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7FE4DBD6_3C300CCE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2"/>
  </p:notesMasterIdLst>
  <p:sldIdLst>
    <p:sldId id="256" r:id="rId5"/>
    <p:sldId id="262" r:id="rId6"/>
    <p:sldId id="2145704913" r:id="rId7"/>
    <p:sldId id="2145704914" r:id="rId8"/>
    <p:sldId id="2145704886" r:id="rId9"/>
    <p:sldId id="2145704910" r:id="rId10"/>
    <p:sldId id="2145704915" r:id="rId11"/>
    <p:sldId id="2145704916" r:id="rId12"/>
    <p:sldId id="2145704917" r:id="rId13"/>
    <p:sldId id="2145704828" r:id="rId14"/>
    <p:sldId id="2145704918" r:id="rId15"/>
    <p:sldId id="2145704912" r:id="rId16"/>
    <p:sldId id="2145704759" r:id="rId17"/>
    <p:sldId id="2145704758" r:id="rId18"/>
    <p:sldId id="2145704911" r:id="rId19"/>
    <p:sldId id="2145704743" r:id="rId20"/>
    <p:sldId id="2145704744" r:id="rId21"/>
    <p:sldId id="2145704745" r:id="rId22"/>
    <p:sldId id="2145704748" r:id="rId23"/>
    <p:sldId id="2145704749" r:id="rId24"/>
    <p:sldId id="2145704751" r:id="rId25"/>
    <p:sldId id="2145704752" r:id="rId26"/>
    <p:sldId id="2145704753" r:id="rId27"/>
    <p:sldId id="2145704919" r:id="rId28"/>
    <p:sldId id="2145704920" r:id="rId29"/>
    <p:sldId id="2145704921" r:id="rId30"/>
    <p:sldId id="258" r:id="rId31"/>
  </p:sldIdLst>
  <p:sldSz cx="18288000" cy="10287000"/>
  <p:notesSz cx="6858000" cy="9144000"/>
  <p:embeddedFontLst>
    <p:embeddedFont>
      <p:font typeface="Barlow SemiCondensed Bold" panose="020B0604020202020204" charset="0"/>
      <p:regular r:id="rId33"/>
    </p:embeddedFont>
    <p:embeddedFont>
      <p:font typeface="Open Sans" panose="020B0606030504020204" pitchFamily="34" charset="0"/>
      <p:regular r:id="rId34"/>
      <p:bold r:id="rId35"/>
      <p:italic r:id="rId36"/>
      <p:boldItalic r:id="rId37"/>
    </p:embeddedFont>
    <p:embeddedFont>
      <p:font typeface="Open Sans Bold" panose="020B0806030504020204" pitchFamily="34" charset="0"/>
      <p:bold r:id="rId38"/>
    </p:embeddedFont>
    <p:embeddedFont>
      <p:font typeface="Poppins" panose="00000500000000000000" pitchFamily="2" charset="0"/>
      <p:regular r:id="rId39"/>
      <p:bold r:id="rId40"/>
      <p:italic r:id="rId41"/>
      <p:boldItalic r:id="rId42"/>
    </p:embeddedFont>
    <p:embeddedFont>
      <p:font typeface="Poppins Black" panose="00000A00000000000000" pitchFamily="2" charset="0"/>
      <p:bold r:id="rId43"/>
      <p:boldItalic r:id="rId44"/>
    </p:embeddedFont>
    <p:embeddedFont>
      <p:font typeface="Poppins ExtraBold" panose="00000900000000000000" pitchFamily="2" charset="0"/>
      <p:bold r:id="rId45"/>
      <p:boldItalic r:id="rId46"/>
    </p:embeddedFont>
    <p:embeddedFont>
      <p:font typeface="Poppins Medium" panose="00000600000000000000" pitchFamily="2" charset="0"/>
      <p:regular r:id="rId47"/>
      <p:italic r:id="rId48"/>
    </p:embeddedFont>
    <p:embeddedFont>
      <p:font typeface="Poppins SemiBold" panose="00000700000000000000" pitchFamily="2" charset="0"/>
      <p:bold r:id="rId49"/>
      <p:boldItalic r:id="rId50"/>
    </p:embeddedFont>
    <p:embeddedFont>
      <p:font typeface="Raleway" pitchFamily="2" charset="0"/>
      <p:regular r:id="rId51"/>
      <p:bold r:id="rId52"/>
      <p:italic r:id="rId53"/>
      <p:boldItalic r:id="rId54"/>
    </p:embeddedFont>
    <p:embeddedFont>
      <p:font typeface="Segoe UI" panose="020B0502040204020203" pitchFamily="34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2B93FE-0349-3287-98A8-B037145CC170}" name="Bianca Montenegro" initials="BM" userId="S::bianca.montenegro@valgroupco.com::650ecea8-fd9e-48cc-9172-92f0c7f58f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265"/>
    <a:srgbClr val="021B40"/>
    <a:srgbClr val="379F85"/>
    <a:srgbClr val="0062BD"/>
    <a:srgbClr val="51A9C0"/>
    <a:srgbClr val="67B18B"/>
    <a:srgbClr val="1C2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076A03-04D8-468B-9B25-AC8DEBF5B234}" v="70" dt="2024-08-22T13:01:22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font" Target="fonts/font26.fntdata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font" Target="fonts/font25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omments/modernComment_7FE4DBD6_3C300CC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544DA2E-9657-4245-82CF-29D0815285E6}" authorId="{8B2B93FE-0349-3287-98A8-B037145CC170}" created="2024-04-02T12:00:55.237">
    <pc:sldMkLst xmlns:pc="http://schemas.microsoft.com/office/powerpoint/2013/main/command">
      <pc:docMk/>
      <pc:sldMk cId="3240952167" sldId="2145704870"/>
    </pc:sldMkLst>
    <p188:txBody>
      <a:bodyPr/>
      <a:lstStyle/>
      <a:p>
        <a:r>
          <a:rPr lang="pt-BR"/>
          <a:t>FONTES:
Oksana Horodytska, Dimitris Kiritsis, Andres Fullana. Upcycling of printed plastic films: LCA analysis and effects on the circular economy, 2020, Journal of Cleaner Production
LCA ChemCyclingTM: CO2 emissions of pyrolyzed mixed plastic waste and the mass balance approach Ludwigshafen, October 2020 Dr. Christian Krüger, Corporate Sustainability
Life cycle assessment of mechanical recycling of post-consumer polyethylene flexible films based on a real case in Spain M.A. Martín-Lara a,* , J.A. Moreno a , G. Garcia-Garcia b , S. Arjandas c , M. Calero a 
LUCIANO ANTONIO GILENO AVALIAÇÃO DO CICLO DE VIDA DA RECICLAGEM DE GARRAFAS PET EM CONTEXTO BRASILEIRO: ROTAS B2B (BOTTLE-TO-BOTTLE) E B2F (BOTTLETO-FIBER).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9AC691-AFD1-4C99-91A1-65928EBD4E00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99985-3BDC-4B6C-A12E-411D7C6C5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2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24F81-1A76-4189-8CB2-7B774A0B9CE8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764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24F81-1A76-4189-8CB2-7B774A0B9CE8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386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24F81-1A76-4189-8CB2-7B774A0B9CE8}" type="slidenum">
              <a:rPr kumimoji="0" lang="pt-BR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44865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Após contar a historia da </a:t>
            </a:r>
            <a:r>
              <a:rPr lang="pt-BR" dirty="0" err="1"/>
              <a:t>Valgroup</a:t>
            </a:r>
            <a:r>
              <a:rPr lang="pt-BR" dirty="0"/>
              <a:t> a ideia é mostrar o porque escolhemos o plástico e a importância dele na sociedade. Fiz uma busca das características que nossos concorrentes mais apresentam e que nossos clientes mais valorizam.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B51E18ED-45F7-44B6-A363-44EB5EC90772}" type="slidenum">
              <a:r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88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F724F81-1A76-4189-8CB2-7B774A0B9CE8}" type="slidenum">
              <a:r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832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0764F-6146-6BA4-A363-D1DCF8AB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A50B413-FA21-613C-3690-3DF6D9210C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AB1F96B-1E16-4873-5A5E-E11465EBD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Meninas, aqui a minha ideia é colocar exemplos de nossos </a:t>
            </a:r>
            <a:r>
              <a:rPr lang="pt-BR" dirty="0" err="1"/>
              <a:t>pouches</a:t>
            </a:r>
            <a:r>
              <a:rPr lang="pt-BR" dirty="0"/>
              <a:t> monocamada e aquela embalagem da </a:t>
            </a:r>
            <a:r>
              <a:rPr lang="pt-BR" dirty="0" err="1"/>
              <a:t>nespresso</a:t>
            </a:r>
            <a:r>
              <a:rPr lang="pt-BR" dirty="0"/>
              <a:t>, que ganhamos premio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1AC901-7773-E855-BE00-62326B7E2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E18ED-45F7-44B6-A363-44EB5EC9077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600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F724F81-1A76-4189-8CB2-7B774A0B9CE8}" type="slidenum">
              <a:r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15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A900C-9F76-4AB9-9601-DFFB5928DC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156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lnSpc>
                <a:spcPts val="1200"/>
              </a:lnSpc>
            </a:pP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F724F81-1A76-4189-8CB2-7B774A0B9CE8}" type="slidenum">
              <a:r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01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4.sv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.sv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jpeg"/><Relationship Id="rId25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5.pn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24" Type="http://schemas.openxmlformats.org/officeDocument/2006/relationships/image" Target="../media/image43.sv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6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Relationship Id="rId22" Type="http://schemas.openxmlformats.org/officeDocument/2006/relationships/image" Target="../media/image41.svg"/><Relationship Id="rId27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55.png"/><Relationship Id="rId17" Type="http://schemas.openxmlformats.org/officeDocument/2006/relationships/image" Target="../media/image6.png"/><Relationship Id="rId2" Type="http://schemas.openxmlformats.org/officeDocument/2006/relationships/image" Target="../media/image45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svg"/><Relationship Id="rId5" Type="http://schemas.openxmlformats.org/officeDocument/2006/relationships/image" Target="../media/image48.png"/><Relationship Id="rId15" Type="http://schemas.openxmlformats.org/officeDocument/2006/relationships/image" Target="../media/image4.sv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6.png"/><Relationship Id="rId4" Type="http://schemas.openxmlformats.org/officeDocument/2006/relationships/image" Target="../media/image58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4.svg"/><Relationship Id="rId3" Type="http://schemas.openxmlformats.org/officeDocument/2006/relationships/image" Target="../media/image59.png"/><Relationship Id="rId7" Type="http://schemas.openxmlformats.org/officeDocument/2006/relationships/image" Target="../media/image63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svg"/><Relationship Id="rId5" Type="http://schemas.openxmlformats.org/officeDocument/2006/relationships/image" Target="../media/image61.svg"/><Relationship Id="rId15" Type="http://schemas.openxmlformats.org/officeDocument/2006/relationships/image" Target="../media/image10.sv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sv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7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6.png"/><Relationship Id="rId3" Type="http://schemas.microsoft.com/office/2018/10/relationships/comments" Target="../comments/modernComment_7FE4DBD6_3C300CCE.xml"/><Relationship Id="rId7" Type="http://schemas.openxmlformats.org/officeDocument/2006/relationships/image" Target="../media/image74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4.svg"/><Relationship Id="rId5" Type="http://schemas.openxmlformats.org/officeDocument/2006/relationships/image" Target="../media/image72.svg"/><Relationship Id="rId10" Type="http://schemas.openxmlformats.org/officeDocument/2006/relationships/image" Target="../media/image3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9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NiNMsbD7lY?start=32&amp;feature=oembed" TargetMode="Externa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70.svg"/><Relationship Id="rId4" Type="http://schemas.openxmlformats.org/officeDocument/2006/relationships/image" Target="../media/image80.jpeg"/><Relationship Id="rId9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2.png"/><Relationship Id="rId7" Type="http://schemas.openxmlformats.org/officeDocument/2006/relationships/image" Target="../media/image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5.png"/><Relationship Id="rId7" Type="http://schemas.openxmlformats.org/officeDocument/2006/relationships/image" Target="../media/image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7.png"/><Relationship Id="rId7" Type="http://schemas.openxmlformats.org/officeDocument/2006/relationships/image" Target="../media/image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2.png"/><Relationship Id="rId7" Type="http://schemas.openxmlformats.org/officeDocument/2006/relationships/image" Target="../media/image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2.png"/><Relationship Id="rId7" Type="http://schemas.openxmlformats.org/officeDocument/2006/relationships/image" Target="../media/image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7.svg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39" Type="http://schemas.openxmlformats.org/officeDocument/2006/relationships/image" Target="../media/image133.svg"/><Relationship Id="rId21" Type="http://schemas.openxmlformats.org/officeDocument/2006/relationships/image" Target="../media/image115.svg"/><Relationship Id="rId34" Type="http://schemas.openxmlformats.org/officeDocument/2006/relationships/image" Target="../media/image128.png"/><Relationship Id="rId42" Type="http://schemas.openxmlformats.org/officeDocument/2006/relationships/hyperlink" Target="https://napcor.com/sustainability/life-cycle-analysis/" TargetMode="External"/><Relationship Id="rId47" Type="http://schemas.openxmlformats.org/officeDocument/2006/relationships/image" Target="../media/image5.png"/><Relationship Id="rId7" Type="http://schemas.openxmlformats.org/officeDocument/2006/relationships/image" Target="../media/image101.svg"/><Relationship Id="rId2" Type="http://schemas.openxmlformats.org/officeDocument/2006/relationships/image" Target="../media/image96.png"/><Relationship Id="rId16" Type="http://schemas.openxmlformats.org/officeDocument/2006/relationships/image" Target="../media/image110.png"/><Relationship Id="rId29" Type="http://schemas.openxmlformats.org/officeDocument/2006/relationships/image" Target="../media/image1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05.svg"/><Relationship Id="rId24" Type="http://schemas.openxmlformats.org/officeDocument/2006/relationships/image" Target="../media/image118.png"/><Relationship Id="rId32" Type="http://schemas.openxmlformats.org/officeDocument/2006/relationships/image" Target="../media/image126.png"/><Relationship Id="rId37" Type="http://schemas.openxmlformats.org/officeDocument/2006/relationships/image" Target="../media/image131.svg"/><Relationship Id="rId40" Type="http://schemas.openxmlformats.org/officeDocument/2006/relationships/image" Target="../media/image134.png"/><Relationship Id="rId45" Type="http://schemas.openxmlformats.org/officeDocument/2006/relationships/image" Target="../media/image3.png"/><Relationship Id="rId5" Type="http://schemas.openxmlformats.org/officeDocument/2006/relationships/image" Target="../media/image99.svg"/><Relationship Id="rId15" Type="http://schemas.openxmlformats.org/officeDocument/2006/relationships/image" Target="../media/image109.svg"/><Relationship Id="rId23" Type="http://schemas.openxmlformats.org/officeDocument/2006/relationships/image" Target="../media/image117.svg"/><Relationship Id="rId28" Type="http://schemas.openxmlformats.org/officeDocument/2006/relationships/image" Target="../media/image122.png"/><Relationship Id="rId36" Type="http://schemas.openxmlformats.org/officeDocument/2006/relationships/image" Target="../media/image130.png"/><Relationship Id="rId10" Type="http://schemas.openxmlformats.org/officeDocument/2006/relationships/image" Target="../media/image104.png"/><Relationship Id="rId19" Type="http://schemas.openxmlformats.org/officeDocument/2006/relationships/image" Target="../media/image113.svg"/><Relationship Id="rId31" Type="http://schemas.openxmlformats.org/officeDocument/2006/relationships/image" Target="../media/image125.svg"/><Relationship Id="rId44" Type="http://schemas.openxmlformats.org/officeDocument/2006/relationships/image" Target="../media/image137.svg"/><Relationship Id="rId4" Type="http://schemas.openxmlformats.org/officeDocument/2006/relationships/image" Target="../media/image98.png"/><Relationship Id="rId9" Type="http://schemas.openxmlformats.org/officeDocument/2006/relationships/image" Target="../media/image103.sv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Relationship Id="rId27" Type="http://schemas.openxmlformats.org/officeDocument/2006/relationships/image" Target="../media/image121.svg"/><Relationship Id="rId30" Type="http://schemas.openxmlformats.org/officeDocument/2006/relationships/image" Target="../media/image124.png"/><Relationship Id="rId35" Type="http://schemas.openxmlformats.org/officeDocument/2006/relationships/image" Target="../media/image129.svg"/><Relationship Id="rId43" Type="http://schemas.openxmlformats.org/officeDocument/2006/relationships/image" Target="../media/image136.png"/><Relationship Id="rId48" Type="http://schemas.openxmlformats.org/officeDocument/2006/relationships/image" Target="../media/image6.png"/><Relationship Id="rId8" Type="http://schemas.openxmlformats.org/officeDocument/2006/relationships/image" Target="../media/image102.png"/><Relationship Id="rId3" Type="http://schemas.openxmlformats.org/officeDocument/2006/relationships/image" Target="../media/image97.svg"/><Relationship Id="rId12" Type="http://schemas.openxmlformats.org/officeDocument/2006/relationships/image" Target="../media/image106.png"/><Relationship Id="rId17" Type="http://schemas.openxmlformats.org/officeDocument/2006/relationships/image" Target="../media/image111.svg"/><Relationship Id="rId25" Type="http://schemas.openxmlformats.org/officeDocument/2006/relationships/image" Target="../media/image119.svg"/><Relationship Id="rId33" Type="http://schemas.openxmlformats.org/officeDocument/2006/relationships/image" Target="../media/image127.svg"/><Relationship Id="rId38" Type="http://schemas.openxmlformats.org/officeDocument/2006/relationships/image" Target="../media/image132.png"/><Relationship Id="rId46" Type="http://schemas.openxmlformats.org/officeDocument/2006/relationships/image" Target="../media/image4.svg"/><Relationship Id="rId20" Type="http://schemas.openxmlformats.org/officeDocument/2006/relationships/image" Target="../media/image114.png"/><Relationship Id="rId41" Type="http://schemas.openxmlformats.org/officeDocument/2006/relationships/image" Target="../media/image135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8.png"/><Relationship Id="rId7" Type="http://schemas.openxmlformats.org/officeDocument/2006/relationships/image" Target="../media/image14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6.png"/><Relationship Id="rId5" Type="http://schemas.openxmlformats.org/officeDocument/2006/relationships/hyperlink" Target="https://ghgprotocol.org/standards/scope-3-standard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39.svg"/><Relationship Id="rId9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13" Type="http://schemas.openxmlformats.org/officeDocument/2006/relationships/image" Target="../media/image153.png"/><Relationship Id="rId18" Type="http://schemas.openxmlformats.org/officeDocument/2006/relationships/image" Target="../media/image6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svg"/><Relationship Id="rId17" Type="http://schemas.openxmlformats.org/officeDocument/2006/relationships/image" Target="../media/image5.png"/><Relationship Id="rId2" Type="http://schemas.openxmlformats.org/officeDocument/2006/relationships/image" Target="../media/image142.png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sv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5" Type="http://schemas.openxmlformats.org/officeDocument/2006/relationships/image" Target="../media/image3.png"/><Relationship Id="rId10" Type="http://schemas.openxmlformats.org/officeDocument/2006/relationships/image" Target="../media/image150.svg"/><Relationship Id="rId4" Type="http://schemas.openxmlformats.org/officeDocument/2006/relationships/image" Target="../media/image144.svg"/><Relationship Id="rId9" Type="http://schemas.openxmlformats.org/officeDocument/2006/relationships/image" Target="../media/image149.png"/><Relationship Id="rId14" Type="http://schemas.openxmlformats.org/officeDocument/2006/relationships/image" Target="../media/image15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228564"/>
            <a:chOff x="0" y="0"/>
            <a:chExt cx="24384000" cy="69714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362" b="21362"/>
            <a:stretch>
              <a:fillRect/>
            </a:stretch>
          </p:blipFill>
          <p:spPr>
            <a:xfrm>
              <a:off x="0" y="0"/>
              <a:ext cx="24384000" cy="69714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703437" y="1741820"/>
            <a:ext cx="14881126" cy="6401429"/>
            <a:chOff x="0" y="0"/>
            <a:chExt cx="3919309" cy="16859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19309" cy="1685973"/>
            </a:xfrm>
            <a:custGeom>
              <a:avLst/>
              <a:gdLst/>
              <a:ahLst/>
              <a:cxnLst/>
              <a:rect l="l" t="t" r="r" b="b"/>
              <a:pathLst>
                <a:path w="3919309" h="1685973">
                  <a:moveTo>
                    <a:pt x="26533" y="0"/>
                  </a:moveTo>
                  <a:lnTo>
                    <a:pt x="3892776" y="0"/>
                  </a:lnTo>
                  <a:cubicBezTo>
                    <a:pt x="3907430" y="0"/>
                    <a:pt x="3919309" y="11879"/>
                    <a:pt x="3919309" y="26533"/>
                  </a:cubicBezTo>
                  <a:lnTo>
                    <a:pt x="3919309" y="1659440"/>
                  </a:lnTo>
                  <a:cubicBezTo>
                    <a:pt x="3919309" y="1674094"/>
                    <a:pt x="3907430" y="1685973"/>
                    <a:pt x="3892776" y="1685973"/>
                  </a:cubicBezTo>
                  <a:lnTo>
                    <a:pt x="26533" y="1685973"/>
                  </a:lnTo>
                  <a:cubicBezTo>
                    <a:pt x="11879" y="1685973"/>
                    <a:pt x="0" y="1674094"/>
                    <a:pt x="0" y="1659440"/>
                  </a:cubicBezTo>
                  <a:lnTo>
                    <a:pt x="0" y="26533"/>
                  </a:lnTo>
                  <a:cubicBezTo>
                    <a:pt x="0" y="11879"/>
                    <a:pt x="11879" y="0"/>
                    <a:pt x="26533" y="0"/>
                  </a:cubicBezTo>
                  <a:close/>
                </a:path>
              </a:pathLst>
            </a:custGeom>
            <a:solidFill>
              <a:srgbClr val="1736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3919309" cy="1685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664534" y="8136722"/>
            <a:ext cx="18952534" cy="674971"/>
          </a:xfrm>
          <a:custGeom>
            <a:avLst/>
            <a:gdLst/>
            <a:ahLst/>
            <a:cxnLst/>
            <a:rect l="l" t="t" r="r" b="b"/>
            <a:pathLst>
              <a:path w="18952534" h="674971">
                <a:moveTo>
                  <a:pt x="0" y="0"/>
                </a:moveTo>
                <a:lnTo>
                  <a:pt x="18952534" y="0"/>
                </a:lnTo>
                <a:lnTo>
                  <a:pt x="18952534" y="674971"/>
                </a:lnTo>
                <a:lnTo>
                  <a:pt x="0" y="6749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t="-4545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1703436" y="3596072"/>
            <a:ext cx="14881125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9000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Innovation and Sustainability </a:t>
            </a:r>
          </a:p>
          <a:p>
            <a:pPr algn="ctr">
              <a:lnSpc>
                <a:spcPct val="90000"/>
              </a:lnSpc>
            </a:pPr>
            <a:r>
              <a:rPr lang="en-US" sz="9000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in Plastic Circularity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14588123" y="7276225"/>
            <a:ext cx="3699877" cy="3010775"/>
          </a:xfrm>
          <a:custGeom>
            <a:avLst/>
            <a:gdLst/>
            <a:ahLst/>
            <a:cxnLst/>
            <a:rect l="l" t="t" r="r" b="b"/>
            <a:pathLst>
              <a:path w="3699877" h="3010775">
                <a:moveTo>
                  <a:pt x="0" y="0"/>
                </a:moveTo>
                <a:lnTo>
                  <a:pt x="3699877" y="0"/>
                </a:lnTo>
                <a:lnTo>
                  <a:pt x="3699877" y="3010775"/>
                </a:lnTo>
                <a:lnTo>
                  <a:pt x="0" y="3010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4738286" y="8520117"/>
            <a:ext cx="3348954" cy="1416536"/>
            <a:chOff x="0" y="0"/>
            <a:chExt cx="4465272" cy="1888714"/>
          </a:xfrm>
        </p:grpSpPr>
        <p:sp>
          <p:nvSpPr>
            <p:cNvPr id="12" name="Freeform 12"/>
            <p:cNvSpPr/>
            <p:nvPr/>
          </p:nvSpPr>
          <p:spPr>
            <a:xfrm>
              <a:off x="2029408" y="0"/>
              <a:ext cx="2435864" cy="1730751"/>
            </a:xfrm>
            <a:custGeom>
              <a:avLst/>
              <a:gdLst/>
              <a:ahLst/>
              <a:cxnLst/>
              <a:rect l="l" t="t" r="r" b="b"/>
              <a:pathLst>
                <a:path w="2435864" h="1730751">
                  <a:moveTo>
                    <a:pt x="0" y="0"/>
                  </a:moveTo>
                  <a:lnTo>
                    <a:pt x="2435864" y="0"/>
                  </a:lnTo>
                  <a:lnTo>
                    <a:pt x="2435864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57963"/>
              <a:ext cx="2179408" cy="1730751"/>
            </a:xfrm>
            <a:custGeom>
              <a:avLst/>
              <a:gdLst/>
              <a:ahLst/>
              <a:cxnLst/>
              <a:rect l="l" t="t" r="r" b="b"/>
              <a:pathLst>
                <a:path w="2179408" h="1730751">
                  <a:moveTo>
                    <a:pt x="0" y="0"/>
                  </a:moveTo>
                  <a:lnTo>
                    <a:pt x="2179408" y="0"/>
                  </a:lnTo>
                  <a:lnTo>
                    <a:pt x="2179408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024570" y="7149400"/>
            <a:ext cx="8238860" cy="31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200" spc="624" dirty="0">
                <a:solidFill>
                  <a:srgbClr val="E487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LARISSA OGERA D'OTAVIANO</a:t>
            </a:r>
          </a:p>
        </p:txBody>
      </p:sp>
      <p:sp>
        <p:nvSpPr>
          <p:cNvPr id="15" name="Freeform 15"/>
          <p:cNvSpPr/>
          <p:nvPr/>
        </p:nvSpPr>
        <p:spPr>
          <a:xfrm>
            <a:off x="9382988" y="8834298"/>
            <a:ext cx="3208854" cy="788175"/>
          </a:xfrm>
          <a:custGeom>
            <a:avLst/>
            <a:gdLst/>
            <a:ahLst/>
            <a:cxnLst/>
            <a:rect l="l" t="t" r="r" b="b"/>
            <a:pathLst>
              <a:path w="3208854" h="788175">
                <a:moveTo>
                  <a:pt x="0" y="0"/>
                </a:moveTo>
                <a:lnTo>
                  <a:pt x="3208854" y="0"/>
                </a:lnTo>
                <a:lnTo>
                  <a:pt x="3208854" y="788174"/>
                </a:lnTo>
                <a:lnTo>
                  <a:pt x="0" y="788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9644514" y="8654933"/>
            <a:ext cx="625316" cy="15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4"/>
              </a:lnSpc>
            </a:pPr>
            <a:r>
              <a:rPr lang="en-US" sz="953">
                <a:solidFill>
                  <a:srgbClr val="2E476F"/>
                </a:solidFill>
                <a:latin typeface="Open Sans"/>
                <a:ea typeface="Open Sans"/>
                <a:cs typeface="Open Sans"/>
                <a:sym typeface="Open Sans"/>
              </a:rPr>
              <a:t>Realização: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8A29B58B-8D99-8008-8E14-E07EF6805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Larissa Ogera D'otaviano</a:t>
            </a:r>
            <a:endParaRPr kumimoji="0" lang="pt-BR" altLang="pt-B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2954A9B-5769-DAA2-A0CC-DD595B679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Larissa Ogera D'otaviano</a:t>
            </a:r>
            <a:endParaRPr kumimoji="0" lang="pt-BR" altLang="pt-B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8283124" cy="10286276"/>
          </a:xfrm>
          <a:prstGeom prst="rect">
            <a:avLst/>
          </a:prstGeom>
        </p:spPr>
      </p:pic>
      <p:sp>
        <p:nvSpPr>
          <p:cNvPr id="5" name="object 5"/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39292" y="2887503"/>
            <a:ext cx="8269498" cy="3833120"/>
          </a:xfrm>
          <a:prstGeom prst="rect">
            <a:avLst/>
          </a:prstGeom>
        </p:spPr>
        <p:txBody>
          <a:bodyPr vert="horz" wrap="square" lIns="0" tIns="13862" rIns="0" bIns="0" rtlCol="0" anchor="ctr">
            <a:spAutoFit/>
          </a:bodyPr>
          <a:lstStyle/>
          <a:p>
            <a:pPr>
              <a:lnSpc>
                <a:spcPct val="107000"/>
              </a:lnSpc>
              <a:spcAft>
                <a:spcPts val="728"/>
              </a:spcAft>
            </a:pPr>
            <a: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For over </a:t>
            </a:r>
            <a:r>
              <a:rPr lang="en-us" sz="2911" b="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45 years in the market</a:t>
            </a:r>
            <a: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 </a:t>
            </a:r>
            <a:b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us" sz="2911" b="1" kern="100" dirty="0" err="1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Valgroup</a:t>
            </a:r>
            <a:r>
              <a:rPr lang="en-us" sz="2911" b="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has become a reference </a:t>
            </a:r>
            <a:b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 the </a:t>
            </a:r>
            <a:r>
              <a:rPr lang="en-us" sz="2911" b="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production, transformation </a:t>
            </a:r>
            <a:br>
              <a:rPr lang="en-us" sz="2911" b="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us" sz="2911" b="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and recycling of plastic</a:t>
            </a:r>
            <a: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. </a:t>
            </a:r>
            <a:b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The company's </a:t>
            </a:r>
            <a:r>
              <a:rPr lang="en-us" sz="2911" b="1" kern="100" dirty="0">
                <a:solidFill>
                  <a:srgbClr val="51C52D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purpose is to</a:t>
            </a:r>
            <a:br>
              <a:rPr lang="en-us" sz="2911" b="1" kern="100" dirty="0">
                <a:solidFill>
                  <a:srgbClr val="51C52D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us" sz="2911" b="1" kern="100" dirty="0">
                <a:solidFill>
                  <a:srgbClr val="51C52D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improve society's quality of life</a:t>
            </a:r>
            <a:br>
              <a:rPr lang="en-us" sz="2911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us" sz="2911" kern="1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through innovative and sustainable packaging solutions</a:t>
            </a:r>
            <a:r>
              <a:rPr lang="en-us" sz="2911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.</a:t>
            </a:r>
            <a:endParaRPr lang="en-us" sz="2911" kern="100" dirty="0">
              <a:solidFill>
                <a:schemeClr val="bg1"/>
              </a:solidFill>
              <a:latin typeface="Poppins"/>
              <a:cs typeface="Poppins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29AC4A39-1627-F3C0-CA3B-02261C71B0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D3C888E6-A57A-DDBB-10B4-5A4A29A2BB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0600" y="231039"/>
            <a:ext cx="9833586" cy="9833586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5E34ACF2-6FBD-A1A6-C739-B20BFC8A02F5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9D35F06-F571-A149-066F-09CF993C48D5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E800633-874D-F469-289A-3E66B0E8A014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416CDC1-2044-43D5-3EAA-06E027BB74C8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F28E219C-7C95-A80E-4F84-FA23BE7C2791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974F75A5-1254-BDC4-ACAA-C8F5113FF9F5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>
            <a:extLst>
              <a:ext uri="{FF2B5EF4-FFF2-40B4-BE49-F238E27FC236}">
                <a16:creationId xmlns:a16="http://schemas.microsoft.com/office/drawing/2014/main" id="{9D67B26B-6C73-61C0-527E-8CD81F6CBFE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" y="4762"/>
            <a:ext cx="18278249" cy="102815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92371" y="2578880"/>
            <a:ext cx="5783626" cy="2089920"/>
          </a:xfrm>
          <a:prstGeom prst="rect">
            <a:avLst/>
          </a:prstGeom>
        </p:spPr>
        <p:txBody>
          <a:bodyPr vert="horz" wrap="square" lIns="0" tIns="10974" rIns="0" bIns="0" rtlCol="0" anchor="ctr">
            <a:spAutoFit/>
          </a:bodyPr>
          <a:lstStyle/>
          <a:p>
            <a:pPr marL="11552" algn="l">
              <a:spcBef>
                <a:spcPts val="86"/>
              </a:spcBef>
            </a:pPr>
            <a:r>
              <a:rPr lang="en-us" sz="4503" dirty="0">
                <a:solidFill>
                  <a:srgbClr val="FFFFFF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Values</a:t>
            </a:r>
            <a:r>
              <a:rPr lang="en-us" sz="4503" spc="-177" dirty="0">
                <a:solidFill>
                  <a:srgbClr val="FFFFFF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4503" spc="-23" dirty="0">
                <a:solidFill>
                  <a:srgbClr val="FFFFFF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​​that </a:t>
            </a:r>
            <a:br>
              <a:rPr lang="en-us" sz="4503" spc="-23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4503" b="1" spc="-9" dirty="0">
                <a:solidFill>
                  <a:srgbClr val="FFFFFF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TRANSFORM</a:t>
            </a:r>
            <a:br>
              <a:rPr lang="en-us" sz="4503" dirty="0">
                <a:latin typeface="Poppins ExtraBold"/>
                <a:cs typeface="Poppins ExtraBold"/>
              </a:rPr>
            </a:br>
            <a:endParaRPr sz="4503" dirty="0">
              <a:latin typeface="Poppins Medium"/>
              <a:cs typeface="Poppins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7584" y="4358944"/>
            <a:ext cx="7100546" cy="3245172"/>
          </a:xfrm>
          <a:prstGeom prst="rect">
            <a:avLst/>
          </a:prstGeom>
        </p:spPr>
        <p:txBody>
          <a:bodyPr vert="horz" wrap="square" lIns="0" tIns="10974" rIns="0" bIns="0" rtlCol="0" anchor="t">
            <a:spAutoFit/>
          </a:bodyPr>
          <a:lstStyle/>
          <a:p>
            <a:pPr marL="80863" marR="4621" indent="-578">
              <a:lnSpc>
                <a:spcPct val="101499"/>
              </a:lnSpc>
              <a:spcBef>
                <a:spcPts val="2965"/>
              </a:spcBef>
            </a:pPr>
            <a:r>
              <a:rPr lang="en-us" sz="2638" b="1" dirty="0">
                <a:solidFill>
                  <a:srgbClr val="51C52D"/>
                </a:solidFill>
                <a:latin typeface="Poppins"/>
                <a:ea typeface="Poppins"/>
                <a:cs typeface="Poppins"/>
              </a:rPr>
              <a:t>Sustainability</a:t>
            </a:r>
            <a:r>
              <a:rPr lang="en-us" sz="2638" b="1" spc="109" dirty="0">
                <a:solidFill>
                  <a:srgbClr val="7EBA43"/>
                </a:solidFill>
                <a:latin typeface="Poppins"/>
                <a:ea typeface="Poppins"/>
                <a:cs typeface="Poppins"/>
              </a:rPr>
              <a:t> </a:t>
            </a:r>
            <a:r>
              <a:rPr lang="en-us" sz="2638" b="1" spc="109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is part</a:t>
            </a:r>
            <a:r>
              <a:rPr lang="en-us" sz="2638" spc="587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of</a:t>
            </a:r>
            <a:br>
              <a:rPr lang="en-us" sz="2638" spc="587" dirty="0">
                <a:solidFill>
                  <a:srgbClr val="FFFFFF"/>
                </a:solidFill>
                <a:latin typeface="Poppins"/>
                <a:cs typeface="Poppins"/>
              </a:rPr>
            </a:b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our</a:t>
            </a:r>
            <a:r>
              <a:rPr lang="en-us" sz="2638" spc="587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DNA </a:t>
            </a:r>
            <a:r>
              <a:rPr lang="en-us" sz="2638" spc="-45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and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we will</a:t>
            </a:r>
            <a:r>
              <a:rPr lang="en-us" sz="2638" spc="64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 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lead</a:t>
            </a:r>
            <a:r>
              <a:rPr lang="en-us" sz="2638" spc="64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the</a:t>
            </a:r>
            <a:r>
              <a:rPr lang="en-us" sz="2638" spc="6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 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transformation</a:t>
            </a:r>
            <a:r>
              <a:rPr lang="en-us" sz="2638" spc="64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of</a:t>
            </a:r>
            <a:r>
              <a:rPr lang="en-us" sz="2638" spc="6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spc="-9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our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industry</a:t>
            </a:r>
            <a:br>
              <a:rPr lang="en-us" sz="2638" dirty="0">
                <a:solidFill>
                  <a:srgbClr val="FFFFFF"/>
                </a:solidFill>
                <a:latin typeface="Poppins"/>
                <a:cs typeface="Poppins"/>
              </a:rPr>
            </a:b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towards</a:t>
            </a:r>
            <a:r>
              <a:rPr lang="en-us" sz="2638" spc="77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 a</a:t>
            </a:r>
            <a:r>
              <a:rPr lang="en-us" sz="2638" spc="82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sustainable</a:t>
            </a:r>
            <a:r>
              <a:rPr lang="en-us" sz="2638" spc="77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industry.</a:t>
            </a:r>
            <a:endParaRPr sz="2638" dirty="0">
              <a:solidFill>
                <a:srgbClr val="FFFFFF"/>
              </a:solidFill>
              <a:latin typeface="Poppins"/>
              <a:cs typeface="Poppins"/>
            </a:endParaRPr>
          </a:p>
          <a:p>
            <a:pPr marL="80863" marR="44475">
              <a:lnSpc>
                <a:spcPct val="101499"/>
              </a:lnSpc>
              <a:spcBef>
                <a:spcPts val="2879"/>
              </a:spcBef>
            </a:pP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Our search for </a:t>
            </a:r>
            <a:r>
              <a:rPr lang="en-us" sz="2638" b="1" dirty="0">
                <a:solidFill>
                  <a:srgbClr val="51C52D"/>
                </a:solidFill>
                <a:latin typeface="Poppins"/>
                <a:ea typeface="Poppins"/>
                <a:cs typeface="Poppins"/>
              </a:rPr>
              <a:t>Innovation</a:t>
            </a:r>
            <a:r>
              <a:rPr lang="en-us" sz="2638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2638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never stops. We innovate in products, processes, equipment and services.</a:t>
            </a:r>
            <a:endParaRPr sz="2638" dirty="0">
              <a:solidFill>
                <a:srgbClr val="FFFFFF"/>
              </a:solidFill>
              <a:latin typeface="Poppins"/>
              <a:cs typeface="Poppins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9CB85DD2-EF5B-4530-3B9A-7FBEB1C27026}"/>
              </a:ext>
            </a:extLst>
          </p:cNvPr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4F5D56C-0ACB-8E51-DD9B-A62BB9C66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6B71E992-1252-3D31-6183-2D2D99BF8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59870" y="3351025"/>
            <a:ext cx="6020485" cy="6020485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B80C89F4-9513-D3E8-645B-3DF07BB07E9C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7686305D-F039-113F-CC3C-0EB5BBC0C040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0E26A3B-8753-A245-FEFE-8DB873A2403C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8E5CEA58-868C-50DE-E326-55FD5CDEFC55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DBEDCFF9-2CD5-0396-0B80-D433D6293712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9773D3A4-BF1E-7BA0-86F5-FFE4C7BAA501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AF167-8623-4133-E07E-855249CD9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&#10;&#10;Description generated automatically">
            <a:extLst>
              <a:ext uri="{FF2B5EF4-FFF2-40B4-BE49-F238E27FC236}">
                <a16:creationId xmlns:a16="http://schemas.microsoft.com/office/drawing/2014/main" id="{A3A3C4E3-80E9-5450-77D3-0ED87409D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0" t="18059" r="38294"/>
          <a:stretch/>
        </p:blipFill>
        <p:spPr>
          <a:xfrm>
            <a:off x="2691600" y="1774577"/>
            <a:ext cx="8325199" cy="8428672"/>
          </a:xfrm>
          <a:prstGeom prst="rect">
            <a:avLst/>
          </a:prstGeom>
        </p:spPr>
      </p:pic>
      <p:sp>
        <p:nvSpPr>
          <p:cNvPr id="33" name="object 7">
            <a:extLst>
              <a:ext uri="{FF2B5EF4-FFF2-40B4-BE49-F238E27FC236}">
                <a16:creationId xmlns:a16="http://schemas.microsoft.com/office/drawing/2014/main" id="{3C81F969-B08B-FF4F-D75C-D31EA427D9BF}"/>
              </a:ext>
            </a:extLst>
          </p:cNvPr>
          <p:cNvSpPr txBox="1"/>
          <p:nvPr/>
        </p:nvSpPr>
        <p:spPr>
          <a:xfrm>
            <a:off x="9487349" y="2648282"/>
            <a:ext cx="7970837" cy="664395"/>
          </a:xfrm>
          <a:prstGeom prst="rect">
            <a:avLst/>
          </a:prstGeom>
        </p:spPr>
        <p:txBody>
          <a:bodyPr vert="horz" wrap="square" lIns="0" tIns="22525" rIns="0" bIns="0" rtlCol="0">
            <a:spAutoFit/>
          </a:bodyPr>
          <a:lstStyle/>
          <a:p>
            <a:pPr marL="11551" marR="4622">
              <a:lnSpc>
                <a:spcPct val="80000"/>
              </a:lnSpc>
              <a:spcBef>
                <a:spcPts val="177"/>
              </a:spcBef>
            </a:pPr>
            <a:r>
              <a:rPr lang="en-us" sz="5003" dirty="0">
                <a:solidFill>
                  <a:srgbClr val="1D2849"/>
                </a:solidFill>
                <a:latin typeface="Poppins"/>
                <a:ea typeface="Poppins"/>
                <a:cs typeface="Poppins"/>
              </a:rPr>
              <a:t>About </a:t>
            </a:r>
            <a:r>
              <a:rPr lang="en-us" sz="5003" b="1" dirty="0">
                <a:solidFill>
                  <a:srgbClr val="1D2849"/>
                </a:solidFill>
                <a:latin typeface="Poppins"/>
                <a:ea typeface="Poppins"/>
                <a:cs typeface="Poppins"/>
              </a:rPr>
              <a:t>us</a:t>
            </a:r>
            <a:endParaRPr lang="en-us" sz="5003" dirty="0">
              <a:solidFill>
                <a:srgbClr val="1D2849"/>
              </a:solidFill>
              <a:latin typeface="Poppins"/>
              <a:cs typeface="Poppins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66CA06A-B5CA-302D-C5F4-937B4F11489B}"/>
              </a:ext>
            </a:extLst>
          </p:cNvPr>
          <p:cNvGrpSpPr/>
          <p:nvPr/>
        </p:nvGrpSpPr>
        <p:grpSpPr>
          <a:xfrm>
            <a:off x="9337536" y="3831664"/>
            <a:ext cx="1077547" cy="4204489"/>
            <a:chOff x="9201548" y="4212465"/>
            <a:chExt cx="1184636" cy="4622342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6217A4E6-4288-1153-129B-9C60666A191A}"/>
                </a:ext>
              </a:extLst>
            </p:cNvPr>
            <p:cNvGrpSpPr/>
            <p:nvPr/>
          </p:nvGrpSpPr>
          <p:grpSpPr>
            <a:xfrm>
              <a:off x="9333020" y="6599333"/>
              <a:ext cx="921666" cy="973484"/>
              <a:chOff x="9333020" y="6599333"/>
              <a:chExt cx="921666" cy="973484"/>
            </a:xfrm>
          </p:grpSpPr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EFD6151A-DF7D-0BA9-4308-317556FEAB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33020" y="6599333"/>
                <a:ext cx="921666" cy="973484"/>
              </a:xfrm>
              <a:custGeom>
                <a:avLst/>
                <a:gdLst/>
                <a:ahLst/>
                <a:cxnLst/>
                <a:rect l="l" t="t" r="r" b="b"/>
                <a:pathLst>
                  <a:path w="921384" h="970915">
                    <a:moveTo>
                      <a:pt x="432790" y="212661"/>
                    </a:moveTo>
                    <a:lnTo>
                      <a:pt x="426681" y="165544"/>
                    </a:lnTo>
                    <a:lnTo>
                      <a:pt x="409968" y="119900"/>
                    </a:lnTo>
                    <a:lnTo>
                      <a:pt x="397738" y="100926"/>
                    </a:lnTo>
                    <a:lnTo>
                      <a:pt x="397738" y="233095"/>
                    </a:lnTo>
                    <a:lnTo>
                      <a:pt x="386283" y="281127"/>
                    </a:lnTo>
                    <a:lnTo>
                      <a:pt x="361188" y="325691"/>
                    </a:lnTo>
                    <a:lnTo>
                      <a:pt x="216395" y="517220"/>
                    </a:lnTo>
                    <a:lnTo>
                      <a:pt x="71589" y="325691"/>
                    </a:lnTo>
                    <a:lnTo>
                      <a:pt x="46507" y="281127"/>
                    </a:lnTo>
                    <a:lnTo>
                      <a:pt x="35064" y="233095"/>
                    </a:lnTo>
                    <a:lnTo>
                      <a:pt x="37452" y="183781"/>
                    </a:lnTo>
                    <a:lnTo>
                      <a:pt x="53873" y="135356"/>
                    </a:lnTo>
                    <a:lnTo>
                      <a:pt x="82613" y="93040"/>
                    </a:lnTo>
                    <a:lnTo>
                      <a:pt x="120497" y="61391"/>
                    </a:lnTo>
                    <a:lnTo>
                      <a:pt x="165722" y="41554"/>
                    </a:lnTo>
                    <a:lnTo>
                      <a:pt x="216395" y="34696"/>
                    </a:lnTo>
                    <a:lnTo>
                      <a:pt x="267081" y="41554"/>
                    </a:lnTo>
                    <a:lnTo>
                      <a:pt x="312293" y="61391"/>
                    </a:lnTo>
                    <a:lnTo>
                      <a:pt x="350189" y="93040"/>
                    </a:lnTo>
                    <a:lnTo>
                      <a:pt x="378917" y="135356"/>
                    </a:lnTo>
                    <a:lnTo>
                      <a:pt x="395351" y="183781"/>
                    </a:lnTo>
                    <a:lnTo>
                      <a:pt x="397738" y="233095"/>
                    </a:lnTo>
                    <a:lnTo>
                      <a:pt x="397738" y="100926"/>
                    </a:lnTo>
                    <a:lnTo>
                      <a:pt x="383641" y="79032"/>
                    </a:lnTo>
                    <a:lnTo>
                      <a:pt x="349732" y="45745"/>
                    </a:lnTo>
                    <a:lnTo>
                      <a:pt x="331889" y="34696"/>
                    </a:lnTo>
                    <a:lnTo>
                      <a:pt x="309626" y="20904"/>
                    </a:lnTo>
                    <a:lnTo>
                      <a:pt x="264718" y="5372"/>
                    </a:lnTo>
                    <a:lnTo>
                      <a:pt x="216395" y="0"/>
                    </a:lnTo>
                    <a:lnTo>
                      <a:pt x="168071" y="5372"/>
                    </a:lnTo>
                    <a:lnTo>
                      <a:pt x="123164" y="20904"/>
                    </a:lnTo>
                    <a:lnTo>
                      <a:pt x="83070" y="45745"/>
                    </a:lnTo>
                    <a:lnTo>
                      <a:pt x="49149" y="79032"/>
                    </a:lnTo>
                    <a:lnTo>
                      <a:pt x="22821" y="119900"/>
                    </a:lnTo>
                    <a:lnTo>
                      <a:pt x="6096" y="165544"/>
                    </a:lnTo>
                    <a:lnTo>
                      <a:pt x="0" y="212674"/>
                    </a:lnTo>
                    <a:lnTo>
                      <a:pt x="4381" y="259638"/>
                    </a:lnTo>
                    <a:lnTo>
                      <a:pt x="19062" y="304825"/>
                    </a:lnTo>
                    <a:lnTo>
                      <a:pt x="43916" y="346608"/>
                    </a:lnTo>
                    <a:lnTo>
                      <a:pt x="189064" y="538594"/>
                    </a:lnTo>
                    <a:lnTo>
                      <a:pt x="216395" y="552196"/>
                    </a:lnTo>
                    <a:lnTo>
                      <a:pt x="224320" y="551281"/>
                    </a:lnTo>
                    <a:lnTo>
                      <a:pt x="259892" y="517220"/>
                    </a:lnTo>
                    <a:lnTo>
                      <a:pt x="388874" y="346608"/>
                    </a:lnTo>
                    <a:lnTo>
                      <a:pt x="413727" y="304825"/>
                    </a:lnTo>
                    <a:lnTo>
                      <a:pt x="428421" y="259638"/>
                    </a:lnTo>
                    <a:lnTo>
                      <a:pt x="432790" y="212661"/>
                    </a:lnTo>
                    <a:close/>
                  </a:path>
                  <a:path w="921384" h="970915">
                    <a:moveTo>
                      <a:pt x="921105" y="535254"/>
                    </a:moveTo>
                    <a:lnTo>
                      <a:pt x="918565" y="487870"/>
                    </a:lnTo>
                    <a:lnTo>
                      <a:pt x="911098" y="441947"/>
                    </a:lnTo>
                    <a:lnTo>
                      <a:pt x="898982" y="397751"/>
                    </a:lnTo>
                    <a:lnTo>
                      <a:pt x="886409" y="365607"/>
                    </a:lnTo>
                    <a:lnTo>
                      <a:pt x="886409" y="535254"/>
                    </a:lnTo>
                    <a:lnTo>
                      <a:pt x="883716" y="581939"/>
                    </a:lnTo>
                    <a:lnTo>
                      <a:pt x="875868" y="627049"/>
                    </a:lnTo>
                    <a:lnTo>
                      <a:pt x="863142" y="670293"/>
                    </a:lnTo>
                    <a:lnTo>
                      <a:pt x="845845" y="711365"/>
                    </a:lnTo>
                    <a:lnTo>
                      <a:pt x="832205" y="735787"/>
                    </a:lnTo>
                    <a:lnTo>
                      <a:pt x="813358" y="727837"/>
                    </a:lnTo>
                    <a:lnTo>
                      <a:pt x="813358" y="765302"/>
                    </a:lnTo>
                    <a:lnTo>
                      <a:pt x="769556" y="818540"/>
                    </a:lnTo>
                    <a:lnTo>
                      <a:pt x="736993" y="847902"/>
                    </a:lnTo>
                    <a:lnTo>
                      <a:pt x="701382" y="873569"/>
                    </a:lnTo>
                    <a:lnTo>
                      <a:pt x="663003" y="895261"/>
                    </a:lnTo>
                    <a:lnTo>
                      <a:pt x="622160" y="912660"/>
                    </a:lnTo>
                    <a:lnTo>
                      <a:pt x="601332" y="918870"/>
                    </a:lnTo>
                    <a:lnTo>
                      <a:pt x="630555" y="885355"/>
                    </a:lnTo>
                    <a:lnTo>
                      <a:pt x="659295" y="839038"/>
                    </a:lnTo>
                    <a:lnTo>
                      <a:pt x="679145" y="796213"/>
                    </a:lnTo>
                    <a:lnTo>
                      <a:pt x="695667" y="749528"/>
                    </a:lnTo>
                    <a:lnTo>
                      <a:pt x="701459" y="727329"/>
                    </a:lnTo>
                    <a:lnTo>
                      <a:pt x="736854" y="736917"/>
                    </a:lnTo>
                    <a:lnTo>
                      <a:pt x="782599" y="752500"/>
                    </a:lnTo>
                    <a:lnTo>
                      <a:pt x="813358" y="765302"/>
                    </a:lnTo>
                    <a:lnTo>
                      <a:pt x="813358" y="727837"/>
                    </a:lnTo>
                    <a:lnTo>
                      <a:pt x="795058" y="720115"/>
                    </a:lnTo>
                    <a:lnTo>
                      <a:pt x="747318" y="703846"/>
                    </a:lnTo>
                    <a:lnTo>
                      <a:pt x="709777" y="693661"/>
                    </a:lnTo>
                    <a:lnTo>
                      <a:pt x="718197" y="646798"/>
                    </a:lnTo>
                    <a:lnTo>
                      <a:pt x="723976" y="591845"/>
                    </a:lnTo>
                    <a:lnTo>
                      <a:pt x="725932" y="535266"/>
                    </a:lnTo>
                    <a:lnTo>
                      <a:pt x="723988" y="478904"/>
                    </a:lnTo>
                    <a:lnTo>
                      <a:pt x="718261" y="424154"/>
                    </a:lnTo>
                    <a:lnTo>
                      <a:pt x="709790" y="376872"/>
                    </a:lnTo>
                    <a:lnTo>
                      <a:pt x="747318" y="366687"/>
                    </a:lnTo>
                    <a:lnTo>
                      <a:pt x="795070" y="350405"/>
                    </a:lnTo>
                    <a:lnTo>
                      <a:pt x="832294" y="334911"/>
                    </a:lnTo>
                    <a:lnTo>
                      <a:pt x="845845" y="359143"/>
                    </a:lnTo>
                    <a:lnTo>
                      <a:pt x="863142" y="400227"/>
                    </a:lnTo>
                    <a:lnTo>
                      <a:pt x="875868" y="443471"/>
                    </a:lnTo>
                    <a:lnTo>
                      <a:pt x="883716" y="488581"/>
                    </a:lnTo>
                    <a:lnTo>
                      <a:pt x="886409" y="535254"/>
                    </a:lnTo>
                    <a:lnTo>
                      <a:pt x="886409" y="365607"/>
                    </a:lnTo>
                    <a:lnTo>
                      <a:pt x="882484" y="355561"/>
                    </a:lnTo>
                    <a:lnTo>
                      <a:pt x="861872" y="315620"/>
                    </a:lnTo>
                    <a:lnTo>
                      <a:pt x="856030" y="306705"/>
                    </a:lnTo>
                    <a:lnTo>
                      <a:pt x="855687" y="305269"/>
                    </a:lnTo>
                    <a:lnTo>
                      <a:pt x="851585" y="299732"/>
                    </a:lnTo>
                    <a:lnTo>
                      <a:pt x="851408" y="299631"/>
                    </a:lnTo>
                    <a:lnTo>
                      <a:pt x="837412" y="278231"/>
                    </a:lnTo>
                    <a:lnTo>
                      <a:pt x="813269" y="248450"/>
                    </a:lnTo>
                    <a:lnTo>
                      <a:pt x="813269" y="305104"/>
                    </a:lnTo>
                    <a:lnTo>
                      <a:pt x="782599" y="318033"/>
                    </a:lnTo>
                    <a:lnTo>
                      <a:pt x="736854" y="333603"/>
                    </a:lnTo>
                    <a:lnTo>
                      <a:pt x="701459" y="343192"/>
                    </a:lnTo>
                    <a:lnTo>
                      <a:pt x="695896" y="321741"/>
                    </a:lnTo>
                    <a:lnTo>
                      <a:pt x="691235" y="308508"/>
                    </a:lnTo>
                    <a:lnTo>
                      <a:pt x="691235" y="535266"/>
                    </a:lnTo>
                    <a:lnTo>
                      <a:pt x="689406" y="589064"/>
                    </a:lnTo>
                    <a:lnTo>
                      <a:pt x="683971" y="641223"/>
                    </a:lnTo>
                    <a:lnTo>
                      <a:pt x="675995" y="685901"/>
                    </a:lnTo>
                    <a:lnTo>
                      <a:pt x="667689" y="684187"/>
                    </a:lnTo>
                    <a:lnTo>
                      <a:pt x="667689" y="719594"/>
                    </a:lnTo>
                    <a:lnTo>
                      <a:pt x="647268" y="782535"/>
                    </a:lnTo>
                    <a:lnTo>
                      <a:pt x="628599" y="822845"/>
                    </a:lnTo>
                    <a:lnTo>
                      <a:pt x="601332" y="866571"/>
                    </a:lnTo>
                    <a:lnTo>
                      <a:pt x="571271" y="900087"/>
                    </a:lnTo>
                    <a:lnTo>
                      <a:pt x="539051" y="922921"/>
                    </a:lnTo>
                    <a:lnTo>
                      <a:pt x="505244" y="934580"/>
                    </a:lnTo>
                    <a:lnTo>
                      <a:pt x="505244" y="701395"/>
                    </a:lnTo>
                    <a:lnTo>
                      <a:pt x="539648" y="702373"/>
                    </a:lnTo>
                    <a:lnTo>
                      <a:pt x="590638" y="706755"/>
                    </a:lnTo>
                    <a:lnTo>
                      <a:pt x="640651" y="714006"/>
                    </a:lnTo>
                    <a:lnTo>
                      <a:pt x="667689" y="719594"/>
                    </a:lnTo>
                    <a:lnTo>
                      <a:pt x="667689" y="684187"/>
                    </a:lnTo>
                    <a:lnTo>
                      <a:pt x="646988" y="679894"/>
                    </a:lnTo>
                    <a:lnTo>
                      <a:pt x="594868" y="672325"/>
                    </a:lnTo>
                    <a:lnTo>
                      <a:pt x="541769" y="667740"/>
                    </a:lnTo>
                    <a:lnTo>
                      <a:pt x="505244" y="666699"/>
                    </a:lnTo>
                    <a:lnTo>
                      <a:pt x="505244" y="403834"/>
                    </a:lnTo>
                    <a:lnTo>
                      <a:pt x="541769" y="402780"/>
                    </a:lnTo>
                    <a:lnTo>
                      <a:pt x="594868" y="398195"/>
                    </a:lnTo>
                    <a:lnTo>
                      <a:pt x="646988" y="390626"/>
                    </a:lnTo>
                    <a:lnTo>
                      <a:pt x="676021" y="384619"/>
                    </a:lnTo>
                    <a:lnTo>
                      <a:pt x="684034" y="429704"/>
                    </a:lnTo>
                    <a:lnTo>
                      <a:pt x="689419" y="481672"/>
                    </a:lnTo>
                    <a:lnTo>
                      <a:pt x="691235" y="535266"/>
                    </a:lnTo>
                    <a:lnTo>
                      <a:pt x="691235" y="308508"/>
                    </a:lnTo>
                    <a:lnTo>
                      <a:pt x="679500" y="275170"/>
                    </a:lnTo>
                    <a:lnTo>
                      <a:pt x="667702" y="249580"/>
                    </a:lnTo>
                    <a:lnTo>
                      <a:pt x="667702" y="350939"/>
                    </a:lnTo>
                    <a:lnTo>
                      <a:pt x="640651" y="356514"/>
                    </a:lnTo>
                    <a:lnTo>
                      <a:pt x="590638" y="363766"/>
                    </a:lnTo>
                    <a:lnTo>
                      <a:pt x="539648" y="368147"/>
                    </a:lnTo>
                    <a:lnTo>
                      <a:pt x="505244" y="369138"/>
                    </a:lnTo>
                    <a:lnTo>
                      <a:pt x="505244" y="135940"/>
                    </a:lnTo>
                    <a:lnTo>
                      <a:pt x="571563" y="170700"/>
                    </a:lnTo>
                    <a:lnTo>
                      <a:pt x="601726" y="204482"/>
                    </a:lnTo>
                    <a:lnTo>
                      <a:pt x="629056" y="248539"/>
                    </a:lnTo>
                    <a:lnTo>
                      <a:pt x="647585" y="288785"/>
                    </a:lnTo>
                    <a:lnTo>
                      <a:pt x="663003" y="332740"/>
                    </a:lnTo>
                    <a:lnTo>
                      <a:pt x="667702" y="350939"/>
                    </a:lnTo>
                    <a:lnTo>
                      <a:pt x="667702" y="249580"/>
                    </a:lnTo>
                    <a:lnTo>
                      <a:pt x="659790" y="232410"/>
                    </a:lnTo>
                    <a:lnTo>
                      <a:pt x="631278" y="186156"/>
                    </a:lnTo>
                    <a:lnTo>
                      <a:pt x="601510" y="151726"/>
                    </a:lnTo>
                    <a:lnTo>
                      <a:pt x="622160" y="157861"/>
                    </a:lnTo>
                    <a:lnTo>
                      <a:pt x="663003" y="175247"/>
                    </a:lnTo>
                    <a:lnTo>
                      <a:pt x="701382" y="196938"/>
                    </a:lnTo>
                    <a:lnTo>
                      <a:pt x="736993" y="222618"/>
                    </a:lnTo>
                    <a:lnTo>
                      <a:pt x="769556" y="251980"/>
                    </a:lnTo>
                    <a:lnTo>
                      <a:pt x="798753" y="284721"/>
                    </a:lnTo>
                    <a:lnTo>
                      <a:pt x="813269" y="305104"/>
                    </a:lnTo>
                    <a:lnTo>
                      <a:pt x="813269" y="248450"/>
                    </a:lnTo>
                    <a:lnTo>
                      <a:pt x="778002" y="212090"/>
                    </a:lnTo>
                    <a:lnTo>
                      <a:pt x="743585" y="183896"/>
                    </a:lnTo>
                    <a:lnTo>
                      <a:pt x="706374" y="159308"/>
                    </a:lnTo>
                    <a:lnTo>
                      <a:pt x="666648" y="138582"/>
                    </a:lnTo>
                    <a:lnTo>
                      <a:pt x="624674" y="121996"/>
                    </a:lnTo>
                    <a:lnTo>
                      <a:pt x="580720" y="109829"/>
                    </a:lnTo>
                    <a:lnTo>
                      <a:pt x="535038" y="102323"/>
                    </a:lnTo>
                    <a:lnTo>
                      <a:pt x="490296" y="99898"/>
                    </a:lnTo>
                    <a:lnTo>
                      <a:pt x="489534" y="99771"/>
                    </a:lnTo>
                    <a:lnTo>
                      <a:pt x="488124" y="99771"/>
                    </a:lnTo>
                    <a:lnTo>
                      <a:pt x="487895" y="99758"/>
                    </a:lnTo>
                    <a:lnTo>
                      <a:pt x="478320" y="99758"/>
                    </a:lnTo>
                    <a:lnTo>
                      <a:pt x="470547" y="107530"/>
                    </a:lnTo>
                    <a:lnTo>
                      <a:pt x="470547" y="113563"/>
                    </a:lnTo>
                    <a:lnTo>
                      <a:pt x="470547" y="126695"/>
                    </a:lnTo>
                    <a:lnTo>
                      <a:pt x="470547" y="369430"/>
                    </a:lnTo>
                    <a:lnTo>
                      <a:pt x="468414" y="369404"/>
                    </a:lnTo>
                    <a:lnTo>
                      <a:pt x="448919" y="368782"/>
                    </a:lnTo>
                    <a:lnTo>
                      <a:pt x="429514" y="367741"/>
                    </a:lnTo>
                    <a:lnTo>
                      <a:pt x="410248" y="366280"/>
                    </a:lnTo>
                    <a:lnTo>
                      <a:pt x="403402" y="367068"/>
                    </a:lnTo>
                    <a:lnTo>
                      <a:pt x="397586" y="370293"/>
                    </a:lnTo>
                    <a:lnTo>
                      <a:pt x="393407" y="375462"/>
                    </a:lnTo>
                    <a:lnTo>
                      <a:pt x="391464" y="382079"/>
                    </a:lnTo>
                    <a:lnTo>
                      <a:pt x="392252" y="388924"/>
                    </a:lnTo>
                    <a:lnTo>
                      <a:pt x="447433" y="403453"/>
                    </a:lnTo>
                    <a:lnTo>
                      <a:pt x="470547" y="404139"/>
                    </a:lnTo>
                    <a:lnTo>
                      <a:pt x="470547" y="666711"/>
                    </a:lnTo>
                    <a:lnTo>
                      <a:pt x="470547" y="701408"/>
                    </a:lnTo>
                    <a:lnTo>
                      <a:pt x="470547" y="934567"/>
                    </a:lnTo>
                    <a:lnTo>
                      <a:pt x="439153" y="924115"/>
                    </a:lnTo>
                    <a:lnTo>
                      <a:pt x="409435" y="904354"/>
                    </a:lnTo>
                    <a:lnTo>
                      <a:pt x="381825" y="876071"/>
                    </a:lnTo>
                    <a:lnTo>
                      <a:pt x="375640" y="867194"/>
                    </a:lnTo>
                    <a:lnTo>
                      <a:pt x="375640" y="919226"/>
                    </a:lnTo>
                    <a:lnTo>
                      <a:pt x="312788" y="895261"/>
                    </a:lnTo>
                    <a:lnTo>
                      <a:pt x="274408" y="873569"/>
                    </a:lnTo>
                    <a:lnTo>
                      <a:pt x="238798" y="847902"/>
                    </a:lnTo>
                    <a:lnTo>
                      <a:pt x="206235" y="818540"/>
                    </a:lnTo>
                    <a:lnTo>
                      <a:pt x="177038" y="785787"/>
                    </a:lnTo>
                    <a:lnTo>
                      <a:pt x="162445" y="765340"/>
                    </a:lnTo>
                    <a:lnTo>
                      <a:pt x="190690" y="753440"/>
                    </a:lnTo>
                    <a:lnTo>
                      <a:pt x="236766" y="737577"/>
                    </a:lnTo>
                    <a:lnTo>
                      <a:pt x="274269" y="727303"/>
                    </a:lnTo>
                    <a:lnTo>
                      <a:pt x="278536" y="744372"/>
                    </a:lnTo>
                    <a:lnTo>
                      <a:pt x="295376" y="793203"/>
                    </a:lnTo>
                    <a:lnTo>
                      <a:pt x="315518" y="837196"/>
                    </a:lnTo>
                    <a:lnTo>
                      <a:pt x="338620" y="875855"/>
                    </a:lnTo>
                    <a:lnTo>
                      <a:pt x="364388" y="908646"/>
                    </a:lnTo>
                    <a:lnTo>
                      <a:pt x="375640" y="919226"/>
                    </a:lnTo>
                    <a:lnTo>
                      <a:pt x="375640" y="867194"/>
                    </a:lnTo>
                    <a:lnTo>
                      <a:pt x="356768" y="840079"/>
                    </a:lnTo>
                    <a:lnTo>
                      <a:pt x="334721" y="797179"/>
                    </a:lnTo>
                    <a:lnTo>
                      <a:pt x="316115" y="748169"/>
                    </a:lnTo>
                    <a:lnTo>
                      <a:pt x="308356" y="719531"/>
                    </a:lnTo>
                    <a:lnTo>
                      <a:pt x="333730" y="714248"/>
                    </a:lnTo>
                    <a:lnTo>
                      <a:pt x="384175" y="706869"/>
                    </a:lnTo>
                    <a:lnTo>
                      <a:pt x="435635" y="702398"/>
                    </a:lnTo>
                    <a:lnTo>
                      <a:pt x="470547" y="701408"/>
                    </a:lnTo>
                    <a:lnTo>
                      <a:pt x="470547" y="666711"/>
                    </a:lnTo>
                    <a:lnTo>
                      <a:pt x="433501" y="667766"/>
                    </a:lnTo>
                    <a:lnTo>
                      <a:pt x="379907" y="672426"/>
                    </a:lnTo>
                    <a:lnTo>
                      <a:pt x="327329" y="680148"/>
                    </a:lnTo>
                    <a:lnTo>
                      <a:pt x="299999" y="685863"/>
                    </a:lnTo>
                    <a:lnTo>
                      <a:pt x="291033" y="635000"/>
                    </a:lnTo>
                    <a:lnTo>
                      <a:pt x="285445" y="572439"/>
                    </a:lnTo>
                    <a:lnTo>
                      <a:pt x="284975" y="562876"/>
                    </a:lnTo>
                    <a:lnTo>
                      <a:pt x="276860" y="555498"/>
                    </a:lnTo>
                    <a:lnTo>
                      <a:pt x="257708" y="556387"/>
                    </a:lnTo>
                    <a:lnTo>
                      <a:pt x="250317" y="564515"/>
                    </a:lnTo>
                    <a:lnTo>
                      <a:pt x="250786" y="574090"/>
                    </a:lnTo>
                    <a:lnTo>
                      <a:pt x="255930" y="634301"/>
                    </a:lnTo>
                    <a:lnTo>
                      <a:pt x="265277" y="691235"/>
                    </a:lnTo>
                    <a:lnTo>
                      <a:pt x="265874" y="693661"/>
                    </a:lnTo>
                    <a:lnTo>
                      <a:pt x="226199" y="704532"/>
                    </a:lnTo>
                    <a:lnTo>
                      <a:pt x="178104" y="721106"/>
                    </a:lnTo>
                    <a:lnTo>
                      <a:pt x="143522" y="735685"/>
                    </a:lnTo>
                    <a:lnTo>
                      <a:pt x="129946" y="711365"/>
                    </a:lnTo>
                    <a:lnTo>
                      <a:pt x="112649" y="670293"/>
                    </a:lnTo>
                    <a:lnTo>
                      <a:pt x="99923" y="627049"/>
                    </a:lnTo>
                    <a:lnTo>
                      <a:pt x="92075" y="581939"/>
                    </a:lnTo>
                    <a:lnTo>
                      <a:pt x="89382" y="535254"/>
                    </a:lnTo>
                    <a:lnTo>
                      <a:pt x="89763" y="517804"/>
                    </a:lnTo>
                    <a:lnTo>
                      <a:pt x="90881" y="500392"/>
                    </a:lnTo>
                    <a:lnTo>
                      <a:pt x="92735" y="483082"/>
                    </a:lnTo>
                    <a:lnTo>
                      <a:pt x="95326" y="465937"/>
                    </a:lnTo>
                    <a:lnTo>
                      <a:pt x="95135" y="459054"/>
                    </a:lnTo>
                    <a:lnTo>
                      <a:pt x="92405" y="452983"/>
                    </a:lnTo>
                    <a:lnTo>
                      <a:pt x="87604" y="448373"/>
                    </a:lnTo>
                    <a:lnTo>
                      <a:pt x="81191" y="445871"/>
                    </a:lnTo>
                    <a:lnTo>
                      <a:pt x="74307" y="446062"/>
                    </a:lnTo>
                    <a:lnTo>
                      <a:pt x="56299" y="497420"/>
                    </a:lnTo>
                    <a:lnTo>
                      <a:pt x="54686" y="535254"/>
                    </a:lnTo>
                    <a:lnTo>
                      <a:pt x="57226" y="582637"/>
                    </a:lnTo>
                    <a:lnTo>
                      <a:pt x="64693" y="628561"/>
                    </a:lnTo>
                    <a:lnTo>
                      <a:pt x="76809" y="672757"/>
                    </a:lnTo>
                    <a:lnTo>
                      <a:pt x="93306" y="714959"/>
                    </a:lnTo>
                    <a:lnTo>
                      <a:pt x="113919" y="754888"/>
                    </a:lnTo>
                    <a:lnTo>
                      <a:pt x="138379" y="792289"/>
                    </a:lnTo>
                    <a:lnTo>
                      <a:pt x="166433" y="826897"/>
                    </a:lnTo>
                    <a:lnTo>
                      <a:pt x="197789" y="858431"/>
                    </a:lnTo>
                    <a:lnTo>
                      <a:pt x="232206" y="886625"/>
                    </a:lnTo>
                    <a:lnTo>
                      <a:pt x="269417" y="911212"/>
                    </a:lnTo>
                    <a:lnTo>
                      <a:pt x="309143" y="931938"/>
                    </a:lnTo>
                    <a:lnTo>
                      <a:pt x="351116" y="948524"/>
                    </a:lnTo>
                    <a:lnTo>
                      <a:pt x="395071" y="960704"/>
                    </a:lnTo>
                    <a:lnTo>
                      <a:pt x="440753" y="968197"/>
                    </a:lnTo>
                    <a:lnTo>
                      <a:pt x="487895" y="970762"/>
                    </a:lnTo>
                    <a:lnTo>
                      <a:pt x="535038" y="968197"/>
                    </a:lnTo>
                    <a:lnTo>
                      <a:pt x="580720" y="960704"/>
                    </a:lnTo>
                    <a:lnTo>
                      <a:pt x="624674" y="948524"/>
                    </a:lnTo>
                    <a:lnTo>
                      <a:pt x="666648" y="931938"/>
                    </a:lnTo>
                    <a:lnTo>
                      <a:pt x="706374" y="911212"/>
                    </a:lnTo>
                    <a:lnTo>
                      <a:pt x="743585" y="886625"/>
                    </a:lnTo>
                    <a:lnTo>
                      <a:pt x="778002" y="858431"/>
                    </a:lnTo>
                    <a:lnTo>
                      <a:pt x="809358" y="826897"/>
                    </a:lnTo>
                    <a:lnTo>
                      <a:pt x="837412" y="792289"/>
                    </a:lnTo>
                    <a:lnTo>
                      <a:pt x="849871" y="773226"/>
                    </a:lnTo>
                    <a:lnTo>
                      <a:pt x="852728" y="771537"/>
                    </a:lnTo>
                    <a:lnTo>
                      <a:pt x="855687" y="765251"/>
                    </a:lnTo>
                    <a:lnTo>
                      <a:pt x="856030" y="763816"/>
                    </a:lnTo>
                    <a:lnTo>
                      <a:pt x="861872" y="754888"/>
                    </a:lnTo>
                    <a:lnTo>
                      <a:pt x="882484" y="714959"/>
                    </a:lnTo>
                    <a:lnTo>
                      <a:pt x="898982" y="672757"/>
                    </a:lnTo>
                    <a:lnTo>
                      <a:pt x="911098" y="628561"/>
                    </a:lnTo>
                    <a:lnTo>
                      <a:pt x="918565" y="582637"/>
                    </a:lnTo>
                    <a:lnTo>
                      <a:pt x="921105" y="535254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pic>
            <p:nvPicPr>
              <p:cNvPr id="5" name="object 5">
                <a:extLst>
                  <a:ext uri="{FF2B5EF4-FFF2-40B4-BE49-F238E27FC236}">
                    <a16:creationId xmlns:a16="http://schemas.microsoft.com/office/drawing/2014/main" id="{EBF600C3-663E-3EB2-60E0-F8304413E34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427373" y="6691748"/>
                <a:ext cx="244234" cy="244795"/>
              </a:xfrm>
              <a:prstGeom prst="rect">
                <a:avLst/>
              </a:prstGeom>
            </p:spPr>
          </p:pic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7DA31883-2CA0-ED90-99D9-9A77C02832CA}"/>
                </a:ext>
              </a:extLst>
            </p:cNvPr>
            <p:cNvGrpSpPr/>
            <p:nvPr/>
          </p:nvGrpSpPr>
          <p:grpSpPr>
            <a:xfrm>
              <a:off x="9201548" y="5404819"/>
              <a:ext cx="1184636" cy="794908"/>
              <a:chOff x="9201548" y="5404819"/>
              <a:chExt cx="1184636" cy="794908"/>
            </a:xfrm>
          </p:grpSpPr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7BF7E1B0-93BB-BD60-AC08-9D1E154FCD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35218" y="5577054"/>
                <a:ext cx="1011863" cy="622673"/>
              </a:xfrm>
              <a:custGeom>
                <a:avLst/>
                <a:gdLst/>
                <a:ahLst/>
                <a:cxnLst/>
                <a:rect l="l" t="t" r="r" b="b"/>
                <a:pathLst>
                  <a:path w="1011554" h="621029">
                    <a:moveTo>
                      <a:pt x="313702" y="69748"/>
                    </a:moveTo>
                    <a:lnTo>
                      <a:pt x="308216" y="42621"/>
                    </a:lnTo>
                    <a:lnTo>
                      <a:pt x="293243" y="20447"/>
                    </a:lnTo>
                    <a:lnTo>
                      <a:pt x="271068" y="5486"/>
                    </a:lnTo>
                    <a:lnTo>
                      <a:pt x="243941" y="0"/>
                    </a:lnTo>
                    <a:lnTo>
                      <a:pt x="69761" y="0"/>
                    </a:lnTo>
                    <a:lnTo>
                      <a:pt x="42633" y="5486"/>
                    </a:lnTo>
                    <a:lnTo>
                      <a:pt x="20459" y="20447"/>
                    </a:lnTo>
                    <a:lnTo>
                      <a:pt x="5499" y="42621"/>
                    </a:lnTo>
                    <a:lnTo>
                      <a:pt x="0" y="69748"/>
                    </a:lnTo>
                    <a:lnTo>
                      <a:pt x="0" y="116420"/>
                    </a:lnTo>
                    <a:lnTo>
                      <a:pt x="6451" y="122872"/>
                    </a:lnTo>
                    <a:lnTo>
                      <a:pt x="22313" y="122872"/>
                    </a:lnTo>
                    <a:lnTo>
                      <a:pt x="28752" y="116420"/>
                    </a:lnTo>
                    <a:lnTo>
                      <a:pt x="28752" y="69748"/>
                    </a:lnTo>
                    <a:lnTo>
                      <a:pt x="31978" y="53797"/>
                    </a:lnTo>
                    <a:lnTo>
                      <a:pt x="40779" y="40767"/>
                    </a:lnTo>
                    <a:lnTo>
                      <a:pt x="53809" y="31965"/>
                    </a:lnTo>
                    <a:lnTo>
                      <a:pt x="69761" y="28740"/>
                    </a:lnTo>
                    <a:lnTo>
                      <a:pt x="243941" y="28740"/>
                    </a:lnTo>
                    <a:lnTo>
                      <a:pt x="259892" y="31965"/>
                    </a:lnTo>
                    <a:lnTo>
                      <a:pt x="272935" y="40767"/>
                    </a:lnTo>
                    <a:lnTo>
                      <a:pt x="281736" y="53797"/>
                    </a:lnTo>
                    <a:lnTo>
                      <a:pt x="284962" y="69748"/>
                    </a:lnTo>
                    <a:lnTo>
                      <a:pt x="284962" y="116420"/>
                    </a:lnTo>
                    <a:lnTo>
                      <a:pt x="291401" y="122872"/>
                    </a:lnTo>
                    <a:lnTo>
                      <a:pt x="307251" y="122872"/>
                    </a:lnTo>
                    <a:lnTo>
                      <a:pt x="313702" y="116420"/>
                    </a:lnTo>
                    <a:lnTo>
                      <a:pt x="313702" y="69748"/>
                    </a:lnTo>
                    <a:close/>
                  </a:path>
                  <a:path w="1011554" h="621029">
                    <a:moveTo>
                      <a:pt x="1011186" y="144246"/>
                    </a:moveTo>
                    <a:lnTo>
                      <a:pt x="715403" y="144246"/>
                    </a:lnTo>
                    <a:lnTo>
                      <a:pt x="715403" y="172186"/>
                    </a:lnTo>
                    <a:lnTo>
                      <a:pt x="715403" y="325856"/>
                    </a:lnTo>
                    <a:lnTo>
                      <a:pt x="744143" y="325856"/>
                    </a:lnTo>
                    <a:lnTo>
                      <a:pt x="744143" y="172186"/>
                    </a:lnTo>
                    <a:lnTo>
                      <a:pt x="982433" y="172186"/>
                    </a:lnTo>
                    <a:lnTo>
                      <a:pt x="982433" y="325856"/>
                    </a:lnTo>
                    <a:lnTo>
                      <a:pt x="982433" y="591286"/>
                    </a:lnTo>
                    <a:lnTo>
                      <a:pt x="824649" y="591286"/>
                    </a:lnTo>
                    <a:lnTo>
                      <a:pt x="824649" y="614146"/>
                    </a:lnTo>
                    <a:lnTo>
                      <a:pt x="715403" y="614146"/>
                    </a:lnTo>
                    <a:lnTo>
                      <a:pt x="715403" y="620496"/>
                    </a:lnTo>
                    <a:lnTo>
                      <a:pt x="1011186" y="620496"/>
                    </a:lnTo>
                    <a:lnTo>
                      <a:pt x="1011186" y="614146"/>
                    </a:lnTo>
                    <a:lnTo>
                      <a:pt x="1011186" y="591286"/>
                    </a:lnTo>
                    <a:lnTo>
                      <a:pt x="1011186" y="325856"/>
                    </a:lnTo>
                    <a:lnTo>
                      <a:pt x="1011186" y="172186"/>
                    </a:lnTo>
                    <a:lnTo>
                      <a:pt x="1011186" y="144246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pic>
            <p:nvPicPr>
              <p:cNvPr id="7" name="object 7">
                <a:extLst>
                  <a:ext uri="{FF2B5EF4-FFF2-40B4-BE49-F238E27FC236}">
                    <a16:creationId xmlns:a16="http://schemas.microsoft.com/office/drawing/2014/main" id="{86CF40D4-A5D0-5E46-EE97-F0E35F1AA9E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524290" y="5674438"/>
                <a:ext cx="220709" cy="229173"/>
              </a:xfrm>
              <a:prstGeom prst="rect">
                <a:avLst/>
              </a:prstGeom>
            </p:spPr>
          </p:pic>
          <p:sp>
            <p:nvSpPr>
              <p:cNvPr id="34" name="object 8">
                <a:extLst>
                  <a:ext uri="{FF2B5EF4-FFF2-40B4-BE49-F238E27FC236}">
                    <a16:creationId xmlns:a16="http://schemas.microsoft.com/office/drawing/2014/main" id="{C12D6698-D0C9-E618-9F21-6AE936DE70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201548" y="5404819"/>
                <a:ext cx="1184636" cy="794577"/>
              </a:xfrm>
              <a:custGeom>
                <a:avLst/>
                <a:gdLst/>
                <a:ahLst/>
                <a:cxnLst/>
                <a:rect l="l" t="t" r="r" b="b"/>
                <a:pathLst>
                  <a:path w="1184275" h="792479">
                    <a:moveTo>
                      <a:pt x="307733" y="665721"/>
                    </a:moveTo>
                    <a:lnTo>
                      <a:pt x="278993" y="665721"/>
                    </a:lnTo>
                    <a:lnTo>
                      <a:pt x="278993" y="760133"/>
                    </a:lnTo>
                    <a:lnTo>
                      <a:pt x="307733" y="760133"/>
                    </a:lnTo>
                    <a:lnTo>
                      <a:pt x="307733" y="665721"/>
                    </a:lnTo>
                    <a:close/>
                  </a:path>
                  <a:path w="1184275" h="792479">
                    <a:moveTo>
                      <a:pt x="374865" y="574814"/>
                    </a:moveTo>
                    <a:lnTo>
                      <a:pt x="230809" y="574814"/>
                    </a:lnTo>
                    <a:lnTo>
                      <a:pt x="230809" y="603567"/>
                    </a:lnTo>
                    <a:lnTo>
                      <a:pt x="374865" y="603567"/>
                    </a:lnTo>
                    <a:lnTo>
                      <a:pt x="374865" y="574814"/>
                    </a:lnTo>
                    <a:close/>
                  </a:path>
                  <a:path w="1184275" h="792479">
                    <a:moveTo>
                      <a:pt x="377012" y="665721"/>
                    </a:moveTo>
                    <a:lnTo>
                      <a:pt x="348259" y="665721"/>
                    </a:lnTo>
                    <a:lnTo>
                      <a:pt x="348259" y="760133"/>
                    </a:lnTo>
                    <a:lnTo>
                      <a:pt x="377012" y="760133"/>
                    </a:lnTo>
                    <a:lnTo>
                      <a:pt x="377012" y="665721"/>
                    </a:lnTo>
                    <a:close/>
                  </a:path>
                  <a:path w="1184275" h="792479">
                    <a:moveTo>
                      <a:pt x="460362" y="363156"/>
                    </a:moveTo>
                    <a:lnTo>
                      <a:pt x="453910" y="356704"/>
                    </a:lnTo>
                    <a:lnTo>
                      <a:pt x="445985" y="356704"/>
                    </a:lnTo>
                    <a:lnTo>
                      <a:pt x="326097" y="356704"/>
                    </a:lnTo>
                    <a:lnTo>
                      <a:pt x="319659" y="363156"/>
                    </a:lnTo>
                    <a:lnTo>
                      <a:pt x="319659" y="378993"/>
                    </a:lnTo>
                    <a:lnTo>
                      <a:pt x="326097" y="385457"/>
                    </a:lnTo>
                    <a:lnTo>
                      <a:pt x="453910" y="385457"/>
                    </a:lnTo>
                    <a:lnTo>
                      <a:pt x="460362" y="378993"/>
                    </a:lnTo>
                    <a:lnTo>
                      <a:pt x="460362" y="363156"/>
                    </a:lnTo>
                    <a:close/>
                  </a:path>
                  <a:path w="1184275" h="792479">
                    <a:moveTo>
                      <a:pt x="858151" y="657148"/>
                    </a:moveTo>
                    <a:lnTo>
                      <a:pt x="476834" y="657148"/>
                    </a:lnTo>
                    <a:lnTo>
                      <a:pt x="476834" y="685888"/>
                    </a:lnTo>
                    <a:lnTo>
                      <a:pt x="858151" y="685888"/>
                    </a:lnTo>
                    <a:lnTo>
                      <a:pt x="858151" y="657148"/>
                    </a:lnTo>
                    <a:close/>
                  </a:path>
                  <a:path w="1184275" h="792479">
                    <a:moveTo>
                      <a:pt x="858151" y="574814"/>
                    </a:moveTo>
                    <a:lnTo>
                      <a:pt x="476834" y="574814"/>
                    </a:lnTo>
                    <a:lnTo>
                      <a:pt x="476834" y="603567"/>
                    </a:lnTo>
                    <a:lnTo>
                      <a:pt x="858151" y="603567"/>
                    </a:lnTo>
                    <a:lnTo>
                      <a:pt x="858151" y="574814"/>
                    </a:lnTo>
                    <a:close/>
                  </a:path>
                  <a:path w="1184275" h="792479">
                    <a:moveTo>
                      <a:pt x="963790" y="405003"/>
                    </a:moveTo>
                    <a:lnTo>
                      <a:pt x="935050" y="405003"/>
                    </a:lnTo>
                    <a:lnTo>
                      <a:pt x="935050" y="444296"/>
                    </a:lnTo>
                    <a:lnTo>
                      <a:pt x="963790" y="444296"/>
                    </a:lnTo>
                    <a:lnTo>
                      <a:pt x="963790" y="405003"/>
                    </a:lnTo>
                    <a:close/>
                  </a:path>
                  <a:path w="1184275" h="792479">
                    <a:moveTo>
                      <a:pt x="1052855" y="621639"/>
                    </a:moveTo>
                    <a:lnTo>
                      <a:pt x="1024102" y="621639"/>
                    </a:lnTo>
                    <a:lnTo>
                      <a:pt x="1024102" y="660933"/>
                    </a:lnTo>
                    <a:lnTo>
                      <a:pt x="1052855" y="660933"/>
                    </a:lnTo>
                    <a:lnTo>
                      <a:pt x="1052855" y="621639"/>
                    </a:lnTo>
                    <a:close/>
                  </a:path>
                  <a:path w="1184275" h="792479">
                    <a:moveTo>
                      <a:pt x="1052855" y="513321"/>
                    </a:moveTo>
                    <a:lnTo>
                      <a:pt x="1024102" y="513321"/>
                    </a:lnTo>
                    <a:lnTo>
                      <a:pt x="1024102" y="552615"/>
                    </a:lnTo>
                    <a:lnTo>
                      <a:pt x="1052855" y="552615"/>
                    </a:lnTo>
                    <a:lnTo>
                      <a:pt x="1052855" y="513321"/>
                    </a:lnTo>
                    <a:close/>
                  </a:path>
                  <a:path w="1184275" h="792479">
                    <a:moveTo>
                      <a:pt x="1052855" y="405003"/>
                    </a:moveTo>
                    <a:lnTo>
                      <a:pt x="1024102" y="405003"/>
                    </a:lnTo>
                    <a:lnTo>
                      <a:pt x="1024102" y="444296"/>
                    </a:lnTo>
                    <a:lnTo>
                      <a:pt x="1052855" y="444296"/>
                    </a:lnTo>
                    <a:lnTo>
                      <a:pt x="1052855" y="405003"/>
                    </a:lnTo>
                    <a:close/>
                  </a:path>
                  <a:path w="1184275" h="792479">
                    <a:moveTo>
                      <a:pt x="1183944" y="769975"/>
                    </a:moveTo>
                    <a:lnTo>
                      <a:pt x="1177493" y="763536"/>
                    </a:lnTo>
                    <a:lnTo>
                      <a:pt x="1169568" y="763536"/>
                    </a:lnTo>
                    <a:lnTo>
                      <a:pt x="965034" y="763536"/>
                    </a:lnTo>
                    <a:lnTo>
                      <a:pt x="965034" y="519468"/>
                    </a:lnTo>
                    <a:lnTo>
                      <a:pt x="963790" y="519468"/>
                    </a:lnTo>
                    <a:lnTo>
                      <a:pt x="963790" y="518985"/>
                    </a:lnTo>
                    <a:lnTo>
                      <a:pt x="965034" y="518985"/>
                    </a:lnTo>
                    <a:lnTo>
                      <a:pt x="965034" y="491045"/>
                    </a:lnTo>
                    <a:lnTo>
                      <a:pt x="936282" y="491045"/>
                    </a:lnTo>
                    <a:lnTo>
                      <a:pt x="936282" y="552615"/>
                    </a:lnTo>
                    <a:lnTo>
                      <a:pt x="936282" y="621639"/>
                    </a:lnTo>
                    <a:lnTo>
                      <a:pt x="935050" y="621639"/>
                    </a:lnTo>
                    <a:lnTo>
                      <a:pt x="935050" y="660933"/>
                    </a:lnTo>
                    <a:lnTo>
                      <a:pt x="936282" y="660933"/>
                    </a:lnTo>
                    <a:lnTo>
                      <a:pt x="936282" y="763536"/>
                    </a:lnTo>
                    <a:lnTo>
                      <a:pt x="167119" y="763536"/>
                    </a:lnTo>
                    <a:lnTo>
                      <a:pt x="167119" y="518985"/>
                    </a:lnTo>
                    <a:lnTo>
                      <a:pt x="935050" y="518985"/>
                    </a:lnTo>
                    <a:lnTo>
                      <a:pt x="935050" y="552615"/>
                    </a:lnTo>
                    <a:lnTo>
                      <a:pt x="936282" y="552615"/>
                    </a:lnTo>
                    <a:lnTo>
                      <a:pt x="936282" y="491045"/>
                    </a:lnTo>
                    <a:lnTo>
                      <a:pt x="783094" y="491045"/>
                    </a:lnTo>
                    <a:lnTo>
                      <a:pt x="754278" y="89395"/>
                    </a:lnTo>
                    <a:lnTo>
                      <a:pt x="754278" y="491045"/>
                    </a:lnTo>
                    <a:lnTo>
                      <a:pt x="628878" y="491045"/>
                    </a:lnTo>
                    <a:lnTo>
                      <a:pt x="662051" y="28740"/>
                    </a:lnTo>
                    <a:lnTo>
                      <a:pt x="721118" y="28740"/>
                    </a:lnTo>
                    <a:lnTo>
                      <a:pt x="754278" y="491045"/>
                    </a:lnTo>
                    <a:lnTo>
                      <a:pt x="754278" y="89395"/>
                    </a:lnTo>
                    <a:lnTo>
                      <a:pt x="747864" y="0"/>
                    </a:lnTo>
                    <a:lnTo>
                      <a:pt x="635304" y="0"/>
                    </a:lnTo>
                    <a:lnTo>
                      <a:pt x="600062" y="491045"/>
                    </a:lnTo>
                    <a:lnTo>
                      <a:pt x="260337" y="491045"/>
                    </a:lnTo>
                    <a:lnTo>
                      <a:pt x="260337" y="350215"/>
                    </a:lnTo>
                    <a:lnTo>
                      <a:pt x="253936" y="318604"/>
                    </a:lnTo>
                    <a:lnTo>
                      <a:pt x="236499" y="292760"/>
                    </a:lnTo>
                    <a:lnTo>
                      <a:pt x="231597" y="289458"/>
                    </a:lnTo>
                    <a:lnTo>
                      <a:pt x="231597" y="350215"/>
                    </a:lnTo>
                    <a:lnTo>
                      <a:pt x="231597" y="491045"/>
                    </a:lnTo>
                    <a:lnTo>
                      <a:pt x="138379" y="491045"/>
                    </a:lnTo>
                    <a:lnTo>
                      <a:pt x="138379" y="518985"/>
                    </a:lnTo>
                    <a:lnTo>
                      <a:pt x="138379" y="763536"/>
                    </a:lnTo>
                    <a:lnTo>
                      <a:pt x="68440" y="763536"/>
                    </a:lnTo>
                    <a:lnTo>
                      <a:pt x="68440" y="385457"/>
                    </a:lnTo>
                    <a:lnTo>
                      <a:pt x="173951" y="385457"/>
                    </a:lnTo>
                    <a:lnTo>
                      <a:pt x="180403" y="378993"/>
                    </a:lnTo>
                    <a:lnTo>
                      <a:pt x="180403" y="363156"/>
                    </a:lnTo>
                    <a:lnTo>
                      <a:pt x="173951" y="356704"/>
                    </a:lnTo>
                    <a:lnTo>
                      <a:pt x="166027" y="356704"/>
                    </a:lnTo>
                    <a:lnTo>
                      <a:pt x="68440" y="356704"/>
                    </a:lnTo>
                    <a:lnTo>
                      <a:pt x="68440" y="350215"/>
                    </a:lnTo>
                    <a:lnTo>
                      <a:pt x="72567" y="329768"/>
                    </a:lnTo>
                    <a:lnTo>
                      <a:pt x="83845" y="313067"/>
                    </a:lnTo>
                    <a:lnTo>
                      <a:pt x="100558" y="301790"/>
                    </a:lnTo>
                    <a:lnTo>
                      <a:pt x="120992" y="297662"/>
                    </a:lnTo>
                    <a:lnTo>
                      <a:pt x="179031" y="297662"/>
                    </a:lnTo>
                    <a:lnTo>
                      <a:pt x="199466" y="301790"/>
                    </a:lnTo>
                    <a:lnTo>
                      <a:pt x="216179" y="313067"/>
                    </a:lnTo>
                    <a:lnTo>
                      <a:pt x="227457" y="329768"/>
                    </a:lnTo>
                    <a:lnTo>
                      <a:pt x="231597" y="350215"/>
                    </a:lnTo>
                    <a:lnTo>
                      <a:pt x="231597" y="289458"/>
                    </a:lnTo>
                    <a:lnTo>
                      <a:pt x="210642" y="275310"/>
                    </a:lnTo>
                    <a:lnTo>
                      <a:pt x="179031" y="268922"/>
                    </a:lnTo>
                    <a:lnTo>
                      <a:pt x="120992" y="268922"/>
                    </a:lnTo>
                    <a:lnTo>
                      <a:pt x="89382" y="275310"/>
                    </a:lnTo>
                    <a:lnTo>
                      <a:pt x="63538" y="292760"/>
                    </a:lnTo>
                    <a:lnTo>
                      <a:pt x="46088" y="318604"/>
                    </a:lnTo>
                    <a:lnTo>
                      <a:pt x="39687" y="350215"/>
                    </a:lnTo>
                    <a:lnTo>
                      <a:pt x="39687" y="763536"/>
                    </a:lnTo>
                    <a:lnTo>
                      <a:pt x="6451" y="763536"/>
                    </a:lnTo>
                    <a:lnTo>
                      <a:pt x="0" y="769975"/>
                    </a:lnTo>
                    <a:lnTo>
                      <a:pt x="0" y="785825"/>
                    </a:lnTo>
                    <a:lnTo>
                      <a:pt x="6451" y="792276"/>
                    </a:lnTo>
                    <a:lnTo>
                      <a:pt x="39687" y="792276"/>
                    </a:lnTo>
                    <a:lnTo>
                      <a:pt x="260337" y="792276"/>
                    </a:lnTo>
                    <a:lnTo>
                      <a:pt x="1177493" y="792276"/>
                    </a:lnTo>
                    <a:lnTo>
                      <a:pt x="1183944" y="785825"/>
                    </a:lnTo>
                    <a:lnTo>
                      <a:pt x="1183944" y="769975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</p:grp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A16542A8-0A25-CA6F-2657-CE571608700B}"/>
                </a:ext>
              </a:extLst>
            </p:cNvPr>
            <p:cNvGrpSpPr/>
            <p:nvPr/>
          </p:nvGrpSpPr>
          <p:grpSpPr>
            <a:xfrm>
              <a:off x="9312275" y="4212465"/>
              <a:ext cx="963259" cy="787909"/>
              <a:chOff x="9312275" y="4212465"/>
              <a:chExt cx="963259" cy="787909"/>
            </a:xfrm>
          </p:grpSpPr>
          <p:pic>
            <p:nvPicPr>
              <p:cNvPr id="35" name="object 9">
                <a:extLst>
                  <a:ext uri="{FF2B5EF4-FFF2-40B4-BE49-F238E27FC236}">
                    <a16:creationId xmlns:a16="http://schemas.microsoft.com/office/drawing/2014/main" id="{9AEF3972-5AD4-4146-83B6-EC75150BEBC0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988139" y="4212465"/>
                <a:ext cx="200201" cy="225079"/>
              </a:xfrm>
              <a:prstGeom prst="rect">
                <a:avLst/>
              </a:prstGeom>
            </p:spPr>
          </p:pic>
          <p:sp>
            <p:nvSpPr>
              <p:cNvPr id="36" name="object 10">
                <a:extLst>
                  <a:ext uri="{FF2B5EF4-FFF2-40B4-BE49-F238E27FC236}">
                    <a16:creationId xmlns:a16="http://schemas.microsoft.com/office/drawing/2014/main" id="{86C3DCB1-99C1-EFB5-39D0-D0DBE3268F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416117" y="4421632"/>
                <a:ext cx="859417" cy="578742"/>
              </a:xfrm>
              <a:custGeom>
                <a:avLst/>
                <a:gdLst/>
                <a:ahLst/>
                <a:cxnLst/>
                <a:rect l="l" t="t" r="r" b="b"/>
                <a:pathLst>
                  <a:path w="859154" h="577214">
                    <a:moveTo>
                      <a:pt x="335483" y="127266"/>
                    </a:moveTo>
                    <a:lnTo>
                      <a:pt x="326339" y="77774"/>
                    </a:lnTo>
                    <a:lnTo>
                      <a:pt x="304050" y="41567"/>
                    </a:lnTo>
                    <a:lnTo>
                      <a:pt x="304050" y="127266"/>
                    </a:lnTo>
                    <a:lnTo>
                      <a:pt x="297167" y="166319"/>
                    </a:lnTo>
                    <a:lnTo>
                      <a:pt x="278625" y="198996"/>
                    </a:lnTo>
                    <a:lnTo>
                      <a:pt x="251637" y="221437"/>
                    </a:lnTo>
                    <a:lnTo>
                      <a:pt x="219367" y="229768"/>
                    </a:lnTo>
                    <a:lnTo>
                      <a:pt x="187109" y="221437"/>
                    </a:lnTo>
                    <a:lnTo>
                      <a:pt x="160121" y="198996"/>
                    </a:lnTo>
                    <a:lnTo>
                      <a:pt x="141579" y="166319"/>
                    </a:lnTo>
                    <a:lnTo>
                      <a:pt x="134696" y="127266"/>
                    </a:lnTo>
                    <a:lnTo>
                      <a:pt x="141363" y="90004"/>
                    </a:lnTo>
                    <a:lnTo>
                      <a:pt x="159524" y="59537"/>
                    </a:lnTo>
                    <a:lnTo>
                      <a:pt x="186448" y="38976"/>
                    </a:lnTo>
                    <a:lnTo>
                      <a:pt x="219367" y="31432"/>
                    </a:lnTo>
                    <a:lnTo>
                      <a:pt x="252298" y="38976"/>
                    </a:lnTo>
                    <a:lnTo>
                      <a:pt x="279222" y="59537"/>
                    </a:lnTo>
                    <a:lnTo>
                      <a:pt x="297383" y="90004"/>
                    </a:lnTo>
                    <a:lnTo>
                      <a:pt x="304050" y="127266"/>
                    </a:lnTo>
                    <a:lnTo>
                      <a:pt x="304050" y="41567"/>
                    </a:lnTo>
                    <a:lnTo>
                      <a:pt x="301434" y="37312"/>
                    </a:lnTo>
                    <a:lnTo>
                      <a:pt x="293484" y="31432"/>
                    </a:lnTo>
                    <a:lnTo>
                      <a:pt x="264528" y="10020"/>
                    </a:lnTo>
                    <a:lnTo>
                      <a:pt x="219367" y="0"/>
                    </a:lnTo>
                    <a:lnTo>
                      <a:pt x="174218" y="10020"/>
                    </a:lnTo>
                    <a:lnTo>
                      <a:pt x="137299" y="37312"/>
                    </a:lnTo>
                    <a:lnTo>
                      <a:pt x="112395" y="77774"/>
                    </a:lnTo>
                    <a:lnTo>
                      <a:pt x="103263" y="127266"/>
                    </a:lnTo>
                    <a:lnTo>
                      <a:pt x="112547" y="178828"/>
                    </a:lnTo>
                    <a:lnTo>
                      <a:pt x="137718" y="221462"/>
                    </a:lnTo>
                    <a:lnTo>
                      <a:pt x="174675" y="250482"/>
                    </a:lnTo>
                    <a:lnTo>
                      <a:pt x="219367" y="261200"/>
                    </a:lnTo>
                    <a:lnTo>
                      <a:pt x="264071" y="250482"/>
                    </a:lnTo>
                    <a:lnTo>
                      <a:pt x="290449" y="229768"/>
                    </a:lnTo>
                    <a:lnTo>
                      <a:pt x="301040" y="221437"/>
                    </a:lnTo>
                    <a:lnTo>
                      <a:pt x="326186" y="178828"/>
                    </a:lnTo>
                    <a:lnTo>
                      <a:pt x="335483" y="127266"/>
                    </a:lnTo>
                    <a:close/>
                  </a:path>
                  <a:path w="859154" h="577214">
                    <a:moveTo>
                      <a:pt x="438746" y="494271"/>
                    </a:moveTo>
                    <a:lnTo>
                      <a:pt x="434276" y="450113"/>
                    </a:lnTo>
                    <a:lnTo>
                      <a:pt x="421474" y="408965"/>
                    </a:lnTo>
                    <a:lnTo>
                      <a:pt x="407314" y="382905"/>
                    </a:lnTo>
                    <a:lnTo>
                      <a:pt x="407314" y="494271"/>
                    </a:lnTo>
                    <a:lnTo>
                      <a:pt x="407314" y="538695"/>
                    </a:lnTo>
                    <a:lnTo>
                      <a:pt x="400304" y="545693"/>
                    </a:lnTo>
                    <a:lnTo>
                      <a:pt x="349973" y="545693"/>
                    </a:lnTo>
                    <a:lnTo>
                      <a:pt x="349973" y="454748"/>
                    </a:lnTo>
                    <a:lnTo>
                      <a:pt x="318541" y="454748"/>
                    </a:lnTo>
                    <a:lnTo>
                      <a:pt x="318541" y="545693"/>
                    </a:lnTo>
                    <a:lnTo>
                      <a:pt x="120205" y="545693"/>
                    </a:lnTo>
                    <a:lnTo>
                      <a:pt x="120205" y="454748"/>
                    </a:lnTo>
                    <a:lnTo>
                      <a:pt x="88773" y="454748"/>
                    </a:lnTo>
                    <a:lnTo>
                      <a:pt x="88773" y="545693"/>
                    </a:lnTo>
                    <a:lnTo>
                      <a:pt x="38430" y="545693"/>
                    </a:lnTo>
                    <a:lnTo>
                      <a:pt x="31432" y="538695"/>
                    </a:lnTo>
                    <a:lnTo>
                      <a:pt x="31432" y="494271"/>
                    </a:lnTo>
                    <a:lnTo>
                      <a:pt x="38150" y="444373"/>
                    </a:lnTo>
                    <a:lnTo>
                      <a:pt x="57124" y="399491"/>
                    </a:lnTo>
                    <a:lnTo>
                      <a:pt x="86537" y="361442"/>
                    </a:lnTo>
                    <a:lnTo>
                      <a:pt x="124587" y="332028"/>
                    </a:lnTo>
                    <a:lnTo>
                      <a:pt x="169468" y="313055"/>
                    </a:lnTo>
                    <a:lnTo>
                      <a:pt x="219367" y="306336"/>
                    </a:lnTo>
                    <a:lnTo>
                      <a:pt x="269278" y="313055"/>
                    </a:lnTo>
                    <a:lnTo>
                      <a:pt x="314159" y="332028"/>
                    </a:lnTo>
                    <a:lnTo>
                      <a:pt x="352209" y="361442"/>
                    </a:lnTo>
                    <a:lnTo>
                      <a:pt x="381622" y="399491"/>
                    </a:lnTo>
                    <a:lnTo>
                      <a:pt x="400583" y="444373"/>
                    </a:lnTo>
                    <a:lnTo>
                      <a:pt x="407314" y="494271"/>
                    </a:lnTo>
                    <a:lnTo>
                      <a:pt x="407314" y="382905"/>
                    </a:lnTo>
                    <a:lnTo>
                      <a:pt x="401231" y="371703"/>
                    </a:lnTo>
                    <a:lnTo>
                      <a:pt x="374421" y="339229"/>
                    </a:lnTo>
                    <a:lnTo>
                      <a:pt x="341934" y="312420"/>
                    </a:lnTo>
                    <a:lnTo>
                      <a:pt x="330733" y="306336"/>
                    </a:lnTo>
                    <a:lnTo>
                      <a:pt x="304673" y="292176"/>
                    </a:lnTo>
                    <a:lnTo>
                      <a:pt x="263525" y="279374"/>
                    </a:lnTo>
                    <a:lnTo>
                      <a:pt x="219367" y="274904"/>
                    </a:lnTo>
                    <a:lnTo>
                      <a:pt x="175221" y="279374"/>
                    </a:lnTo>
                    <a:lnTo>
                      <a:pt x="134061" y="292176"/>
                    </a:lnTo>
                    <a:lnTo>
                      <a:pt x="96799" y="312420"/>
                    </a:lnTo>
                    <a:lnTo>
                      <a:pt x="64325" y="339229"/>
                    </a:lnTo>
                    <a:lnTo>
                      <a:pt x="37515" y="371703"/>
                    </a:lnTo>
                    <a:lnTo>
                      <a:pt x="17259" y="408965"/>
                    </a:lnTo>
                    <a:lnTo>
                      <a:pt x="4457" y="450113"/>
                    </a:lnTo>
                    <a:lnTo>
                      <a:pt x="0" y="494271"/>
                    </a:lnTo>
                    <a:lnTo>
                      <a:pt x="0" y="530085"/>
                    </a:lnTo>
                    <a:lnTo>
                      <a:pt x="3695" y="548386"/>
                    </a:lnTo>
                    <a:lnTo>
                      <a:pt x="13792" y="563333"/>
                    </a:lnTo>
                    <a:lnTo>
                      <a:pt x="28752" y="573430"/>
                    </a:lnTo>
                    <a:lnTo>
                      <a:pt x="47040" y="577126"/>
                    </a:lnTo>
                    <a:lnTo>
                      <a:pt x="391706" y="577126"/>
                    </a:lnTo>
                    <a:lnTo>
                      <a:pt x="435038" y="548386"/>
                    </a:lnTo>
                    <a:lnTo>
                      <a:pt x="438746" y="530085"/>
                    </a:lnTo>
                    <a:lnTo>
                      <a:pt x="438746" y="494271"/>
                    </a:lnTo>
                    <a:close/>
                  </a:path>
                  <a:path w="859154" h="577214">
                    <a:moveTo>
                      <a:pt x="647306" y="127266"/>
                    </a:moveTo>
                    <a:lnTo>
                      <a:pt x="638175" y="77774"/>
                    </a:lnTo>
                    <a:lnTo>
                      <a:pt x="615873" y="41554"/>
                    </a:lnTo>
                    <a:lnTo>
                      <a:pt x="615873" y="127266"/>
                    </a:lnTo>
                    <a:lnTo>
                      <a:pt x="608990" y="166319"/>
                    </a:lnTo>
                    <a:lnTo>
                      <a:pt x="590448" y="198996"/>
                    </a:lnTo>
                    <a:lnTo>
                      <a:pt x="563460" y="221437"/>
                    </a:lnTo>
                    <a:lnTo>
                      <a:pt x="531202" y="229768"/>
                    </a:lnTo>
                    <a:lnTo>
                      <a:pt x="498932" y="221437"/>
                    </a:lnTo>
                    <a:lnTo>
                      <a:pt x="471944" y="198996"/>
                    </a:lnTo>
                    <a:lnTo>
                      <a:pt x="453402" y="166319"/>
                    </a:lnTo>
                    <a:lnTo>
                      <a:pt x="446519" y="127266"/>
                    </a:lnTo>
                    <a:lnTo>
                      <a:pt x="453186" y="90004"/>
                    </a:lnTo>
                    <a:lnTo>
                      <a:pt x="471347" y="59537"/>
                    </a:lnTo>
                    <a:lnTo>
                      <a:pt x="498271" y="38976"/>
                    </a:lnTo>
                    <a:lnTo>
                      <a:pt x="531202" y="31432"/>
                    </a:lnTo>
                    <a:lnTo>
                      <a:pt x="564134" y="38976"/>
                    </a:lnTo>
                    <a:lnTo>
                      <a:pt x="591045" y="59537"/>
                    </a:lnTo>
                    <a:lnTo>
                      <a:pt x="609206" y="90004"/>
                    </a:lnTo>
                    <a:lnTo>
                      <a:pt x="615873" y="127266"/>
                    </a:lnTo>
                    <a:lnTo>
                      <a:pt x="615873" y="41554"/>
                    </a:lnTo>
                    <a:lnTo>
                      <a:pt x="613270" y="37312"/>
                    </a:lnTo>
                    <a:lnTo>
                      <a:pt x="605307" y="31432"/>
                    </a:lnTo>
                    <a:lnTo>
                      <a:pt x="576351" y="10020"/>
                    </a:lnTo>
                    <a:lnTo>
                      <a:pt x="531202" y="0"/>
                    </a:lnTo>
                    <a:lnTo>
                      <a:pt x="486041" y="10020"/>
                    </a:lnTo>
                    <a:lnTo>
                      <a:pt x="449135" y="37312"/>
                    </a:lnTo>
                    <a:lnTo>
                      <a:pt x="424230" y="77774"/>
                    </a:lnTo>
                    <a:lnTo>
                      <a:pt x="415086" y="127266"/>
                    </a:lnTo>
                    <a:lnTo>
                      <a:pt x="424383" y="178828"/>
                    </a:lnTo>
                    <a:lnTo>
                      <a:pt x="449541" y="221462"/>
                    </a:lnTo>
                    <a:lnTo>
                      <a:pt x="486498" y="250482"/>
                    </a:lnTo>
                    <a:lnTo>
                      <a:pt x="531202" y="261200"/>
                    </a:lnTo>
                    <a:lnTo>
                      <a:pt x="575894" y="250482"/>
                    </a:lnTo>
                    <a:lnTo>
                      <a:pt x="602272" y="229768"/>
                    </a:lnTo>
                    <a:lnTo>
                      <a:pt x="612876" y="221437"/>
                    </a:lnTo>
                    <a:lnTo>
                      <a:pt x="638022" y="178828"/>
                    </a:lnTo>
                    <a:lnTo>
                      <a:pt x="647306" y="127266"/>
                    </a:lnTo>
                    <a:close/>
                  </a:path>
                  <a:path w="859154" h="577214">
                    <a:moveTo>
                      <a:pt x="750570" y="494271"/>
                    </a:moveTo>
                    <a:lnTo>
                      <a:pt x="746112" y="450126"/>
                    </a:lnTo>
                    <a:lnTo>
                      <a:pt x="733310" y="408965"/>
                    </a:lnTo>
                    <a:lnTo>
                      <a:pt x="713054" y="371703"/>
                    </a:lnTo>
                    <a:lnTo>
                      <a:pt x="686244" y="339229"/>
                    </a:lnTo>
                    <a:lnTo>
                      <a:pt x="653770" y="312420"/>
                    </a:lnTo>
                    <a:lnTo>
                      <a:pt x="616508" y="292163"/>
                    </a:lnTo>
                    <a:lnTo>
                      <a:pt x="575360" y="279361"/>
                    </a:lnTo>
                    <a:lnTo>
                      <a:pt x="531202" y="274904"/>
                    </a:lnTo>
                    <a:lnTo>
                      <a:pt x="500443" y="277050"/>
                    </a:lnTo>
                    <a:lnTo>
                      <a:pt x="470484" y="283425"/>
                    </a:lnTo>
                    <a:lnTo>
                      <a:pt x="441756" y="293916"/>
                    </a:lnTo>
                    <a:lnTo>
                      <a:pt x="414642" y="308381"/>
                    </a:lnTo>
                    <a:lnTo>
                      <a:pt x="431368" y="335000"/>
                    </a:lnTo>
                    <a:lnTo>
                      <a:pt x="454583" y="322618"/>
                    </a:lnTo>
                    <a:lnTo>
                      <a:pt x="479183" y="313639"/>
                    </a:lnTo>
                    <a:lnTo>
                      <a:pt x="504837" y="308178"/>
                    </a:lnTo>
                    <a:lnTo>
                      <a:pt x="531202" y="306336"/>
                    </a:lnTo>
                    <a:lnTo>
                      <a:pt x="581101" y="313055"/>
                    </a:lnTo>
                    <a:lnTo>
                      <a:pt x="625983" y="332028"/>
                    </a:lnTo>
                    <a:lnTo>
                      <a:pt x="664032" y="361442"/>
                    </a:lnTo>
                    <a:lnTo>
                      <a:pt x="693445" y="399491"/>
                    </a:lnTo>
                    <a:lnTo>
                      <a:pt x="712419" y="444373"/>
                    </a:lnTo>
                    <a:lnTo>
                      <a:pt x="719137" y="494271"/>
                    </a:lnTo>
                    <a:lnTo>
                      <a:pt x="719137" y="538695"/>
                    </a:lnTo>
                    <a:lnTo>
                      <a:pt x="712139" y="545693"/>
                    </a:lnTo>
                    <a:lnTo>
                      <a:pt x="661797" y="545693"/>
                    </a:lnTo>
                    <a:lnTo>
                      <a:pt x="661797" y="454748"/>
                    </a:lnTo>
                    <a:lnTo>
                      <a:pt x="630364" y="454748"/>
                    </a:lnTo>
                    <a:lnTo>
                      <a:pt x="630364" y="545693"/>
                    </a:lnTo>
                    <a:lnTo>
                      <a:pt x="478409" y="545693"/>
                    </a:lnTo>
                    <a:lnTo>
                      <a:pt x="478409" y="577138"/>
                    </a:lnTo>
                    <a:lnTo>
                      <a:pt x="703529" y="577138"/>
                    </a:lnTo>
                    <a:lnTo>
                      <a:pt x="721829" y="573430"/>
                    </a:lnTo>
                    <a:lnTo>
                      <a:pt x="736777" y="563333"/>
                    </a:lnTo>
                    <a:lnTo>
                      <a:pt x="746874" y="548386"/>
                    </a:lnTo>
                    <a:lnTo>
                      <a:pt x="750570" y="530085"/>
                    </a:lnTo>
                    <a:lnTo>
                      <a:pt x="750570" y="494271"/>
                    </a:lnTo>
                    <a:close/>
                  </a:path>
                  <a:path w="859154" h="577214">
                    <a:moveTo>
                      <a:pt x="858748" y="209207"/>
                    </a:moveTo>
                    <a:lnTo>
                      <a:pt x="852055" y="159600"/>
                    </a:lnTo>
                    <a:lnTo>
                      <a:pt x="833196" y="114985"/>
                    </a:lnTo>
                    <a:lnTo>
                      <a:pt x="803960" y="77152"/>
                    </a:lnTo>
                    <a:lnTo>
                      <a:pt x="766140" y="47917"/>
                    </a:lnTo>
                    <a:lnTo>
                      <a:pt x="721525" y="29057"/>
                    </a:lnTo>
                    <a:lnTo>
                      <a:pt x="671906" y="22377"/>
                    </a:lnTo>
                    <a:lnTo>
                      <a:pt x="671906" y="53809"/>
                    </a:lnTo>
                    <a:lnTo>
                      <a:pt x="720979" y="61747"/>
                    </a:lnTo>
                    <a:lnTo>
                      <a:pt x="763625" y="83832"/>
                    </a:lnTo>
                    <a:lnTo>
                      <a:pt x="797280" y="117487"/>
                    </a:lnTo>
                    <a:lnTo>
                      <a:pt x="819378" y="160134"/>
                    </a:lnTo>
                    <a:lnTo>
                      <a:pt x="827316" y="209207"/>
                    </a:lnTo>
                    <a:lnTo>
                      <a:pt x="827316" y="245135"/>
                    </a:lnTo>
                    <a:lnTo>
                      <a:pt x="822553" y="249897"/>
                    </a:lnTo>
                    <a:lnTo>
                      <a:pt x="784148" y="249897"/>
                    </a:lnTo>
                    <a:lnTo>
                      <a:pt x="784148" y="175983"/>
                    </a:lnTo>
                    <a:lnTo>
                      <a:pt x="752716" y="175983"/>
                    </a:lnTo>
                    <a:lnTo>
                      <a:pt x="752716" y="249897"/>
                    </a:lnTo>
                    <a:lnTo>
                      <a:pt x="644652" y="249897"/>
                    </a:lnTo>
                    <a:lnTo>
                      <a:pt x="644652" y="281330"/>
                    </a:lnTo>
                    <a:lnTo>
                      <a:pt x="816698" y="281330"/>
                    </a:lnTo>
                    <a:lnTo>
                      <a:pt x="833056" y="278015"/>
                    </a:lnTo>
                    <a:lnTo>
                      <a:pt x="846416" y="268998"/>
                    </a:lnTo>
                    <a:lnTo>
                      <a:pt x="855433" y="255638"/>
                    </a:lnTo>
                    <a:lnTo>
                      <a:pt x="858748" y="239293"/>
                    </a:lnTo>
                    <a:lnTo>
                      <a:pt x="858748" y="209207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pic>
            <p:nvPicPr>
              <p:cNvPr id="37" name="object 11">
                <a:extLst>
                  <a:ext uri="{FF2B5EF4-FFF2-40B4-BE49-F238E27FC236}">
                    <a16:creationId xmlns:a16="http://schemas.microsoft.com/office/drawing/2014/main" id="{04CEA52D-0996-06CC-4102-272DB387EEF4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399072" y="4212465"/>
                <a:ext cx="200201" cy="225079"/>
              </a:xfrm>
              <a:prstGeom prst="rect">
                <a:avLst/>
              </a:prstGeom>
            </p:spPr>
          </p:pic>
          <p:sp>
            <p:nvSpPr>
              <p:cNvPr id="38" name="object 12">
                <a:extLst>
                  <a:ext uri="{FF2B5EF4-FFF2-40B4-BE49-F238E27FC236}">
                    <a16:creationId xmlns:a16="http://schemas.microsoft.com/office/drawing/2014/main" id="{DEDFC0BE-9F1A-118C-75AB-84930F8DF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12275" y="4444069"/>
                <a:ext cx="214694" cy="259765"/>
              </a:xfrm>
              <a:custGeom>
                <a:avLst/>
                <a:gdLst/>
                <a:ahLst/>
                <a:cxnLst/>
                <a:rect l="l" t="t" r="r" b="b"/>
                <a:pathLst>
                  <a:path w="214629" h="259079">
                    <a:moveTo>
                      <a:pt x="214083" y="227520"/>
                    </a:moveTo>
                    <a:lnTo>
                      <a:pt x="106019" y="227520"/>
                    </a:lnTo>
                    <a:lnTo>
                      <a:pt x="106019" y="153606"/>
                    </a:lnTo>
                    <a:lnTo>
                      <a:pt x="74587" y="153606"/>
                    </a:lnTo>
                    <a:lnTo>
                      <a:pt x="74587" y="227520"/>
                    </a:lnTo>
                    <a:lnTo>
                      <a:pt x="36182" y="227520"/>
                    </a:lnTo>
                    <a:lnTo>
                      <a:pt x="31432" y="222758"/>
                    </a:lnTo>
                    <a:lnTo>
                      <a:pt x="31432" y="186829"/>
                    </a:lnTo>
                    <a:lnTo>
                      <a:pt x="39370" y="137756"/>
                    </a:lnTo>
                    <a:lnTo>
                      <a:pt x="61455" y="95110"/>
                    </a:lnTo>
                    <a:lnTo>
                      <a:pt x="95123" y="61455"/>
                    </a:lnTo>
                    <a:lnTo>
                      <a:pt x="137769" y="39370"/>
                    </a:lnTo>
                    <a:lnTo>
                      <a:pt x="186829" y="31432"/>
                    </a:lnTo>
                    <a:lnTo>
                      <a:pt x="186829" y="0"/>
                    </a:lnTo>
                    <a:lnTo>
                      <a:pt x="137223" y="6680"/>
                    </a:lnTo>
                    <a:lnTo>
                      <a:pt x="92608" y="25539"/>
                    </a:lnTo>
                    <a:lnTo>
                      <a:pt x="54787" y="54775"/>
                    </a:lnTo>
                    <a:lnTo>
                      <a:pt x="25552" y="92608"/>
                    </a:lnTo>
                    <a:lnTo>
                      <a:pt x="6680" y="137223"/>
                    </a:lnTo>
                    <a:lnTo>
                      <a:pt x="0" y="186829"/>
                    </a:lnTo>
                    <a:lnTo>
                      <a:pt x="0" y="216916"/>
                    </a:lnTo>
                    <a:lnTo>
                      <a:pt x="3314" y="233260"/>
                    </a:lnTo>
                    <a:lnTo>
                      <a:pt x="12331" y="246621"/>
                    </a:lnTo>
                    <a:lnTo>
                      <a:pt x="25692" y="255638"/>
                    </a:lnTo>
                    <a:lnTo>
                      <a:pt x="42037" y="258953"/>
                    </a:lnTo>
                    <a:lnTo>
                      <a:pt x="214083" y="258953"/>
                    </a:lnTo>
                    <a:lnTo>
                      <a:pt x="214083" y="22752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pic>
            <p:nvPicPr>
              <p:cNvPr id="39" name="object 13">
                <a:extLst>
                  <a:ext uri="{FF2B5EF4-FFF2-40B4-BE49-F238E27FC236}">
                    <a16:creationId xmlns:a16="http://schemas.microsoft.com/office/drawing/2014/main" id="{E4F76198-24E4-CF99-2523-347BB9EE43BE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691421" y="4212465"/>
                <a:ext cx="200201" cy="265192"/>
              </a:xfrm>
              <a:prstGeom prst="rect">
                <a:avLst/>
              </a:prstGeom>
            </p:spPr>
          </p:pic>
        </p:grpSp>
        <p:sp>
          <p:nvSpPr>
            <p:cNvPr id="40" name="object 21">
              <a:extLst>
                <a:ext uri="{FF2B5EF4-FFF2-40B4-BE49-F238E27FC236}">
                  <a16:creationId xmlns:a16="http://schemas.microsoft.com/office/drawing/2014/main" id="{1B4DF95A-992F-A613-42DA-0A7E72BD5718}"/>
                </a:ext>
              </a:extLst>
            </p:cNvPr>
            <p:cNvSpPr>
              <a:spLocks/>
            </p:cNvSpPr>
            <p:nvPr/>
          </p:nvSpPr>
          <p:spPr>
            <a:xfrm>
              <a:off x="9459337" y="8093075"/>
              <a:ext cx="845443" cy="741732"/>
            </a:xfrm>
            <a:custGeom>
              <a:avLst/>
              <a:gdLst/>
              <a:ahLst/>
              <a:cxnLst/>
              <a:rect l="l" t="t" r="r" b="b"/>
              <a:pathLst>
                <a:path w="845184" h="739775">
                  <a:moveTo>
                    <a:pt x="634809" y="28829"/>
                  </a:moveTo>
                  <a:lnTo>
                    <a:pt x="632548" y="17614"/>
                  </a:lnTo>
                  <a:lnTo>
                    <a:pt x="626364" y="8458"/>
                  </a:lnTo>
                  <a:lnTo>
                    <a:pt x="617194" y="2260"/>
                  </a:lnTo>
                  <a:lnTo>
                    <a:pt x="605980" y="0"/>
                  </a:lnTo>
                  <a:lnTo>
                    <a:pt x="120637" y="0"/>
                  </a:lnTo>
                  <a:lnTo>
                    <a:pt x="109435" y="2260"/>
                  </a:lnTo>
                  <a:lnTo>
                    <a:pt x="100266" y="8458"/>
                  </a:lnTo>
                  <a:lnTo>
                    <a:pt x="94081" y="17614"/>
                  </a:lnTo>
                  <a:lnTo>
                    <a:pt x="91808" y="28829"/>
                  </a:lnTo>
                  <a:lnTo>
                    <a:pt x="91808" y="157403"/>
                  </a:lnTo>
                  <a:lnTo>
                    <a:pt x="55054" y="157403"/>
                  </a:lnTo>
                  <a:lnTo>
                    <a:pt x="43840" y="159677"/>
                  </a:lnTo>
                  <a:lnTo>
                    <a:pt x="34683" y="165862"/>
                  </a:lnTo>
                  <a:lnTo>
                    <a:pt x="28498" y="175031"/>
                  </a:lnTo>
                  <a:lnTo>
                    <a:pt x="26225" y="186232"/>
                  </a:lnTo>
                  <a:lnTo>
                    <a:pt x="26225" y="317411"/>
                  </a:lnTo>
                  <a:lnTo>
                    <a:pt x="28498" y="328625"/>
                  </a:lnTo>
                  <a:lnTo>
                    <a:pt x="34683" y="337794"/>
                  </a:lnTo>
                  <a:lnTo>
                    <a:pt x="43840" y="343979"/>
                  </a:lnTo>
                  <a:lnTo>
                    <a:pt x="55054" y="346240"/>
                  </a:lnTo>
                  <a:lnTo>
                    <a:pt x="91808" y="346240"/>
                  </a:lnTo>
                  <a:lnTo>
                    <a:pt x="91808" y="471893"/>
                  </a:lnTo>
                  <a:lnTo>
                    <a:pt x="91808" y="472211"/>
                  </a:lnTo>
                  <a:lnTo>
                    <a:pt x="28816" y="472211"/>
                  </a:lnTo>
                  <a:lnTo>
                    <a:pt x="17614" y="474484"/>
                  </a:lnTo>
                  <a:lnTo>
                    <a:pt x="8445" y="480669"/>
                  </a:lnTo>
                  <a:lnTo>
                    <a:pt x="2260" y="489839"/>
                  </a:lnTo>
                  <a:lnTo>
                    <a:pt x="0" y="501053"/>
                  </a:lnTo>
                  <a:lnTo>
                    <a:pt x="0" y="632218"/>
                  </a:lnTo>
                  <a:lnTo>
                    <a:pt x="2260" y="643432"/>
                  </a:lnTo>
                  <a:lnTo>
                    <a:pt x="8445" y="652602"/>
                  </a:lnTo>
                  <a:lnTo>
                    <a:pt x="17614" y="658787"/>
                  </a:lnTo>
                  <a:lnTo>
                    <a:pt x="28816" y="661060"/>
                  </a:lnTo>
                  <a:lnTo>
                    <a:pt x="238696" y="661060"/>
                  </a:lnTo>
                  <a:lnTo>
                    <a:pt x="238696" y="629627"/>
                  </a:lnTo>
                  <a:lnTo>
                    <a:pt x="215061" y="629627"/>
                  </a:lnTo>
                  <a:lnTo>
                    <a:pt x="215061" y="553516"/>
                  </a:lnTo>
                  <a:lnTo>
                    <a:pt x="183629" y="553516"/>
                  </a:lnTo>
                  <a:lnTo>
                    <a:pt x="183629" y="629627"/>
                  </a:lnTo>
                  <a:lnTo>
                    <a:pt x="110121" y="629627"/>
                  </a:lnTo>
                  <a:lnTo>
                    <a:pt x="110121" y="553516"/>
                  </a:lnTo>
                  <a:lnTo>
                    <a:pt x="78689" y="553516"/>
                  </a:lnTo>
                  <a:lnTo>
                    <a:pt x="78689" y="629627"/>
                  </a:lnTo>
                  <a:lnTo>
                    <a:pt x="31432" y="629627"/>
                  </a:lnTo>
                  <a:lnTo>
                    <a:pt x="31432" y="503656"/>
                  </a:lnTo>
                  <a:lnTo>
                    <a:pt x="107530" y="503656"/>
                  </a:lnTo>
                  <a:lnTo>
                    <a:pt x="199351" y="503643"/>
                  </a:lnTo>
                  <a:lnTo>
                    <a:pt x="199351" y="487934"/>
                  </a:lnTo>
                  <a:lnTo>
                    <a:pt x="201942" y="487934"/>
                  </a:lnTo>
                  <a:lnTo>
                    <a:pt x="201942" y="396113"/>
                  </a:lnTo>
                  <a:lnTo>
                    <a:pt x="170510" y="396113"/>
                  </a:lnTo>
                  <a:lnTo>
                    <a:pt x="170510" y="471893"/>
                  </a:lnTo>
                  <a:lnTo>
                    <a:pt x="123240" y="471893"/>
                  </a:lnTo>
                  <a:lnTo>
                    <a:pt x="123240" y="346240"/>
                  </a:lnTo>
                  <a:lnTo>
                    <a:pt x="225577" y="346240"/>
                  </a:lnTo>
                  <a:lnTo>
                    <a:pt x="225577" y="330530"/>
                  </a:lnTo>
                  <a:lnTo>
                    <a:pt x="241287" y="330530"/>
                  </a:lnTo>
                  <a:lnTo>
                    <a:pt x="241287" y="238709"/>
                  </a:lnTo>
                  <a:lnTo>
                    <a:pt x="209854" y="238709"/>
                  </a:lnTo>
                  <a:lnTo>
                    <a:pt x="209854" y="314807"/>
                  </a:lnTo>
                  <a:lnTo>
                    <a:pt x="136359" y="314807"/>
                  </a:lnTo>
                  <a:lnTo>
                    <a:pt x="136359" y="238709"/>
                  </a:lnTo>
                  <a:lnTo>
                    <a:pt x="104927" y="238709"/>
                  </a:lnTo>
                  <a:lnTo>
                    <a:pt x="104927" y="314807"/>
                  </a:lnTo>
                  <a:lnTo>
                    <a:pt x="57658" y="314807"/>
                  </a:lnTo>
                  <a:lnTo>
                    <a:pt x="57658" y="188836"/>
                  </a:lnTo>
                  <a:lnTo>
                    <a:pt x="91808" y="188836"/>
                  </a:lnTo>
                  <a:lnTo>
                    <a:pt x="107530" y="188836"/>
                  </a:lnTo>
                  <a:lnTo>
                    <a:pt x="330517" y="188836"/>
                  </a:lnTo>
                  <a:lnTo>
                    <a:pt x="330517" y="157403"/>
                  </a:lnTo>
                  <a:lnTo>
                    <a:pt x="306882" y="157403"/>
                  </a:lnTo>
                  <a:lnTo>
                    <a:pt x="306882" y="81292"/>
                  </a:lnTo>
                  <a:lnTo>
                    <a:pt x="275450" y="81292"/>
                  </a:lnTo>
                  <a:lnTo>
                    <a:pt x="275450" y="157403"/>
                  </a:lnTo>
                  <a:lnTo>
                    <a:pt x="201942" y="157403"/>
                  </a:lnTo>
                  <a:lnTo>
                    <a:pt x="201942" y="81292"/>
                  </a:lnTo>
                  <a:lnTo>
                    <a:pt x="170510" y="81292"/>
                  </a:lnTo>
                  <a:lnTo>
                    <a:pt x="170510" y="157403"/>
                  </a:lnTo>
                  <a:lnTo>
                    <a:pt x="123240" y="157403"/>
                  </a:lnTo>
                  <a:lnTo>
                    <a:pt x="123240" y="31432"/>
                  </a:lnTo>
                  <a:lnTo>
                    <a:pt x="603377" y="31432"/>
                  </a:lnTo>
                  <a:lnTo>
                    <a:pt x="603377" y="94411"/>
                  </a:lnTo>
                  <a:lnTo>
                    <a:pt x="634809" y="94411"/>
                  </a:lnTo>
                  <a:lnTo>
                    <a:pt x="634809" y="28829"/>
                  </a:lnTo>
                  <a:close/>
                </a:path>
                <a:path w="845184" h="739775">
                  <a:moveTo>
                    <a:pt x="647928" y="507619"/>
                  </a:moveTo>
                  <a:lnTo>
                    <a:pt x="642048" y="478548"/>
                  </a:lnTo>
                  <a:lnTo>
                    <a:pt x="626021" y="454787"/>
                  </a:lnTo>
                  <a:lnTo>
                    <a:pt x="602259" y="438759"/>
                  </a:lnTo>
                  <a:lnTo>
                    <a:pt x="573189" y="432866"/>
                  </a:lnTo>
                  <a:lnTo>
                    <a:pt x="533844" y="432866"/>
                  </a:lnTo>
                  <a:lnTo>
                    <a:pt x="516991" y="429463"/>
                  </a:lnTo>
                  <a:lnTo>
                    <a:pt x="503224" y="420166"/>
                  </a:lnTo>
                  <a:lnTo>
                    <a:pt x="493928" y="406400"/>
                  </a:lnTo>
                  <a:lnTo>
                    <a:pt x="490524" y="389559"/>
                  </a:lnTo>
                  <a:lnTo>
                    <a:pt x="493928" y="372706"/>
                  </a:lnTo>
                  <a:lnTo>
                    <a:pt x="503224" y="358940"/>
                  </a:lnTo>
                  <a:lnTo>
                    <a:pt x="516991" y="349656"/>
                  </a:lnTo>
                  <a:lnTo>
                    <a:pt x="533844" y="346252"/>
                  </a:lnTo>
                  <a:lnTo>
                    <a:pt x="573189" y="346252"/>
                  </a:lnTo>
                  <a:lnTo>
                    <a:pt x="578205" y="346773"/>
                  </a:lnTo>
                  <a:lnTo>
                    <a:pt x="590105" y="350202"/>
                  </a:lnTo>
                  <a:lnTo>
                    <a:pt x="604786" y="359321"/>
                  </a:lnTo>
                  <a:lnTo>
                    <a:pt x="618159" y="376910"/>
                  </a:lnTo>
                  <a:lnTo>
                    <a:pt x="646277" y="362851"/>
                  </a:lnTo>
                  <a:lnTo>
                    <a:pt x="625119" y="335305"/>
                  </a:lnTo>
                  <a:lnTo>
                    <a:pt x="601573" y="321017"/>
                  </a:lnTo>
                  <a:lnTo>
                    <a:pt x="582117" y="315645"/>
                  </a:lnTo>
                  <a:lnTo>
                    <a:pt x="573189" y="314807"/>
                  </a:lnTo>
                  <a:lnTo>
                    <a:pt x="569226" y="314807"/>
                  </a:lnTo>
                  <a:lnTo>
                    <a:pt x="569226" y="291172"/>
                  </a:lnTo>
                  <a:lnTo>
                    <a:pt x="537794" y="291172"/>
                  </a:lnTo>
                  <a:lnTo>
                    <a:pt x="537794" y="314807"/>
                  </a:lnTo>
                  <a:lnTo>
                    <a:pt x="533844" y="314807"/>
                  </a:lnTo>
                  <a:lnTo>
                    <a:pt x="504774" y="320700"/>
                  </a:lnTo>
                  <a:lnTo>
                    <a:pt x="481012" y="336727"/>
                  </a:lnTo>
                  <a:lnTo>
                    <a:pt x="464985" y="360489"/>
                  </a:lnTo>
                  <a:lnTo>
                    <a:pt x="459105" y="389559"/>
                  </a:lnTo>
                  <a:lnTo>
                    <a:pt x="464985" y="418617"/>
                  </a:lnTo>
                  <a:lnTo>
                    <a:pt x="481012" y="442379"/>
                  </a:lnTo>
                  <a:lnTo>
                    <a:pt x="504774" y="458419"/>
                  </a:lnTo>
                  <a:lnTo>
                    <a:pt x="533844" y="464312"/>
                  </a:lnTo>
                  <a:lnTo>
                    <a:pt x="573189" y="464312"/>
                  </a:lnTo>
                  <a:lnTo>
                    <a:pt x="590029" y="467715"/>
                  </a:lnTo>
                  <a:lnTo>
                    <a:pt x="603796" y="476999"/>
                  </a:lnTo>
                  <a:lnTo>
                    <a:pt x="613092" y="490766"/>
                  </a:lnTo>
                  <a:lnTo>
                    <a:pt x="616496" y="507619"/>
                  </a:lnTo>
                  <a:lnTo>
                    <a:pt x="613092" y="524459"/>
                  </a:lnTo>
                  <a:lnTo>
                    <a:pt x="603796" y="538226"/>
                  </a:lnTo>
                  <a:lnTo>
                    <a:pt x="590029" y="547509"/>
                  </a:lnTo>
                  <a:lnTo>
                    <a:pt x="573189" y="550926"/>
                  </a:lnTo>
                  <a:lnTo>
                    <a:pt x="533971" y="550926"/>
                  </a:lnTo>
                  <a:lnTo>
                    <a:pt x="528510" y="550303"/>
                  </a:lnTo>
                  <a:lnTo>
                    <a:pt x="516547" y="546747"/>
                  </a:lnTo>
                  <a:lnTo>
                    <a:pt x="502018" y="537603"/>
                  </a:lnTo>
                  <a:lnTo>
                    <a:pt x="488873" y="520268"/>
                  </a:lnTo>
                  <a:lnTo>
                    <a:pt x="460756" y="534314"/>
                  </a:lnTo>
                  <a:lnTo>
                    <a:pt x="481914" y="561860"/>
                  </a:lnTo>
                  <a:lnTo>
                    <a:pt x="505447" y="576148"/>
                  </a:lnTo>
                  <a:lnTo>
                    <a:pt x="524916" y="581533"/>
                  </a:lnTo>
                  <a:lnTo>
                    <a:pt x="533844" y="582358"/>
                  </a:lnTo>
                  <a:lnTo>
                    <a:pt x="537794" y="582358"/>
                  </a:lnTo>
                  <a:lnTo>
                    <a:pt x="537794" y="605993"/>
                  </a:lnTo>
                  <a:lnTo>
                    <a:pt x="569226" y="605993"/>
                  </a:lnTo>
                  <a:lnTo>
                    <a:pt x="569226" y="582358"/>
                  </a:lnTo>
                  <a:lnTo>
                    <a:pt x="573189" y="582358"/>
                  </a:lnTo>
                  <a:lnTo>
                    <a:pt x="602259" y="576465"/>
                  </a:lnTo>
                  <a:lnTo>
                    <a:pt x="626021" y="560438"/>
                  </a:lnTo>
                  <a:lnTo>
                    <a:pt x="642048" y="536676"/>
                  </a:lnTo>
                  <a:lnTo>
                    <a:pt x="647928" y="507619"/>
                  </a:lnTo>
                  <a:close/>
                </a:path>
                <a:path w="845184" h="739775">
                  <a:moveTo>
                    <a:pt x="844689" y="448589"/>
                  </a:moveTo>
                  <a:lnTo>
                    <a:pt x="840867" y="401421"/>
                  </a:lnTo>
                  <a:lnTo>
                    <a:pt x="829818" y="356654"/>
                  </a:lnTo>
                  <a:lnTo>
                    <a:pt x="813257" y="317525"/>
                  </a:lnTo>
                  <a:lnTo>
                    <a:pt x="813257" y="448589"/>
                  </a:lnTo>
                  <a:lnTo>
                    <a:pt x="809066" y="495211"/>
                  </a:lnTo>
                  <a:lnTo>
                    <a:pt x="796975" y="539127"/>
                  </a:lnTo>
                  <a:lnTo>
                    <a:pt x="777748" y="579577"/>
                  </a:lnTo>
                  <a:lnTo>
                    <a:pt x="752094" y="615835"/>
                  </a:lnTo>
                  <a:lnTo>
                    <a:pt x="720763" y="647166"/>
                  </a:lnTo>
                  <a:lnTo>
                    <a:pt x="684504" y="672820"/>
                  </a:lnTo>
                  <a:lnTo>
                    <a:pt x="644055" y="692048"/>
                  </a:lnTo>
                  <a:lnTo>
                    <a:pt x="600138" y="704138"/>
                  </a:lnTo>
                  <a:lnTo>
                    <a:pt x="553516" y="708329"/>
                  </a:lnTo>
                  <a:lnTo>
                    <a:pt x="506882" y="704138"/>
                  </a:lnTo>
                  <a:lnTo>
                    <a:pt x="462978" y="692048"/>
                  </a:lnTo>
                  <a:lnTo>
                    <a:pt x="422516" y="672820"/>
                  </a:lnTo>
                  <a:lnTo>
                    <a:pt x="386257" y="647166"/>
                  </a:lnTo>
                  <a:lnTo>
                    <a:pt x="354939" y="615835"/>
                  </a:lnTo>
                  <a:lnTo>
                    <a:pt x="329285" y="579577"/>
                  </a:lnTo>
                  <a:lnTo>
                    <a:pt x="310045" y="539127"/>
                  </a:lnTo>
                  <a:lnTo>
                    <a:pt x="297967" y="495211"/>
                  </a:lnTo>
                  <a:lnTo>
                    <a:pt x="293776" y="448589"/>
                  </a:lnTo>
                  <a:lnTo>
                    <a:pt x="297967" y="401955"/>
                  </a:lnTo>
                  <a:lnTo>
                    <a:pt x="310045" y="358038"/>
                  </a:lnTo>
                  <a:lnTo>
                    <a:pt x="329285" y="317588"/>
                  </a:lnTo>
                  <a:lnTo>
                    <a:pt x="354939" y="281330"/>
                  </a:lnTo>
                  <a:lnTo>
                    <a:pt x="386257" y="249999"/>
                  </a:lnTo>
                  <a:lnTo>
                    <a:pt x="422516" y="224345"/>
                  </a:lnTo>
                  <a:lnTo>
                    <a:pt x="462978" y="205117"/>
                  </a:lnTo>
                  <a:lnTo>
                    <a:pt x="506882" y="193027"/>
                  </a:lnTo>
                  <a:lnTo>
                    <a:pt x="553516" y="188836"/>
                  </a:lnTo>
                  <a:lnTo>
                    <a:pt x="600138" y="193027"/>
                  </a:lnTo>
                  <a:lnTo>
                    <a:pt x="644055" y="205117"/>
                  </a:lnTo>
                  <a:lnTo>
                    <a:pt x="684504" y="224345"/>
                  </a:lnTo>
                  <a:lnTo>
                    <a:pt x="720763" y="249999"/>
                  </a:lnTo>
                  <a:lnTo>
                    <a:pt x="752094" y="281330"/>
                  </a:lnTo>
                  <a:lnTo>
                    <a:pt x="777748" y="317588"/>
                  </a:lnTo>
                  <a:lnTo>
                    <a:pt x="796975" y="358038"/>
                  </a:lnTo>
                  <a:lnTo>
                    <a:pt x="809066" y="401955"/>
                  </a:lnTo>
                  <a:lnTo>
                    <a:pt x="813257" y="448589"/>
                  </a:lnTo>
                  <a:lnTo>
                    <a:pt x="813257" y="317525"/>
                  </a:lnTo>
                  <a:lnTo>
                    <a:pt x="788428" y="276733"/>
                  </a:lnTo>
                  <a:lnTo>
                    <a:pt x="759307" y="242785"/>
                  </a:lnTo>
                  <a:lnTo>
                    <a:pt x="725360" y="213664"/>
                  </a:lnTo>
                  <a:lnTo>
                    <a:pt x="687209" y="189953"/>
                  </a:lnTo>
                  <a:lnTo>
                    <a:pt x="684568" y="188836"/>
                  </a:lnTo>
                  <a:lnTo>
                    <a:pt x="645452" y="172275"/>
                  </a:lnTo>
                  <a:lnTo>
                    <a:pt x="600684" y="161226"/>
                  </a:lnTo>
                  <a:lnTo>
                    <a:pt x="553516" y="157403"/>
                  </a:lnTo>
                  <a:lnTo>
                    <a:pt x="506349" y="161226"/>
                  </a:lnTo>
                  <a:lnTo>
                    <a:pt x="461581" y="172275"/>
                  </a:lnTo>
                  <a:lnTo>
                    <a:pt x="419811" y="189953"/>
                  </a:lnTo>
                  <a:lnTo>
                    <a:pt x="381660" y="213664"/>
                  </a:lnTo>
                  <a:lnTo>
                    <a:pt x="347713" y="242785"/>
                  </a:lnTo>
                  <a:lnTo>
                    <a:pt x="318592" y="276733"/>
                  </a:lnTo>
                  <a:lnTo>
                    <a:pt x="294894" y="314883"/>
                  </a:lnTo>
                  <a:lnTo>
                    <a:pt x="277202" y="356654"/>
                  </a:lnTo>
                  <a:lnTo>
                    <a:pt x="266153" y="401421"/>
                  </a:lnTo>
                  <a:lnTo>
                    <a:pt x="262343" y="448589"/>
                  </a:lnTo>
                  <a:lnTo>
                    <a:pt x="266153" y="495757"/>
                  </a:lnTo>
                  <a:lnTo>
                    <a:pt x="277202" y="540524"/>
                  </a:lnTo>
                  <a:lnTo>
                    <a:pt x="294894" y="582282"/>
                  </a:lnTo>
                  <a:lnTo>
                    <a:pt x="318592" y="620445"/>
                  </a:lnTo>
                  <a:lnTo>
                    <a:pt x="347713" y="654380"/>
                  </a:lnTo>
                  <a:lnTo>
                    <a:pt x="381660" y="683514"/>
                  </a:lnTo>
                  <a:lnTo>
                    <a:pt x="419811" y="707212"/>
                  </a:lnTo>
                  <a:lnTo>
                    <a:pt x="461581" y="724890"/>
                  </a:lnTo>
                  <a:lnTo>
                    <a:pt x="506349" y="735939"/>
                  </a:lnTo>
                  <a:lnTo>
                    <a:pt x="553516" y="739762"/>
                  </a:lnTo>
                  <a:lnTo>
                    <a:pt x="600684" y="735939"/>
                  </a:lnTo>
                  <a:lnTo>
                    <a:pt x="645452" y="724890"/>
                  </a:lnTo>
                  <a:lnTo>
                    <a:pt x="684580" y="708329"/>
                  </a:lnTo>
                  <a:lnTo>
                    <a:pt x="725360" y="683514"/>
                  </a:lnTo>
                  <a:lnTo>
                    <a:pt x="759307" y="654380"/>
                  </a:lnTo>
                  <a:lnTo>
                    <a:pt x="788428" y="620445"/>
                  </a:lnTo>
                  <a:lnTo>
                    <a:pt x="812139" y="582282"/>
                  </a:lnTo>
                  <a:lnTo>
                    <a:pt x="829818" y="540524"/>
                  </a:lnTo>
                  <a:lnTo>
                    <a:pt x="840867" y="495757"/>
                  </a:lnTo>
                  <a:lnTo>
                    <a:pt x="844689" y="448589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E1F09820-5432-81B1-B112-540D84576A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56187" y="2467694"/>
            <a:ext cx="6020485" cy="6089796"/>
          </a:xfrm>
          <a:prstGeom prst="rect">
            <a:avLst/>
          </a:prstGeom>
        </p:spPr>
      </p:pic>
      <p:sp>
        <p:nvSpPr>
          <p:cNvPr id="10" name="object 26">
            <a:extLst>
              <a:ext uri="{FF2B5EF4-FFF2-40B4-BE49-F238E27FC236}">
                <a16:creationId xmlns:a16="http://schemas.microsoft.com/office/drawing/2014/main" id="{4C74ADAE-6EB6-4E07-E9C8-7CFD8F7BF64C}"/>
              </a:ext>
            </a:extLst>
          </p:cNvPr>
          <p:cNvSpPr/>
          <p:nvPr/>
        </p:nvSpPr>
        <p:spPr>
          <a:xfrm rot="5400000" flipH="1">
            <a:off x="631666" y="7849800"/>
            <a:ext cx="1831560" cy="3093609"/>
          </a:xfrm>
          <a:custGeom>
            <a:avLst/>
            <a:gdLst/>
            <a:ahLst/>
            <a:cxnLst/>
            <a:rect l="l" t="t" r="r" b="b"/>
            <a:pathLst>
              <a:path w="2013585" h="3401059">
                <a:moveTo>
                  <a:pt x="0" y="0"/>
                </a:moveTo>
                <a:lnTo>
                  <a:pt x="0" y="3400479"/>
                </a:lnTo>
                <a:lnTo>
                  <a:pt x="1589746" y="3400479"/>
                </a:lnTo>
                <a:lnTo>
                  <a:pt x="1659098" y="3325881"/>
                </a:lnTo>
                <a:lnTo>
                  <a:pt x="1701805" y="3275397"/>
                </a:lnTo>
                <a:lnTo>
                  <a:pt x="1741266" y="3225140"/>
                </a:lnTo>
                <a:lnTo>
                  <a:pt x="1777580" y="3175144"/>
                </a:lnTo>
                <a:lnTo>
                  <a:pt x="1810849" y="3125444"/>
                </a:lnTo>
                <a:lnTo>
                  <a:pt x="1841172" y="3076077"/>
                </a:lnTo>
                <a:lnTo>
                  <a:pt x="1868650" y="3027078"/>
                </a:lnTo>
                <a:lnTo>
                  <a:pt x="1893384" y="2978481"/>
                </a:lnTo>
                <a:lnTo>
                  <a:pt x="1915474" y="2930322"/>
                </a:lnTo>
                <a:lnTo>
                  <a:pt x="1935020" y="2882636"/>
                </a:lnTo>
                <a:lnTo>
                  <a:pt x="1952123" y="2835459"/>
                </a:lnTo>
                <a:lnTo>
                  <a:pt x="1966883" y="2788826"/>
                </a:lnTo>
                <a:lnTo>
                  <a:pt x="1979401" y="2742772"/>
                </a:lnTo>
                <a:lnTo>
                  <a:pt x="1989776" y="2697332"/>
                </a:lnTo>
                <a:lnTo>
                  <a:pt x="1998110" y="2652542"/>
                </a:lnTo>
                <a:lnTo>
                  <a:pt x="2004503" y="2608437"/>
                </a:lnTo>
                <a:lnTo>
                  <a:pt x="2009056" y="2565052"/>
                </a:lnTo>
                <a:lnTo>
                  <a:pt x="2011868" y="2522423"/>
                </a:lnTo>
                <a:lnTo>
                  <a:pt x="2013040" y="2480585"/>
                </a:lnTo>
                <a:lnTo>
                  <a:pt x="2012672" y="2439573"/>
                </a:lnTo>
                <a:lnTo>
                  <a:pt x="2010866" y="2399422"/>
                </a:lnTo>
                <a:lnTo>
                  <a:pt x="2007721" y="2360168"/>
                </a:lnTo>
                <a:lnTo>
                  <a:pt x="2003338" y="2321847"/>
                </a:lnTo>
                <a:lnTo>
                  <a:pt x="1991259" y="2248140"/>
                </a:lnTo>
                <a:lnTo>
                  <a:pt x="1975432" y="2178585"/>
                </a:lnTo>
                <a:lnTo>
                  <a:pt x="1956661" y="2113463"/>
                </a:lnTo>
                <a:lnTo>
                  <a:pt x="1935749" y="2053058"/>
                </a:lnTo>
                <a:lnTo>
                  <a:pt x="1913500" y="1997651"/>
                </a:lnTo>
                <a:lnTo>
                  <a:pt x="1867086" y="1900852"/>
                </a:lnTo>
                <a:lnTo>
                  <a:pt x="1825353" y="1828698"/>
                </a:lnTo>
                <a:lnTo>
                  <a:pt x="1795231" y="1783621"/>
                </a:lnTo>
                <a:lnTo>
                  <a:pt x="0" y="0"/>
                </a:lnTo>
                <a:close/>
              </a:path>
            </a:pathLst>
          </a:custGeom>
          <a:solidFill>
            <a:srgbClr val="1C2545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94CFC74A-7B66-F8F2-4E20-41771EB391DE}"/>
              </a:ext>
            </a:extLst>
          </p:cNvPr>
          <p:cNvGrpSpPr/>
          <p:nvPr/>
        </p:nvGrpSpPr>
        <p:grpSpPr>
          <a:xfrm>
            <a:off x="10656117" y="4062597"/>
            <a:ext cx="6874589" cy="3811795"/>
            <a:chOff x="10651174" y="4466349"/>
            <a:chExt cx="7557804" cy="4190621"/>
          </a:xfrm>
        </p:grpSpPr>
        <p:sp>
          <p:nvSpPr>
            <p:cNvPr id="41" name="object 22">
              <a:extLst>
                <a:ext uri="{FF2B5EF4-FFF2-40B4-BE49-F238E27FC236}">
                  <a16:creationId xmlns:a16="http://schemas.microsoft.com/office/drawing/2014/main" id="{CB9AEE1E-5231-49E3-8ACD-E203F8D42646}"/>
                </a:ext>
              </a:extLst>
            </p:cNvPr>
            <p:cNvSpPr txBox="1"/>
            <p:nvPr/>
          </p:nvSpPr>
          <p:spPr>
            <a:xfrm>
              <a:off x="10651174" y="4466349"/>
              <a:ext cx="5420676" cy="432795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>
                <a:spcBef>
                  <a:spcPts val="123"/>
                </a:spcBef>
              </a:pPr>
              <a:r>
                <a:rPr lang="en-us" sz="2456" spc="-9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+ </a:t>
              </a:r>
              <a:r>
                <a:rPr lang="en-us" sz="2456" b="1" spc="-9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7.0</a:t>
              </a:r>
              <a:r>
                <a:rPr lang="en-us" sz="2456" b="1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00</a:t>
              </a:r>
              <a:r>
                <a:rPr lang="en-us" sz="2456" spc="77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employees </a:t>
              </a:r>
              <a:endParaRPr lang="en-us" sz="2456" dirty="0">
                <a:latin typeface="Poppins"/>
                <a:cs typeface="Poppins"/>
              </a:endParaRPr>
            </a:p>
          </p:txBody>
        </p:sp>
        <p:sp>
          <p:nvSpPr>
            <p:cNvPr id="16" name="object 22">
              <a:extLst>
                <a:ext uri="{FF2B5EF4-FFF2-40B4-BE49-F238E27FC236}">
                  <a16:creationId xmlns:a16="http://schemas.microsoft.com/office/drawing/2014/main" id="{F6E9E3F5-8A6C-316D-379B-65BC17E32D28}"/>
                </a:ext>
              </a:extLst>
            </p:cNvPr>
            <p:cNvSpPr txBox="1"/>
            <p:nvPr/>
          </p:nvSpPr>
          <p:spPr>
            <a:xfrm>
              <a:off x="10655703" y="5538302"/>
              <a:ext cx="7244946" cy="848278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>
                <a:spcBef>
                  <a:spcPts val="123"/>
                </a:spcBef>
              </a:pPr>
              <a:r>
                <a:rPr lang="en-us" sz="2456" b="1" spc="64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41</a:t>
              </a:r>
              <a:r>
                <a:rPr lang="en-us" sz="2456" spc="64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456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production plants </a:t>
              </a:r>
              <a:br>
                <a:rPr lang="en-us" sz="2456" dirty="0">
                  <a:solidFill>
                    <a:srgbClr val="1C2545"/>
                  </a:solidFill>
                  <a:latin typeface="Poppins"/>
                  <a:cs typeface="Poppins"/>
                </a:rPr>
              </a:br>
              <a:r>
                <a:rPr lang="en-us" sz="2456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and </a:t>
              </a:r>
              <a:r>
                <a:rPr lang="en-us" sz="2456" b="1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7</a:t>
              </a:r>
              <a:r>
                <a:rPr lang="en-us" sz="2456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logistics plants</a:t>
              </a:r>
              <a:endParaRPr lang="en-us" sz="2456" dirty="0">
                <a:latin typeface="Poppins"/>
                <a:cs typeface="Poppins"/>
              </a:endParaRPr>
            </a:p>
          </p:txBody>
        </p:sp>
        <p:sp>
          <p:nvSpPr>
            <p:cNvPr id="17" name="object 22">
              <a:extLst>
                <a:ext uri="{FF2B5EF4-FFF2-40B4-BE49-F238E27FC236}">
                  <a16:creationId xmlns:a16="http://schemas.microsoft.com/office/drawing/2014/main" id="{52EAFCCC-9252-5508-AA4F-C9E2AD6BE1DC}"/>
                </a:ext>
              </a:extLst>
            </p:cNvPr>
            <p:cNvSpPr txBox="1"/>
            <p:nvPr/>
          </p:nvSpPr>
          <p:spPr>
            <a:xfrm>
              <a:off x="10657015" y="7003318"/>
              <a:ext cx="7551963" cy="432795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 marR="2703149" defTabSz="831738">
                <a:spcBef>
                  <a:spcPts val="1105"/>
                </a:spcBef>
                <a:defRPr/>
              </a:pPr>
              <a:r>
                <a:rPr lang="en-us" sz="2456" kern="0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Operations</a:t>
              </a:r>
              <a:r>
                <a:rPr lang="en-us" sz="2456" kern="0" spc="59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456" kern="0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in </a:t>
              </a:r>
              <a:r>
                <a:rPr lang="en-us" sz="2456" b="1" kern="0" spc="59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7</a:t>
              </a:r>
              <a:r>
                <a:rPr lang="en-us" sz="2456" b="1" kern="0" spc="64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456" b="1" kern="0" spc="-9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countries</a:t>
              </a:r>
              <a:endParaRPr lang="en-us" sz="2456" b="1" kern="0" dirty="0">
                <a:solidFill>
                  <a:sysClr val="windowText" lastClr="000000"/>
                </a:solidFill>
                <a:latin typeface="Poppins"/>
                <a:cs typeface="Poppins"/>
              </a:endParaRPr>
            </a:p>
          </p:txBody>
        </p:sp>
        <p:sp>
          <p:nvSpPr>
            <p:cNvPr id="18" name="object 22">
              <a:extLst>
                <a:ext uri="{FF2B5EF4-FFF2-40B4-BE49-F238E27FC236}">
                  <a16:creationId xmlns:a16="http://schemas.microsoft.com/office/drawing/2014/main" id="{6DBCF5F5-5C78-ACFD-A568-08F59C9B238C}"/>
                </a:ext>
              </a:extLst>
            </p:cNvPr>
            <p:cNvSpPr txBox="1"/>
            <p:nvPr/>
          </p:nvSpPr>
          <p:spPr>
            <a:xfrm>
              <a:off x="10661546" y="8224175"/>
              <a:ext cx="7244946" cy="432795"/>
            </a:xfrm>
            <a:prstGeom prst="rect">
              <a:avLst/>
            </a:prstGeom>
          </p:spPr>
          <p:txBody>
            <a:bodyPr vert="horz" wrap="square" lIns="0" tIns="15595" rIns="0" bIns="0" rtlCol="0" anchor="t">
              <a:spAutoFit/>
            </a:bodyPr>
            <a:lstStyle/>
            <a:p>
              <a:pPr marL="11552" marR="4621">
                <a:spcBef>
                  <a:spcPts val="887"/>
                </a:spcBef>
              </a:pPr>
              <a:r>
                <a:rPr lang="en-us" sz="2456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Revenue</a:t>
              </a:r>
              <a:r>
                <a:rPr lang="en-us" sz="2456" spc="64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456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of</a:t>
              </a:r>
              <a:r>
                <a:rPr lang="en-us" sz="2456" spc="64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456" b="1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USD</a:t>
              </a:r>
              <a:r>
                <a:rPr lang="en-us" sz="2456" b="1" spc="64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456" b="1" spc="-23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2.3 billion </a:t>
              </a:r>
              <a:r>
                <a:rPr lang="en-us" sz="2456" dirty="0">
                  <a:solidFill>
                    <a:srgbClr val="1C2545"/>
                  </a:solidFill>
                  <a:latin typeface="Poppins"/>
                  <a:ea typeface="Poppins"/>
                  <a:cs typeface="Poppins"/>
                </a:rPr>
                <a:t>in 2023</a:t>
              </a:r>
              <a:endParaRPr lang="en-us" sz="2456" b="1" dirty="0">
                <a:solidFill>
                  <a:srgbClr val="FF0000"/>
                </a:solidFill>
                <a:highlight>
                  <a:srgbClr val="FFFF00"/>
                </a:highlight>
                <a:latin typeface="Poppins"/>
                <a:cs typeface="Poppins"/>
              </a:endParaRPr>
            </a:p>
          </p:txBody>
        </p:sp>
      </p:grpSp>
      <p:sp>
        <p:nvSpPr>
          <p:cNvPr id="24" name="Freeform 5">
            <a:extLst>
              <a:ext uri="{FF2B5EF4-FFF2-40B4-BE49-F238E27FC236}">
                <a16:creationId xmlns:a16="http://schemas.microsoft.com/office/drawing/2014/main" id="{C2F492AE-64E1-C858-473D-795C1FA1F7B8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CBBAF332-0CDD-6C57-0112-D301622FC983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A920DD4C-8998-D4B5-569B-CF82C37ADCC7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C484A39A-955F-C0D0-9EB8-F40EB97101D1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6B074C73-F3BC-B925-489D-4584CF1F2F73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B967FA94-5530-B7AA-6D02-B005DF4BA69D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116527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ráfico 165">
            <a:extLst>
              <a:ext uri="{FF2B5EF4-FFF2-40B4-BE49-F238E27FC236}">
                <a16:creationId xmlns:a16="http://schemas.microsoft.com/office/drawing/2014/main" id="{B716AEDF-5285-5227-F585-8D57B5E60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0933" y="7223849"/>
            <a:ext cx="1336452" cy="1336452"/>
          </a:xfrm>
          <a:prstGeom prst="rect">
            <a:avLst/>
          </a:prstGeom>
        </p:spPr>
      </p:pic>
      <p:pic>
        <p:nvPicPr>
          <p:cNvPr id="164" name="Gráfico 163">
            <a:extLst>
              <a:ext uri="{FF2B5EF4-FFF2-40B4-BE49-F238E27FC236}">
                <a16:creationId xmlns:a16="http://schemas.microsoft.com/office/drawing/2014/main" id="{7928D665-433F-8186-2514-FF9E988875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2952" y="5266813"/>
            <a:ext cx="1344901" cy="1344901"/>
          </a:xfrm>
          <a:prstGeom prst="rect">
            <a:avLst/>
          </a:prstGeom>
        </p:spPr>
      </p:pic>
      <p:pic>
        <p:nvPicPr>
          <p:cNvPr id="162" name="Gráfico 161">
            <a:extLst>
              <a:ext uri="{FF2B5EF4-FFF2-40B4-BE49-F238E27FC236}">
                <a16:creationId xmlns:a16="http://schemas.microsoft.com/office/drawing/2014/main" id="{54590BFB-AC51-006D-7B6A-29FBBC75D0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57420" y="3605767"/>
            <a:ext cx="1333149" cy="1333149"/>
          </a:xfrm>
          <a:prstGeom prst="rect">
            <a:avLst/>
          </a:prstGeom>
        </p:spPr>
      </p:pic>
      <p:sp>
        <p:nvSpPr>
          <p:cNvPr id="130" name="object 111">
            <a:extLst>
              <a:ext uri="{FF2B5EF4-FFF2-40B4-BE49-F238E27FC236}">
                <a16:creationId xmlns:a16="http://schemas.microsoft.com/office/drawing/2014/main" id="{FF4F6A46-758C-24F1-C698-2B92FB62C65F}"/>
              </a:ext>
            </a:extLst>
          </p:cNvPr>
          <p:cNvSpPr>
            <a:spLocks/>
          </p:cNvSpPr>
          <p:nvPr/>
        </p:nvSpPr>
        <p:spPr>
          <a:xfrm rot="10800000">
            <a:off x="3366211" y="6832114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31" name="object 111">
            <a:extLst>
              <a:ext uri="{FF2B5EF4-FFF2-40B4-BE49-F238E27FC236}">
                <a16:creationId xmlns:a16="http://schemas.microsoft.com/office/drawing/2014/main" id="{55D92508-129E-D335-CE27-0EEF02A84093}"/>
              </a:ext>
            </a:extLst>
          </p:cNvPr>
          <p:cNvSpPr>
            <a:spLocks/>
          </p:cNvSpPr>
          <p:nvPr/>
        </p:nvSpPr>
        <p:spPr>
          <a:xfrm>
            <a:off x="2018007" y="6841954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9983E2D9-9EA4-214F-2F12-4317464AADE4}"/>
              </a:ext>
            </a:extLst>
          </p:cNvPr>
          <p:cNvSpPr>
            <a:spLocks/>
          </p:cNvSpPr>
          <p:nvPr/>
        </p:nvSpPr>
        <p:spPr>
          <a:xfrm>
            <a:off x="14940127" y="3279817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32" name="object 111">
            <a:extLst>
              <a:ext uri="{FF2B5EF4-FFF2-40B4-BE49-F238E27FC236}">
                <a16:creationId xmlns:a16="http://schemas.microsoft.com/office/drawing/2014/main" id="{6DA244D7-4FE4-B4B3-96F3-A216E3FE1748}"/>
              </a:ext>
            </a:extLst>
          </p:cNvPr>
          <p:cNvSpPr>
            <a:spLocks/>
          </p:cNvSpPr>
          <p:nvPr/>
        </p:nvSpPr>
        <p:spPr>
          <a:xfrm rot="10800000">
            <a:off x="13678405" y="3269976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33" name="object 111">
            <a:extLst>
              <a:ext uri="{FF2B5EF4-FFF2-40B4-BE49-F238E27FC236}">
                <a16:creationId xmlns:a16="http://schemas.microsoft.com/office/drawing/2014/main" id="{03A0B845-2060-9445-F03D-2DA6329892A0}"/>
              </a:ext>
            </a:extLst>
          </p:cNvPr>
          <p:cNvSpPr>
            <a:spLocks/>
          </p:cNvSpPr>
          <p:nvPr/>
        </p:nvSpPr>
        <p:spPr>
          <a:xfrm>
            <a:off x="12362495" y="3279817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34" name="object 111">
            <a:extLst>
              <a:ext uri="{FF2B5EF4-FFF2-40B4-BE49-F238E27FC236}">
                <a16:creationId xmlns:a16="http://schemas.microsoft.com/office/drawing/2014/main" id="{9A119817-0160-42F9-274F-2134BE476278}"/>
              </a:ext>
            </a:extLst>
          </p:cNvPr>
          <p:cNvSpPr>
            <a:spLocks/>
          </p:cNvSpPr>
          <p:nvPr/>
        </p:nvSpPr>
        <p:spPr>
          <a:xfrm rot="10800000">
            <a:off x="11100356" y="3271030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35" name="object 111">
            <a:extLst>
              <a:ext uri="{FF2B5EF4-FFF2-40B4-BE49-F238E27FC236}">
                <a16:creationId xmlns:a16="http://schemas.microsoft.com/office/drawing/2014/main" id="{003953F2-D53A-9DD2-5291-C05AEE89DBE9}"/>
              </a:ext>
            </a:extLst>
          </p:cNvPr>
          <p:cNvSpPr>
            <a:spLocks/>
          </p:cNvSpPr>
          <p:nvPr/>
        </p:nvSpPr>
        <p:spPr>
          <a:xfrm>
            <a:off x="9784446" y="3280871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14" name="object 111">
            <a:extLst>
              <a:ext uri="{FF2B5EF4-FFF2-40B4-BE49-F238E27FC236}">
                <a16:creationId xmlns:a16="http://schemas.microsoft.com/office/drawing/2014/main" id="{2BE48BA2-FE5A-038B-FFDF-7E14F1A97E52}"/>
              </a:ext>
            </a:extLst>
          </p:cNvPr>
          <p:cNvSpPr>
            <a:spLocks/>
          </p:cNvSpPr>
          <p:nvPr/>
        </p:nvSpPr>
        <p:spPr>
          <a:xfrm rot="10800000">
            <a:off x="16246758" y="3271032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4" name="object 111">
            <a:extLst>
              <a:ext uri="{FF2B5EF4-FFF2-40B4-BE49-F238E27FC236}">
                <a16:creationId xmlns:a16="http://schemas.microsoft.com/office/drawing/2014/main" id="{5F09E82D-597D-EE2A-BFDC-DB52A083280B}"/>
              </a:ext>
            </a:extLst>
          </p:cNvPr>
          <p:cNvSpPr>
            <a:spLocks/>
          </p:cNvSpPr>
          <p:nvPr/>
        </p:nvSpPr>
        <p:spPr>
          <a:xfrm rot="10800000">
            <a:off x="8522308" y="3271031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5" name="object 111">
            <a:extLst>
              <a:ext uri="{FF2B5EF4-FFF2-40B4-BE49-F238E27FC236}">
                <a16:creationId xmlns:a16="http://schemas.microsoft.com/office/drawing/2014/main" id="{936FE0BF-710A-A0B5-AB45-638138DE57EE}"/>
              </a:ext>
            </a:extLst>
          </p:cNvPr>
          <p:cNvSpPr>
            <a:spLocks/>
          </p:cNvSpPr>
          <p:nvPr/>
        </p:nvSpPr>
        <p:spPr>
          <a:xfrm>
            <a:off x="7206398" y="3280872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5" name="object 111">
            <a:extLst>
              <a:ext uri="{FF2B5EF4-FFF2-40B4-BE49-F238E27FC236}">
                <a16:creationId xmlns:a16="http://schemas.microsoft.com/office/drawing/2014/main" id="{02DA13AF-6563-DE42-ECB6-016C5EAB0B95}"/>
              </a:ext>
            </a:extLst>
          </p:cNvPr>
          <p:cNvSpPr>
            <a:spLocks/>
          </p:cNvSpPr>
          <p:nvPr/>
        </p:nvSpPr>
        <p:spPr>
          <a:xfrm rot="10800000">
            <a:off x="5944259" y="3272085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" name="object 111">
            <a:extLst>
              <a:ext uri="{FF2B5EF4-FFF2-40B4-BE49-F238E27FC236}">
                <a16:creationId xmlns:a16="http://schemas.microsoft.com/office/drawing/2014/main" id="{E6F5231F-4CD0-C88A-EF66-8EE84AD48CDB}"/>
              </a:ext>
            </a:extLst>
          </p:cNvPr>
          <p:cNvSpPr>
            <a:spLocks/>
          </p:cNvSpPr>
          <p:nvPr/>
        </p:nvSpPr>
        <p:spPr>
          <a:xfrm>
            <a:off x="4628349" y="3281926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0" name="object 111">
            <a:extLst>
              <a:ext uri="{FF2B5EF4-FFF2-40B4-BE49-F238E27FC236}">
                <a16:creationId xmlns:a16="http://schemas.microsoft.com/office/drawing/2014/main" id="{8D922D2C-16B4-A522-7F92-5538DE26A835}"/>
              </a:ext>
            </a:extLst>
          </p:cNvPr>
          <p:cNvSpPr>
            <a:spLocks/>
          </p:cNvSpPr>
          <p:nvPr/>
        </p:nvSpPr>
        <p:spPr>
          <a:xfrm rot="10800000">
            <a:off x="3366211" y="3272086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9" name="object 111">
            <a:extLst>
              <a:ext uri="{FF2B5EF4-FFF2-40B4-BE49-F238E27FC236}">
                <a16:creationId xmlns:a16="http://schemas.microsoft.com/office/drawing/2014/main" id="{6F37CA47-BA3B-6255-1AD4-C06BA6F6D788}"/>
              </a:ext>
            </a:extLst>
          </p:cNvPr>
          <p:cNvSpPr>
            <a:spLocks/>
          </p:cNvSpPr>
          <p:nvPr/>
        </p:nvSpPr>
        <p:spPr>
          <a:xfrm>
            <a:off x="2018007" y="3281926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3E769C7-303D-EAB9-52F4-59EDA45FAF48}"/>
              </a:ext>
            </a:extLst>
          </p:cNvPr>
          <p:cNvSpPr>
            <a:spLocks/>
          </p:cNvSpPr>
          <p:nvPr/>
        </p:nvSpPr>
        <p:spPr>
          <a:xfrm>
            <a:off x="642" y="3168429"/>
            <a:ext cx="18431116" cy="36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637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68B9F65-C932-7259-4E98-A381E36A74E4}"/>
              </a:ext>
            </a:extLst>
          </p:cNvPr>
          <p:cNvGrpSpPr/>
          <p:nvPr/>
        </p:nvGrpSpPr>
        <p:grpSpPr>
          <a:xfrm>
            <a:off x="1263161" y="578935"/>
            <a:ext cx="1770334" cy="2215094"/>
            <a:chOff x="1387991" y="636471"/>
            <a:chExt cx="1946275" cy="2435236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542A010-DDC8-3AAC-5EB3-31244FF0C654}"/>
                </a:ext>
              </a:extLst>
            </p:cNvPr>
            <p:cNvSpPr txBox="1">
              <a:spLocks/>
            </p:cNvSpPr>
            <p:nvPr/>
          </p:nvSpPr>
          <p:spPr>
            <a:xfrm>
              <a:off x="1387991" y="2499823"/>
              <a:ext cx="1946275" cy="571884"/>
            </a:xfrm>
            <a:prstGeom prst="rect">
              <a:avLst/>
            </a:prstGeom>
          </p:spPr>
          <p:txBody>
            <a:bodyPr vert="horz" wrap="square" lIns="0" tIns="16173" rIns="0" bIns="0" rtlCol="0">
              <a:spAutoFit/>
            </a:bodyPr>
            <a:lstStyle/>
            <a:p>
              <a:pPr marL="11552" algn="ctr">
                <a:spcBef>
                  <a:spcPts val="127"/>
                </a:spcBef>
              </a:pPr>
              <a:r>
                <a:rPr lang="en-us" sz="1637" b="1" spc="-9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FOUNDATION</a:t>
              </a:r>
              <a:endParaRPr sz="1637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1552" algn="ctr">
                <a:spcBef>
                  <a:spcPts val="41"/>
                </a:spcBef>
              </a:pPr>
              <a:r>
                <a:rPr lang="en-us" sz="1637" b="1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PE</a:t>
              </a:r>
              <a:r>
                <a:rPr lang="en-us" sz="1637" b="1" spc="114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637" b="1" spc="-23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Recycling</a:t>
              </a:r>
              <a:endParaRPr sz="1637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12" name="object 92">
              <a:extLst>
                <a:ext uri="{FF2B5EF4-FFF2-40B4-BE49-F238E27FC236}">
                  <a16:creationId xmlns:a16="http://schemas.microsoft.com/office/drawing/2014/main" id="{B17ADEF4-C330-28D5-3AF2-1C31DE37B903}"/>
                </a:ext>
              </a:extLst>
            </p:cNvPr>
            <p:cNvGrpSpPr>
              <a:grpSpLocks/>
            </p:cNvGrpSpPr>
            <p:nvPr/>
          </p:nvGrpSpPr>
          <p:grpSpPr>
            <a:xfrm>
              <a:off x="1557878" y="636471"/>
              <a:ext cx="1671955" cy="1837055"/>
              <a:chOff x="3103121" y="1563660"/>
              <a:chExt cx="1671955" cy="1837055"/>
            </a:xfrm>
          </p:grpSpPr>
          <p:pic>
            <p:nvPicPr>
              <p:cNvPr id="13" name="object 93">
                <a:extLst>
                  <a:ext uri="{FF2B5EF4-FFF2-40B4-BE49-F238E27FC236}">
                    <a16:creationId xmlns:a16="http://schemas.microsoft.com/office/drawing/2014/main" id="{7B37F3A4-6373-D869-EDB0-4D05B0CC7AB9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03121" y="1642797"/>
                <a:ext cx="1671436" cy="1757665"/>
              </a:xfrm>
              <a:prstGeom prst="rect">
                <a:avLst/>
              </a:prstGeom>
            </p:spPr>
          </p:pic>
          <p:pic>
            <p:nvPicPr>
              <p:cNvPr id="14" name="object 94">
                <a:extLst>
                  <a:ext uri="{FF2B5EF4-FFF2-40B4-BE49-F238E27FC236}">
                    <a16:creationId xmlns:a16="http://schemas.microsoft.com/office/drawing/2014/main" id="{D1A889AE-5045-C815-4622-6EF3B2F639AC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21189" y="1730575"/>
                <a:ext cx="1431453" cy="1431443"/>
              </a:xfrm>
              <a:prstGeom prst="rect">
                <a:avLst/>
              </a:prstGeom>
            </p:spPr>
          </p:pic>
          <p:sp>
            <p:nvSpPr>
              <p:cNvPr id="15" name="object 95">
                <a:extLst>
                  <a:ext uri="{FF2B5EF4-FFF2-40B4-BE49-F238E27FC236}">
                    <a16:creationId xmlns:a16="http://schemas.microsoft.com/office/drawing/2014/main" id="{0FC2B880-9252-183B-C0F1-03A082C466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71806" y="1563660"/>
                <a:ext cx="56515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65150" h="142875">
                    <a:moveTo>
                      <a:pt x="559815" y="0"/>
                    </a:moveTo>
                    <a:lnTo>
                      <a:pt x="4502" y="9162"/>
                    </a:lnTo>
                    <a:lnTo>
                      <a:pt x="7633" y="12481"/>
                    </a:lnTo>
                    <a:lnTo>
                      <a:pt x="0" y="21098"/>
                    </a:lnTo>
                    <a:lnTo>
                      <a:pt x="7905" y="29423"/>
                    </a:lnTo>
                    <a:lnTo>
                      <a:pt x="282" y="38019"/>
                    </a:lnTo>
                    <a:lnTo>
                      <a:pt x="8198" y="46365"/>
                    </a:lnTo>
                    <a:lnTo>
                      <a:pt x="565" y="54972"/>
                    </a:lnTo>
                    <a:lnTo>
                      <a:pt x="8470" y="63306"/>
                    </a:lnTo>
                    <a:lnTo>
                      <a:pt x="848" y="71893"/>
                    </a:lnTo>
                    <a:lnTo>
                      <a:pt x="8753" y="80238"/>
                    </a:lnTo>
                    <a:lnTo>
                      <a:pt x="1120" y="88803"/>
                    </a:lnTo>
                    <a:lnTo>
                      <a:pt x="9036" y="97096"/>
                    </a:lnTo>
                    <a:lnTo>
                      <a:pt x="1392" y="105661"/>
                    </a:lnTo>
                    <a:lnTo>
                      <a:pt x="9308" y="113996"/>
                    </a:lnTo>
                    <a:lnTo>
                      <a:pt x="1685" y="122561"/>
                    </a:lnTo>
                    <a:lnTo>
                      <a:pt x="9591" y="130833"/>
                    </a:lnTo>
                    <a:lnTo>
                      <a:pt x="1958" y="139346"/>
                    </a:lnTo>
                    <a:lnTo>
                      <a:pt x="4879" y="142424"/>
                    </a:lnTo>
                    <a:lnTo>
                      <a:pt x="560192" y="133252"/>
                    </a:lnTo>
                    <a:lnTo>
                      <a:pt x="557061" y="129933"/>
                    </a:lnTo>
                    <a:lnTo>
                      <a:pt x="564694" y="121315"/>
                    </a:lnTo>
                    <a:lnTo>
                      <a:pt x="556778" y="112991"/>
                    </a:lnTo>
                    <a:lnTo>
                      <a:pt x="564412" y="104394"/>
                    </a:lnTo>
                    <a:lnTo>
                      <a:pt x="556506" y="96049"/>
                    </a:lnTo>
                    <a:lnTo>
                      <a:pt x="564129" y="87442"/>
                    </a:lnTo>
                    <a:lnTo>
                      <a:pt x="556223" y="79118"/>
                    </a:lnTo>
                    <a:lnTo>
                      <a:pt x="563857" y="70521"/>
                    </a:lnTo>
                    <a:lnTo>
                      <a:pt x="555941" y="62186"/>
                    </a:lnTo>
                    <a:lnTo>
                      <a:pt x="563574" y="53610"/>
                    </a:lnTo>
                    <a:lnTo>
                      <a:pt x="555668" y="45317"/>
                    </a:lnTo>
                    <a:lnTo>
                      <a:pt x="563291" y="36752"/>
                    </a:lnTo>
                    <a:lnTo>
                      <a:pt x="555386" y="28417"/>
                    </a:lnTo>
                    <a:lnTo>
                      <a:pt x="563019" y="19863"/>
                    </a:lnTo>
                    <a:lnTo>
                      <a:pt x="555103" y="11591"/>
                    </a:lnTo>
                    <a:lnTo>
                      <a:pt x="562747" y="3078"/>
                    </a:lnTo>
                    <a:lnTo>
                      <a:pt x="559815" y="0"/>
                    </a:lnTo>
                    <a:close/>
                  </a:path>
                </a:pathLst>
              </a:custGeom>
              <a:solidFill>
                <a:srgbClr val="E3A267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</p:grpSp>
      </p:grpSp>
      <p:sp>
        <p:nvSpPr>
          <p:cNvPr id="23" name="object 6">
            <a:extLst>
              <a:ext uri="{FF2B5EF4-FFF2-40B4-BE49-F238E27FC236}">
                <a16:creationId xmlns:a16="http://schemas.microsoft.com/office/drawing/2014/main" id="{648C4875-979F-FFDE-A929-4AE2BDC88084}"/>
              </a:ext>
            </a:extLst>
          </p:cNvPr>
          <p:cNvSpPr txBox="1">
            <a:spLocks/>
          </p:cNvSpPr>
          <p:nvPr/>
        </p:nvSpPr>
        <p:spPr>
          <a:xfrm>
            <a:off x="2538418" y="3868910"/>
            <a:ext cx="1893362" cy="28313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425110" marR="4621" indent="-414136">
              <a:lnSpc>
                <a:spcPct val="102000"/>
              </a:lnSpc>
              <a:spcBef>
                <a:spcPts val="82"/>
              </a:spcBef>
            </a:pPr>
            <a:r>
              <a:rPr lang="en-us" sz="1774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Plastic bags</a:t>
            </a:r>
            <a:r>
              <a:rPr lang="en-us" sz="1774" spc="4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 </a:t>
            </a:r>
            <a:endParaRPr sz="1774" dirty="0">
              <a:latin typeface="Poppins"/>
              <a:cs typeface="Poppins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C0C2BABD-C90F-4B75-FC76-CA3403B67168}"/>
              </a:ext>
            </a:extLst>
          </p:cNvPr>
          <p:cNvSpPr txBox="1">
            <a:spLocks/>
          </p:cNvSpPr>
          <p:nvPr/>
        </p:nvSpPr>
        <p:spPr>
          <a:xfrm>
            <a:off x="3664380" y="1757687"/>
            <a:ext cx="2188583" cy="111855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indent="-578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Packaging for baler and automatic packaging</a:t>
            </a:r>
            <a:endParaRPr sz="1774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94546B26-C51D-F93E-5A58-6F012FF3812A}"/>
              </a:ext>
            </a:extLst>
          </p:cNvPr>
          <p:cNvSpPr txBox="1">
            <a:spLocks/>
          </p:cNvSpPr>
          <p:nvPr/>
        </p:nvSpPr>
        <p:spPr>
          <a:xfrm>
            <a:off x="5116466" y="3868909"/>
            <a:ext cx="1893362" cy="865733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425110" marR="4621" indent="-414136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Films</a:t>
            </a:r>
          </a:p>
          <a:p>
            <a:pPr marL="425110" marR="4621" indent="-414136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Shrink</a:t>
            </a:r>
            <a:endParaRPr lang="en-us" sz="1774" dirty="0">
              <a:latin typeface="Poppins"/>
              <a:cs typeface="Poppins"/>
            </a:endParaRPr>
          </a:p>
          <a:p>
            <a:pPr marL="425110" marR="4621" indent="-414136">
              <a:lnSpc>
                <a:spcPct val="102000"/>
              </a:lnSpc>
              <a:spcBef>
                <a:spcPts val="82"/>
              </a:spcBef>
            </a:pPr>
            <a:endParaRPr sz="1774" dirty="0">
              <a:latin typeface="Poppins"/>
              <a:cs typeface="Poppins"/>
            </a:endParaRPr>
          </a:p>
        </p:txBody>
      </p:sp>
      <p:sp>
        <p:nvSpPr>
          <p:cNvPr id="28" name="object 7">
            <a:extLst>
              <a:ext uri="{FF2B5EF4-FFF2-40B4-BE49-F238E27FC236}">
                <a16:creationId xmlns:a16="http://schemas.microsoft.com/office/drawing/2014/main" id="{6ED077A3-85B0-4122-F57E-D9B924BD7E23}"/>
              </a:ext>
            </a:extLst>
          </p:cNvPr>
          <p:cNvSpPr txBox="1">
            <a:spLocks/>
          </p:cNvSpPr>
          <p:nvPr/>
        </p:nvSpPr>
        <p:spPr>
          <a:xfrm>
            <a:off x="6483835" y="2322518"/>
            <a:ext cx="1662900" cy="56161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R="4621" algn="ctr">
              <a:lnSpc>
                <a:spcPct val="102000"/>
              </a:lnSpc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Technical</a:t>
            </a:r>
            <a:br>
              <a:rPr lang="en-us" sz="1774" spc="-9" dirty="0">
                <a:solidFill>
                  <a:srgbClr val="868686"/>
                </a:solidFill>
                <a:latin typeface="Poppins"/>
                <a:cs typeface="Poppins"/>
              </a:rPr>
            </a:b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Films</a:t>
            </a:r>
            <a:endParaRPr lang="en-us" sz="1774" dirty="0">
              <a:latin typeface="Poppins"/>
              <a:cs typeface="Poppins"/>
            </a:endParaRPr>
          </a:p>
        </p:txBody>
      </p:sp>
      <p:sp>
        <p:nvSpPr>
          <p:cNvPr id="31" name="object 6">
            <a:extLst>
              <a:ext uri="{FF2B5EF4-FFF2-40B4-BE49-F238E27FC236}">
                <a16:creationId xmlns:a16="http://schemas.microsoft.com/office/drawing/2014/main" id="{51069B6A-7A82-7A73-F038-C5055C10546E}"/>
              </a:ext>
            </a:extLst>
          </p:cNvPr>
          <p:cNvSpPr txBox="1">
            <a:spLocks/>
          </p:cNvSpPr>
          <p:nvPr/>
        </p:nvSpPr>
        <p:spPr>
          <a:xfrm>
            <a:off x="7694515" y="3867855"/>
            <a:ext cx="1893362" cy="865733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indent="103967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Films</a:t>
            </a:r>
          </a:p>
          <a:p>
            <a:pPr marL="11552" marR="4621" indent="103967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Stretch</a:t>
            </a:r>
            <a:endParaRPr lang="en-us" sz="1774" dirty="0">
              <a:latin typeface="Poppins"/>
              <a:cs typeface="Poppins"/>
            </a:endParaRPr>
          </a:p>
          <a:p>
            <a:pPr marL="425110" marR="4621" indent="-414136">
              <a:lnSpc>
                <a:spcPct val="102000"/>
              </a:lnSpc>
              <a:spcBef>
                <a:spcPts val="82"/>
              </a:spcBef>
            </a:pPr>
            <a:endParaRPr sz="1774" dirty="0">
              <a:latin typeface="Poppins"/>
              <a:cs typeface="Poppins"/>
            </a:endParaRPr>
          </a:p>
        </p:txBody>
      </p:sp>
      <p:sp>
        <p:nvSpPr>
          <p:cNvPr id="38" name="object 7">
            <a:extLst>
              <a:ext uri="{FF2B5EF4-FFF2-40B4-BE49-F238E27FC236}">
                <a16:creationId xmlns:a16="http://schemas.microsoft.com/office/drawing/2014/main" id="{48046ED0-5A74-10A6-C419-ADCBEF88B8B1}"/>
              </a:ext>
            </a:extLst>
          </p:cNvPr>
          <p:cNvSpPr txBox="1">
            <a:spLocks/>
          </p:cNvSpPr>
          <p:nvPr/>
        </p:nvSpPr>
        <p:spPr>
          <a:xfrm>
            <a:off x="9061883" y="2322566"/>
            <a:ext cx="1662900" cy="56161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indent="-578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Laminated Films</a:t>
            </a:r>
            <a:endParaRPr sz="1774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id="{F0A47C85-7C92-FA1D-7DF9-55BFC13552BE}"/>
              </a:ext>
            </a:extLst>
          </p:cNvPr>
          <p:cNvSpPr txBox="1">
            <a:spLocks/>
          </p:cNvSpPr>
          <p:nvPr/>
        </p:nvSpPr>
        <p:spPr>
          <a:xfrm>
            <a:off x="10272564" y="3867854"/>
            <a:ext cx="1893362" cy="85290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54872" marR="4621" indent="-43897" algn="ctr">
              <a:lnSpc>
                <a:spcPct val="102000"/>
              </a:lnSpc>
              <a:spcBef>
                <a:spcPts val="82"/>
              </a:spcBef>
            </a:pPr>
            <a:r>
              <a:rPr lang="en-us" sz="1774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Preforms</a:t>
            </a:r>
            <a:r>
              <a:rPr lang="en-us" sz="1774" spc="10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774" spc="-45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and </a:t>
            </a:r>
            <a:r>
              <a:rPr lang="en-us" sz="1774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PET</a:t>
            </a:r>
            <a:r>
              <a:rPr lang="en-us" sz="1774" spc="82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774" spc="-23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bottles</a:t>
            </a:r>
            <a:endParaRPr lang="en-us" sz="1774" dirty="0">
              <a:latin typeface="Poppins"/>
              <a:cs typeface="Poppins"/>
            </a:endParaRPr>
          </a:p>
          <a:p>
            <a:pPr marL="425110" marR="4621" indent="-414136">
              <a:lnSpc>
                <a:spcPct val="102000"/>
              </a:lnSpc>
              <a:spcBef>
                <a:spcPts val="82"/>
              </a:spcBef>
            </a:pPr>
            <a:endParaRPr sz="1774" dirty="0">
              <a:latin typeface="Poppins"/>
              <a:cs typeface="Poppins"/>
            </a:endParaRPr>
          </a:p>
        </p:txBody>
      </p:sp>
      <p:grpSp>
        <p:nvGrpSpPr>
          <p:cNvPr id="109" name="Agrupar 108">
            <a:extLst>
              <a:ext uri="{FF2B5EF4-FFF2-40B4-BE49-F238E27FC236}">
                <a16:creationId xmlns:a16="http://schemas.microsoft.com/office/drawing/2014/main" id="{ED7DA37D-899D-4063-4A89-223D68224083}"/>
              </a:ext>
            </a:extLst>
          </p:cNvPr>
          <p:cNvGrpSpPr/>
          <p:nvPr/>
        </p:nvGrpSpPr>
        <p:grpSpPr>
          <a:xfrm>
            <a:off x="11343512" y="286508"/>
            <a:ext cx="2267111" cy="2501465"/>
            <a:chOff x="12470155" y="244475"/>
            <a:chExt cx="2492423" cy="2750067"/>
          </a:xfrm>
        </p:grpSpPr>
        <p:sp>
          <p:nvSpPr>
            <p:cNvPr id="51" name="object 5">
              <a:extLst>
                <a:ext uri="{FF2B5EF4-FFF2-40B4-BE49-F238E27FC236}">
                  <a16:creationId xmlns:a16="http://schemas.microsoft.com/office/drawing/2014/main" id="{7E05E060-6B0B-8931-C039-C6434943EF94}"/>
                </a:ext>
              </a:extLst>
            </p:cNvPr>
            <p:cNvSpPr txBox="1">
              <a:spLocks/>
            </p:cNvSpPr>
            <p:nvPr/>
          </p:nvSpPr>
          <p:spPr>
            <a:xfrm>
              <a:off x="12470155" y="2131594"/>
              <a:ext cx="2492423" cy="862948"/>
            </a:xfrm>
            <a:prstGeom prst="rect">
              <a:avLst/>
            </a:prstGeom>
          </p:spPr>
          <p:txBody>
            <a:bodyPr vert="horz" wrap="square" lIns="0" tIns="16173" rIns="0" bIns="0" rtlCol="0">
              <a:spAutoFit/>
            </a:bodyPr>
            <a:lstStyle/>
            <a:p>
              <a:pPr marL="11552" algn="ctr">
                <a:spcBef>
                  <a:spcPts val="127"/>
                </a:spcBef>
              </a:pPr>
              <a:r>
                <a:rPr lang="en-us" sz="1637" b="1" spc="-9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PET</a:t>
              </a:r>
            </a:p>
            <a:p>
              <a:pPr marL="11552" algn="ctr">
                <a:spcBef>
                  <a:spcPts val="127"/>
                </a:spcBef>
              </a:pPr>
              <a:r>
                <a:rPr lang="en-us" sz="1637" b="1" spc="-9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bottle recycling (Bottle-to-Bottle)</a:t>
              </a:r>
              <a:endParaRPr sz="1637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30E201EE-B362-90E1-D7B4-3B11233A8297}"/>
                </a:ext>
              </a:extLst>
            </p:cNvPr>
            <p:cNvGrpSpPr/>
            <p:nvPr/>
          </p:nvGrpSpPr>
          <p:grpSpPr>
            <a:xfrm>
              <a:off x="12866815" y="244475"/>
              <a:ext cx="1671955" cy="1869457"/>
              <a:chOff x="12866815" y="370570"/>
              <a:chExt cx="1671955" cy="1869457"/>
            </a:xfrm>
          </p:grpSpPr>
          <p:grpSp>
            <p:nvGrpSpPr>
              <p:cNvPr id="48" name="object 97">
                <a:extLst>
                  <a:ext uri="{FF2B5EF4-FFF2-40B4-BE49-F238E27FC236}">
                    <a16:creationId xmlns:a16="http://schemas.microsoft.com/office/drawing/2014/main" id="{9B0C862F-C255-0BF4-53BA-25579AA155D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2866815" y="482347"/>
                <a:ext cx="1671955" cy="1757680"/>
                <a:chOff x="14285729" y="608475"/>
                <a:chExt cx="1671955" cy="1757680"/>
              </a:xfrm>
            </p:grpSpPr>
            <p:pic>
              <p:nvPicPr>
                <p:cNvPr id="49" name="object 98">
                  <a:extLst>
                    <a:ext uri="{FF2B5EF4-FFF2-40B4-BE49-F238E27FC236}">
                      <a16:creationId xmlns:a16="http://schemas.microsoft.com/office/drawing/2014/main" id="{CEF740F1-4370-88E1-D1BF-D4B2201E806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85729" y="608475"/>
                  <a:ext cx="1671436" cy="1757664"/>
                </a:xfrm>
                <a:prstGeom prst="rect">
                  <a:avLst/>
                </a:prstGeom>
              </p:spPr>
            </p:pic>
            <p:pic>
              <p:nvPicPr>
                <p:cNvPr id="50" name="object 99">
                  <a:extLst>
                    <a:ext uri="{FF2B5EF4-FFF2-40B4-BE49-F238E27FC236}">
                      <a16:creationId xmlns:a16="http://schemas.microsoft.com/office/drawing/2014/main" id="{D4C8A72D-8DCE-596F-4613-B8CAEEFEF6C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403802" y="696261"/>
                  <a:ext cx="1431443" cy="1431432"/>
                </a:xfrm>
                <a:prstGeom prst="rect">
                  <a:avLst/>
                </a:prstGeom>
              </p:spPr>
            </p:pic>
          </p:grpSp>
          <p:sp>
            <p:nvSpPr>
              <p:cNvPr id="52" name="object 100">
                <a:extLst>
                  <a:ext uri="{FF2B5EF4-FFF2-40B4-BE49-F238E27FC236}">
                    <a16:creationId xmlns:a16="http://schemas.microsoft.com/office/drawing/2014/main" id="{3F096EEB-1347-855B-45C3-F33B149C8F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372436" y="370570"/>
                <a:ext cx="56515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65150" h="142875">
                    <a:moveTo>
                      <a:pt x="559815" y="0"/>
                    </a:moveTo>
                    <a:lnTo>
                      <a:pt x="4502" y="9162"/>
                    </a:lnTo>
                    <a:lnTo>
                      <a:pt x="7633" y="12481"/>
                    </a:lnTo>
                    <a:lnTo>
                      <a:pt x="0" y="21109"/>
                    </a:lnTo>
                    <a:lnTo>
                      <a:pt x="7915" y="29423"/>
                    </a:lnTo>
                    <a:lnTo>
                      <a:pt x="282" y="38019"/>
                    </a:lnTo>
                    <a:lnTo>
                      <a:pt x="8198" y="46365"/>
                    </a:lnTo>
                    <a:lnTo>
                      <a:pt x="565" y="54982"/>
                    </a:lnTo>
                    <a:lnTo>
                      <a:pt x="8470" y="63306"/>
                    </a:lnTo>
                    <a:lnTo>
                      <a:pt x="848" y="71893"/>
                    </a:lnTo>
                    <a:lnTo>
                      <a:pt x="8753" y="80238"/>
                    </a:lnTo>
                    <a:lnTo>
                      <a:pt x="1120" y="88803"/>
                    </a:lnTo>
                    <a:lnTo>
                      <a:pt x="9036" y="97096"/>
                    </a:lnTo>
                    <a:lnTo>
                      <a:pt x="1403" y="105661"/>
                    </a:lnTo>
                    <a:lnTo>
                      <a:pt x="9308" y="113996"/>
                    </a:lnTo>
                    <a:lnTo>
                      <a:pt x="1685" y="122561"/>
                    </a:lnTo>
                    <a:lnTo>
                      <a:pt x="9591" y="130833"/>
                    </a:lnTo>
                    <a:lnTo>
                      <a:pt x="1958" y="139346"/>
                    </a:lnTo>
                    <a:lnTo>
                      <a:pt x="4879" y="142424"/>
                    </a:lnTo>
                    <a:lnTo>
                      <a:pt x="560192" y="133252"/>
                    </a:lnTo>
                    <a:lnTo>
                      <a:pt x="557072" y="129933"/>
                    </a:lnTo>
                    <a:lnTo>
                      <a:pt x="564694" y="121315"/>
                    </a:lnTo>
                    <a:lnTo>
                      <a:pt x="556778" y="112991"/>
                    </a:lnTo>
                    <a:lnTo>
                      <a:pt x="564422" y="104394"/>
                    </a:lnTo>
                    <a:lnTo>
                      <a:pt x="556506" y="96059"/>
                    </a:lnTo>
                    <a:lnTo>
                      <a:pt x="564129" y="87442"/>
                    </a:lnTo>
                    <a:lnTo>
                      <a:pt x="556234" y="79118"/>
                    </a:lnTo>
                    <a:lnTo>
                      <a:pt x="563857" y="70531"/>
                    </a:lnTo>
                    <a:lnTo>
                      <a:pt x="555941" y="62186"/>
                    </a:lnTo>
                    <a:lnTo>
                      <a:pt x="563584" y="53621"/>
                    </a:lnTo>
                    <a:lnTo>
                      <a:pt x="555668" y="45317"/>
                    </a:lnTo>
                    <a:lnTo>
                      <a:pt x="563291" y="36763"/>
                    </a:lnTo>
                    <a:lnTo>
                      <a:pt x="555396" y="28417"/>
                    </a:lnTo>
                    <a:lnTo>
                      <a:pt x="563019" y="19863"/>
                    </a:lnTo>
                    <a:lnTo>
                      <a:pt x="555113" y="11591"/>
                    </a:lnTo>
                    <a:lnTo>
                      <a:pt x="562747" y="3078"/>
                    </a:lnTo>
                    <a:lnTo>
                      <a:pt x="559815" y="0"/>
                    </a:lnTo>
                    <a:close/>
                  </a:path>
                </a:pathLst>
              </a:custGeom>
              <a:solidFill>
                <a:srgbClr val="E3A267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</p:grpSp>
      </p:grpSp>
      <p:sp>
        <p:nvSpPr>
          <p:cNvPr id="54" name="object 13">
            <a:extLst>
              <a:ext uri="{FF2B5EF4-FFF2-40B4-BE49-F238E27FC236}">
                <a16:creationId xmlns:a16="http://schemas.microsoft.com/office/drawing/2014/main" id="{EF90055E-8FC2-17C5-B1D3-A8F6FDEEFFDB}"/>
              </a:ext>
            </a:extLst>
          </p:cNvPr>
          <p:cNvSpPr txBox="1">
            <a:spLocks/>
          </p:cNvSpPr>
          <p:nvPr/>
        </p:nvSpPr>
        <p:spPr>
          <a:xfrm>
            <a:off x="13409636" y="4358406"/>
            <a:ext cx="1110141" cy="296279"/>
          </a:xfrm>
          <a:prstGeom prst="rect">
            <a:avLst/>
          </a:prstGeom>
        </p:spPr>
        <p:txBody>
          <a:bodyPr vert="horz" wrap="square" lIns="0" tIns="16173" rIns="0" bIns="0" rtlCol="0">
            <a:spAutoFit/>
          </a:bodyPr>
          <a:lstStyle/>
          <a:p>
            <a:pPr marL="11552">
              <a:spcBef>
                <a:spcPts val="127"/>
              </a:spcBef>
            </a:pPr>
            <a:r>
              <a:rPr lang="en-us" sz="1819" b="1" spc="-9" dirty="0">
                <a:solidFill>
                  <a:srgbClr val="17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Uruguay</a:t>
            </a:r>
            <a:endParaRPr sz="1819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6" name="object 13">
            <a:extLst>
              <a:ext uri="{FF2B5EF4-FFF2-40B4-BE49-F238E27FC236}">
                <a16:creationId xmlns:a16="http://schemas.microsoft.com/office/drawing/2014/main" id="{9C2D443F-0AAE-193B-E32C-00CE73D4B205}"/>
              </a:ext>
            </a:extLst>
          </p:cNvPr>
          <p:cNvSpPr txBox="1">
            <a:spLocks/>
          </p:cNvSpPr>
          <p:nvPr/>
        </p:nvSpPr>
        <p:spPr>
          <a:xfrm>
            <a:off x="14607763" y="2423948"/>
            <a:ext cx="1207917" cy="296279"/>
          </a:xfrm>
          <a:prstGeom prst="rect">
            <a:avLst/>
          </a:prstGeom>
        </p:spPr>
        <p:txBody>
          <a:bodyPr vert="horz" wrap="square" lIns="0" tIns="16173" rIns="0" bIns="0" rtlCol="0">
            <a:spAutoFit/>
          </a:bodyPr>
          <a:lstStyle/>
          <a:p>
            <a:pPr marL="11552">
              <a:spcBef>
                <a:spcPts val="127"/>
              </a:spcBef>
            </a:pPr>
            <a:r>
              <a:rPr lang="en-us" sz="1819" b="1" spc="-9" dirty="0">
                <a:solidFill>
                  <a:srgbClr val="172C6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Spain</a:t>
            </a:r>
            <a:endParaRPr sz="1819" dirty="0">
              <a:solidFill>
                <a:srgbClr val="172C6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71" name="object 91">
            <a:extLst>
              <a:ext uri="{FF2B5EF4-FFF2-40B4-BE49-F238E27FC236}">
                <a16:creationId xmlns:a16="http://schemas.microsoft.com/office/drawing/2014/main" id="{BE6AC84B-73DD-673B-2F3B-5DC62197D9FA}"/>
              </a:ext>
            </a:extLst>
          </p:cNvPr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061898" y="1663445"/>
            <a:ext cx="1333839" cy="1333839"/>
          </a:xfrm>
          <a:prstGeom prst="rect">
            <a:avLst/>
          </a:prstGeom>
        </p:spPr>
      </p:pic>
      <p:sp>
        <p:nvSpPr>
          <p:cNvPr id="110" name="object 166">
            <a:extLst>
              <a:ext uri="{FF2B5EF4-FFF2-40B4-BE49-F238E27FC236}">
                <a16:creationId xmlns:a16="http://schemas.microsoft.com/office/drawing/2014/main" id="{887E92F4-54CE-9174-2CCF-99D5B1DD741A}"/>
              </a:ext>
            </a:extLst>
          </p:cNvPr>
          <p:cNvSpPr txBox="1">
            <a:spLocks/>
          </p:cNvSpPr>
          <p:nvPr/>
        </p:nvSpPr>
        <p:spPr>
          <a:xfrm>
            <a:off x="15728604" y="3867386"/>
            <a:ext cx="1110141" cy="563361"/>
          </a:xfrm>
          <a:prstGeom prst="rect">
            <a:avLst/>
          </a:prstGeom>
        </p:spPr>
        <p:txBody>
          <a:bodyPr vert="horz" wrap="square" lIns="0" tIns="12130" rIns="0" bIns="0" rtlCol="0">
            <a:spAutoFit/>
          </a:bodyPr>
          <a:lstStyle/>
          <a:p>
            <a:pPr marR="4621" indent="10108" algn="ctr">
              <a:lnSpc>
                <a:spcPct val="102000"/>
              </a:lnSpc>
              <a:spcBef>
                <a:spcPts val="5"/>
              </a:spcBef>
            </a:pPr>
            <a:r>
              <a:rPr lang="en-us" sz="1774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Barrier B</a:t>
            </a: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ags</a:t>
            </a:r>
            <a:endParaRPr sz="1774" dirty="0">
              <a:latin typeface="Poppins"/>
              <a:cs typeface="Poppins"/>
            </a:endParaRP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58C94C2F-591B-EE6D-52A0-5AAC830E9D45}"/>
              </a:ext>
            </a:extLst>
          </p:cNvPr>
          <p:cNvGrpSpPr>
            <a:grpSpLocks/>
          </p:cNvGrpSpPr>
          <p:nvPr/>
        </p:nvGrpSpPr>
        <p:grpSpPr>
          <a:xfrm>
            <a:off x="-1261320" y="3166320"/>
            <a:ext cx="19821240" cy="371195"/>
            <a:chOff x="-1387380" y="3480997"/>
            <a:chExt cx="21791129" cy="408085"/>
          </a:xfrm>
        </p:grpSpPr>
        <p:sp>
          <p:nvSpPr>
            <p:cNvPr id="117" name="Gráfico 43">
              <a:extLst>
                <a:ext uri="{FF2B5EF4-FFF2-40B4-BE49-F238E27FC236}">
                  <a16:creationId xmlns:a16="http://schemas.microsoft.com/office/drawing/2014/main" id="{BC1D5D93-55BB-F32C-6EE3-D88796F3CC8D}"/>
                </a:ext>
              </a:extLst>
            </p:cNvPr>
            <p:cNvSpPr>
              <a:spLocks/>
            </p:cNvSpPr>
            <p:nvPr/>
          </p:nvSpPr>
          <p:spPr>
            <a:xfrm>
              <a:off x="17200908" y="3483201"/>
              <a:ext cx="3202841" cy="403163"/>
            </a:xfrm>
            <a:custGeom>
              <a:avLst/>
              <a:gdLst>
                <a:gd name="connsiteX0" fmla="*/ 5287 w 2642889"/>
                <a:gd name="connsiteY0" fmla="*/ 403164 h 403163"/>
                <a:gd name="connsiteX1" fmla="*/ 2478717 w 2642889"/>
                <a:gd name="connsiteY1" fmla="*/ 403164 h 403163"/>
                <a:gd name="connsiteX2" fmla="*/ 2642889 w 2642889"/>
                <a:gd name="connsiteY2" fmla="*/ 200802 h 403163"/>
                <a:gd name="connsiteX3" fmla="*/ 2471637 w 2642889"/>
                <a:gd name="connsiteY3" fmla="*/ 0 h 403163"/>
                <a:gd name="connsiteX4" fmla="*/ 0 w 2642889"/>
                <a:gd name="connsiteY4" fmla="*/ 0 h 403163"/>
                <a:gd name="connsiteX5" fmla="*/ 147651 w 2642889"/>
                <a:gd name="connsiteY5" fmla="*/ 173022 h 403163"/>
                <a:gd name="connsiteX6" fmla="*/ 147651 w 2642889"/>
                <a:gd name="connsiteY6" fmla="*/ 227541 h 403163"/>
                <a:gd name="connsiteX7" fmla="*/ 5287 w 2642889"/>
                <a:gd name="connsiteY7" fmla="*/ 403164 h 403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2889" h="403163">
                  <a:moveTo>
                    <a:pt x="5287" y="403164"/>
                  </a:moveTo>
                  <a:lnTo>
                    <a:pt x="2478717" y="403164"/>
                  </a:lnTo>
                  <a:lnTo>
                    <a:pt x="2642889" y="200802"/>
                  </a:lnTo>
                  <a:lnTo>
                    <a:pt x="2471637" y="0"/>
                  </a:lnTo>
                  <a:lnTo>
                    <a:pt x="0" y="0"/>
                  </a:lnTo>
                  <a:lnTo>
                    <a:pt x="147651" y="173022"/>
                  </a:lnTo>
                  <a:cubicBezTo>
                    <a:pt x="163228" y="187068"/>
                    <a:pt x="163228" y="213391"/>
                    <a:pt x="147651" y="227541"/>
                  </a:cubicBezTo>
                  <a:lnTo>
                    <a:pt x="5287" y="403164"/>
                  </a:lnTo>
                  <a:close/>
                </a:path>
              </a:pathLst>
            </a:custGeom>
            <a:solidFill>
              <a:srgbClr val="177733"/>
            </a:solidFill>
            <a:ln w="9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37" dirty="0"/>
            </a:p>
          </p:txBody>
        </p: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9A7246B0-9D7C-E4E6-BC2A-E434E0C5D4A3}"/>
                </a:ext>
              </a:extLst>
            </p:cNvPr>
            <p:cNvGrpSpPr>
              <a:grpSpLocks/>
            </p:cNvGrpSpPr>
            <p:nvPr/>
          </p:nvGrpSpPr>
          <p:grpSpPr>
            <a:xfrm>
              <a:off x="-1387380" y="3480997"/>
              <a:ext cx="19625475" cy="408085"/>
              <a:chOff x="-1387380" y="3480997"/>
              <a:chExt cx="19625475" cy="408085"/>
            </a:xfrm>
          </p:grpSpPr>
          <p:sp>
            <p:nvSpPr>
              <p:cNvPr id="4" name="object 16">
                <a:extLst>
                  <a:ext uri="{FF2B5EF4-FFF2-40B4-BE49-F238E27FC236}">
                    <a16:creationId xmlns:a16="http://schemas.microsoft.com/office/drawing/2014/main" id="{A72EDF79-53AD-92BD-6A5C-2ED857E5D5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387380" y="3483316"/>
                <a:ext cx="452945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4529455" h="405764">
                    <a:moveTo>
                      <a:pt x="4342747" y="0"/>
                    </a:moveTo>
                    <a:lnTo>
                      <a:pt x="47003" y="0"/>
                    </a:lnTo>
                    <a:lnTo>
                      <a:pt x="28704" y="3760"/>
                    </a:lnTo>
                    <a:lnTo>
                      <a:pt x="13763" y="14015"/>
                    </a:lnTo>
                    <a:lnTo>
                      <a:pt x="3692" y="29225"/>
                    </a:lnTo>
                    <a:lnTo>
                      <a:pt x="0" y="47851"/>
                    </a:lnTo>
                    <a:lnTo>
                      <a:pt x="0" y="357852"/>
                    </a:lnTo>
                    <a:lnTo>
                      <a:pt x="3692" y="376479"/>
                    </a:lnTo>
                    <a:lnTo>
                      <a:pt x="13763" y="391689"/>
                    </a:lnTo>
                    <a:lnTo>
                      <a:pt x="28704" y="401944"/>
                    </a:lnTo>
                    <a:lnTo>
                      <a:pt x="47003" y="405704"/>
                    </a:lnTo>
                    <a:lnTo>
                      <a:pt x="4350495" y="405704"/>
                    </a:lnTo>
                    <a:lnTo>
                      <a:pt x="4529307" y="202004"/>
                    </a:lnTo>
                    <a:lnTo>
                      <a:pt x="4342747" y="0"/>
                    </a:lnTo>
                    <a:close/>
                  </a:path>
                </a:pathLst>
              </a:custGeom>
              <a:solidFill>
                <a:srgbClr val="172C68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8" name="object 27">
                <a:extLst>
                  <a:ext uri="{FF2B5EF4-FFF2-40B4-BE49-F238E27FC236}">
                    <a16:creationId xmlns:a16="http://schemas.microsoft.com/office/drawing/2014/main" id="{1162E242-8C75-2DD1-B815-06F744001C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61615" y="3538868"/>
                <a:ext cx="563245" cy="313623"/>
              </a:xfrm>
              <a:prstGeom prst="rect">
                <a:avLst/>
              </a:prstGeom>
            </p:spPr>
            <p:txBody>
              <a:bodyPr vert="horz" wrap="square" lIns="0" tIns="12130" rIns="0" bIns="0" rtlCol="0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 panose="00000500000000000000" pitchFamily="2" charset="0"/>
                    <a:ea typeface="Poppins" panose="00000500000000000000" pitchFamily="2" charset="0"/>
                    <a:cs typeface="Poppins" panose="00000500000000000000" pitchFamily="2" charset="0"/>
                  </a:rPr>
                  <a:t>1976</a:t>
                </a:r>
                <a:endParaRPr sz="1774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7" name="object 17">
                <a:extLst>
                  <a:ext uri="{FF2B5EF4-FFF2-40B4-BE49-F238E27FC236}">
                    <a16:creationId xmlns:a16="http://schemas.microsoft.com/office/drawing/2014/main" id="{0F2F41F9-7A1D-CFBC-A836-5FED47FC4F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042420" y="3483317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4" h="405764">
                    <a:moveTo>
                      <a:pt x="1326462" y="0"/>
                    </a:moveTo>
                    <a:lnTo>
                      <a:pt x="0" y="0"/>
                    </a:lnTo>
                    <a:lnTo>
                      <a:pt x="163733" y="174130"/>
                    </a:lnTo>
                    <a:lnTo>
                      <a:pt x="173475" y="186694"/>
                    </a:lnTo>
                    <a:lnTo>
                      <a:pt x="176722" y="201564"/>
                    </a:lnTo>
                    <a:lnTo>
                      <a:pt x="173475" y="216434"/>
                    </a:lnTo>
                    <a:lnTo>
                      <a:pt x="163733" y="228998"/>
                    </a:lnTo>
                    <a:lnTo>
                      <a:pt x="5811" y="405704"/>
                    </a:lnTo>
                    <a:lnTo>
                      <a:pt x="1334367" y="405704"/>
                    </a:lnTo>
                    <a:lnTo>
                      <a:pt x="1516414" y="202004"/>
                    </a:lnTo>
                    <a:lnTo>
                      <a:pt x="1326462" y="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18" name="object 28">
                <a:extLst>
                  <a:ext uri="{FF2B5EF4-FFF2-40B4-BE49-F238E27FC236}">
                    <a16:creationId xmlns:a16="http://schemas.microsoft.com/office/drawing/2014/main" id="{299661A0-D0CD-62D6-ADF6-BC42456CA9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1024" y="3538868"/>
                <a:ext cx="566420" cy="313623"/>
              </a:xfrm>
              <a:prstGeom prst="rect">
                <a:avLst/>
              </a:prstGeom>
            </p:spPr>
            <p:txBody>
              <a:bodyPr vert="horz" wrap="square" lIns="0" tIns="12130" rIns="0" bIns="0" rtlCol="0" anchor="t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1977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21" name="object 18">
                <a:extLst>
                  <a:ext uri="{FF2B5EF4-FFF2-40B4-BE49-F238E27FC236}">
                    <a16:creationId xmlns:a16="http://schemas.microsoft.com/office/drawing/2014/main" id="{1CDF746A-61FC-8FD1-A770-80EA372446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59322" y="3483317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5" h="405764">
                    <a:moveTo>
                      <a:pt x="1326483" y="0"/>
                    </a:moveTo>
                    <a:lnTo>
                      <a:pt x="0" y="0"/>
                    </a:lnTo>
                    <a:lnTo>
                      <a:pt x="163743" y="174130"/>
                    </a:lnTo>
                    <a:lnTo>
                      <a:pt x="173479" y="186694"/>
                    </a:lnTo>
                    <a:lnTo>
                      <a:pt x="176724" y="201564"/>
                    </a:lnTo>
                    <a:lnTo>
                      <a:pt x="173479" y="216434"/>
                    </a:lnTo>
                    <a:lnTo>
                      <a:pt x="163743" y="228998"/>
                    </a:lnTo>
                    <a:lnTo>
                      <a:pt x="5821" y="405704"/>
                    </a:lnTo>
                    <a:lnTo>
                      <a:pt x="1334378" y="405704"/>
                    </a:lnTo>
                    <a:lnTo>
                      <a:pt x="1516425" y="202004"/>
                    </a:lnTo>
                    <a:lnTo>
                      <a:pt x="1326483" y="0"/>
                    </a:lnTo>
                    <a:close/>
                  </a:path>
                </a:pathLst>
              </a:custGeom>
              <a:solidFill>
                <a:srgbClr val="172C68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22" name="object 29">
                <a:extLst>
                  <a:ext uri="{FF2B5EF4-FFF2-40B4-BE49-F238E27FC236}">
                    <a16:creationId xmlns:a16="http://schemas.microsoft.com/office/drawing/2014/main" id="{6C6DBA4F-FB63-3A74-68C8-90F9076C52F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16926" y="3538868"/>
                <a:ext cx="594995" cy="313623"/>
              </a:xfrm>
              <a:prstGeom prst="rect">
                <a:avLst/>
              </a:prstGeom>
            </p:spPr>
            <p:txBody>
              <a:bodyPr vert="horz" wrap="square" lIns="0" tIns="12130" rIns="0" bIns="0" rtlCol="0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1985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6" name="object 17">
                <a:extLst>
                  <a:ext uri="{FF2B5EF4-FFF2-40B4-BE49-F238E27FC236}">
                    <a16:creationId xmlns:a16="http://schemas.microsoft.com/office/drawing/2014/main" id="{A8A3A569-CF63-CDA0-DEB2-C1CCF24C93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76682" y="3483316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4" h="405764">
                    <a:moveTo>
                      <a:pt x="1326462" y="0"/>
                    </a:moveTo>
                    <a:lnTo>
                      <a:pt x="0" y="0"/>
                    </a:lnTo>
                    <a:lnTo>
                      <a:pt x="163733" y="174130"/>
                    </a:lnTo>
                    <a:lnTo>
                      <a:pt x="173475" y="186694"/>
                    </a:lnTo>
                    <a:lnTo>
                      <a:pt x="176722" y="201564"/>
                    </a:lnTo>
                    <a:lnTo>
                      <a:pt x="173475" y="216434"/>
                    </a:lnTo>
                    <a:lnTo>
                      <a:pt x="163733" y="228998"/>
                    </a:lnTo>
                    <a:lnTo>
                      <a:pt x="5811" y="405704"/>
                    </a:lnTo>
                    <a:lnTo>
                      <a:pt x="1334367" y="405704"/>
                    </a:lnTo>
                    <a:lnTo>
                      <a:pt x="1516414" y="202004"/>
                    </a:lnTo>
                    <a:lnTo>
                      <a:pt x="1326462" y="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7" name="object 28">
                <a:extLst>
                  <a:ext uri="{FF2B5EF4-FFF2-40B4-BE49-F238E27FC236}">
                    <a16:creationId xmlns:a16="http://schemas.microsoft.com/office/drawing/2014/main" id="{0A14D4E6-AF2C-1C3E-5317-51269DBA47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286" y="3538867"/>
                <a:ext cx="566420" cy="313623"/>
              </a:xfrm>
              <a:prstGeom prst="rect">
                <a:avLst/>
              </a:prstGeom>
            </p:spPr>
            <p:txBody>
              <a:bodyPr vert="horz" wrap="square" lIns="0" tIns="12130" rIns="0" bIns="0" rtlCol="0" anchor="t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1989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26" name="object 18">
                <a:extLst>
                  <a:ext uri="{FF2B5EF4-FFF2-40B4-BE49-F238E27FC236}">
                    <a16:creationId xmlns:a16="http://schemas.microsoft.com/office/drawing/2014/main" id="{F5AD933A-F056-BF8C-502B-C3F0C44337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293584" y="3482158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5" h="405764">
                    <a:moveTo>
                      <a:pt x="1326483" y="0"/>
                    </a:moveTo>
                    <a:lnTo>
                      <a:pt x="0" y="0"/>
                    </a:lnTo>
                    <a:lnTo>
                      <a:pt x="163743" y="174130"/>
                    </a:lnTo>
                    <a:lnTo>
                      <a:pt x="173479" y="186694"/>
                    </a:lnTo>
                    <a:lnTo>
                      <a:pt x="176724" y="201564"/>
                    </a:lnTo>
                    <a:lnTo>
                      <a:pt x="173479" y="216434"/>
                    </a:lnTo>
                    <a:lnTo>
                      <a:pt x="163743" y="228998"/>
                    </a:lnTo>
                    <a:lnTo>
                      <a:pt x="5821" y="405704"/>
                    </a:lnTo>
                    <a:lnTo>
                      <a:pt x="1334378" y="405704"/>
                    </a:lnTo>
                    <a:lnTo>
                      <a:pt x="1516425" y="202004"/>
                    </a:lnTo>
                    <a:lnTo>
                      <a:pt x="1326483" y="0"/>
                    </a:lnTo>
                    <a:close/>
                  </a:path>
                </a:pathLst>
              </a:custGeom>
              <a:solidFill>
                <a:srgbClr val="172C68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27" name="object 29">
                <a:extLst>
                  <a:ext uri="{FF2B5EF4-FFF2-40B4-BE49-F238E27FC236}">
                    <a16:creationId xmlns:a16="http://schemas.microsoft.com/office/drawing/2014/main" id="{FAEC3D04-8C9D-9EF6-D68E-0749EAFDAC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51189" y="3537709"/>
                <a:ext cx="594995" cy="313623"/>
              </a:xfrm>
              <a:prstGeom prst="rect">
                <a:avLst/>
              </a:prstGeom>
            </p:spPr>
            <p:txBody>
              <a:bodyPr vert="horz" wrap="square" lIns="0" tIns="12130" rIns="0" bIns="0" rtlCol="0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1990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29" name="object 17">
                <a:extLst>
                  <a:ext uri="{FF2B5EF4-FFF2-40B4-BE49-F238E27FC236}">
                    <a16:creationId xmlns:a16="http://schemas.microsoft.com/office/drawing/2014/main" id="{EEB984B5-D1DE-969B-2BFF-1288AE1459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710944" y="3482157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4" h="405764">
                    <a:moveTo>
                      <a:pt x="1326462" y="0"/>
                    </a:moveTo>
                    <a:lnTo>
                      <a:pt x="0" y="0"/>
                    </a:lnTo>
                    <a:lnTo>
                      <a:pt x="163733" y="174130"/>
                    </a:lnTo>
                    <a:lnTo>
                      <a:pt x="173475" y="186694"/>
                    </a:lnTo>
                    <a:lnTo>
                      <a:pt x="176722" y="201564"/>
                    </a:lnTo>
                    <a:lnTo>
                      <a:pt x="173475" y="216434"/>
                    </a:lnTo>
                    <a:lnTo>
                      <a:pt x="163733" y="228998"/>
                    </a:lnTo>
                    <a:lnTo>
                      <a:pt x="5811" y="405704"/>
                    </a:lnTo>
                    <a:lnTo>
                      <a:pt x="1334367" y="405704"/>
                    </a:lnTo>
                    <a:lnTo>
                      <a:pt x="1516414" y="202004"/>
                    </a:lnTo>
                    <a:lnTo>
                      <a:pt x="1326462" y="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30" name="object 28">
                <a:extLst>
                  <a:ext uri="{FF2B5EF4-FFF2-40B4-BE49-F238E27FC236}">
                    <a16:creationId xmlns:a16="http://schemas.microsoft.com/office/drawing/2014/main" id="{0A3EB1A7-F413-D84C-69BC-59853F37DB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79548" y="3537708"/>
                <a:ext cx="566420" cy="313623"/>
              </a:xfrm>
              <a:prstGeom prst="rect">
                <a:avLst/>
              </a:prstGeom>
            </p:spPr>
            <p:txBody>
              <a:bodyPr vert="horz" wrap="square" lIns="0" tIns="12130" rIns="0" bIns="0" rtlCol="0" anchor="t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1993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36" name="object 18">
                <a:extLst>
                  <a:ext uri="{FF2B5EF4-FFF2-40B4-BE49-F238E27FC236}">
                    <a16:creationId xmlns:a16="http://schemas.microsoft.com/office/drawing/2014/main" id="{7A2FABE6-30BD-16CC-6F7B-8F8932C0AF6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27846" y="3482157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5" h="405764">
                    <a:moveTo>
                      <a:pt x="1326483" y="0"/>
                    </a:moveTo>
                    <a:lnTo>
                      <a:pt x="0" y="0"/>
                    </a:lnTo>
                    <a:lnTo>
                      <a:pt x="163743" y="174130"/>
                    </a:lnTo>
                    <a:lnTo>
                      <a:pt x="173479" y="186694"/>
                    </a:lnTo>
                    <a:lnTo>
                      <a:pt x="176724" y="201564"/>
                    </a:lnTo>
                    <a:lnTo>
                      <a:pt x="173479" y="216434"/>
                    </a:lnTo>
                    <a:lnTo>
                      <a:pt x="163743" y="228998"/>
                    </a:lnTo>
                    <a:lnTo>
                      <a:pt x="5821" y="405704"/>
                    </a:lnTo>
                    <a:lnTo>
                      <a:pt x="1334378" y="405704"/>
                    </a:lnTo>
                    <a:lnTo>
                      <a:pt x="1516425" y="202004"/>
                    </a:lnTo>
                    <a:lnTo>
                      <a:pt x="1326483" y="0"/>
                    </a:lnTo>
                    <a:close/>
                  </a:path>
                </a:pathLst>
              </a:custGeom>
              <a:solidFill>
                <a:srgbClr val="172C68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37" name="object 29">
                <a:extLst>
                  <a:ext uri="{FF2B5EF4-FFF2-40B4-BE49-F238E27FC236}">
                    <a16:creationId xmlns:a16="http://schemas.microsoft.com/office/drawing/2014/main" id="{792029A0-D604-AEA1-56C7-3EFA04C8F6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85450" y="3537708"/>
                <a:ext cx="594995" cy="313623"/>
              </a:xfrm>
              <a:prstGeom prst="rect">
                <a:avLst/>
              </a:prstGeom>
            </p:spPr>
            <p:txBody>
              <a:bodyPr vert="horz" wrap="square" lIns="0" tIns="12130" rIns="0" bIns="0" rtlCol="0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1995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39" name="object 17">
                <a:extLst>
                  <a:ext uri="{FF2B5EF4-FFF2-40B4-BE49-F238E27FC236}">
                    <a16:creationId xmlns:a16="http://schemas.microsoft.com/office/drawing/2014/main" id="{A27016D7-8022-7F40-6273-3B5AF25C2C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45206" y="3482156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4" h="405764">
                    <a:moveTo>
                      <a:pt x="1326462" y="0"/>
                    </a:moveTo>
                    <a:lnTo>
                      <a:pt x="0" y="0"/>
                    </a:lnTo>
                    <a:lnTo>
                      <a:pt x="163733" y="174130"/>
                    </a:lnTo>
                    <a:lnTo>
                      <a:pt x="173475" y="186694"/>
                    </a:lnTo>
                    <a:lnTo>
                      <a:pt x="176722" y="201564"/>
                    </a:lnTo>
                    <a:lnTo>
                      <a:pt x="173475" y="216434"/>
                    </a:lnTo>
                    <a:lnTo>
                      <a:pt x="163733" y="228998"/>
                    </a:lnTo>
                    <a:lnTo>
                      <a:pt x="5811" y="405704"/>
                    </a:lnTo>
                    <a:lnTo>
                      <a:pt x="1334367" y="405704"/>
                    </a:lnTo>
                    <a:lnTo>
                      <a:pt x="1516414" y="202004"/>
                    </a:lnTo>
                    <a:lnTo>
                      <a:pt x="1326462" y="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40" name="object 28">
                <a:extLst>
                  <a:ext uri="{FF2B5EF4-FFF2-40B4-BE49-F238E27FC236}">
                    <a16:creationId xmlns:a16="http://schemas.microsoft.com/office/drawing/2014/main" id="{F4CA569C-1AC5-F27A-0BE5-17F84441EC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013810" y="3537708"/>
                <a:ext cx="566420" cy="313623"/>
              </a:xfrm>
              <a:prstGeom prst="rect">
                <a:avLst/>
              </a:prstGeom>
            </p:spPr>
            <p:txBody>
              <a:bodyPr vert="horz" wrap="square" lIns="0" tIns="12130" rIns="0" bIns="0" rtlCol="0" anchor="t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1996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42" name="object 18">
                <a:extLst>
                  <a:ext uri="{FF2B5EF4-FFF2-40B4-BE49-F238E27FC236}">
                    <a16:creationId xmlns:a16="http://schemas.microsoft.com/office/drawing/2014/main" id="{38CF2307-07EB-A649-F196-8871F279E2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962108" y="3480998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5" h="405764">
                    <a:moveTo>
                      <a:pt x="1326483" y="0"/>
                    </a:moveTo>
                    <a:lnTo>
                      <a:pt x="0" y="0"/>
                    </a:lnTo>
                    <a:lnTo>
                      <a:pt x="163743" y="174130"/>
                    </a:lnTo>
                    <a:lnTo>
                      <a:pt x="173479" y="186694"/>
                    </a:lnTo>
                    <a:lnTo>
                      <a:pt x="176724" y="201564"/>
                    </a:lnTo>
                    <a:lnTo>
                      <a:pt x="173479" y="216434"/>
                    </a:lnTo>
                    <a:lnTo>
                      <a:pt x="163743" y="228998"/>
                    </a:lnTo>
                    <a:lnTo>
                      <a:pt x="5821" y="405704"/>
                    </a:lnTo>
                    <a:lnTo>
                      <a:pt x="1334378" y="405704"/>
                    </a:lnTo>
                    <a:lnTo>
                      <a:pt x="1516425" y="202004"/>
                    </a:lnTo>
                    <a:lnTo>
                      <a:pt x="1326483" y="0"/>
                    </a:lnTo>
                    <a:close/>
                  </a:path>
                </a:pathLst>
              </a:custGeom>
              <a:solidFill>
                <a:srgbClr val="172C68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43" name="object 29">
                <a:extLst>
                  <a:ext uri="{FF2B5EF4-FFF2-40B4-BE49-F238E27FC236}">
                    <a16:creationId xmlns:a16="http://schemas.microsoft.com/office/drawing/2014/main" id="{1D7C921E-E032-6439-04A4-004D5175B4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79021" y="3536549"/>
                <a:ext cx="681494" cy="313623"/>
              </a:xfrm>
              <a:prstGeom prst="rect">
                <a:avLst/>
              </a:prstGeom>
            </p:spPr>
            <p:txBody>
              <a:bodyPr vert="horz" wrap="square" lIns="0" tIns="12130" rIns="0" bIns="0" rtlCol="0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2000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45" name="object 17">
                <a:extLst>
                  <a:ext uri="{FF2B5EF4-FFF2-40B4-BE49-F238E27FC236}">
                    <a16:creationId xmlns:a16="http://schemas.microsoft.com/office/drawing/2014/main" id="{6CE0B922-02A0-5923-92F0-08C3BC4A9A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379468" y="3480997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4" h="405764">
                    <a:moveTo>
                      <a:pt x="1326462" y="0"/>
                    </a:moveTo>
                    <a:lnTo>
                      <a:pt x="0" y="0"/>
                    </a:lnTo>
                    <a:lnTo>
                      <a:pt x="163733" y="174130"/>
                    </a:lnTo>
                    <a:lnTo>
                      <a:pt x="173475" y="186694"/>
                    </a:lnTo>
                    <a:lnTo>
                      <a:pt x="176722" y="201564"/>
                    </a:lnTo>
                    <a:lnTo>
                      <a:pt x="173475" y="216434"/>
                    </a:lnTo>
                    <a:lnTo>
                      <a:pt x="163733" y="228998"/>
                    </a:lnTo>
                    <a:lnTo>
                      <a:pt x="5811" y="405704"/>
                    </a:lnTo>
                    <a:lnTo>
                      <a:pt x="1334367" y="405704"/>
                    </a:lnTo>
                    <a:lnTo>
                      <a:pt x="1516414" y="202004"/>
                    </a:lnTo>
                    <a:lnTo>
                      <a:pt x="1326462" y="0"/>
                    </a:lnTo>
                    <a:close/>
                  </a:path>
                </a:pathLst>
              </a:custGeom>
              <a:solidFill>
                <a:srgbClr val="177733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46" name="object 28">
                <a:extLst>
                  <a:ext uri="{FF2B5EF4-FFF2-40B4-BE49-F238E27FC236}">
                    <a16:creationId xmlns:a16="http://schemas.microsoft.com/office/drawing/2014/main" id="{E468BDBF-051F-E5D5-FC77-A66DE8A81E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746418" y="3536548"/>
                <a:ext cx="668074" cy="313623"/>
              </a:xfrm>
              <a:prstGeom prst="rect">
                <a:avLst/>
              </a:prstGeom>
            </p:spPr>
            <p:txBody>
              <a:bodyPr vert="horz" wrap="square" lIns="0" tIns="12130" rIns="0" bIns="0" rtlCol="0" anchor="t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2001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112" name="object 18">
                <a:extLst>
                  <a:ext uri="{FF2B5EF4-FFF2-40B4-BE49-F238E27FC236}">
                    <a16:creationId xmlns:a16="http://schemas.microsoft.com/office/drawing/2014/main" id="{5F6B4537-0AC9-D8F1-A83A-1D73687086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795912" y="3480998"/>
                <a:ext cx="1517015" cy="405765"/>
              </a:xfrm>
              <a:custGeom>
                <a:avLst/>
                <a:gdLst/>
                <a:ahLst/>
                <a:cxnLst/>
                <a:rect l="l" t="t" r="r" b="b"/>
                <a:pathLst>
                  <a:path w="1517015" h="405764">
                    <a:moveTo>
                      <a:pt x="1326483" y="0"/>
                    </a:moveTo>
                    <a:lnTo>
                      <a:pt x="0" y="0"/>
                    </a:lnTo>
                    <a:lnTo>
                      <a:pt x="163743" y="174130"/>
                    </a:lnTo>
                    <a:lnTo>
                      <a:pt x="173479" y="186694"/>
                    </a:lnTo>
                    <a:lnTo>
                      <a:pt x="176724" y="201564"/>
                    </a:lnTo>
                    <a:lnTo>
                      <a:pt x="173479" y="216434"/>
                    </a:lnTo>
                    <a:lnTo>
                      <a:pt x="163743" y="228998"/>
                    </a:lnTo>
                    <a:lnTo>
                      <a:pt x="5821" y="405704"/>
                    </a:lnTo>
                    <a:lnTo>
                      <a:pt x="1334378" y="405704"/>
                    </a:lnTo>
                    <a:lnTo>
                      <a:pt x="1516425" y="202004"/>
                    </a:lnTo>
                    <a:lnTo>
                      <a:pt x="1326483" y="0"/>
                    </a:lnTo>
                    <a:close/>
                  </a:path>
                </a:pathLst>
              </a:custGeom>
              <a:solidFill>
                <a:srgbClr val="172C68"/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  <p:sp>
            <p:nvSpPr>
              <p:cNvPr id="113" name="object 29">
                <a:extLst>
                  <a:ext uri="{FF2B5EF4-FFF2-40B4-BE49-F238E27FC236}">
                    <a16:creationId xmlns:a16="http://schemas.microsoft.com/office/drawing/2014/main" id="{5181068E-D32E-9158-A4D0-9636D4C7CC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212825" y="3536549"/>
                <a:ext cx="681494" cy="313623"/>
              </a:xfrm>
              <a:prstGeom prst="rect">
                <a:avLst/>
              </a:prstGeom>
            </p:spPr>
            <p:txBody>
              <a:bodyPr vert="horz" wrap="square" lIns="0" tIns="12130" rIns="0" bIns="0" rtlCol="0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2004</a:t>
                </a:r>
                <a:endParaRPr sz="1774" dirty="0">
                  <a:latin typeface="Poppins"/>
                  <a:cs typeface="Poppins"/>
                </a:endParaRPr>
              </a:p>
            </p:txBody>
          </p:sp>
          <p:sp>
            <p:nvSpPr>
              <p:cNvPr id="115" name="object 28">
                <a:extLst>
                  <a:ext uri="{FF2B5EF4-FFF2-40B4-BE49-F238E27FC236}">
                    <a16:creationId xmlns:a16="http://schemas.microsoft.com/office/drawing/2014/main" id="{EF1E5B32-303A-CBA1-2845-A6810219AE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570021" y="3537709"/>
                <a:ext cx="668074" cy="313623"/>
              </a:xfrm>
              <a:prstGeom prst="rect">
                <a:avLst/>
              </a:prstGeom>
            </p:spPr>
            <p:txBody>
              <a:bodyPr vert="horz" wrap="square" lIns="0" tIns="12130" rIns="0" bIns="0" rtlCol="0" anchor="t">
                <a:spAutoFit/>
              </a:bodyPr>
              <a:lstStyle/>
              <a:p>
                <a:pPr marL="11552" algn="ctr">
                  <a:spcBef>
                    <a:spcPts val="96"/>
                  </a:spcBef>
                </a:pPr>
                <a:r>
                  <a:rPr lang="en-us" sz="1774" b="1" spc="-18" dirty="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</a:rPr>
                  <a:t>2005</a:t>
                </a:r>
                <a:endParaRPr sz="1774" dirty="0">
                  <a:latin typeface="Poppins"/>
                  <a:cs typeface="Poppins"/>
                </a:endParaRPr>
              </a:p>
            </p:txBody>
          </p:sp>
        </p:grpSp>
      </p:grpSp>
      <p:sp>
        <p:nvSpPr>
          <p:cNvPr id="120" name="object 111">
            <a:extLst>
              <a:ext uri="{FF2B5EF4-FFF2-40B4-BE49-F238E27FC236}">
                <a16:creationId xmlns:a16="http://schemas.microsoft.com/office/drawing/2014/main" id="{7FF956BA-4992-A68F-3E0A-46BFCEE13918}"/>
              </a:ext>
            </a:extLst>
          </p:cNvPr>
          <p:cNvSpPr>
            <a:spLocks/>
          </p:cNvSpPr>
          <p:nvPr/>
        </p:nvSpPr>
        <p:spPr>
          <a:xfrm>
            <a:off x="14940127" y="6839845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1" name="object 111">
            <a:extLst>
              <a:ext uri="{FF2B5EF4-FFF2-40B4-BE49-F238E27FC236}">
                <a16:creationId xmlns:a16="http://schemas.microsoft.com/office/drawing/2014/main" id="{0C51C491-BB51-4277-3FEC-1B7E2081FF52}"/>
              </a:ext>
            </a:extLst>
          </p:cNvPr>
          <p:cNvSpPr>
            <a:spLocks/>
          </p:cNvSpPr>
          <p:nvPr/>
        </p:nvSpPr>
        <p:spPr>
          <a:xfrm rot="10800000">
            <a:off x="13678405" y="6830004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2" name="object 111">
            <a:extLst>
              <a:ext uri="{FF2B5EF4-FFF2-40B4-BE49-F238E27FC236}">
                <a16:creationId xmlns:a16="http://schemas.microsoft.com/office/drawing/2014/main" id="{61309BC7-8266-4BE1-3340-F75D36775260}"/>
              </a:ext>
            </a:extLst>
          </p:cNvPr>
          <p:cNvSpPr>
            <a:spLocks/>
          </p:cNvSpPr>
          <p:nvPr/>
        </p:nvSpPr>
        <p:spPr>
          <a:xfrm>
            <a:off x="12362495" y="6839845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3" name="object 111">
            <a:extLst>
              <a:ext uri="{FF2B5EF4-FFF2-40B4-BE49-F238E27FC236}">
                <a16:creationId xmlns:a16="http://schemas.microsoft.com/office/drawing/2014/main" id="{804576E4-B098-C28A-EB84-558FE83BC709}"/>
              </a:ext>
            </a:extLst>
          </p:cNvPr>
          <p:cNvSpPr>
            <a:spLocks/>
          </p:cNvSpPr>
          <p:nvPr/>
        </p:nvSpPr>
        <p:spPr>
          <a:xfrm rot="10800000">
            <a:off x="11100356" y="6831058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4" name="object 111">
            <a:extLst>
              <a:ext uri="{FF2B5EF4-FFF2-40B4-BE49-F238E27FC236}">
                <a16:creationId xmlns:a16="http://schemas.microsoft.com/office/drawing/2014/main" id="{D9AB7B0E-3475-21EA-141A-F9B9C9DF00CE}"/>
              </a:ext>
            </a:extLst>
          </p:cNvPr>
          <p:cNvSpPr>
            <a:spLocks/>
          </p:cNvSpPr>
          <p:nvPr/>
        </p:nvSpPr>
        <p:spPr>
          <a:xfrm>
            <a:off x="9784446" y="6840899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5" name="object 111">
            <a:extLst>
              <a:ext uri="{FF2B5EF4-FFF2-40B4-BE49-F238E27FC236}">
                <a16:creationId xmlns:a16="http://schemas.microsoft.com/office/drawing/2014/main" id="{39248A6D-5516-F52C-6464-653344537C6F}"/>
              </a:ext>
            </a:extLst>
          </p:cNvPr>
          <p:cNvSpPr>
            <a:spLocks/>
          </p:cNvSpPr>
          <p:nvPr/>
        </p:nvSpPr>
        <p:spPr>
          <a:xfrm rot="10800000">
            <a:off x="16246758" y="6831060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6" name="object 111">
            <a:extLst>
              <a:ext uri="{FF2B5EF4-FFF2-40B4-BE49-F238E27FC236}">
                <a16:creationId xmlns:a16="http://schemas.microsoft.com/office/drawing/2014/main" id="{2E2DEF98-67E2-4C97-5EA5-24F060591EF8}"/>
              </a:ext>
            </a:extLst>
          </p:cNvPr>
          <p:cNvSpPr>
            <a:spLocks/>
          </p:cNvSpPr>
          <p:nvPr/>
        </p:nvSpPr>
        <p:spPr>
          <a:xfrm rot="10800000">
            <a:off x="8522308" y="6831059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7" name="object 111">
            <a:extLst>
              <a:ext uri="{FF2B5EF4-FFF2-40B4-BE49-F238E27FC236}">
                <a16:creationId xmlns:a16="http://schemas.microsoft.com/office/drawing/2014/main" id="{A2B5DBDC-0E8D-565F-AB67-AE1AAEF8B284}"/>
              </a:ext>
            </a:extLst>
          </p:cNvPr>
          <p:cNvSpPr>
            <a:spLocks/>
          </p:cNvSpPr>
          <p:nvPr/>
        </p:nvSpPr>
        <p:spPr>
          <a:xfrm>
            <a:off x="7206398" y="6840900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8" name="object 111">
            <a:extLst>
              <a:ext uri="{FF2B5EF4-FFF2-40B4-BE49-F238E27FC236}">
                <a16:creationId xmlns:a16="http://schemas.microsoft.com/office/drawing/2014/main" id="{7BF2DB80-AC22-EDFF-A453-CDF2C8A13B3A}"/>
              </a:ext>
            </a:extLst>
          </p:cNvPr>
          <p:cNvSpPr>
            <a:spLocks/>
          </p:cNvSpPr>
          <p:nvPr/>
        </p:nvSpPr>
        <p:spPr>
          <a:xfrm rot="10800000">
            <a:off x="5944259" y="6832113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87733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29" name="object 111">
            <a:extLst>
              <a:ext uri="{FF2B5EF4-FFF2-40B4-BE49-F238E27FC236}">
                <a16:creationId xmlns:a16="http://schemas.microsoft.com/office/drawing/2014/main" id="{18F161BF-4342-D525-B8B4-12C89F230FB2}"/>
              </a:ext>
            </a:extLst>
          </p:cNvPr>
          <p:cNvSpPr>
            <a:spLocks/>
          </p:cNvSpPr>
          <p:nvPr/>
        </p:nvSpPr>
        <p:spPr>
          <a:xfrm>
            <a:off x="4628349" y="6841954"/>
            <a:ext cx="218331" cy="142089"/>
          </a:xfrm>
          <a:custGeom>
            <a:avLst/>
            <a:gdLst/>
            <a:ahLst/>
            <a:cxnLst/>
            <a:rect l="l" t="t" r="r" b="b"/>
            <a:pathLst>
              <a:path w="240029" h="156210">
                <a:moveTo>
                  <a:pt x="119734" y="0"/>
                </a:moveTo>
                <a:lnTo>
                  <a:pt x="0" y="156005"/>
                </a:lnTo>
                <a:lnTo>
                  <a:pt x="239479" y="156005"/>
                </a:lnTo>
                <a:lnTo>
                  <a:pt x="119734" y="0"/>
                </a:lnTo>
                <a:close/>
              </a:path>
            </a:pathLst>
          </a:custGeom>
          <a:solidFill>
            <a:srgbClr val="172C68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138" name="object 7">
            <a:extLst>
              <a:ext uri="{FF2B5EF4-FFF2-40B4-BE49-F238E27FC236}">
                <a16:creationId xmlns:a16="http://schemas.microsoft.com/office/drawing/2014/main" id="{4114DE67-8797-5096-D361-C4BCFAB8EFED}"/>
              </a:ext>
            </a:extLst>
          </p:cNvPr>
          <p:cNvSpPr txBox="1">
            <a:spLocks/>
          </p:cNvSpPr>
          <p:nvPr/>
        </p:nvSpPr>
        <p:spPr>
          <a:xfrm>
            <a:off x="3766994" y="6095352"/>
            <a:ext cx="2038472" cy="28313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indent="-11552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Heat shrink bags</a:t>
            </a:r>
            <a:endParaRPr lang="en-us" sz="1774" dirty="0">
              <a:latin typeface="Poppins"/>
              <a:cs typeface="Poppins"/>
            </a:endParaRPr>
          </a:p>
        </p:txBody>
      </p:sp>
      <p:sp>
        <p:nvSpPr>
          <p:cNvPr id="147" name="object 6">
            <a:extLst>
              <a:ext uri="{FF2B5EF4-FFF2-40B4-BE49-F238E27FC236}">
                <a16:creationId xmlns:a16="http://schemas.microsoft.com/office/drawing/2014/main" id="{ACF0B575-3B44-991E-8A5E-C3574F6D4F00}"/>
              </a:ext>
            </a:extLst>
          </p:cNvPr>
          <p:cNvSpPr txBox="1">
            <a:spLocks/>
          </p:cNvSpPr>
          <p:nvPr/>
        </p:nvSpPr>
        <p:spPr>
          <a:xfrm>
            <a:off x="7694515" y="7427883"/>
            <a:ext cx="1893362" cy="56898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algn="ctr">
              <a:spcBef>
                <a:spcPts val="123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Masterbatches</a:t>
            </a:r>
            <a:endParaRPr lang="en-us" sz="1774" dirty="0">
              <a:latin typeface="Poppins"/>
              <a:cs typeface="Poppins"/>
            </a:endParaRPr>
          </a:p>
          <a:p>
            <a:pPr marL="425110" marR="4621" indent="-414136">
              <a:lnSpc>
                <a:spcPct val="102000"/>
              </a:lnSpc>
              <a:spcBef>
                <a:spcPts val="82"/>
              </a:spcBef>
            </a:pPr>
            <a:endParaRPr sz="1774" dirty="0">
              <a:latin typeface="Poppins"/>
              <a:cs typeface="Poppins"/>
            </a:endParaRPr>
          </a:p>
        </p:txBody>
      </p:sp>
      <p:sp>
        <p:nvSpPr>
          <p:cNvPr id="150" name="object 7">
            <a:extLst>
              <a:ext uri="{FF2B5EF4-FFF2-40B4-BE49-F238E27FC236}">
                <a16:creationId xmlns:a16="http://schemas.microsoft.com/office/drawing/2014/main" id="{8C1A4E48-4A3F-84F4-7B93-235BC7C103A5}"/>
              </a:ext>
            </a:extLst>
          </p:cNvPr>
          <p:cNvSpPr txBox="1">
            <a:spLocks/>
          </p:cNvSpPr>
          <p:nvPr/>
        </p:nvSpPr>
        <p:spPr>
          <a:xfrm>
            <a:off x="9005955" y="6111942"/>
            <a:ext cx="1662900" cy="28313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indent="-578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PE blowing</a:t>
            </a:r>
            <a:endParaRPr sz="1774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6" name="object 13">
            <a:extLst>
              <a:ext uri="{FF2B5EF4-FFF2-40B4-BE49-F238E27FC236}">
                <a16:creationId xmlns:a16="http://schemas.microsoft.com/office/drawing/2014/main" id="{A94D3AF2-AEA8-A324-A6A0-D3EE3002C43C}"/>
              </a:ext>
            </a:extLst>
          </p:cNvPr>
          <p:cNvSpPr txBox="1">
            <a:spLocks/>
          </p:cNvSpPr>
          <p:nvPr/>
        </p:nvSpPr>
        <p:spPr>
          <a:xfrm>
            <a:off x="14451376" y="5362523"/>
            <a:ext cx="1207917" cy="296279"/>
          </a:xfrm>
          <a:prstGeom prst="rect">
            <a:avLst/>
          </a:prstGeom>
        </p:spPr>
        <p:txBody>
          <a:bodyPr vert="horz" wrap="square" lIns="0" tIns="16173" rIns="0" bIns="0" rtlCol="0">
            <a:spAutoFit/>
          </a:bodyPr>
          <a:lstStyle/>
          <a:p>
            <a:pPr marL="11552">
              <a:spcBef>
                <a:spcPts val="127"/>
              </a:spcBef>
            </a:pPr>
            <a:r>
              <a:rPr lang="en-us" sz="1819" b="1" spc="-9" dirty="0">
                <a:solidFill>
                  <a:srgbClr val="172C6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Colombia</a:t>
            </a:r>
            <a:endParaRPr sz="1819" dirty="0">
              <a:solidFill>
                <a:srgbClr val="172C6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8" name="object 166">
            <a:extLst>
              <a:ext uri="{FF2B5EF4-FFF2-40B4-BE49-F238E27FC236}">
                <a16:creationId xmlns:a16="http://schemas.microsoft.com/office/drawing/2014/main" id="{8AA74A51-C2A1-0BFD-2918-23905D46BD20}"/>
              </a:ext>
            </a:extLst>
          </p:cNvPr>
          <p:cNvSpPr txBox="1">
            <a:spLocks/>
          </p:cNvSpPr>
          <p:nvPr/>
        </p:nvSpPr>
        <p:spPr>
          <a:xfrm>
            <a:off x="15532269" y="7427413"/>
            <a:ext cx="1582568" cy="576185"/>
          </a:xfrm>
          <a:prstGeom prst="rect">
            <a:avLst/>
          </a:prstGeom>
        </p:spPr>
        <p:txBody>
          <a:bodyPr vert="horz" wrap="square" lIns="0" tIns="12130" rIns="0" bIns="0" rtlCol="0">
            <a:spAutoFit/>
          </a:bodyPr>
          <a:lstStyle/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Acquisition </a:t>
            </a:r>
          </a:p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Cabreúva/SP</a:t>
            </a:r>
          </a:p>
        </p:txBody>
      </p:sp>
      <p:sp>
        <p:nvSpPr>
          <p:cNvPr id="220" name="object 6">
            <a:extLst>
              <a:ext uri="{FF2B5EF4-FFF2-40B4-BE49-F238E27FC236}">
                <a16:creationId xmlns:a16="http://schemas.microsoft.com/office/drawing/2014/main" id="{CA8C4326-A4F6-DBD5-3000-B7AE081985EA}"/>
              </a:ext>
            </a:extLst>
          </p:cNvPr>
          <p:cNvSpPr txBox="1">
            <a:spLocks/>
          </p:cNvSpPr>
          <p:nvPr/>
        </p:nvSpPr>
        <p:spPr>
          <a:xfrm>
            <a:off x="1191438" y="6106187"/>
            <a:ext cx="1893362" cy="28313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774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Caps</a:t>
            </a:r>
            <a:endParaRPr lang="en-us" sz="1774" dirty="0">
              <a:latin typeface="Poppins"/>
              <a:cs typeface="Poppins"/>
            </a:endParaRPr>
          </a:p>
        </p:txBody>
      </p:sp>
      <p:sp>
        <p:nvSpPr>
          <p:cNvPr id="237" name="object 192">
            <a:extLst>
              <a:ext uri="{FF2B5EF4-FFF2-40B4-BE49-F238E27FC236}">
                <a16:creationId xmlns:a16="http://schemas.microsoft.com/office/drawing/2014/main" id="{F52A95DF-0280-79AD-4DC1-936830CA6157}"/>
              </a:ext>
            </a:extLst>
          </p:cNvPr>
          <p:cNvSpPr txBox="1">
            <a:spLocks/>
          </p:cNvSpPr>
          <p:nvPr/>
        </p:nvSpPr>
        <p:spPr>
          <a:xfrm>
            <a:off x="3076359" y="8034994"/>
            <a:ext cx="865240" cy="296279"/>
          </a:xfrm>
          <a:prstGeom prst="rect">
            <a:avLst/>
          </a:prstGeom>
        </p:spPr>
        <p:txBody>
          <a:bodyPr vert="horz" wrap="square" lIns="0" tIns="16173" rIns="0" bIns="0" rtlCol="0">
            <a:spAutoFit/>
          </a:bodyPr>
          <a:lstStyle/>
          <a:p>
            <a:pPr marL="11552">
              <a:spcBef>
                <a:spcPts val="127"/>
              </a:spcBef>
            </a:pPr>
            <a:r>
              <a:rPr lang="en-us" sz="1819" b="1" spc="-9" dirty="0">
                <a:solidFill>
                  <a:srgbClr val="17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Mexico</a:t>
            </a:r>
            <a:endParaRPr sz="1819" dirty="0">
              <a:solidFill>
                <a:srgbClr val="1777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8" name="object 190">
            <a:extLst>
              <a:ext uri="{FF2B5EF4-FFF2-40B4-BE49-F238E27FC236}">
                <a16:creationId xmlns:a16="http://schemas.microsoft.com/office/drawing/2014/main" id="{FCDFC77E-D457-6EF8-6EEB-666C98B3A384}"/>
              </a:ext>
            </a:extLst>
          </p:cNvPr>
          <p:cNvSpPr txBox="1">
            <a:spLocks/>
          </p:cNvSpPr>
          <p:nvPr/>
        </p:nvSpPr>
        <p:spPr>
          <a:xfrm>
            <a:off x="2272070" y="8648236"/>
            <a:ext cx="2131332" cy="473002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marR="4621" indent="-11552" algn="ctr">
              <a:spcBef>
                <a:spcPts val="86"/>
              </a:spcBef>
            </a:pP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ANVISA</a:t>
            </a:r>
            <a:r>
              <a:rPr lang="en-us" sz="1501" spc="-5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spc="-55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approval </a:t>
            </a: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for</a:t>
            </a:r>
            <a:r>
              <a:rPr lang="en-us" sz="1501" spc="-32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the</a:t>
            </a:r>
            <a:r>
              <a:rPr lang="en-us" sz="1501" spc="-27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use</a:t>
            </a:r>
            <a:r>
              <a:rPr lang="en-us" sz="1501" spc="-27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of</a:t>
            </a:r>
            <a:r>
              <a:rPr lang="en-us" sz="1501" spc="-27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PET</a:t>
            </a:r>
            <a:r>
              <a:rPr lang="en-us" sz="1501" spc="-27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501" spc="-23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PCR</a:t>
            </a:r>
            <a:endParaRPr sz="1501" dirty="0">
              <a:latin typeface="Poppins"/>
              <a:cs typeface="Poppins"/>
            </a:endParaRPr>
          </a:p>
        </p:txBody>
      </p:sp>
      <p:sp>
        <p:nvSpPr>
          <p:cNvPr id="239" name="object 191">
            <a:extLst>
              <a:ext uri="{FF2B5EF4-FFF2-40B4-BE49-F238E27FC236}">
                <a16:creationId xmlns:a16="http://schemas.microsoft.com/office/drawing/2014/main" id="{A9089DB0-BAF1-12A3-3155-708C8936FBCC}"/>
              </a:ext>
            </a:extLst>
          </p:cNvPr>
          <p:cNvSpPr txBox="1"/>
          <p:nvPr/>
        </p:nvSpPr>
        <p:spPr>
          <a:xfrm>
            <a:off x="1678461" y="9333987"/>
            <a:ext cx="3353742" cy="472746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R="43897" algn="ctr">
              <a:lnSpc>
                <a:spcPts val="1801"/>
              </a:lnSpc>
              <a:spcBef>
                <a:spcPts val="86"/>
              </a:spcBef>
            </a:pP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Expansion of the </a:t>
            </a:r>
            <a:br>
              <a:rPr lang="en-us" sz="1501" dirty="0">
                <a:solidFill>
                  <a:srgbClr val="868686"/>
                </a:solidFill>
                <a:latin typeface="Poppins"/>
                <a:cs typeface="Poppins"/>
              </a:rPr>
            </a:br>
            <a:r>
              <a:rPr lang="en-us" sz="1501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PET preform line in PE</a:t>
            </a:r>
            <a:endParaRPr sz="1501" dirty="0">
              <a:latin typeface="Poppins"/>
              <a:cs typeface="Poppins"/>
            </a:endParaRPr>
          </a:p>
        </p:txBody>
      </p:sp>
      <p:sp>
        <p:nvSpPr>
          <p:cNvPr id="240" name="object 194">
            <a:extLst>
              <a:ext uri="{FF2B5EF4-FFF2-40B4-BE49-F238E27FC236}">
                <a16:creationId xmlns:a16="http://schemas.microsoft.com/office/drawing/2014/main" id="{B1D5D656-6A8C-D23F-5E39-8171888CF61C}"/>
              </a:ext>
            </a:extLst>
          </p:cNvPr>
          <p:cNvSpPr>
            <a:spLocks/>
          </p:cNvSpPr>
          <p:nvPr/>
        </p:nvSpPr>
        <p:spPr>
          <a:xfrm>
            <a:off x="2671352" y="8504108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7733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41" name="object 194">
            <a:extLst>
              <a:ext uri="{FF2B5EF4-FFF2-40B4-BE49-F238E27FC236}">
                <a16:creationId xmlns:a16="http://schemas.microsoft.com/office/drawing/2014/main" id="{B01588A9-6BE6-FE20-FFA7-C35315028736}"/>
              </a:ext>
            </a:extLst>
          </p:cNvPr>
          <p:cNvSpPr>
            <a:spLocks/>
          </p:cNvSpPr>
          <p:nvPr/>
        </p:nvSpPr>
        <p:spPr>
          <a:xfrm flipV="1">
            <a:off x="2680016" y="9188012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7733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grpSp>
        <p:nvGrpSpPr>
          <p:cNvPr id="247" name="Agrupar 246">
            <a:extLst>
              <a:ext uri="{FF2B5EF4-FFF2-40B4-BE49-F238E27FC236}">
                <a16:creationId xmlns:a16="http://schemas.microsoft.com/office/drawing/2014/main" id="{37905D2F-D277-358D-4577-12098F4D97EA}"/>
              </a:ext>
            </a:extLst>
          </p:cNvPr>
          <p:cNvGrpSpPr/>
          <p:nvPr/>
        </p:nvGrpSpPr>
        <p:grpSpPr>
          <a:xfrm>
            <a:off x="5188568" y="7452946"/>
            <a:ext cx="1665788" cy="2252338"/>
            <a:chOff x="5703516" y="8193640"/>
            <a:chExt cx="1831339" cy="2476182"/>
          </a:xfrm>
        </p:grpSpPr>
        <p:sp>
          <p:nvSpPr>
            <p:cNvPr id="242" name="object 168">
              <a:extLst>
                <a:ext uri="{FF2B5EF4-FFF2-40B4-BE49-F238E27FC236}">
                  <a16:creationId xmlns:a16="http://schemas.microsoft.com/office/drawing/2014/main" id="{6B76DC6F-91F7-5E8A-1EE9-11D942293448}"/>
                </a:ext>
              </a:extLst>
            </p:cNvPr>
            <p:cNvSpPr txBox="1">
              <a:spLocks/>
            </p:cNvSpPr>
            <p:nvPr/>
          </p:nvSpPr>
          <p:spPr>
            <a:xfrm>
              <a:off x="5703516" y="10099203"/>
              <a:ext cx="1831339" cy="570619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10397" rIns="0" bIns="0" rtlCol="0">
              <a:spAutoFit/>
            </a:bodyPr>
            <a:lstStyle/>
            <a:p>
              <a:pPr marR="4621" indent="11552" algn="ctr">
                <a:lnSpc>
                  <a:spcPct val="102000"/>
                </a:lnSpc>
                <a:spcBef>
                  <a:spcPts val="82"/>
                </a:spcBef>
              </a:pPr>
              <a:r>
                <a:rPr lang="en-us" sz="1637" b="1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1st</a:t>
              </a:r>
              <a:r>
                <a:rPr lang="en-us" sz="1637" b="1" spc="45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637" b="1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PET</a:t>
              </a:r>
              <a:r>
                <a:rPr lang="en-us" sz="1637" b="1" spc="50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637" b="1" spc="-23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Bottle using </a:t>
              </a:r>
              <a:r>
                <a:rPr lang="en-us" sz="1637" b="1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100%</a:t>
              </a:r>
              <a:r>
                <a:rPr lang="en-us" sz="1637" b="1" spc="45" dirty="0">
                  <a:solidFill>
                    <a:srgbClr val="172C68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 PCR</a:t>
              </a:r>
              <a:endParaRPr sz="1637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243" name="object 170">
              <a:extLst>
                <a:ext uri="{FF2B5EF4-FFF2-40B4-BE49-F238E27FC236}">
                  <a16:creationId xmlns:a16="http://schemas.microsoft.com/office/drawing/2014/main" id="{507ED05D-3176-0921-9213-790D2ED2E5AE}"/>
                </a:ext>
              </a:extLst>
            </p:cNvPr>
            <p:cNvGrpSpPr>
              <a:grpSpLocks/>
            </p:cNvGrpSpPr>
            <p:nvPr/>
          </p:nvGrpSpPr>
          <p:grpSpPr>
            <a:xfrm>
              <a:off x="5719729" y="8193640"/>
              <a:ext cx="1671955" cy="1837055"/>
              <a:chOff x="7338072" y="7941384"/>
              <a:chExt cx="1671955" cy="1837055"/>
            </a:xfrm>
          </p:grpSpPr>
          <p:pic>
            <p:nvPicPr>
              <p:cNvPr id="244" name="object 171">
                <a:extLst>
                  <a:ext uri="{FF2B5EF4-FFF2-40B4-BE49-F238E27FC236}">
                    <a16:creationId xmlns:a16="http://schemas.microsoft.com/office/drawing/2014/main" id="{500C0C47-6692-5968-2F17-8EB51C5CA233}"/>
                  </a:ext>
                </a:extLst>
              </p:cNvPr>
              <p:cNvPicPr>
                <a:picLocks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38072" y="8020522"/>
                <a:ext cx="1671446" cy="1757660"/>
              </a:xfrm>
              <a:prstGeom prst="rect">
                <a:avLst/>
              </a:prstGeom>
            </p:spPr>
          </p:pic>
          <p:pic>
            <p:nvPicPr>
              <p:cNvPr id="245" name="object 172">
                <a:extLst>
                  <a:ext uri="{FF2B5EF4-FFF2-40B4-BE49-F238E27FC236}">
                    <a16:creationId xmlns:a16="http://schemas.microsoft.com/office/drawing/2014/main" id="{264CB60B-E483-C873-7259-D8AF3A654309}"/>
                  </a:ext>
                </a:extLst>
              </p:cNvPr>
              <p:cNvPicPr>
                <a:picLocks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56150" y="8108297"/>
                <a:ext cx="1431443" cy="1431443"/>
              </a:xfrm>
              <a:prstGeom prst="rect">
                <a:avLst/>
              </a:prstGeom>
            </p:spPr>
          </p:pic>
          <p:sp>
            <p:nvSpPr>
              <p:cNvPr id="246" name="object 173">
                <a:extLst>
                  <a:ext uri="{FF2B5EF4-FFF2-40B4-BE49-F238E27FC236}">
                    <a16:creationId xmlns:a16="http://schemas.microsoft.com/office/drawing/2014/main" id="{CEED4BEF-FAEF-1811-1B55-891A28E8A5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06768" y="7941384"/>
                <a:ext cx="56515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565150" h="142875">
                    <a:moveTo>
                      <a:pt x="559815" y="0"/>
                    </a:moveTo>
                    <a:lnTo>
                      <a:pt x="4502" y="9162"/>
                    </a:lnTo>
                    <a:lnTo>
                      <a:pt x="7633" y="12481"/>
                    </a:lnTo>
                    <a:lnTo>
                      <a:pt x="0" y="21098"/>
                    </a:lnTo>
                    <a:lnTo>
                      <a:pt x="7905" y="29423"/>
                    </a:lnTo>
                    <a:lnTo>
                      <a:pt x="282" y="38019"/>
                    </a:lnTo>
                    <a:lnTo>
                      <a:pt x="8198" y="46354"/>
                    </a:lnTo>
                    <a:lnTo>
                      <a:pt x="554" y="54972"/>
                    </a:lnTo>
                    <a:lnTo>
                      <a:pt x="8470" y="63306"/>
                    </a:lnTo>
                    <a:lnTo>
                      <a:pt x="848" y="71882"/>
                    </a:lnTo>
                    <a:lnTo>
                      <a:pt x="8743" y="80238"/>
                    </a:lnTo>
                    <a:lnTo>
                      <a:pt x="1120" y="88803"/>
                    </a:lnTo>
                    <a:lnTo>
                      <a:pt x="9036" y="97096"/>
                    </a:lnTo>
                    <a:lnTo>
                      <a:pt x="1392" y="105651"/>
                    </a:lnTo>
                    <a:lnTo>
                      <a:pt x="9308" y="113996"/>
                    </a:lnTo>
                    <a:lnTo>
                      <a:pt x="1685" y="122561"/>
                    </a:lnTo>
                    <a:lnTo>
                      <a:pt x="9591" y="130833"/>
                    </a:lnTo>
                    <a:lnTo>
                      <a:pt x="1958" y="139346"/>
                    </a:lnTo>
                    <a:lnTo>
                      <a:pt x="4868" y="142424"/>
                    </a:lnTo>
                    <a:lnTo>
                      <a:pt x="560192" y="133252"/>
                    </a:lnTo>
                    <a:lnTo>
                      <a:pt x="557061" y="129933"/>
                    </a:lnTo>
                    <a:lnTo>
                      <a:pt x="564684" y="121315"/>
                    </a:lnTo>
                    <a:lnTo>
                      <a:pt x="556778" y="112991"/>
                    </a:lnTo>
                    <a:lnTo>
                      <a:pt x="564412" y="104394"/>
                    </a:lnTo>
                    <a:lnTo>
                      <a:pt x="556506" y="96049"/>
                    </a:lnTo>
                    <a:lnTo>
                      <a:pt x="564129" y="87442"/>
                    </a:lnTo>
                    <a:lnTo>
                      <a:pt x="556223" y="79107"/>
                    </a:lnTo>
                    <a:lnTo>
                      <a:pt x="563857" y="70521"/>
                    </a:lnTo>
                    <a:lnTo>
                      <a:pt x="555941" y="62186"/>
                    </a:lnTo>
                    <a:lnTo>
                      <a:pt x="563574" y="53610"/>
                    </a:lnTo>
                    <a:lnTo>
                      <a:pt x="555668" y="45317"/>
                    </a:lnTo>
                    <a:lnTo>
                      <a:pt x="563291" y="36752"/>
                    </a:lnTo>
                    <a:lnTo>
                      <a:pt x="555386" y="28417"/>
                    </a:lnTo>
                    <a:lnTo>
                      <a:pt x="563019" y="19852"/>
                    </a:lnTo>
                    <a:lnTo>
                      <a:pt x="555103" y="11580"/>
                    </a:lnTo>
                    <a:lnTo>
                      <a:pt x="562747" y="3067"/>
                    </a:lnTo>
                    <a:lnTo>
                      <a:pt x="559815" y="0"/>
                    </a:lnTo>
                    <a:close/>
                  </a:path>
                </a:pathLst>
              </a:custGeom>
              <a:solidFill>
                <a:srgbClr val="E3A267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 sz="1637" dirty="0"/>
              </a:p>
            </p:txBody>
          </p:sp>
        </p:grpSp>
      </p:grpSp>
      <p:sp>
        <p:nvSpPr>
          <p:cNvPr id="266" name="object 151">
            <a:extLst>
              <a:ext uri="{FF2B5EF4-FFF2-40B4-BE49-F238E27FC236}">
                <a16:creationId xmlns:a16="http://schemas.microsoft.com/office/drawing/2014/main" id="{E5214B15-7717-6416-0F7A-4832BF7A1987}"/>
              </a:ext>
            </a:extLst>
          </p:cNvPr>
          <p:cNvSpPr txBox="1">
            <a:spLocks/>
          </p:cNvSpPr>
          <p:nvPr/>
        </p:nvSpPr>
        <p:spPr>
          <a:xfrm>
            <a:off x="7059494" y="6056778"/>
            <a:ext cx="604166" cy="296279"/>
          </a:xfrm>
          <a:prstGeom prst="rect">
            <a:avLst/>
          </a:prstGeom>
        </p:spPr>
        <p:txBody>
          <a:bodyPr vert="horz" wrap="square" lIns="0" tIns="16173" rIns="0" bIns="0" rtlCol="0">
            <a:spAutoFit/>
          </a:bodyPr>
          <a:lstStyle/>
          <a:p>
            <a:pPr marL="11552">
              <a:spcBef>
                <a:spcPts val="127"/>
              </a:spcBef>
            </a:pPr>
            <a:r>
              <a:rPr lang="en-us" sz="1819" b="1" spc="-9" dirty="0">
                <a:solidFill>
                  <a:srgbClr val="172C6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USA</a:t>
            </a:r>
            <a:endParaRPr sz="1819" b="1" dirty="0">
              <a:solidFill>
                <a:srgbClr val="172C6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67" name="object 112">
            <a:extLst>
              <a:ext uri="{FF2B5EF4-FFF2-40B4-BE49-F238E27FC236}">
                <a16:creationId xmlns:a16="http://schemas.microsoft.com/office/drawing/2014/main" id="{CD8AD798-D858-96BF-49BF-8E767FF077C7}"/>
              </a:ext>
            </a:extLst>
          </p:cNvPr>
          <p:cNvPicPr>
            <a:picLocks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8714" y="7409917"/>
            <a:ext cx="1398638" cy="367425"/>
          </a:xfrm>
          <a:prstGeom prst="rect">
            <a:avLst/>
          </a:prstGeom>
        </p:spPr>
      </p:pic>
      <p:pic>
        <p:nvPicPr>
          <p:cNvPr id="268" name="object 153">
            <a:extLst>
              <a:ext uri="{FF2B5EF4-FFF2-40B4-BE49-F238E27FC236}">
                <a16:creationId xmlns:a16="http://schemas.microsoft.com/office/drawing/2014/main" id="{77C92224-07F0-DCAA-77CA-6B54B92AD470}"/>
              </a:ext>
            </a:extLst>
          </p:cNvPr>
          <p:cNvPicPr>
            <a:picLocks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8050" y="5935016"/>
            <a:ext cx="1199487" cy="428518"/>
          </a:xfrm>
          <a:prstGeom prst="rect">
            <a:avLst/>
          </a:prstGeom>
        </p:spPr>
      </p:pic>
      <p:sp>
        <p:nvSpPr>
          <p:cNvPr id="269" name="object 195">
            <a:extLst>
              <a:ext uri="{FF2B5EF4-FFF2-40B4-BE49-F238E27FC236}">
                <a16:creationId xmlns:a16="http://schemas.microsoft.com/office/drawing/2014/main" id="{209DD5D4-0651-5F85-E3CC-B4E8E025B13C}"/>
              </a:ext>
            </a:extLst>
          </p:cNvPr>
          <p:cNvSpPr txBox="1">
            <a:spLocks/>
          </p:cNvSpPr>
          <p:nvPr/>
        </p:nvSpPr>
        <p:spPr>
          <a:xfrm>
            <a:off x="11848406" y="8683355"/>
            <a:ext cx="3752428" cy="46248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455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Recycling Expansion – </a:t>
            </a:r>
            <a:br>
              <a:rPr lang="en-us" sz="1455" spc="-9" dirty="0">
                <a:solidFill>
                  <a:srgbClr val="868686"/>
                </a:solidFill>
                <a:latin typeface="Poppins"/>
                <a:cs typeface="Poppins"/>
              </a:rPr>
            </a:br>
            <a:r>
              <a:rPr lang="en-us" sz="1455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Recife/PE Plant </a:t>
            </a:r>
          </a:p>
        </p:txBody>
      </p:sp>
      <p:sp>
        <p:nvSpPr>
          <p:cNvPr id="270" name="object 14">
            <a:extLst>
              <a:ext uri="{FF2B5EF4-FFF2-40B4-BE49-F238E27FC236}">
                <a16:creationId xmlns:a16="http://schemas.microsoft.com/office/drawing/2014/main" id="{7C0DFC2D-0493-3722-2896-995980156662}"/>
              </a:ext>
            </a:extLst>
          </p:cNvPr>
          <p:cNvSpPr txBox="1"/>
          <p:nvPr/>
        </p:nvSpPr>
        <p:spPr>
          <a:xfrm>
            <a:off x="13563073" y="8034994"/>
            <a:ext cx="1067399" cy="296279"/>
          </a:xfrm>
          <a:prstGeom prst="rect">
            <a:avLst/>
          </a:prstGeom>
        </p:spPr>
        <p:txBody>
          <a:bodyPr vert="horz" wrap="square" lIns="0" tIns="16173" rIns="0" bIns="0" rtlCol="0">
            <a:spAutoFit/>
          </a:bodyPr>
          <a:lstStyle/>
          <a:p>
            <a:pPr marL="11552">
              <a:spcBef>
                <a:spcPts val="127"/>
              </a:spcBef>
            </a:pPr>
            <a:r>
              <a:rPr lang="en-us" sz="1819" b="1" spc="-9" dirty="0">
                <a:solidFill>
                  <a:srgbClr val="17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Italy</a:t>
            </a:r>
            <a:endParaRPr sz="1819" dirty="0">
              <a:solidFill>
                <a:srgbClr val="1777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71" name="object 91">
            <a:extLst>
              <a:ext uri="{FF2B5EF4-FFF2-40B4-BE49-F238E27FC236}">
                <a16:creationId xmlns:a16="http://schemas.microsoft.com/office/drawing/2014/main" id="{7344E776-368B-3A36-3D7B-82CCAAF00D07}"/>
              </a:ext>
            </a:extLst>
          </p:cNvPr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3178371" y="7369153"/>
            <a:ext cx="899520" cy="1101138"/>
          </a:xfrm>
          <a:prstGeom prst="rect">
            <a:avLst/>
          </a:prstGeom>
        </p:spPr>
      </p:pic>
      <p:sp>
        <p:nvSpPr>
          <p:cNvPr id="272" name="object 194">
            <a:extLst>
              <a:ext uri="{FF2B5EF4-FFF2-40B4-BE49-F238E27FC236}">
                <a16:creationId xmlns:a16="http://schemas.microsoft.com/office/drawing/2014/main" id="{F262A90A-4E31-719A-AF18-0FD5B6B91D33}"/>
              </a:ext>
            </a:extLst>
          </p:cNvPr>
          <p:cNvSpPr>
            <a:spLocks/>
          </p:cNvSpPr>
          <p:nvPr/>
        </p:nvSpPr>
        <p:spPr>
          <a:xfrm>
            <a:off x="13084357" y="8539509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7733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73" name="object 194">
            <a:extLst>
              <a:ext uri="{FF2B5EF4-FFF2-40B4-BE49-F238E27FC236}">
                <a16:creationId xmlns:a16="http://schemas.microsoft.com/office/drawing/2014/main" id="{9AACE716-AC9E-79EC-E31F-6EAF3FDE4CC3}"/>
              </a:ext>
            </a:extLst>
          </p:cNvPr>
          <p:cNvSpPr>
            <a:spLocks/>
          </p:cNvSpPr>
          <p:nvPr/>
        </p:nvSpPr>
        <p:spPr>
          <a:xfrm flipV="1">
            <a:off x="13093021" y="9223413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7733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74" name="object 195">
            <a:extLst>
              <a:ext uri="{FF2B5EF4-FFF2-40B4-BE49-F238E27FC236}">
                <a16:creationId xmlns:a16="http://schemas.microsoft.com/office/drawing/2014/main" id="{E380A628-BBBF-0C5D-15E0-8C14E54A36E3}"/>
              </a:ext>
            </a:extLst>
          </p:cNvPr>
          <p:cNvSpPr txBox="1">
            <a:spLocks/>
          </p:cNvSpPr>
          <p:nvPr/>
        </p:nvSpPr>
        <p:spPr>
          <a:xfrm>
            <a:off x="11811714" y="9397119"/>
            <a:ext cx="3752428" cy="10067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455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Acquisition of Poços de </a:t>
            </a:r>
          </a:p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455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Caldas/MG and Araquari/SC </a:t>
            </a:r>
          </a:p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endParaRPr lang="en-us" sz="1455" spc="-9" dirty="0">
              <a:solidFill>
                <a:srgbClr val="868686"/>
              </a:solidFill>
              <a:latin typeface="Poppins"/>
              <a:cs typeface="Poppins"/>
            </a:endParaRPr>
          </a:p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endParaRPr lang="en-us" sz="1774" dirty="0">
              <a:latin typeface="Poppins"/>
              <a:cs typeface="Poppins"/>
            </a:endParaRPr>
          </a:p>
        </p:txBody>
      </p:sp>
      <p:pic>
        <p:nvPicPr>
          <p:cNvPr id="275" name="Imagem 274">
            <a:extLst>
              <a:ext uri="{FF2B5EF4-FFF2-40B4-BE49-F238E27FC236}">
                <a16:creationId xmlns:a16="http://schemas.microsoft.com/office/drawing/2014/main" id="{4354047A-5C41-A4EE-1E4B-88C0E3071D1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3839427" y="4589007"/>
            <a:ext cx="1299838" cy="1299838"/>
          </a:xfrm>
          <a:prstGeom prst="rect">
            <a:avLst/>
          </a:prstGeom>
        </p:spPr>
      </p:pic>
      <p:sp>
        <p:nvSpPr>
          <p:cNvPr id="277" name="object 195">
            <a:extLst>
              <a:ext uri="{FF2B5EF4-FFF2-40B4-BE49-F238E27FC236}">
                <a16:creationId xmlns:a16="http://schemas.microsoft.com/office/drawing/2014/main" id="{3BBB95DC-31C2-13E9-940E-4F7C33122980}"/>
              </a:ext>
            </a:extLst>
          </p:cNvPr>
          <p:cNvSpPr txBox="1">
            <a:spLocks/>
          </p:cNvSpPr>
          <p:nvPr/>
        </p:nvSpPr>
        <p:spPr>
          <a:xfrm>
            <a:off x="14390112" y="6009437"/>
            <a:ext cx="2214107" cy="76711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>
              <a:lnSpc>
                <a:spcPct val="102000"/>
              </a:lnSpc>
              <a:spcBef>
                <a:spcPts val="82"/>
              </a:spcBef>
            </a:pPr>
            <a:r>
              <a:rPr lang="en-us" sz="1501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New Acquisition </a:t>
            </a:r>
            <a:br>
              <a:rPr lang="en-us" sz="1501" spc="-9" dirty="0">
                <a:solidFill>
                  <a:srgbClr val="868686"/>
                </a:solidFill>
                <a:latin typeface="Poppins"/>
                <a:cs typeface="Poppins"/>
              </a:rPr>
            </a:br>
            <a:r>
              <a:rPr lang="en-us" sz="1501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in Italy</a:t>
            </a:r>
          </a:p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</a:p>
        </p:txBody>
      </p:sp>
      <p:pic>
        <p:nvPicPr>
          <p:cNvPr id="278" name="object 91">
            <a:extLst>
              <a:ext uri="{FF2B5EF4-FFF2-40B4-BE49-F238E27FC236}">
                <a16:creationId xmlns:a16="http://schemas.microsoft.com/office/drawing/2014/main" id="{44FA0DCF-5FF2-0E83-C65A-EB98DACB2F3E}"/>
              </a:ext>
            </a:extLst>
          </p:cNvPr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3926502" y="5931079"/>
            <a:ext cx="401068" cy="490963"/>
          </a:xfrm>
          <a:prstGeom prst="rect">
            <a:avLst/>
          </a:prstGeom>
        </p:spPr>
      </p:pic>
      <p:sp>
        <p:nvSpPr>
          <p:cNvPr id="279" name="object 194">
            <a:extLst>
              <a:ext uri="{FF2B5EF4-FFF2-40B4-BE49-F238E27FC236}">
                <a16:creationId xmlns:a16="http://schemas.microsoft.com/office/drawing/2014/main" id="{631BE3F0-8703-FA21-46BA-877475901974}"/>
              </a:ext>
            </a:extLst>
          </p:cNvPr>
          <p:cNvSpPr>
            <a:spLocks/>
          </p:cNvSpPr>
          <p:nvPr/>
        </p:nvSpPr>
        <p:spPr>
          <a:xfrm>
            <a:off x="14270768" y="5863759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2C68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281" name="object 96">
            <a:extLst>
              <a:ext uri="{FF2B5EF4-FFF2-40B4-BE49-F238E27FC236}">
                <a16:creationId xmlns:a16="http://schemas.microsoft.com/office/drawing/2014/main" id="{7C9E9EF3-447F-FBD0-BA1A-AD2204E989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248469" y="669035"/>
            <a:ext cx="18286716" cy="570914"/>
          </a:xfrm>
          <a:prstGeom prst="rect">
            <a:avLst/>
          </a:prstGeom>
        </p:spPr>
        <p:txBody>
          <a:bodyPr vert="horz" wrap="square" lIns="0" tIns="10974" rIns="0" bIns="0" rtlCol="0" anchor="ctr">
            <a:spAutoFit/>
          </a:bodyPr>
          <a:lstStyle/>
          <a:p>
            <a:pPr marL="11552">
              <a:spcBef>
                <a:spcPts val="86"/>
              </a:spcBef>
            </a:pPr>
            <a:r>
              <a:rPr lang="en-us" sz="3638" dirty="0">
                <a:solidFill>
                  <a:srgbClr val="1D2849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Over </a:t>
            </a:r>
            <a:r>
              <a:rPr lang="en-us" sz="3638" b="1" dirty="0">
                <a:solidFill>
                  <a:srgbClr val="1D2849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45 years on the road</a:t>
            </a:r>
            <a:endParaRPr sz="3638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7" name="Retângulo 286">
            <a:extLst>
              <a:ext uri="{FF2B5EF4-FFF2-40B4-BE49-F238E27FC236}">
                <a16:creationId xmlns:a16="http://schemas.microsoft.com/office/drawing/2014/main" id="{92F295C6-6DEC-ECF4-AEF0-2D3095D7DF5E}"/>
              </a:ext>
            </a:extLst>
          </p:cNvPr>
          <p:cNvSpPr/>
          <p:nvPr/>
        </p:nvSpPr>
        <p:spPr>
          <a:xfrm>
            <a:off x="-213068" y="6726347"/>
            <a:ext cx="18644826" cy="41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637" dirty="0"/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841FB28E-B70A-8F8C-43FC-994F67BF4E7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213068" y="6726348"/>
            <a:ext cx="18269832" cy="374615"/>
            <a:chOff x="-234949" y="7394830"/>
            <a:chExt cx="20085538" cy="411845"/>
          </a:xfrm>
        </p:grpSpPr>
        <p:pic>
          <p:nvPicPr>
            <p:cNvPr id="280" name="Gráfico 279">
              <a:extLst>
                <a:ext uri="{FF2B5EF4-FFF2-40B4-BE49-F238E27FC236}">
                  <a16:creationId xmlns:a16="http://schemas.microsoft.com/office/drawing/2014/main" id="{7C6A69FA-0722-DB2E-6A8B-B4D36C0FE60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7207228" y="7400910"/>
              <a:ext cx="2643361" cy="405765"/>
            </a:xfrm>
            <a:prstGeom prst="rect">
              <a:avLst/>
            </a:prstGeom>
          </p:spPr>
        </p:pic>
        <p:sp>
          <p:nvSpPr>
            <p:cNvPr id="119" name="Gráfico 43">
              <a:extLst>
                <a:ext uri="{FF2B5EF4-FFF2-40B4-BE49-F238E27FC236}">
                  <a16:creationId xmlns:a16="http://schemas.microsoft.com/office/drawing/2014/main" id="{13AF0873-94F6-EF5D-1F28-42324CDD67F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234949" y="7399752"/>
              <a:ext cx="3394248" cy="403163"/>
            </a:xfrm>
            <a:custGeom>
              <a:avLst/>
              <a:gdLst>
                <a:gd name="connsiteX0" fmla="*/ 5287 w 2642889"/>
                <a:gd name="connsiteY0" fmla="*/ 403164 h 403163"/>
                <a:gd name="connsiteX1" fmla="*/ 2478717 w 2642889"/>
                <a:gd name="connsiteY1" fmla="*/ 403164 h 403163"/>
                <a:gd name="connsiteX2" fmla="*/ 2642889 w 2642889"/>
                <a:gd name="connsiteY2" fmla="*/ 200802 h 403163"/>
                <a:gd name="connsiteX3" fmla="*/ 2471637 w 2642889"/>
                <a:gd name="connsiteY3" fmla="*/ 0 h 403163"/>
                <a:gd name="connsiteX4" fmla="*/ 0 w 2642889"/>
                <a:gd name="connsiteY4" fmla="*/ 0 h 403163"/>
                <a:gd name="connsiteX5" fmla="*/ 147651 w 2642889"/>
                <a:gd name="connsiteY5" fmla="*/ 173022 h 403163"/>
                <a:gd name="connsiteX6" fmla="*/ 147651 w 2642889"/>
                <a:gd name="connsiteY6" fmla="*/ 227541 h 403163"/>
                <a:gd name="connsiteX7" fmla="*/ 5287 w 2642889"/>
                <a:gd name="connsiteY7" fmla="*/ 403164 h 403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2889" h="403163">
                  <a:moveTo>
                    <a:pt x="5287" y="403164"/>
                  </a:moveTo>
                  <a:lnTo>
                    <a:pt x="2478717" y="403164"/>
                  </a:lnTo>
                  <a:lnTo>
                    <a:pt x="2642889" y="200802"/>
                  </a:lnTo>
                  <a:lnTo>
                    <a:pt x="2471637" y="0"/>
                  </a:lnTo>
                  <a:lnTo>
                    <a:pt x="0" y="0"/>
                  </a:lnTo>
                  <a:lnTo>
                    <a:pt x="147651" y="173022"/>
                  </a:lnTo>
                  <a:cubicBezTo>
                    <a:pt x="163228" y="187068"/>
                    <a:pt x="163228" y="213391"/>
                    <a:pt x="147651" y="227541"/>
                  </a:cubicBezTo>
                  <a:lnTo>
                    <a:pt x="5287" y="403164"/>
                  </a:lnTo>
                  <a:close/>
                </a:path>
              </a:pathLst>
            </a:custGeom>
            <a:solidFill>
              <a:srgbClr val="172C68"/>
            </a:solidFill>
            <a:ln w="9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37" dirty="0"/>
            </a:p>
          </p:txBody>
        </p:sp>
        <p:sp>
          <p:nvSpPr>
            <p:cNvPr id="132" name="object 27">
              <a:extLst>
                <a:ext uri="{FF2B5EF4-FFF2-40B4-BE49-F238E27FC236}">
                  <a16:creationId xmlns:a16="http://schemas.microsoft.com/office/drawing/2014/main" id="{154934FF-D3F9-96CA-9AD9-AF190E53BF7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39163" y="7452701"/>
              <a:ext cx="621487" cy="313623"/>
            </a:xfrm>
            <a:prstGeom prst="rect">
              <a:avLst/>
            </a:prstGeom>
          </p:spPr>
          <p:txBody>
            <a:bodyPr vert="horz" wrap="square" lIns="0" tIns="12130" rIns="0" bIns="0" rtlCol="0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2007</a:t>
              </a:r>
              <a:endParaRPr sz="1774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3" name="object 17">
              <a:extLst>
                <a:ext uri="{FF2B5EF4-FFF2-40B4-BE49-F238E27FC236}">
                  <a16:creationId xmlns:a16="http://schemas.microsoft.com/office/drawing/2014/main" id="{1C9114B7-D71F-09E7-A274-C34866531C5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42420" y="7397150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4" h="405764">
                  <a:moveTo>
                    <a:pt x="1326462" y="0"/>
                  </a:moveTo>
                  <a:lnTo>
                    <a:pt x="0" y="0"/>
                  </a:lnTo>
                  <a:lnTo>
                    <a:pt x="163733" y="174130"/>
                  </a:lnTo>
                  <a:lnTo>
                    <a:pt x="173475" y="186694"/>
                  </a:lnTo>
                  <a:lnTo>
                    <a:pt x="176722" y="201564"/>
                  </a:lnTo>
                  <a:lnTo>
                    <a:pt x="173475" y="216434"/>
                  </a:lnTo>
                  <a:lnTo>
                    <a:pt x="163733" y="228998"/>
                  </a:lnTo>
                  <a:lnTo>
                    <a:pt x="5811" y="405704"/>
                  </a:lnTo>
                  <a:lnTo>
                    <a:pt x="1334367" y="405704"/>
                  </a:lnTo>
                  <a:lnTo>
                    <a:pt x="1516414" y="202004"/>
                  </a:lnTo>
                  <a:lnTo>
                    <a:pt x="1326462" y="0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34" name="object 28">
              <a:extLst>
                <a:ext uri="{FF2B5EF4-FFF2-40B4-BE49-F238E27FC236}">
                  <a16:creationId xmlns:a16="http://schemas.microsoft.com/office/drawing/2014/main" id="{AFFA27EA-52A9-A43A-A903-2700C490151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98851" y="7452701"/>
              <a:ext cx="696593" cy="313623"/>
            </a:xfrm>
            <a:prstGeom prst="rect">
              <a:avLst/>
            </a:prstGeom>
          </p:spPr>
          <p:txBody>
            <a:bodyPr vert="horz" wrap="square" lIns="0" tIns="12130" rIns="0" bIns="0" rtlCol="0" anchor="t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2008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35" name="object 18">
              <a:extLst>
                <a:ext uri="{FF2B5EF4-FFF2-40B4-BE49-F238E27FC236}">
                  <a16:creationId xmlns:a16="http://schemas.microsoft.com/office/drawing/2014/main" id="{420898A1-FE68-FDE8-7AB2-46161A6184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59322" y="7397150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5" h="405764">
                  <a:moveTo>
                    <a:pt x="1326483" y="0"/>
                  </a:moveTo>
                  <a:lnTo>
                    <a:pt x="0" y="0"/>
                  </a:lnTo>
                  <a:lnTo>
                    <a:pt x="163743" y="174130"/>
                  </a:lnTo>
                  <a:lnTo>
                    <a:pt x="173479" y="186694"/>
                  </a:lnTo>
                  <a:lnTo>
                    <a:pt x="176724" y="201564"/>
                  </a:lnTo>
                  <a:lnTo>
                    <a:pt x="173479" y="216434"/>
                  </a:lnTo>
                  <a:lnTo>
                    <a:pt x="163743" y="228998"/>
                  </a:lnTo>
                  <a:lnTo>
                    <a:pt x="5821" y="405704"/>
                  </a:lnTo>
                  <a:lnTo>
                    <a:pt x="1334378" y="405704"/>
                  </a:lnTo>
                  <a:lnTo>
                    <a:pt x="1516425" y="202004"/>
                  </a:lnTo>
                  <a:lnTo>
                    <a:pt x="1326483" y="0"/>
                  </a:lnTo>
                  <a:close/>
                </a:path>
              </a:pathLst>
            </a:custGeom>
            <a:solidFill>
              <a:srgbClr val="172C68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36" name="object 29">
              <a:extLst>
                <a:ext uri="{FF2B5EF4-FFF2-40B4-BE49-F238E27FC236}">
                  <a16:creationId xmlns:a16="http://schemas.microsoft.com/office/drawing/2014/main" id="{13DD468E-57C4-0811-979B-CDACFE1DCB6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70450" y="7452701"/>
              <a:ext cx="729677" cy="313623"/>
            </a:xfrm>
            <a:prstGeom prst="rect">
              <a:avLst/>
            </a:prstGeom>
          </p:spPr>
          <p:txBody>
            <a:bodyPr vert="horz" wrap="square" lIns="0" tIns="12130" rIns="0" bIns="0" rtlCol="0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2009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39" name="object 17">
              <a:extLst>
                <a:ext uri="{FF2B5EF4-FFF2-40B4-BE49-F238E27FC236}">
                  <a16:creationId xmlns:a16="http://schemas.microsoft.com/office/drawing/2014/main" id="{5B85174F-16E0-0CB0-3AFD-F6AE261754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76682" y="7397149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4" h="405764">
                  <a:moveTo>
                    <a:pt x="1326462" y="0"/>
                  </a:moveTo>
                  <a:lnTo>
                    <a:pt x="0" y="0"/>
                  </a:lnTo>
                  <a:lnTo>
                    <a:pt x="163733" y="174130"/>
                  </a:lnTo>
                  <a:lnTo>
                    <a:pt x="173475" y="186694"/>
                  </a:lnTo>
                  <a:lnTo>
                    <a:pt x="176722" y="201564"/>
                  </a:lnTo>
                  <a:lnTo>
                    <a:pt x="173475" y="216434"/>
                  </a:lnTo>
                  <a:lnTo>
                    <a:pt x="163733" y="228998"/>
                  </a:lnTo>
                  <a:lnTo>
                    <a:pt x="5811" y="405704"/>
                  </a:lnTo>
                  <a:lnTo>
                    <a:pt x="1334367" y="405704"/>
                  </a:lnTo>
                  <a:lnTo>
                    <a:pt x="1516414" y="202004"/>
                  </a:lnTo>
                  <a:lnTo>
                    <a:pt x="1326462" y="0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40" name="object 28">
              <a:extLst>
                <a:ext uri="{FF2B5EF4-FFF2-40B4-BE49-F238E27FC236}">
                  <a16:creationId xmlns:a16="http://schemas.microsoft.com/office/drawing/2014/main" id="{11C65899-7A6F-5EBF-2FA0-D4EFABC276A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5285" y="7452700"/>
              <a:ext cx="566420" cy="313623"/>
            </a:xfrm>
            <a:prstGeom prst="rect">
              <a:avLst/>
            </a:prstGeom>
          </p:spPr>
          <p:txBody>
            <a:bodyPr vert="horz" wrap="square" lIns="0" tIns="12130" rIns="0" bIns="0" rtlCol="0" anchor="t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2012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42" name="object 18">
              <a:extLst>
                <a:ext uri="{FF2B5EF4-FFF2-40B4-BE49-F238E27FC236}">
                  <a16:creationId xmlns:a16="http://schemas.microsoft.com/office/drawing/2014/main" id="{D42AC4CE-76EF-D202-3871-B26A88661D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93584" y="7395991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5" h="405764">
                  <a:moveTo>
                    <a:pt x="1326483" y="0"/>
                  </a:moveTo>
                  <a:lnTo>
                    <a:pt x="0" y="0"/>
                  </a:lnTo>
                  <a:lnTo>
                    <a:pt x="163743" y="174130"/>
                  </a:lnTo>
                  <a:lnTo>
                    <a:pt x="173479" y="186694"/>
                  </a:lnTo>
                  <a:lnTo>
                    <a:pt x="176724" y="201564"/>
                  </a:lnTo>
                  <a:lnTo>
                    <a:pt x="173479" y="216434"/>
                  </a:lnTo>
                  <a:lnTo>
                    <a:pt x="163743" y="228998"/>
                  </a:lnTo>
                  <a:lnTo>
                    <a:pt x="5821" y="405704"/>
                  </a:lnTo>
                  <a:lnTo>
                    <a:pt x="1334378" y="405704"/>
                  </a:lnTo>
                  <a:lnTo>
                    <a:pt x="1516425" y="202004"/>
                  </a:lnTo>
                  <a:lnTo>
                    <a:pt x="1326483" y="0"/>
                  </a:lnTo>
                  <a:close/>
                </a:path>
              </a:pathLst>
            </a:custGeom>
            <a:solidFill>
              <a:srgbClr val="172C68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43" name="object 29">
              <a:extLst>
                <a:ext uri="{FF2B5EF4-FFF2-40B4-BE49-F238E27FC236}">
                  <a16:creationId xmlns:a16="http://schemas.microsoft.com/office/drawing/2014/main" id="{85418019-A08B-E497-90DC-94C70752C1E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751188" y="7451542"/>
              <a:ext cx="594995" cy="313623"/>
            </a:xfrm>
            <a:prstGeom prst="rect">
              <a:avLst/>
            </a:prstGeom>
          </p:spPr>
          <p:txBody>
            <a:bodyPr vert="horz" wrap="square" lIns="0" tIns="12130" rIns="0" bIns="0" rtlCol="0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2014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45" name="object 17">
              <a:extLst>
                <a:ext uri="{FF2B5EF4-FFF2-40B4-BE49-F238E27FC236}">
                  <a16:creationId xmlns:a16="http://schemas.microsoft.com/office/drawing/2014/main" id="{6E6DDA15-AC7C-ACF3-D55D-1D64EF702D8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10944" y="7395990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4" h="405764">
                  <a:moveTo>
                    <a:pt x="1326462" y="0"/>
                  </a:moveTo>
                  <a:lnTo>
                    <a:pt x="0" y="0"/>
                  </a:lnTo>
                  <a:lnTo>
                    <a:pt x="163733" y="174130"/>
                  </a:lnTo>
                  <a:lnTo>
                    <a:pt x="173475" y="186694"/>
                  </a:lnTo>
                  <a:lnTo>
                    <a:pt x="176722" y="201564"/>
                  </a:lnTo>
                  <a:lnTo>
                    <a:pt x="173475" y="216434"/>
                  </a:lnTo>
                  <a:lnTo>
                    <a:pt x="163733" y="228998"/>
                  </a:lnTo>
                  <a:lnTo>
                    <a:pt x="5811" y="405704"/>
                  </a:lnTo>
                  <a:lnTo>
                    <a:pt x="1334367" y="405704"/>
                  </a:lnTo>
                  <a:lnTo>
                    <a:pt x="1516414" y="202004"/>
                  </a:lnTo>
                  <a:lnTo>
                    <a:pt x="1326462" y="0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46" name="object 28">
              <a:extLst>
                <a:ext uri="{FF2B5EF4-FFF2-40B4-BE49-F238E27FC236}">
                  <a16:creationId xmlns:a16="http://schemas.microsoft.com/office/drawing/2014/main" id="{8F7E55F7-0617-9215-9FEB-B94D78D3DE8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79548" y="7451541"/>
              <a:ext cx="566420" cy="313623"/>
            </a:xfrm>
            <a:prstGeom prst="rect">
              <a:avLst/>
            </a:prstGeom>
          </p:spPr>
          <p:txBody>
            <a:bodyPr vert="horz" wrap="square" lIns="0" tIns="12130" rIns="0" bIns="0" rtlCol="0" anchor="t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2015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48" name="object 18">
              <a:extLst>
                <a:ext uri="{FF2B5EF4-FFF2-40B4-BE49-F238E27FC236}">
                  <a16:creationId xmlns:a16="http://schemas.microsoft.com/office/drawing/2014/main" id="{B6324456-AFB8-3AEB-EF3F-B4B353E1D40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27846" y="7395990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5" h="405764">
                  <a:moveTo>
                    <a:pt x="1326483" y="0"/>
                  </a:moveTo>
                  <a:lnTo>
                    <a:pt x="0" y="0"/>
                  </a:lnTo>
                  <a:lnTo>
                    <a:pt x="163743" y="174130"/>
                  </a:lnTo>
                  <a:lnTo>
                    <a:pt x="173479" y="186694"/>
                  </a:lnTo>
                  <a:lnTo>
                    <a:pt x="176724" y="201564"/>
                  </a:lnTo>
                  <a:lnTo>
                    <a:pt x="173479" y="216434"/>
                  </a:lnTo>
                  <a:lnTo>
                    <a:pt x="163743" y="228998"/>
                  </a:lnTo>
                  <a:lnTo>
                    <a:pt x="5821" y="405704"/>
                  </a:lnTo>
                  <a:lnTo>
                    <a:pt x="1334378" y="405704"/>
                  </a:lnTo>
                  <a:lnTo>
                    <a:pt x="1516425" y="202004"/>
                  </a:lnTo>
                  <a:lnTo>
                    <a:pt x="1326483" y="0"/>
                  </a:lnTo>
                  <a:close/>
                </a:path>
              </a:pathLst>
            </a:custGeom>
            <a:solidFill>
              <a:srgbClr val="172C68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49" name="object 29">
              <a:extLst>
                <a:ext uri="{FF2B5EF4-FFF2-40B4-BE49-F238E27FC236}">
                  <a16:creationId xmlns:a16="http://schemas.microsoft.com/office/drawing/2014/main" id="{29074E8B-7573-B665-D358-D97948067DF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585450" y="7451541"/>
              <a:ext cx="594995" cy="313623"/>
            </a:xfrm>
            <a:prstGeom prst="rect">
              <a:avLst/>
            </a:prstGeom>
          </p:spPr>
          <p:txBody>
            <a:bodyPr vert="horz" wrap="square" lIns="0" tIns="12130" rIns="0" bIns="0" rtlCol="0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2018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51" name="object 17">
              <a:extLst>
                <a:ext uri="{FF2B5EF4-FFF2-40B4-BE49-F238E27FC236}">
                  <a16:creationId xmlns:a16="http://schemas.microsoft.com/office/drawing/2014/main" id="{E22E19E0-4917-1841-45C2-22D83ADB8B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45206" y="7395989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4" h="405764">
                  <a:moveTo>
                    <a:pt x="1326462" y="0"/>
                  </a:moveTo>
                  <a:lnTo>
                    <a:pt x="0" y="0"/>
                  </a:lnTo>
                  <a:lnTo>
                    <a:pt x="163733" y="174130"/>
                  </a:lnTo>
                  <a:lnTo>
                    <a:pt x="173475" y="186694"/>
                  </a:lnTo>
                  <a:lnTo>
                    <a:pt x="176722" y="201564"/>
                  </a:lnTo>
                  <a:lnTo>
                    <a:pt x="173475" y="216434"/>
                  </a:lnTo>
                  <a:lnTo>
                    <a:pt x="163733" y="228998"/>
                  </a:lnTo>
                  <a:lnTo>
                    <a:pt x="5811" y="405704"/>
                  </a:lnTo>
                  <a:lnTo>
                    <a:pt x="1334367" y="405704"/>
                  </a:lnTo>
                  <a:lnTo>
                    <a:pt x="1516414" y="202004"/>
                  </a:lnTo>
                  <a:lnTo>
                    <a:pt x="1326462" y="0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52" name="object 28">
              <a:extLst>
                <a:ext uri="{FF2B5EF4-FFF2-40B4-BE49-F238E27FC236}">
                  <a16:creationId xmlns:a16="http://schemas.microsoft.com/office/drawing/2014/main" id="{B7F85463-1DAD-5369-483D-BC3E23DB2D3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013810" y="7451541"/>
              <a:ext cx="566420" cy="313623"/>
            </a:xfrm>
            <a:prstGeom prst="rect">
              <a:avLst/>
            </a:prstGeom>
          </p:spPr>
          <p:txBody>
            <a:bodyPr vert="horz" wrap="square" lIns="0" tIns="12130" rIns="0" bIns="0" rtlCol="0" anchor="t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2019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54" name="object 18">
              <a:extLst>
                <a:ext uri="{FF2B5EF4-FFF2-40B4-BE49-F238E27FC236}">
                  <a16:creationId xmlns:a16="http://schemas.microsoft.com/office/drawing/2014/main" id="{80F6A8A0-28A2-FE41-09C4-5E2130659D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962108" y="7394831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5" h="405764">
                  <a:moveTo>
                    <a:pt x="1326483" y="0"/>
                  </a:moveTo>
                  <a:lnTo>
                    <a:pt x="0" y="0"/>
                  </a:lnTo>
                  <a:lnTo>
                    <a:pt x="163743" y="174130"/>
                  </a:lnTo>
                  <a:lnTo>
                    <a:pt x="173479" y="186694"/>
                  </a:lnTo>
                  <a:lnTo>
                    <a:pt x="176724" y="201564"/>
                  </a:lnTo>
                  <a:lnTo>
                    <a:pt x="173479" y="216434"/>
                  </a:lnTo>
                  <a:lnTo>
                    <a:pt x="163743" y="228998"/>
                  </a:lnTo>
                  <a:lnTo>
                    <a:pt x="5821" y="405704"/>
                  </a:lnTo>
                  <a:lnTo>
                    <a:pt x="1334378" y="405704"/>
                  </a:lnTo>
                  <a:lnTo>
                    <a:pt x="1516425" y="202004"/>
                  </a:lnTo>
                  <a:lnTo>
                    <a:pt x="1326483" y="0"/>
                  </a:lnTo>
                  <a:close/>
                </a:path>
              </a:pathLst>
            </a:custGeom>
            <a:solidFill>
              <a:srgbClr val="172C68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55" name="object 29">
              <a:extLst>
                <a:ext uri="{FF2B5EF4-FFF2-40B4-BE49-F238E27FC236}">
                  <a16:creationId xmlns:a16="http://schemas.microsoft.com/office/drawing/2014/main" id="{7AD66679-BEE0-2681-5483-B4FF5BAC1CD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379021" y="7450382"/>
              <a:ext cx="681494" cy="313623"/>
            </a:xfrm>
            <a:prstGeom prst="rect">
              <a:avLst/>
            </a:prstGeom>
          </p:spPr>
          <p:txBody>
            <a:bodyPr vert="horz" wrap="square" lIns="0" tIns="12130" rIns="0" bIns="0" rtlCol="0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2021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156" name="object 17">
              <a:extLst>
                <a:ext uri="{FF2B5EF4-FFF2-40B4-BE49-F238E27FC236}">
                  <a16:creationId xmlns:a16="http://schemas.microsoft.com/office/drawing/2014/main" id="{60516453-1EDC-69AF-330B-846F7F9ECEC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79468" y="7394830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4" h="405764">
                  <a:moveTo>
                    <a:pt x="1326462" y="0"/>
                  </a:moveTo>
                  <a:lnTo>
                    <a:pt x="0" y="0"/>
                  </a:lnTo>
                  <a:lnTo>
                    <a:pt x="163733" y="174130"/>
                  </a:lnTo>
                  <a:lnTo>
                    <a:pt x="173475" y="186694"/>
                  </a:lnTo>
                  <a:lnTo>
                    <a:pt x="176722" y="201564"/>
                  </a:lnTo>
                  <a:lnTo>
                    <a:pt x="173475" y="216434"/>
                  </a:lnTo>
                  <a:lnTo>
                    <a:pt x="163733" y="228998"/>
                  </a:lnTo>
                  <a:lnTo>
                    <a:pt x="5811" y="405704"/>
                  </a:lnTo>
                  <a:lnTo>
                    <a:pt x="1334367" y="405704"/>
                  </a:lnTo>
                  <a:lnTo>
                    <a:pt x="1516414" y="202004"/>
                  </a:lnTo>
                  <a:lnTo>
                    <a:pt x="1326462" y="0"/>
                  </a:lnTo>
                  <a:close/>
                </a:path>
              </a:pathLst>
            </a:custGeom>
            <a:solidFill>
              <a:srgbClr val="177733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157" name="object 28">
              <a:extLst>
                <a:ext uri="{FF2B5EF4-FFF2-40B4-BE49-F238E27FC236}">
                  <a16:creationId xmlns:a16="http://schemas.microsoft.com/office/drawing/2014/main" id="{610A49FF-8A10-2FB0-866B-14C893B8C22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746418" y="7450381"/>
              <a:ext cx="668074" cy="313623"/>
            </a:xfrm>
            <a:prstGeom prst="rect">
              <a:avLst/>
            </a:prstGeom>
          </p:spPr>
          <p:txBody>
            <a:bodyPr vert="horz" wrap="square" lIns="0" tIns="12130" rIns="0" bIns="0" rtlCol="0" anchor="t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2022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214" name="object 18">
              <a:extLst>
                <a:ext uri="{FF2B5EF4-FFF2-40B4-BE49-F238E27FC236}">
                  <a16:creationId xmlns:a16="http://schemas.microsoft.com/office/drawing/2014/main" id="{12247881-FC4E-3899-E50B-DBD462856CC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795912" y="7394831"/>
              <a:ext cx="1517015" cy="405765"/>
            </a:xfrm>
            <a:custGeom>
              <a:avLst/>
              <a:gdLst/>
              <a:ahLst/>
              <a:cxnLst/>
              <a:rect l="l" t="t" r="r" b="b"/>
              <a:pathLst>
                <a:path w="1517015" h="405764">
                  <a:moveTo>
                    <a:pt x="1326483" y="0"/>
                  </a:moveTo>
                  <a:lnTo>
                    <a:pt x="0" y="0"/>
                  </a:lnTo>
                  <a:lnTo>
                    <a:pt x="163743" y="174130"/>
                  </a:lnTo>
                  <a:lnTo>
                    <a:pt x="173479" y="186694"/>
                  </a:lnTo>
                  <a:lnTo>
                    <a:pt x="176724" y="201564"/>
                  </a:lnTo>
                  <a:lnTo>
                    <a:pt x="173479" y="216434"/>
                  </a:lnTo>
                  <a:lnTo>
                    <a:pt x="163743" y="228998"/>
                  </a:lnTo>
                  <a:lnTo>
                    <a:pt x="5821" y="405704"/>
                  </a:lnTo>
                  <a:lnTo>
                    <a:pt x="1334378" y="405704"/>
                  </a:lnTo>
                  <a:lnTo>
                    <a:pt x="1516425" y="202004"/>
                  </a:lnTo>
                  <a:lnTo>
                    <a:pt x="1326483" y="0"/>
                  </a:lnTo>
                  <a:close/>
                </a:path>
              </a:pathLst>
            </a:custGeom>
            <a:solidFill>
              <a:srgbClr val="172C68"/>
            </a:solidFill>
          </p:spPr>
          <p:txBody>
            <a:bodyPr wrap="square" lIns="0" tIns="0" rIns="0" bIns="0" rtlCol="0"/>
            <a:lstStyle/>
            <a:p>
              <a:endParaRPr sz="1637" dirty="0"/>
            </a:p>
          </p:txBody>
        </p:sp>
        <p:sp>
          <p:nvSpPr>
            <p:cNvPr id="215" name="object 29">
              <a:extLst>
                <a:ext uri="{FF2B5EF4-FFF2-40B4-BE49-F238E27FC236}">
                  <a16:creationId xmlns:a16="http://schemas.microsoft.com/office/drawing/2014/main" id="{288E841C-CBEE-4B9D-4FD9-90633427B4B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212825" y="7450382"/>
              <a:ext cx="681494" cy="313623"/>
            </a:xfrm>
            <a:prstGeom prst="rect">
              <a:avLst/>
            </a:prstGeom>
          </p:spPr>
          <p:txBody>
            <a:bodyPr vert="horz" wrap="square" lIns="0" tIns="12130" rIns="0" bIns="0" rtlCol="0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2023</a:t>
              </a:r>
              <a:endParaRPr sz="1774" dirty="0">
                <a:latin typeface="Poppins"/>
                <a:cs typeface="Poppins"/>
              </a:endParaRPr>
            </a:p>
          </p:txBody>
        </p:sp>
        <p:sp>
          <p:nvSpPr>
            <p:cNvPr id="219" name="object 28">
              <a:extLst>
                <a:ext uri="{FF2B5EF4-FFF2-40B4-BE49-F238E27FC236}">
                  <a16:creationId xmlns:a16="http://schemas.microsoft.com/office/drawing/2014/main" id="{6013306F-54EE-D9AC-C70D-CF9884619B6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570021" y="7451542"/>
              <a:ext cx="668074" cy="313623"/>
            </a:xfrm>
            <a:prstGeom prst="rect">
              <a:avLst/>
            </a:prstGeom>
          </p:spPr>
          <p:txBody>
            <a:bodyPr vert="horz" wrap="square" lIns="0" tIns="12130" rIns="0" bIns="0" rtlCol="0" anchor="t">
              <a:spAutoFit/>
            </a:bodyPr>
            <a:lstStyle/>
            <a:p>
              <a:pPr marL="11552" algn="ctr">
                <a:spcBef>
                  <a:spcPts val="96"/>
                </a:spcBef>
              </a:pPr>
              <a:r>
                <a:rPr lang="en-us" sz="1774" b="1" spc="-1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2024</a:t>
              </a:r>
              <a:endParaRPr sz="1774" dirty="0">
                <a:latin typeface="Poppins"/>
                <a:cs typeface="Poppins"/>
              </a:endParaRPr>
            </a:p>
          </p:txBody>
        </p:sp>
      </p:grpSp>
      <p:sp>
        <p:nvSpPr>
          <p:cNvPr id="58" name="object 194">
            <a:extLst>
              <a:ext uri="{FF2B5EF4-FFF2-40B4-BE49-F238E27FC236}">
                <a16:creationId xmlns:a16="http://schemas.microsoft.com/office/drawing/2014/main" id="{34715812-7415-FCC5-BB31-3640F3945571}"/>
              </a:ext>
            </a:extLst>
          </p:cNvPr>
          <p:cNvSpPr>
            <a:spLocks/>
          </p:cNvSpPr>
          <p:nvPr/>
        </p:nvSpPr>
        <p:spPr>
          <a:xfrm>
            <a:off x="15647571" y="4519696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7733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59" name="object 166">
            <a:extLst>
              <a:ext uri="{FF2B5EF4-FFF2-40B4-BE49-F238E27FC236}">
                <a16:creationId xmlns:a16="http://schemas.microsoft.com/office/drawing/2014/main" id="{CC4D168A-6289-392C-7E36-8C2D1ADCD0F4}"/>
              </a:ext>
            </a:extLst>
          </p:cNvPr>
          <p:cNvSpPr txBox="1">
            <a:spLocks/>
          </p:cNvSpPr>
          <p:nvPr/>
        </p:nvSpPr>
        <p:spPr>
          <a:xfrm>
            <a:off x="15797916" y="4648042"/>
            <a:ext cx="1110141" cy="563361"/>
          </a:xfrm>
          <a:prstGeom prst="rect">
            <a:avLst/>
          </a:prstGeom>
        </p:spPr>
        <p:txBody>
          <a:bodyPr vert="horz" wrap="square" lIns="0" tIns="12130" rIns="0" bIns="0" rtlCol="0">
            <a:spAutoFit/>
          </a:bodyPr>
          <a:lstStyle/>
          <a:p>
            <a:pPr marR="4621" indent="10108" algn="ctr">
              <a:lnSpc>
                <a:spcPct val="102000"/>
              </a:lnSpc>
              <a:spcBef>
                <a:spcPts val="5"/>
              </a:spcBef>
            </a:pPr>
            <a:r>
              <a:rPr lang="en-us" sz="1774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Films</a:t>
            </a:r>
            <a:endParaRPr lang="en-us" sz="1774" spc="-23" dirty="0">
              <a:solidFill>
                <a:srgbClr val="868686"/>
              </a:solidFill>
              <a:latin typeface="Poppins"/>
              <a:cs typeface="Poppins"/>
            </a:endParaRPr>
          </a:p>
          <a:p>
            <a:pPr marL="93571" marR="4621" indent="-82596" algn="ctr">
              <a:lnSpc>
                <a:spcPct val="102000"/>
              </a:lnSpc>
              <a:spcBef>
                <a:spcPts val="5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BOPP</a:t>
            </a:r>
            <a:endParaRPr sz="1774" dirty="0">
              <a:latin typeface="Poppins"/>
              <a:cs typeface="Poppins"/>
            </a:endParaRPr>
          </a:p>
        </p:txBody>
      </p:sp>
      <p:sp>
        <p:nvSpPr>
          <p:cNvPr id="55" name="object 195">
            <a:extLst>
              <a:ext uri="{FF2B5EF4-FFF2-40B4-BE49-F238E27FC236}">
                <a16:creationId xmlns:a16="http://schemas.microsoft.com/office/drawing/2014/main" id="{659AE6E7-9AD5-5D74-8172-45C5B29B5160}"/>
              </a:ext>
            </a:extLst>
          </p:cNvPr>
          <p:cNvSpPr txBox="1">
            <a:spLocks/>
          </p:cNvSpPr>
          <p:nvPr/>
        </p:nvSpPr>
        <p:spPr>
          <a:xfrm>
            <a:off x="11365837" y="5083514"/>
            <a:ext cx="2214107" cy="85290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Wrapping Machines</a:t>
            </a:r>
          </a:p>
          <a:p>
            <a:pPr marL="11552" marR="4621" algn="ctr">
              <a:lnSpc>
                <a:spcPct val="102000"/>
              </a:lnSpc>
              <a:spcBef>
                <a:spcPts val="82"/>
              </a:spcBef>
            </a:pPr>
            <a:r>
              <a:rPr lang="en-us" sz="1774" spc="-9" dirty="0">
                <a:solidFill>
                  <a:srgbClr val="868686"/>
                </a:solidFill>
                <a:latin typeface="Poppins"/>
                <a:ea typeface="Poppins"/>
                <a:cs typeface="Poppins"/>
              </a:rPr>
              <a:t> </a:t>
            </a:r>
          </a:p>
        </p:txBody>
      </p:sp>
      <p:sp>
        <p:nvSpPr>
          <p:cNvPr id="57" name="object 194">
            <a:extLst>
              <a:ext uri="{FF2B5EF4-FFF2-40B4-BE49-F238E27FC236}">
                <a16:creationId xmlns:a16="http://schemas.microsoft.com/office/drawing/2014/main" id="{E80BDBE2-844E-DFAE-404C-DFA220D4E2AB}"/>
              </a:ext>
            </a:extLst>
          </p:cNvPr>
          <p:cNvSpPr>
            <a:spLocks/>
          </p:cNvSpPr>
          <p:nvPr/>
        </p:nvSpPr>
        <p:spPr>
          <a:xfrm>
            <a:off x="11838490" y="5775002"/>
            <a:ext cx="1325585" cy="41586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256" y="0"/>
                </a:lnTo>
              </a:path>
            </a:pathLst>
          </a:custGeom>
          <a:ln w="28575">
            <a:solidFill>
              <a:srgbClr val="172C68"/>
            </a:solidFill>
          </a:ln>
        </p:spPr>
        <p:txBody>
          <a:bodyPr wrap="square" lIns="0" tIns="0" rIns="0" bIns="0" rtlCol="0"/>
          <a:lstStyle/>
          <a:p>
            <a:endParaRPr sz="1637" dirty="0"/>
          </a:p>
        </p:txBody>
      </p:sp>
      <p:sp>
        <p:nvSpPr>
          <p:cNvPr id="60" name="Freeform 5">
            <a:extLst>
              <a:ext uri="{FF2B5EF4-FFF2-40B4-BE49-F238E27FC236}">
                <a16:creationId xmlns:a16="http://schemas.microsoft.com/office/drawing/2014/main" id="{2785A16F-8D58-DF39-2346-752B305A5866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">
            <a:extLst>
              <a:ext uri="{FF2B5EF4-FFF2-40B4-BE49-F238E27FC236}">
                <a16:creationId xmlns:a16="http://schemas.microsoft.com/office/drawing/2014/main" id="{7F2A793E-7C95-895C-F926-CF56F707DEDB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3" name="Group 2">
            <a:extLst>
              <a:ext uri="{FF2B5EF4-FFF2-40B4-BE49-F238E27FC236}">
                <a16:creationId xmlns:a16="http://schemas.microsoft.com/office/drawing/2014/main" id="{16B6E6D4-3C8E-EA84-24E5-8820AF7ABF31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64" name="Freeform 3">
              <a:extLst>
                <a:ext uri="{FF2B5EF4-FFF2-40B4-BE49-F238E27FC236}">
                  <a16:creationId xmlns:a16="http://schemas.microsoft.com/office/drawing/2014/main" id="{50E4EB3C-17C0-B3EF-B80D-1144A150C558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Freeform 4">
              <a:extLst>
                <a:ext uri="{FF2B5EF4-FFF2-40B4-BE49-F238E27FC236}">
                  <a16:creationId xmlns:a16="http://schemas.microsoft.com/office/drawing/2014/main" id="{C0F6CF25-737B-50FC-90FC-215C2E872B0B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739008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9684E-6 -4.82875E-7 L -4.99684E-6 -0.03481 " pathEditMode="relative" rAng="0" ptsTypes="AA">
                                      <p:cBhvr>
                                        <p:cTn id="14" dur="4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3424E-6 -2.32454E-6 L 2.63424E-6 0.03355 " pathEditMode="relative" rAng="0" ptsTypes="AA">
                                      <p:cBhvr>
                                        <p:cTn id="16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514E-6 -4.82875E-7 L -1.89514E-6 -0.03481 " pathEditMode="relative" rAng="0" ptsTypes="AA">
                                      <p:cBhvr>
                                        <p:cTn id="18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0777E-6 2.11117E-6 L 1.90777E-6 0.03355 " pathEditMode="relative" rAng="0" ptsTypes="AA">
                                      <p:cBhvr>
                                        <p:cTn id="20" dur="4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216E-6 -1.12296E-7 L -2.6216E-6 -0.03481 " pathEditMode="relative" rAng="0" ptsTypes="AA">
                                      <p:cBhvr>
                                        <p:cTn id="22" dur="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731E-6 2.48175E-6 L 2.21731E-6 0.03355 " pathEditMode="relative" rAng="0" ptsTypes="AA">
                                      <p:cBhvr>
                                        <p:cTn id="24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1207E-6 -1.12296E-7 L -2.31207E-6 -0.03481 " pathEditMode="relative" rAng="0" ptsTypes="AA">
                                      <p:cBhvr>
                                        <p:cTn id="26" dur="4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9084E-6 2.48175E-6 L 1.49084E-6 0.03355 " pathEditMode="relative" rAng="0" ptsTypes="AA">
                                      <p:cBhvr>
                                        <p:cTn id="28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3853E-6 2.58282E-7 L -3.03853E-6 -0.03481 " pathEditMode="relative" rAng="0" ptsTypes="AA">
                                      <p:cBhvr>
                                        <p:cTn id="30" dur="4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64371E-7 2.48175E-6 L 7.64371E-7 0.03355 " pathEditMode="relative" rAng="0" ptsTypes="AA">
                                      <p:cBhvr>
                                        <p:cTn id="32" dur="4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65E-6 2.58282E-7 L -3.765E-6 -0.03481 " pathEditMode="relative" rAng="0" ptsTypes="AA">
                                      <p:cBhvr>
                                        <p:cTn id="34" dur="4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2186E-6 2.48175E-6 L 3.82186E-6 0.03355 " pathEditMode="relative" rAng="0" ptsTypes="AA">
                                      <p:cBhvr>
                                        <p:cTn id="36" dur="4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850"/>
                            </p:stCondLst>
                            <p:childTnLst>
                              <p:par>
                                <p:cTn id="9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9684E-6 -3.95845E-6 L -4.99684E-6 -0.03481 " pathEditMode="relative" rAng="0" ptsTypes="AA">
                                      <p:cBhvr>
                                        <p:cTn id="92" dur="4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3424E-6 -1.3644E-6 L 2.63424E-6 0.03355 " pathEditMode="relative" rAng="0" ptsTypes="AA">
                                      <p:cBhvr>
                                        <p:cTn id="94" dur="4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514E-6 -3.95845E-6 L -1.89514E-6 -0.03481 " pathEditMode="relative" rAng="0" ptsTypes="AA">
                                      <p:cBhvr>
                                        <p:cTn id="96" dur="4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0777E-6 -1.3644E-6 L 1.90777E-6 0.03355 " pathEditMode="relative" rAng="0" ptsTypes="AA">
                                      <p:cBhvr>
                                        <p:cTn id="98" dur="4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216E-6 -3.58787E-6 L -2.6216E-6 -0.03481 " pathEditMode="relative" rAng="0" ptsTypes="AA">
                                      <p:cBhvr>
                                        <p:cTn id="100" dur="4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731E-6 -1.3644E-6 L 2.21731E-6 0.03355 " pathEditMode="relative" rAng="0" ptsTypes="AA">
                                      <p:cBhvr>
                                        <p:cTn id="102" dur="4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1207E-6 -3.58787E-6 L -2.31207E-6 -0.03481 " pathEditMode="relative" rAng="0" ptsTypes="AA">
                                      <p:cBhvr>
                                        <p:cTn id="104" dur="4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9084E-6 -1.3644E-6 L 1.49084E-6 0.03355 " pathEditMode="relative" rAng="0" ptsTypes="AA">
                                      <p:cBhvr>
                                        <p:cTn id="106" dur="4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3853E-6 -3.58787E-6 L -3.03853E-6 -0.03481 " pathEditMode="relative" rAng="0" ptsTypes="AA">
                                      <p:cBhvr>
                                        <p:cTn id="108" dur="4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64371E-7 -9.93824E-7 L 7.64371E-7 0.03355 " pathEditMode="relative" rAng="0" ptsTypes="AA">
                                      <p:cBhvr>
                                        <p:cTn id="110" dur="4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65E-6 -3.58787E-6 L -3.765E-6 -0.03481 " pathEditMode="relative" rAng="0" ptsTypes="AA">
                                      <p:cBhvr>
                                        <p:cTn id="112" dur="4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41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2186E-6 -1.3644E-6 L 3.82186E-6 0.03355 " pathEditMode="relative" rAng="0" ptsTypes="AA">
                                      <p:cBhvr>
                                        <p:cTn id="114" dur="4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3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4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4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4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4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4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4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4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4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4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4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0" dur="4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3" dur="4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4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4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4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45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4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4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4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4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4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45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4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4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11" grpId="0" animBg="1"/>
      <p:bldP spid="32" grpId="0" animBg="1"/>
      <p:bldP spid="33" grpId="0" animBg="1"/>
      <p:bldP spid="34" grpId="0" animBg="1"/>
      <p:bldP spid="35" grpId="0" animBg="1"/>
      <p:bldP spid="114" grpId="0" animBg="1"/>
      <p:bldP spid="24" grpId="0" animBg="1"/>
      <p:bldP spid="25" grpId="0" animBg="1"/>
      <p:bldP spid="5" grpId="0" animBg="1"/>
      <p:bldP spid="2" grpId="0" animBg="1"/>
      <p:bldP spid="20" grpId="0" animBg="1"/>
      <p:bldP spid="9" grpId="0" animBg="1"/>
      <p:bldP spid="23" grpId="0"/>
      <p:bldP spid="3" grpId="0"/>
      <p:bldP spid="19" grpId="0"/>
      <p:bldP spid="28" grpId="0"/>
      <p:bldP spid="31" grpId="0"/>
      <p:bldP spid="38" grpId="0"/>
      <p:bldP spid="41" grpId="0"/>
      <p:bldP spid="54" grpId="0"/>
      <p:bldP spid="116" grpId="0"/>
      <p:bldP spid="110" grpId="0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8" grpId="0"/>
      <p:bldP spid="147" grpId="0"/>
      <p:bldP spid="150" grpId="0"/>
      <p:bldP spid="216" grpId="0"/>
      <p:bldP spid="218" grpId="0"/>
      <p:bldP spid="220" grpId="0"/>
      <p:bldP spid="237" grpId="0"/>
      <p:bldP spid="238" grpId="0"/>
      <p:bldP spid="239" grpId="0"/>
      <p:bldP spid="240" grpId="0" animBg="1"/>
      <p:bldP spid="241" grpId="0" animBg="1"/>
      <p:bldP spid="266" grpId="0"/>
      <p:bldP spid="269" grpId="0"/>
      <p:bldP spid="270" grpId="0"/>
      <p:bldP spid="272" grpId="0" animBg="1"/>
      <p:bldP spid="273" grpId="0" animBg="1"/>
      <p:bldP spid="274" grpId="0"/>
      <p:bldP spid="277" grpId="0"/>
      <p:bldP spid="279" grpId="0" animBg="1"/>
      <p:bldP spid="281" grpId="0"/>
      <p:bldP spid="58" grpId="0" animBg="1"/>
      <p:bldP spid="59" grpId="0"/>
      <p:bldP spid="55" grpId="0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57E69325-227B-1FC9-6CB4-2F8B3A7D8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1"/>
            <a:ext cx="18288000" cy="10286999"/>
          </a:xfrm>
          <a:prstGeom prst="rect">
            <a:avLst/>
          </a:prstGeom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DDDA6907-F3B1-FBD9-0E08-3F817F48D644}"/>
              </a:ext>
            </a:extLst>
          </p:cNvPr>
          <p:cNvGrpSpPr/>
          <p:nvPr/>
        </p:nvGrpSpPr>
        <p:grpSpPr>
          <a:xfrm>
            <a:off x="-46082" y="2592709"/>
            <a:ext cx="18380163" cy="7249773"/>
            <a:chOff x="-51367" y="2850379"/>
            <a:chExt cx="20206834" cy="7970275"/>
          </a:xfrm>
        </p:grpSpPr>
        <p:sp>
          <p:nvSpPr>
            <p:cNvPr id="7" name="object 42">
              <a:extLst>
                <a:ext uri="{FF2B5EF4-FFF2-40B4-BE49-F238E27FC236}">
                  <a16:creationId xmlns:a16="http://schemas.microsoft.com/office/drawing/2014/main" id="{989EFE7F-2281-6693-415B-0CAB7915323D}"/>
                </a:ext>
              </a:extLst>
            </p:cNvPr>
            <p:cNvSpPr txBox="1">
              <a:spLocks/>
            </p:cNvSpPr>
            <p:nvPr/>
          </p:nvSpPr>
          <p:spPr>
            <a:xfrm>
              <a:off x="-51367" y="2850379"/>
              <a:ext cx="4083617" cy="657818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Compounds</a:t>
              </a:r>
              <a:r>
                <a:rPr lang="pt-BR" sz="1910" b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pt-BR" sz="1910" b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and</a:t>
              </a:r>
              <a:r>
                <a:rPr lang="pt-BR" sz="1910" b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pt-BR" sz="1910" b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Masterbatches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" name="object 42">
              <a:extLst>
                <a:ext uri="{FF2B5EF4-FFF2-40B4-BE49-F238E27FC236}">
                  <a16:creationId xmlns:a16="http://schemas.microsoft.com/office/drawing/2014/main" id="{1B3ED619-4E1E-BBE1-8750-786C99E02F59}"/>
                </a:ext>
              </a:extLst>
            </p:cNvPr>
            <p:cNvSpPr txBox="1">
              <a:spLocks/>
            </p:cNvSpPr>
            <p:nvPr/>
          </p:nvSpPr>
          <p:spPr>
            <a:xfrm>
              <a:off x="3973397" y="298635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Packaging</a:t>
              </a:r>
              <a:r>
                <a:rPr lang="pt-BR" sz="1910" b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for </a:t>
              </a:r>
              <a:r>
                <a:rPr lang="pt-BR" sz="1910" b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retail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" name="object 42">
              <a:extLst>
                <a:ext uri="{FF2B5EF4-FFF2-40B4-BE49-F238E27FC236}">
                  <a16:creationId xmlns:a16="http://schemas.microsoft.com/office/drawing/2014/main" id="{B237F607-F69D-AD11-7CAF-7EA20FCABB2F}"/>
                </a:ext>
              </a:extLst>
            </p:cNvPr>
            <p:cNvSpPr txBox="1">
              <a:spLocks/>
            </p:cNvSpPr>
            <p:nvPr/>
          </p:nvSpPr>
          <p:spPr>
            <a:xfrm>
              <a:off x="7980815" y="3018373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BOPP Films</a:t>
              </a:r>
            </a:p>
          </p:txBody>
        </p:sp>
        <p:sp>
          <p:nvSpPr>
            <p:cNvPr id="10" name="object 42">
              <a:extLst>
                <a:ext uri="{FF2B5EF4-FFF2-40B4-BE49-F238E27FC236}">
                  <a16:creationId xmlns:a16="http://schemas.microsoft.com/office/drawing/2014/main" id="{F5166A77-0AF1-917C-F202-251142732CD5}"/>
                </a:ext>
              </a:extLst>
            </p:cNvPr>
            <p:cNvSpPr txBox="1">
              <a:spLocks/>
            </p:cNvSpPr>
            <p:nvPr/>
          </p:nvSpPr>
          <p:spPr>
            <a:xfrm>
              <a:off x="12123285" y="3038903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Industrial Films</a:t>
              </a:r>
            </a:p>
          </p:txBody>
        </p:sp>
        <p:sp>
          <p:nvSpPr>
            <p:cNvPr id="11" name="object 42">
              <a:extLst>
                <a:ext uri="{FF2B5EF4-FFF2-40B4-BE49-F238E27FC236}">
                  <a16:creationId xmlns:a16="http://schemas.microsoft.com/office/drawing/2014/main" id="{882D558F-5C8F-DE64-5138-FC6F5B0B99D5}"/>
                </a:ext>
              </a:extLst>
            </p:cNvPr>
            <p:cNvSpPr txBox="1">
              <a:spLocks/>
            </p:cNvSpPr>
            <p:nvPr/>
          </p:nvSpPr>
          <p:spPr>
            <a:xfrm>
              <a:off x="16071850" y="2850379"/>
              <a:ext cx="4083617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Laminated</a:t>
              </a: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Films</a:t>
              </a:r>
            </a:p>
          </p:txBody>
        </p:sp>
        <p:sp>
          <p:nvSpPr>
            <p:cNvPr id="12" name="object 42">
              <a:extLst>
                <a:ext uri="{FF2B5EF4-FFF2-40B4-BE49-F238E27FC236}">
                  <a16:creationId xmlns:a16="http://schemas.microsoft.com/office/drawing/2014/main" id="{81D97CDD-70D5-CC23-8E3B-58DE4BEC3A9E}"/>
                </a:ext>
              </a:extLst>
            </p:cNvPr>
            <p:cNvSpPr txBox="1">
              <a:spLocks/>
            </p:cNvSpPr>
            <p:nvPr/>
          </p:nvSpPr>
          <p:spPr>
            <a:xfrm>
              <a:off x="-6349" y="6575487"/>
              <a:ext cx="4007418" cy="671916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HDPE</a:t>
              </a:r>
            </a:p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Technical</a:t>
              </a: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Films </a:t>
              </a:r>
            </a:p>
          </p:txBody>
        </p:sp>
        <p:sp>
          <p:nvSpPr>
            <p:cNvPr id="13" name="object 42">
              <a:extLst>
                <a:ext uri="{FF2B5EF4-FFF2-40B4-BE49-F238E27FC236}">
                  <a16:creationId xmlns:a16="http://schemas.microsoft.com/office/drawing/2014/main" id="{E3E1272E-12BE-1B6D-7D73-2437048297DD}"/>
                </a:ext>
              </a:extLst>
            </p:cNvPr>
            <p:cNvSpPr txBox="1">
              <a:spLocks/>
            </p:cNvSpPr>
            <p:nvPr/>
          </p:nvSpPr>
          <p:spPr>
            <a:xfrm>
              <a:off x="11988232" y="6742449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Digital </a:t>
              </a: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Printing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" name="object 42">
              <a:extLst>
                <a:ext uri="{FF2B5EF4-FFF2-40B4-BE49-F238E27FC236}">
                  <a16:creationId xmlns:a16="http://schemas.microsoft.com/office/drawing/2014/main" id="{36DE945A-9E5B-A677-DF7C-8211549B9958}"/>
                </a:ext>
              </a:extLst>
            </p:cNvPr>
            <p:cNvSpPr txBox="1">
              <a:spLocks/>
            </p:cNvSpPr>
            <p:nvPr/>
          </p:nvSpPr>
          <p:spPr>
            <a:xfrm>
              <a:off x="16071849" y="6737070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Machines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" name="object 42">
              <a:extLst>
                <a:ext uri="{FF2B5EF4-FFF2-40B4-BE49-F238E27FC236}">
                  <a16:creationId xmlns:a16="http://schemas.microsoft.com/office/drawing/2014/main" id="{DDEF19CB-69C0-898B-CBFB-42EC8D04E12B}"/>
                </a:ext>
              </a:extLst>
            </p:cNvPr>
            <p:cNvSpPr txBox="1">
              <a:spLocks/>
            </p:cNvSpPr>
            <p:nvPr/>
          </p:nvSpPr>
          <p:spPr>
            <a:xfrm>
              <a:off x="-51367" y="10485974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Preforms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6" name="object 42">
              <a:extLst>
                <a:ext uri="{FF2B5EF4-FFF2-40B4-BE49-F238E27FC236}">
                  <a16:creationId xmlns:a16="http://schemas.microsoft.com/office/drawing/2014/main" id="{FDA94757-6DD8-62F8-C265-A9EA16EA4759}"/>
                </a:ext>
              </a:extLst>
            </p:cNvPr>
            <p:cNvSpPr txBox="1">
              <a:spLocks/>
            </p:cNvSpPr>
            <p:nvPr/>
          </p:nvSpPr>
          <p:spPr>
            <a:xfrm>
              <a:off x="4032250" y="1048597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r-PET</a:t>
              </a:r>
            </a:p>
          </p:txBody>
        </p:sp>
        <p:sp>
          <p:nvSpPr>
            <p:cNvPr id="17" name="object 42">
              <a:extLst>
                <a:ext uri="{FF2B5EF4-FFF2-40B4-BE49-F238E27FC236}">
                  <a16:creationId xmlns:a16="http://schemas.microsoft.com/office/drawing/2014/main" id="{1E9431A2-A1EC-F73B-EEE6-3CF1AD1BE7E1}"/>
                </a:ext>
              </a:extLst>
            </p:cNvPr>
            <p:cNvSpPr txBox="1">
              <a:spLocks/>
            </p:cNvSpPr>
            <p:nvPr/>
          </p:nvSpPr>
          <p:spPr>
            <a:xfrm>
              <a:off x="7980815" y="10317979"/>
              <a:ext cx="4083617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Shrinkable</a:t>
              </a: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Films </a:t>
              </a:r>
            </a:p>
          </p:txBody>
        </p:sp>
        <p:sp>
          <p:nvSpPr>
            <p:cNvPr id="18" name="object 42">
              <a:extLst>
                <a:ext uri="{FF2B5EF4-FFF2-40B4-BE49-F238E27FC236}">
                  <a16:creationId xmlns:a16="http://schemas.microsoft.com/office/drawing/2014/main" id="{01008D8B-0C9B-6DA7-590B-B9790B8379CF}"/>
                </a:ext>
              </a:extLst>
            </p:cNvPr>
            <p:cNvSpPr txBox="1">
              <a:spLocks/>
            </p:cNvSpPr>
            <p:nvPr/>
          </p:nvSpPr>
          <p:spPr>
            <a:xfrm>
              <a:off x="12064432" y="1048597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PET/PE </a:t>
              </a:r>
              <a:r>
                <a:rPr lang="pt-BR" sz="1910" b="0" kern="0" dirty="0" err="1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blowing</a:t>
              </a:r>
              <a:endPara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3" name="object 42">
              <a:extLst>
                <a:ext uri="{FF2B5EF4-FFF2-40B4-BE49-F238E27FC236}">
                  <a16:creationId xmlns:a16="http://schemas.microsoft.com/office/drawing/2014/main" id="{49BD4B9D-103E-C2A1-C060-C446EADC16A9}"/>
                </a:ext>
              </a:extLst>
            </p:cNvPr>
            <p:cNvSpPr txBox="1">
              <a:spLocks/>
            </p:cNvSpPr>
            <p:nvPr/>
          </p:nvSpPr>
          <p:spPr>
            <a:xfrm>
              <a:off x="16103032" y="10485974"/>
              <a:ext cx="4007418" cy="334680"/>
            </a:xfrm>
            <a:prstGeom prst="rect">
              <a:avLst/>
            </a:prstGeom>
          </p:spPr>
          <p:txBody>
            <a:bodyPr vert="horz" wrap="square" lIns="0" tIns="10397" rIns="0" bIns="0" rtlCol="0">
              <a:spAutoFit/>
            </a:bodyPr>
            <a:lstStyle>
              <a:lvl1pPr>
                <a:defRPr sz="5450" b="1" i="0">
                  <a:solidFill>
                    <a:schemeClr val="bg1"/>
                  </a:solidFill>
                  <a:latin typeface="Poppins"/>
                  <a:ea typeface="+mj-ea"/>
                  <a:cs typeface="Poppins"/>
                </a:defRPr>
              </a:lvl1pPr>
            </a:lstStyle>
            <a:p>
              <a:pPr marL="11552" algn="ctr" defTabSz="831738">
                <a:spcBef>
                  <a:spcPts val="82"/>
                </a:spcBef>
                <a:defRPr/>
              </a:pPr>
              <a:r>
                <a:rPr lang="pt-BR" sz="1910" b="0" kern="0" dirty="0">
                  <a:solidFill>
                    <a:prstClr val="white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Caps</a:t>
              </a:r>
            </a:p>
          </p:txBody>
        </p:sp>
      </p:grpSp>
      <p:sp>
        <p:nvSpPr>
          <p:cNvPr id="2" name="object 42">
            <a:extLst>
              <a:ext uri="{FF2B5EF4-FFF2-40B4-BE49-F238E27FC236}">
                <a16:creationId xmlns:a16="http://schemas.microsoft.com/office/drawing/2014/main" id="{DDC2524A-7256-D88F-98A4-DF4BD694B729}"/>
              </a:ext>
            </a:extLst>
          </p:cNvPr>
          <p:cNvSpPr txBox="1">
            <a:spLocks/>
          </p:cNvSpPr>
          <p:nvPr/>
        </p:nvSpPr>
        <p:spPr>
          <a:xfrm>
            <a:off x="3627435" y="5968848"/>
            <a:ext cx="3714464" cy="61117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5450" b="1" i="0">
                <a:solidFill>
                  <a:schemeClr val="bg1"/>
                </a:solidFill>
                <a:latin typeface="Poppins"/>
                <a:ea typeface="+mj-ea"/>
                <a:cs typeface="Poppins"/>
              </a:defRPr>
            </a:lvl1pPr>
          </a:lstStyle>
          <a:p>
            <a:pPr marL="11552" algn="ctr" defTabSz="831738">
              <a:spcBef>
                <a:spcPts val="82"/>
              </a:spcBef>
              <a:defRPr/>
            </a:pPr>
            <a:r>
              <a:rPr lang="pt-BR" sz="1910" b="0" kern="0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Plain</a:t>
            </a:r>
            <a:r>
              <a: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1910" b="0" kern="0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1910" b="0" kern="0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Printed</a:t>
            </a:r>
            <a:endParaRPr lang="pt-BR" sz="1910" b="0" kern="0" dirty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1552" algn="ctr" defTabSz="831738">
              <a:spcBef>
                <a:spcPts val="82"/>
              </a:spcBef>
              <a:defRPr/>
            </a:pPr>
            <a:r>
              <a: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sz="1910" b="0" kern="0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Technical</a:t>
            </a:r>
            <a:r>
              <a:rPr lang="pt-BR" sz="1910" b="0" kern="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Films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6C19FBC-D4F6-6857-E3C3-F2E69681D9F3}"/>
              </a:ext>
            </a:extLst>
          </p:cNvPr>
          <p:cNvSpPr txBox="1"/>
          <p:nvPr/>
        </p:nvSpPr>
        <p:spPr>
          <a:xfrm>
            <a:off x="7317642" y="4129781"/>
            <a:ext cx="3655158" cy="223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52" algn="ctr">
              <a:spcBef>
                <a:spcPts val="82"/>
              </a:spcBef>
            </a:pPr>
            <a:r>
              <a:rPr lang="en-US" sz="3275" b="1" dirty="0">
                <a:solidFill>
                  <a:srgbClr val="1C2545"/>
                </a:solidFill>
                <a:latin typeface="Poppins Medium"/>
                <a:ea typeface="+mj-ea"/>
                <a:cs typeface="Poppins Medium"/>
              </a:rPr>
              <a:t>BUSINESS</a:t>
            </a:r>
            <a:r>
              <a:rPr lang="en-US" sz="3275" dirty="0">
                <a:solidFill>
                  <a:srgbClr val="1C2545"/>
                </a:solidFill>
                <a:latin typeface="Poppins Medium"/>
                <a:ea typeface="+mj-ea"/>
                <a:cs typeface="Poppins Medium"/>
              </a:rPr>
              <a:t> </a:t>
            </a:r>
            <a:endParaRPr lang="en-US" sz="3275" b="1" spc="-9" dirty="0">
              <a:solidFill>
                <a:srgbClr val="1C2545"/>
              </a:solidFill>
              <a:latin typeface="Poppins ExtraBold"/>
              <a:cs typeface="Poppins ExtraBold"/>
            </a:endParaRPr>
          </a:p>
          <a:p>
            <a:pPr marL="11552" algn="ctr">
              <a:spcBef>
                <a:spcPts val="82"/>
              </a:spcBef>
            </a:pPr>
            <a:r>
              <a:rPr lang="en-US" sz="3275" spc="-9" dirty="0">
                <a:solidFill>
                  <a:srgbClr val="1C2545"/>
                </a:solidFill>
                <a:latin typeface="Poppins ExtraBold"/>
                <a:ea typeface="Poppins ExtraBold"/>
                <a:cs typeface="Poppins ExtraBold"/>
              </a:rPr>
              <a:t>Divisions</a:t>
            </a:r>
            <a:br>
              <a:rPr lang="en-US" sz="3275" spc="-9" dirty="0">
                <a:latin typeface="Poppins ExtraBold"/>
                <a:cs typeface="Poppins ExtraBold"/>
              </a:rPr>
            </a:br>
            <a:r>
              <a:rPr lang="en-US" sz="1819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We produce</a:t>
            </a:r>
            <a:r>
              <a:rPr lang="en-US" sz="1819" spc="-132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819" spc="-45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and </a:t>
            </a:r>
            <a:r>
              <a:rPr lang="en-US" sz="1819" spc="-9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develop </a:t>
            </a:r>
            <a:r>
              <a:rPr lang="en-US" sz="1819" b="1" spc="-9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complete, innovative </a:t>
            </a:r>
            <a:r>
              <a:rPr lang="en-US" sz="1819" b="1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and sustainable</a:t>
            </a:r>
            <a:r>
              <a:rPr lang="en-US" sz="1819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en-US" sz="1819" b="1" spc="-45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solutions </a:t>
            </a:r>
            <a:br>
              <a:rPr lang="en-US" sz="1819" b="1" spc="-45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</a:br>
            <a:r>
              <a:rPr lang="en-US" sz="1819" spc="-45" dirty="0">
                <a:solidFill>
                  <a:srgbClr val="565655"/>
                </a:solidFill>
                <a:latin typeface="Poppins"/>
                <a:ea typeface="Poppins"/>
                <a:cs typeface="Poppins"/>
              </a:rPr>
              <a:t>for the market.</a:t>
            </a:r>
            <a:endParaRPr lang="pt-BR" sz="1819" dirty="0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2222308F-25E7-D12E-FA41-D1DF9293F7F8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6847E7A-99D0-76AE-FB59-842B918ACF79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83EB1DAF-2765-F5D3-F9FC-49110F870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" y="-332117"/>
            <a:ext cx="18375638" cy="10812613"/>
          </a:xfrm>
          <a:prstGeom prst="rect">
            <a:avLst/>
          </a:prstGeom>
        </p:spPr>
      </p:pic>
      <p:pic>
        <p:nvPicPr>
          <p:cNvPr id="15" name="Imagem 14" descr="A picture containing looking, small, cat, dark&#10;&#10;Description generated automatically">
            <a:extLst>
              <a:ext uri="{FF2B5EF4-FFF2-40B4-BE49-F238E27FC236}">
                <a16:creationId xmlns:a16="http://schemas.microsoft.com/office/drawing/2014/main" id="{3159576C-6757-DD20-A916-EB603BAFE2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25"/>
          <a:stretch/>
        </p:blipFill>
        <p:spPr>
          <a:xfrm>
            <a:off x="-592164" y="-332118"/>
            <a:ext cx="10637215" cy="10824795"/>
          </a:xfrm>
          <a:prstGeom prst="rect">
            <a:avLst/>
          </a:prstGeom>
        </p:spPr>
      </p:pic>
      <p:pic>
        <p:nvPicPr>
          <p:cNvPr id="19" name="Imagem 18" descr="Fictional digital image of cartoon character&#10;&#10;Automatically generated description with low reliance">
            <a:extLst>
              <a:ext uri="{FF2B5EF4-FFF2-40B4-BE49-F238E27FC236}">
                <a16:creationId xmlns:a16="http://schemas.microsoft.com/office/drawing/2014/main" id="{11D339FD-9FC8-DAE0-27A3-91C2542EA1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0"/>
          <a:stretch/>
        </p:blipFill>
        <p:spPr>
          <a:xfrm>
            <a:off x="8797442" y="-332117"/>
            <a:ext cx="10201032" cy="1080415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BDA43215-BBF2-A14E-F333-DA8055D039F1}"/>
              </a:ext>
            </a:extLst>
          </p:cNvPr>
          <p:cNvGrpSpPr/>
          <p:nvPr/>
        </p:nvGrpSpPr>
        <p:grpSpPr>
          <a:xfrm>
            <a:off x="7221969" y="8747705"/>
            <a:ext cx="3724133" cy="675788"/>
            <a:chOff x="7939002" y="9617075"/>
            <a:chExt cx="4094248" cy="742950"/>
          </a:xfrm>
        </p:grpSpPr>
        <p:pic>
          <p:nvPicPr>
            <p:cNvPr id="44" name="Gráfico 43">
              <a:extLst>
                <a:ext uri="{FF2B5EF4-FFF2-40B4-BE49-F238E27FC236}">
                  <a16:creationId xmlns:a16="http://schemas.microsoft.com/office/drawing/2014/main" id="{F0FA31D9-60F1-C9A0-2FFF-9476E04DA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9002" y="9617075"/>
              <a:ext cx="581025" cy="742950"/>
            </a:xfrm>
            <a:prstGeom prst="rect">
              <a:avLst/>
            </a:prstGeom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8E3E7299-8283-973E-8DC1-7460C526F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96277" y="9731375"/>
              <a:ext cx="847725" cy="571500"/>
            </a:xfrm>
            <a:prstGeom prst="rect">
              <a:avLst/>
            </a:prstGeom>
          </p:spPr>
        </p:pic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6EBB1491-43B1-B1F2-E1D2-409433DD2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280783" y="9731375"/>
              <a:ext cx="695325" cy="628650"/>
            </a:xfrm>
            <a:prstGeom prst="rect">
              <a:avLst/>
            </a:prstGeom>
          </p:spPr>
        </p:pic>
        <p:pic>
          <p:nvPicPr>
            <p:cNvPr id="50" name="Gráfico 49">
              <a:extLst>
                <a:ext uri="{FF2B5EF4-FFF2-40B4-BE49-F238E27FC236}">
                  <a16:creationId xmlns:a16="http://schemas.microsoft.com/office/drawing/2014/main" id="{9411FAAE-CE2F-25DF-8EEE-272EDFCAD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442700" y="9731375"/>
              <a:ext cx="590550" cy="628650"/>
            </a:xfrm>
            <a:prstGeom prst="rect">
              <a:avLst/>
            </a:prstGeom>
          </p:spPr>
        </p:pic>
      </p:grpSp>
      <p:sp>
        <p:nvSpPr>
          <p:cNvPr id="10" name="object 32">
            <a:extLst>
              <a:ext uri="{FF2B5EF4-FFF2-40B4-BE49-F238E27FC236}">
                <a16:creationId xmlns:a16="http://schemas.microsoft.com/office/drawing/2014/main" id="{CB55254B-302D-3FE2-57C5-08EF5162D247}"/>
              </a:ext>
            </a:extLst>
          </p:cNvPr>
          <p:cNvSpPr txBox="1"/>
          <p:nvPr/>
        </p:nvSpPr>
        <p:spPr>
          <a:xfrm>
            <a:off x="643" y="1262049"/>
            <a:ext cx="18375637" cy="1843634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algn="ctr">
              <a:spcBef>
                <a:spcPts val="86"/>
              </a:spcBef>
            </a:pPr>
            <a:r>
              <a:rPr lang="en-us" sz="4548" b="1" spc="-9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marL="11552" algn="ctr">
              <a:spcBef>
                <a:spcPts val="86"/>
              </a:spcBef>
            </a:pPr>
            <a:r>
              <a:rPr lang="en-us" sz="7277" b="1" spc="-9" dirty="0">
                <a:solidFill>
                  <a:srgbClr val="FFFFFF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Valgroup</a:t>
            </a:r>
            <a:endParaRPr sz="7277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3BFCBE21-58F9-4498-F9C5-43D6E7FF4F30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4FB9BBD2-CA60-47C4-5875-0E8F69EE81C7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7549553-8875-D5FF-892D-60C2458615BF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ECD1F4C6-3781-8004-59FA-4B1A4CEF2E10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183D135-F6F5-11E5-291A-38A95B82A1C0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EC0AF16F-B76B-40FA-3A01-AA3C36D1FAC6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6127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Background pattern&#10;&#10;Description generated automatically">
            <a:extLst>
              <a:ext uri="{FF2B5EF4-FFF2-40B4-BE49-F238E27FC236}">
                <a16:creationId xmlns:a16="http://schemas.microsoft.com/office/drawing/2014/main" id="{C204BA8F-7B8A-2896-38EE-38F6639D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  <p:pic>
        <p:nvPicPr>
          <p:cNvPr id="27" name="Imagem 26" descr="A picture containing light, mirror, room, hanging&#10;&#10;Description generated automatically">
            <a:extLst>
              <a:ext uri="{FF2B5EF4-FFF2-40B4-BE49-F238E27FC236}">
                <a16:creationId xmlns:a16="http://schemas.microsoft.com/office/drawing/2014/main" id="{47DF36C4-7B9E-8077-6514-A1020D11D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1888"/>
            <a:ext cx="18326912" cy="10308888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F860F9B3-A341-B238-51FB-92823A036B85}"/>
              </a:ext>
            </a:extLst>
          </p:cNvPr>
          <p:cNvGrpSpPr/>
          <p:nvPr/>
        </p:nvGrpSpPr>
        <p:grpSpPr>
          <a:xfrm>
            <a:off x="1719947" y="1309858"/>
            <a:ext cx="4321416" cy="2169068"/>
            <a:chOff x="2392321" y="1736904"/>
            <a:chExt cx="4510282" cy="2384635"/>
          </a:xfrm>
        </p:grpSpPr>
        <p:sp>
          <p:nvSpPr>
            <p:cNvPr id="11" name="object 11"/>
            <p:cNvSpPr txBox="1"/>
            <p:nvPr/>
          </p:nvSpPr>
          <p:spPr>
            <a:xfrm>
              <a:off x="2392321" y="1970664"/>
              <a:ext cx="3009900" cy="778485"/>
            </a:xfrm>
            <a:prstGeom prst="rect">
              <a:avLst/>
            </a:prstGeom>
          </p:spPr>
          <p:txBody>
            <a:bodyPr vert="horz" wrap="square" lIns="0" tIns="15018" rIns="0" bIns="0" rtlCol="0">
              <a:spAutoFit/>
            </a:bodyPr>
            <a:lstStyle/>
            <a:p>
              <a:pPr marL="11552">
                <a:spcBef>
                  <a:spcPts val="118"/>
                </a:spcBef>
              </a:pPr>
              <a:r>
                <a:rPr lang="en-us" sz="4503" dirty="0">
                  <a:solidFill>
                    <a:srgbClr val="FFFFFF"/>
                  </a:solidFill>
                  <a:latin typeface="Poppins Medium"/>
                  <a:ea typeface="Poppins Medium"/>
                  <a:cs typeface="Poppins Medium"/>
                </a:rPr>
                <a:t>Why</a:t>
              </a:r>
              <a:endParaRPr sz="4503" dirty="0">
                <a:latin typeface="Poppins Medium"/>
                <a:cs typeface="Poppins Medium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2392321" y="2750833"/>
              <a:ext cx="3928756" cy="897005"/>
            </a:xfrm>
            <a:prstGeom prst="rect">
              <a:avLst/>
            </a:prstGeom>
          </p:spPr>
          <p:txBody>
            <a:bodyPr vert="horz" wrap="square" lIns="0" tIns="10974" rIns="0" bIns="0" rtlCol="0" anchor="t">
              <a:spAutoFit/>
            </a:bodyPr>
            <a:lstStyle/>
            <a:p>
              <a:pPr marL="11552">
                <a:spcBef>
                  <a:spcPts val="86"/>
                </a:spcBef>
              </a:pPr>
              <a:r>
                <a:rPr lang="en-us" sz="5230" b="1" spc="-9" dirty="0">
                  <a:solidFill>
                    <a:srgbClr val="FFFFFF"/>
                  </a:solidFill>
                  <a:latin typeface="Poppins ExtraBold"/>
                  <a:ea typeface="Poppins ExtraBold"/>
                  <a:cs typeface="Poppins ExtraBold"/>
                </a:rPr>
                <a:t>PLASTIC</a:t>
              </a:r>
              <a:endParaRPr sz="5230" dirty="0">
                <a:latin typeface="Poppins ExtraBold"/>
                <a:cs typeface="Poppins ExtraBold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5851043" y="1736904"/>
              <a:ext cx="1051560" cy="2384635"/>
            </a:xfrm>
            <a:prstGeom prst="rect">
              <a:avLst/>
            </a:prstGeom>
          </p:spPr>
          <p:txBody>
            <a:bodyPr vert="horz" wrap="square" lIns="0" tIns="13284" rIns="0" bIns="0" rtlCol="0">
              <a:spAutoFit/>
            </a:bodyPr>
            <a:lstStyle/>
            <a:p>
              <a:pPr marL="11552">
                <a:spcBef>
                  <a:spcPts val="104"/>
                </a:spcBef>
              </a:pPr>
              <a:r>
                <a:rPr lang="en-us" sz="14008" spc="5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?</a:t>
              </a:r>
              <a:endParaRPr sz="14008" dirty="0">
                <a:latin typeface="Poppins"/>
                <a:cs typeface="Poppins"/>
              </a:endParaRP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43C95691-1DD5-8000-039D-77EA3151575A}"/>
              </a:ext>
            </a:extLst>
          </p:cNvPr>
          <p:cNvGrpSpPr/>
          <p:nvPr/>
        </p:nvGrpSpPr>
        <p:grpSpPr>
          <a:xfrm>
            <a:off x="1727657" y="4529385"/>
            <a:ext cx="4148654" cy="1869475"/>
            <a:chOff x="1898650" y="4979527"/>
            <a:chExt cx="4560959" cy="2055269"/>
          </a:xfrm>
        </p:grpSpPr>
        <p:sp>
          <p:nvSpPr>
            <p:cNvPr id="2" name="object 10">
              <a:extLst>
                <a:ext uri="{FF2B5EF4-FFF2-40B4-BE49-F238E27FC236}">
                  <a16:creationId xmlns:a16="http://schemas.microsoft.com/office/drawing/2014/main" id="{C258AB99-A121-DDE5-0D60-97F474306B80}"/>
                </a:ext>
              </a:extLst>
            </p:cNvPr>
            <p:cNvSpPr txBox="1"/>
            <p:nvPr/>
          </p:nvSpPr>
          <p:spPr>
            <a:xfrm>
              <a:off x="1898650" y="4979527"/>
              <a:ext cx="3886200" cy="2055269"/>
            </a:xfrm>
            <a:prstGeom prst="rect">
              <a:avLst/>
            </a:prstGeom>
          </p:spPr>
          <p:txBody>
            <a:bodyPr vert="horz" wrap="square" lIns="0" tIns="10974" rIns="0" bIns="0" rtlCol="0">
              <a:spAutoFit/>
            </a:bodyPr>
            <a:lstStyle/>
            <a:p>
              <a:pPr marL="11552" marR="4621" algn="r">
                <a:lnSpc>
                  <a:spcPct val="100800"/>
                </a:lnSpc>
                <a:spcBef>
                  <a:spcPts val="86"/>
                </a:spcBef>
              </a:pPr>
              <a:r>
                <a:rPr lang="en-us" sz="2547" b="1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Lower carbon </a:t>
              </a:r>
            </a:p>
            <a:p>
              <a:pPr marL="11552" marR="4621" algn="r">
                <a:lnSpc>
                  <a:spcPct val="100800"/>
                </a:lnSpc>
                <a:spcBef>
                  <a:spcPts val="86"/>
                </a:spcBef>
              </a:pPr>
              <a:r>
                <a:rPr lang="en-us" sz="2547" b="1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emissions</a:t>
              </a:r>
              <a:br>
                <a:rPr lang="en-us" sz="2547" b="1" spc="-9" dirty="0">
                  <a:solidFill>
                    <a:srgbClr val="FFFFFF"/>
                  </a:solidFill>
                  <a:latin typeface="Poppins"/>
                  <a:cs typeface="Poppins"/>
                </a:rPr>
              </a:br>
              <a:r>
                <a:rPr lang="en-us" sz="2274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 when compared to other packaging with the same volume</a:t>
              </a:r>
              <a:endParaRPr sz="2274" dirty="0">
                <a:latin typeface="Poppins"/>
                <a:cs typeface="Poppins"/>
              </a:endParaRPr>
            </a:p>
          </p:txBody>
        </p:sp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FEED5ED9-5DCB-4F4F-3390-DDAE5B2AA787}"/>
                </a:ext>
              </a:extLst>
            </p:cNvPr>
            <p:cNvSpPr/>
            <p:nvPr/>
          </p:nvSpPr>
          <p:spPr>
            <a:xfrm>
              <a:off x="6195064" y="5770782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208119A1-B70C-26DB-99C0-FE4D505F0683}"/>
              </a:ext>
            </a:extLst>
          </p:cNvPr>
          <p:cNvGrpSpPr/>
          <p:nvPr/>
        </p:nvGrpSpPr>
        <p:grpSpPr>
          <a:xfrm>
            <a:off x="12193712" y="4917763"/>
            <a:ext cx="4003426" cy="1469275"/>
            <a:chOff x="13404850" y="5412372"/>
            <a:chExt cx="4401297" cy="1615295"/>
          </a:xfrm>
        </p:grpSpPr>
        <p:sp>
          <p:nvSpPr>
            <p:cNvPr id="8" name="object 8"/>
            <p:cNvSpPr txBox="1"/>
            <p:nvPr/>
          </p:nvSpPr>
          <p:spPr>
            <a:xfrm>
              <a:off x="14166850" y="5412372"/>
              <a:ext cx="3639297" cy="1615295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L="11552">
                <a:spcBef>
                  <a:spcPts val="114"/>
                </a:spcBef>
              </a:pPr>
              <a:r>
                <a:rPr lang="en-us" sz="2547" b="1" spc="-77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Lower weight </a:t>
              </a:r>
              <a:br>
                <a:rPr lang="en-us" sz="2547" b="1" spc="-77" dirty="0">
                  <a:solidFill>
                    <a:srgbClr val="FFFFFF"/>
                  </a:solidFill>
                  <a:latin typeface="Poppins"/>
                  <a:cs typeface="Poppins"/>
                </a:rPr>
              </a:br>
              <a:r>
                <a:rPr lang="en-us" sz="2274" spc="-77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when compared </a:t>
              </a:r>
            </a:p>
            <a:p>
              <a:pPr marL="11552">
                <a:spcBef>
                  <a:spcPts val="114"/>
                </a:spcBef>
              </a:pPr>
              <a:r>
                <a:rPr lang="en-us" sz="2274" spc="-77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to other packaging for the same application</a:t>
              </a:r>
              <a:endParaRPr sz="2274" dirty="0">
                <a:latin typeface="Poppins"/>
                <a:cs typeface="Poppins"/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CA067D0-8A71-8BE6-F461-A101051F3521}"/>
                </a:ext>
              </a:extLst>
            </p:cNvPr>
            <p:cNvSpPr/>
            <p:nvPr/>
          </p:nvSpPr>
          <p:spPr>
            <a:xfrm>
              <a:off x="13404850" y="6087052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39514F6-0637-AFBC-0BDA-95F1A08CE601}"/>
              </a:ext>
            </a:extLst>
          </p:cNvPr>
          <p:cNvGrpSpPr/>
          <p:nvPr/>
        </p:nvGrpSpPr>
        <p:grpSpPr>
          <a:xfrm>
            <a:off x="10946102" y="2024477"/>
            <a:ext cx="4221529" cy="856140"/>
            <a:chOff x="12033250" y="2225675"/>
            <a:chExt cx="4641076" cy="941225"/>
          </a:xfrm>
        </p:grpSpPr>
        <p:sp>
          <p:nvSpPr>
            <p:cNvPr id="10" name="object 10"/>
            <p:cNvSpPr txBox="1"/>
            <p:nvPr/>
          </p:nvSpPr>
          <p:spPr>
            <a:xfrm>
              <a:off x="12857976" y="2225675"/>
              <a:ext cx="3816350" cy="874377"/>
            </a:xfrm>
            <a:prstGeom prst="rect">
              <a:avLst/>
            </a:prstGeom>
          </p:spPr>
          <p:txBody>
            <a:bodyPr vert="horz" wrap="square" lIns="0" tIns="10974" rIns="0" bIns="0" rtlCol="0">
              <a:spAutoFit/>
            </a:bodyPr>
            <a:lstStyle/>
            <a:p>
              <a:pPr marL="11552" marR="4621">
                <a:lnSpc>
                  <a:spcPct val="100800"/>
                </a:lnSpc>
                <a:spcBef>
                  <a:spcPts val="86"/>
                </a:spcBef>
              </a:pPr>
              <a:r>
                <a:rPr lang="en-us" sz="2547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Broadly designed </a:t>
              </a:r>
              <a:br>
                <a:rPr lang="en-us" sz="2547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</a:br>
              <a:r>
                <a:rPr lang="en-us" sz="2547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for </a:t>
              </a:r>
              <a:r>
                <a:rPr lang="en-us" sz="2547" b="1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Recycling</a:t>
              </a:r>
              <a:endParaRPr sz="2547" dirty="0">
                <a:latin typeface="Poppins"/>
                <a:cs typeface="Poppins"/>
              </a:endParaRP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2169C107-E1E0-6C3D-58AA-34B50C97AA31}"/>
                </a:ext>
              </a:extLst>
            </p:cNvPr>
            <p:cNvSpPr/>
            <p:nvPr/>
          </p:nvSpPr>
          <p:spPr>
            <a:xfrm>
              <a:off x="12033250" y="2902355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F04A737B-0A1F-963B-90C2-9DA40674388D}"/>
              </a:ext>
            </a:extLst>
          </p:cNvPr>
          <p:cNvGrpSpPr/>
          <p:nvPr/>
        </p:nvGrpSpPr>
        <p:grpSpPr>
          <a:xfrm>
            <a:off x="6487482" y="965059"/>
            <a:ext cx="3702396" cy="1296238"/>
            <a:chOff x="7156450" y="1105413"/>
            <a:chExt cx="4070350" cy="1425062"/>
          </a:xfrm>
        </p:grpSpPr>
        <p:sp>
          <p:nvSpPr>
            <p:cNvPr id="6" name="object 6"/>
            <p:cNvSpPr txBox="1"/>
            <p:nvPr/>
          </p:nvSpPr>
          <p:spPr>
            <a:xfrm>
              <a:off x="7156450" y="1105413"/>
              <a:ext cx="4070350" cy="877873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L="11552" algn="ctr">
                <a:spcBef>
                  <a:spcPts val="114"/>
                </a:spcBef>
              </a:pPr>
              <a:r>
                <a:rPr lang="en-us" sz="2547" b="1" spc="-7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Simplified</a:t>
              </a:r>
              <a:br>
                <a:rPr lang="en-us" sz="2547" b="1" spc="-7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</a:br>
              <a:r>
                <a:rPr lang="en-us" sz="2547" b="1" spc="-7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structures</a:t>
              </a:r>
              <a:endParaRPr sz="2547" dirty="0">
                <a:latin typeface="Poppins"/>
                <a:cs typeface="Poppins"/>
              </a:endParaRPr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ADB2A744-0180-AE07-477D-5E837DC41B54}"/>
                </a:ext>
              </a:extLst>
            </p:cNvPr>
            <p:cNvSpPr/>
            <p:nvPr/>
          </p:nvSpPr>
          <p:spPr>
            <a:xfrm>
              <a:off x="9059352" y="2265930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AC209F1-2FDD-BAF4-E205-CC5FF1916215}"/>
              </a:ext>
            </a:extLst>
          </p:cNvPr>
          <p:cNvGrpSpPr/>
          <p:nvPr/>
        </p:nvGrpSpPr>
        <p:grpSpPr>
          <a:xfrm>
            <a:off x="3513272" y="7895926"/>
            <a:ext cx="3722699" cy="1431112"/>
            <a:chOff x="3861724" y="8680642"/>
            <a:chExt cx="4092671" cy="1573339"/>
          </a:xfrm>
        </p:grpSpPr>
        <p:sp>
          <p:nvSpPr>
            <p:cNvPr id="7" name="object 7"/>
            <p:cNvSpPr txBox="1"/>
            <p:nvPr/>
          </p:nvSpPr>
          <p:spPr>
            <a:xfrm>
              <a:off x="3861724" y="8945188"/>
              <a:ext cx="3580129" cy="1308793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R="4621" algn="r">
                <a:spcBef>
                  <a:spcPts val="114"/>
                </a:spcBef>
              </a:pPr>
              <a:r>
                <a:rPr lang="en-us" sz="2547" b="1" spc="-7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Lightweight,</a:t>
              </a:r>
              <a:r>
                <a:rPr lang="en-us" sz="2547" b="1" spc="-12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547" b="1" spc="-68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sterilizable</a:t>
              </a:r>
              <a:endParaRPr sz="2547" dirty="0">
                <a:latin typeface="Poppins"/>
                <a:cs typeface="Poppins"/>
              </a:endParaRPr>
            </a:p>
            <a:p>
              <a:pPr marR="22526" algn="r">
                <a:spcBef>
                  <a:spcPts val="27"/>
                </a:spcBef>
              </a:pPr>
              <a:r>
                <a:rPr lang="en-us" sz="2547" b="1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and</a:t>
              </a:r>
              <a:r>
                <a:rPr lang="en-us" sz="2547" b="1" spc="-15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en-us" sz="2547" b="1" spc="-9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affordable</a:t>
              </a:r>
              <a:endParaRPr sz="2547" dirty="0">
                <a:latin typeface="Poppins"/>
                <a:cs typeface="Poppin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67FF8BB-87DE-08FC-D323-69779FC4B623}"/>
                </a:ext>
              </a:extLst>
            </p:cNvPr>
            <p:cNvSpPr/>
            <p:nvPr/>
          </p:nvSpPr>
          <p:spPr>
            <a:xfrm>
              <a:off x="7689850" y="8680642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FA3E3AF8-86E8-9D29-AB9F-2D41C8633EDD}"/>
              </a:ext>
            </a:extLst>
          </p:cNvPr>
          <p:cNvGrpSpPr/>
          <p:nvPr/>
        </p:nvGrpSpPr>
        <p:grpSpPr>
          <a:xfrm>
            <a:off x="10282209" y="8193212"/>
            <a:ext cx="3921540" cy="798514"/>
            <a:chOff x="11303377" y="9007475"/>
            <a:chExt cx="4311273" cy="877873"/>
          </a:xfrm>
        </p:grpSpPr>
        <p:sp>
          <p:nvSpPr>
            <p:cNvPr id="9" name="object 9"/>
            <p:cNvSpPr txBox="1"/>
            <p:nvPr/>
          </p:nvSpPr>
          <p:spPr>
            <a:xfrm>
              <a:off x="11798300" y="9007475"/>
              <a:ext cx="3816350" cy="877873"/>
            </a:xfrm>
            <a:prstGeom prst="rect">
              <a:avLst/>
            </a:prstGeom>
          </p:spPr>
          <p:txBody>
            <a:bodyPr vert="horz" wrap="square" lIns="0" tIns="14440" rIns="0" bIns="0" rtlCol="0">
              <a:spAutoFit/>
            </a:bodyPr>
            <a:lstStyle/>
            <a:p>
              <a:pPr marL="11552">
                <a:spcBef>
                  <a:spcPts val="114"/>
                </a:spcBef>
              </a:pPr>
              <a:r>
                <a:rPr lang="en-us" sz="2547" spc="-7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Supports </a:t>
              </a:r>
              <a:r>
                <a:rPr lang="en-us" sz="2547" b="1" spc="-73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Recycled Material</a:t>
              </a:r>
              <a:endParaRPr sz="2547" b="1" dirty="0">
                <a:latin typeface="Poppins"/>
                <a:cs typeface="Poppins"/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7FD6577F-A5D9-3F5E-7C83-0C3E31616738}"/>
                </a:ext>
              </a:extLst>
            </p:cNvPr>
            <p:cNvSpPr/>
            <p:nvPr/>
          </p:nvSpPr>
          <p:spPr>
            <a:xfrm>
              <a:off x="11303377" y="9041476"/>
              <a:ext cx="264545" cy="26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</p:grpSp>
      <p:sp>
        <p:nvSpPr>
          <p:cNvPr id="22" name="object 6">
            <a:extLst>
              <a:ext uri="{FF2B5EF4-FFF2-40B4-BE49-F238E27FC236}">
                <a16:creationId xmlns:a16="http://schemas.microsoft.com/office/drawing/2014/main" id="{93F485B8-47E9-E9EE-83DA-0C22D044E75C}"/>
              </a:ext>
            </a:extLst>
          </p:cNvPr>
          <p:cNvSpPr/>
          <p:nvPr/>
        </p:nvSpPr>
        <p:spPr>
          <a:xfrm flipH="1">
            <a:off x="-22576" y="7561856"/>
            <a:ext cx="1813654" cy="2724524"/>
          </a:xfrm>
          <a:custGeom>
            <a:avLst/>
            <a:gdLst/>
            <a:ahLst/>
            <a:cxnLst/>
            <a:rect l="l" t="t" r="r" b="b"/>
            <a:pathLst>
              <a:path w="1993900" h="2995295">
                <a:moveTo>
                  <a:pt x="1993621" y="0"/>
                </a:moveTo>
                <a:lnTo>
                  <a:pt x="229396" y="1748800"/>
                </a:lnTo>
                <a:lnTo>
                  <a:pt x="187688" y="1809447"/>
                </a:lnTo>
                <a:lnTo>
                  <a:pt x="145952" y="1881605"/>
                </a:lnTo>
                <a:lnTo>
                  <a:pt x="99536" y="1978405"/>
                </a:lnTo>
                <a:lnTo>
                  <a:pt x="77287" y="2033813"/>
                </a:lnTo>
                <a:lnTo>
                  <a:pt x="56376" y="2094218"/>
                </a:lnTo>
                <a:lnTo>
                  <a:pt x="37605" y="2159339"/>
                </a:lnTo>
                <a:lnTo>
                  <a:pt x="21779" y="2228893"/>
                </a:lnTo>
                <a:lnTo>
                  <a:pt x="9700" y="2302599"/>
                </a:lnTo>
                <a:lnTo>
                  <a:pt x="5317" y="2340921"/>
                </a:lnTo>
                <a:lnTo>
                  <a:pt x="2173" y="2380174"/>
                </a:lnTo>
                <a:lnTo>
                  <a:pt x="367" y="2420324"/>
                </a:lnTo>
                <a:lnTo>
                  <a:pt x="0" y="2461336"/>
                </a:lnTo>
                <a:lnTo>
                  <a:pt x="1172" y="2503174"/>
                </a:lnTo>
                <a:lnTo>
                  <a:pt x="3984" y="2545802"/>
                </a:lnTo>
                <a:lnTo>
                  <a:pt x="8537" y="2589187"/>
                </a:lnTo>
                <a:lnTo>
                  <a:pt x="14930" y="2633291"/>
                </a:lnTo>
                <a:lnTo>
                  <a:pt x="23264" y="2678081"/>
                </a:lnTo>
                <a:lnTo>
                  <a:pt x="33640" y="2723520"/>
                </a:lnTo>
                <a:lnTo>
                  <a:pt x="46158" y="2769573"/>
                </a:lnTo>
                <a:lnTo>
                  <a:pt x="60918" y="2816206"/>
                </a:lnTo>
                <a:lnTo>
                  <a:pt x="78021" y="2863383"/>
                </a:lnTo>
                <a:lnTo>
                  <a:pt x="97567" y="2911068"/>
                </a:lnTo>
                <a:lnTo>
                  <a:pt x="119656" y="2959227"/>
                </a:lnTo>
                <a:lnTo>
                  <a:pt x="137956" y="2995183"/>
                </a:lnTo>
                <a:lnTo>
                  <a:pt x="1993621" y="2995183"/>
                </a:lnTo>
                <a:lnTo>
                  <a:pt x="19936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11705E1D-9E9B-66A4-E321-62C0372C9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091" y="9225930"/>
            <a:ext cx="617566" cy="620766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FF58827A-6FD6-C674-FC7B-FCFC0490D1BB}"/>
              </a:ext>
            </a:extLst>
          </p:cNvPr>
          <p:cNvSpPr/>
          <p:nvPr/>
        </p:nvSpPr>
        <p:spPr>
          <a:xfrm>
            <a:off x="5759962" y="2061093"/>
            <a:ext cx="6550100" cy="6573248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637" dirty="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7150B28-F3F7-F281-2A44-D36E42739193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05AC9DD5-93F1-79B5-3C74-9085901D6D3A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7BFC0042-7C19-E83F-0371-2B944E0FD192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19C40DE8-61EF-6244-376A-0D1FCAA164A7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10BC1A97-9CA6-6EBE-F1CB-46B33CE32E98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4">
              <a:extLst>
                <a:ext uri="{FF2B5EF4-FFF2-40B4-BE49-F238E27FC236}">
                  <a16:creationId xmlns:a16="http://schemas.microsoft.com/office/drawing/2014/main" id="{21DCE397-7FF7-7C43-6C71-C0B79D94F325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79031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>
            <a:extLst>
              <a:ext uri="{FF2B5EF4-FFF2-40B4-BE49-F238E27FC236}">
                <a16:creationId xmlns:a16="http://schemas.microsoft.com/office/drawing/2014/main" id="{BE88BA94-27F2-12EB-4969-E1FEA8D46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" y="1647"/>
            <a:ext cx="18286715" cy="10283706"/>
          </a:xfrm>
          <a:prstGeom prst="rect">
            <a:avLst/>
          </a:prstGeom>
        </p:spPr>
      </p:pic>
      <p:sp>
        <p:nvSpPr>
          <p:cNvPr id="35" name="object 32">
            <a:extLst>
              <a:ext uri="{FF2B5EF4-FFF2-40B4-BE49-F238E27FC236}">
                <a16:creationId xmlns:a16="http://schemas.microsoft.com/office/drawing/2014/main" id="{814E6483-2C8F-0CAD-6F97-25E5D3894A3C}"/>
              </a:ext>
            </a:extLst>
          </p:cNvPr>
          <p:cNvSpPr txBox="1"/>
          <p:nvPr/>
        </p:nvSpPr>
        <p:spPr>
          <a:xfrm>
            <a:off x="5823843" y="4462222"/>
            <a:ext cx="6300557" cy="1800289"/>
          </a:xfrm>
          <a:prstGeom prst="rect">
            <a:avLst/>
          </a:prstGeom>
        </p:spPr>
        <p:txBody>
          <a:bodyPr vert="horz" wrap="square" lIns="0" tIns="10974" rIns="0" bIns="0" rtlCol="0">
            <a:spAutoFit/>
          </a:bodyPr>
          <a:lstStyle/>
          <a:p>
            <a:pPr marL="11552" algn="ctr">
              <a:spcBef>
                <a:spcPts val="86"/>
              </a:spcBef>
            </a:pPr>
            <a:r>
              <a:rPr lang="en-us" sz="3820" b="1" dirty="0">
                <a:solidFill>
                  <a:srgbClr val="1C254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SUSTAINABILITY </a:t>
            </a:r>
            <a:r>
              <a:rPr lang="en-us" sz="3820" spc="-208" dirty="0">
                <a:solidFill>
                  <a:srgbClr val="1C254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us" sz="3820" b="1" spc="-9" dirty="0">
              <a:solidFill>
                <a:srgbClr val="1C25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1552" algn="ctr">
              <a:spcBef>
                <a:spcPts val="86"/>
              </a:spcBef>
            </a:pPr>
            <a:r>
              <a:rPr lang="en-us" sz="3820" spc="-9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pillars</a:t>
            </a:r>
          </a:p>
          <a:p>
            <a:pPr marL="11552" algn="ctr">
              <a:spcBef>
                <a:spcPts val="86"/>
              </a:spcBef>
            </a:pPr>
            <a:r>
              <a:rPr lang="en-us" sz="3820" b="1" spc="-9" dirty="0">
                <a:solidFill>
                  <a:srgbClr val="1C254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Valgroup</a:t>
            </a:r>
            <a:endParaRPr sz="382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D4D0601-0A9E-401D-378C-2A5C9090AC7E}"/>
              </a:ext>
            </a:extLst>
          </p:cNvPr>
          <p:cNvGrpSpPr/>
          <p:nvPr/>
        </p:nvGrpSpPr>
        <p:grpSpPr>
          <a:xfrm>
            <a:off x="1242476" y="1415163"/>
            <a:ext cx="5865495" cy="3322892"/>
            <a:chOff x="1365251" y="1555805"/>
            <a:chExt cx="6448424" cy="3653130"/>
          </a:xfrm>
        </p:grpSpPr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42CBDE7F-DE6F-B83E-9AE2-7572938825B3}"/>
                </a:ext>
              </a:extLst>
            </p:cNvPr>
            <p:cNvGrpSpPr/>
            <p:nvPr/>
          </p:nvGrpSpPr>
          <p:grpSpPr>
            <a:xfrm>
              <a:off x="1365251" y="1555805"/>
              <a:ext cx="4649602" cy="3653130"/>
              <a:chOff x="1365251" y="1555805"/>
              <a:chExt cx="4649602" cy="3653130"/>
            </a:xfrm>
          </p:grpSpPr>
          <p:sp>
            <p:nvSpPr>
              <p:cNvPr id="5" name="CaixaDeTexto 63">
                <a:extLst>
                  <a:ext uri="{FF2B5EF4-FFF2-40B4-BE49-F238E27FC236}">
                    <a16:creationId xmlns:a16="http://schemas.microsoft.com/office/drawing/2014/main" id="{0E9A4E64-83A2-FB91-B470-C7EC1DF756A2}"/>
                  </a:ext>
                </a:extLst>
              </p:cNvPr>
              <p:cNvSpPr txBox="1"/>
              <p:nvPr/>
            </p:nvSpPr>
            <p:spPr>
              <a:xfrm>
                <a:off x="1365251" y="2220121"/>
                <a:ext cx="4649602" cy="2988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We adopt practices to </a:t>
                </a:r>
              </a:p>
              <a:p>
                <a:pPr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reduce resource consumption</a:t>
                </a:r>
              </a:p>
              <a:p>
                <a:pPr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in our production processes, from selection </a:t>
                </a:r>
              </a:p>
              <a:p>
                <a:pPr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of raw materials to the efficient use of products, minimizing waste.</a:t>
                </a:r>
              </a:p>
              <a:p>
                <a:pPr defTabSz="1371537">
                  <a:defRPr/>
                </a:pPr>
                <a:endParaRPr lang="en-us" sz="1650" dirty="0">
                  <a:solidFill>
                    <a:srgbClr val="4D4D4D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defTabSz="1371537">
                  <a:lnSpc>
                    <a:spcPts val="2250"/>
                  </a:lnSpc>
                  <a:defRPr/>
                </a:pPr>
                <a:endParaRPr lang="en-us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  <p:grpSp>
            <p:nvGrpSpPr>
              <p:cNvPr id="16" name="Agrupar 15">
                <a:extLst>
                  <a:ext uri="{FF2B5EF4-FFF2-40B4-BE49-F238E27FC236}">
                    <a16:creationId xmlns:a16="http://schemas.microsoft.com/office/drawing/2014/main" id="{2AD0BEEB-88C0-CF7F-3F06-5449D88160A5}"/>
                  </a:ext>
                </a:extLst>
              </p:cNvPr>
              <p:cNvGrpSpPr/>
              <p:nvPr/>
            </p:nvGrpSpPr>
            <p:grpSpPr>
              <a:xfrm>
                <a:off x="1511936" y="1555805"/>
                <a:ext cx="2596514" cy="1141204"/>
                <a:chOff x="1207136" y="1235075"/>
                <a:chExt cx="2596514" cy="1141204"/>
              </a:xfrm>
            </p:grpSpPr>
            <p:sp>
              <p:nvSpPr>
                <p:cNvPr id="17" name="CaixaDeTexto 63">
                  <a:extLst>
                    <a:ext uri="{FF2B5EF4-FFF2-40B4-BE49-F238E27FC236}">
                      <a16:creationId xmlns:a16="http://schemas.microsoft.com/office/drawing/2014/main" id="{A5797510-C7C1-7232-C2CE-19EE52E391AE}"/>
                    </a:ext>
                  </a:extLst>
                </p:cNvPr>
                <p:cNvSpPr txBox="1"/>
                <p:nvPr/>
              </p:nvSpPr>
              <p:spPr>
                <a:xfrm>
                  <a:off x="1671170" y="1235075"/>
                  <a:ext cx="2132480" cy="11412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en-us" sz="2729" b="1" dirty="0">
                      <a:solidFill>
                        <a:schemeClr val="bg1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REDUCE</a:t>
                  </a: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en-us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18" name="Forma Livre: Forma 17">
                  <a:extLst>
                    <a:ext uri="{FF2B5EF4-FFF2-40B4-BE49-F238E27FC236}">
                      <a16:creationId xmlns:a16="http://schemas.microsoft.com/office/drawing/2014/main" id="{8C6E0FD5-6F37-C1AF-CBD8-15A41A5704C2}"/>
                    </a:ext>
                  </a:extLst>
                </p:cNvPr>
                <p:cNvSpPr/>
                <p:nvPr/>
              </p:nvSpPr>
              <p:spPr>
                <a:xfrm>
                  <a:off x="1207136" y="1263580"/>
                  <a:ext cx="335418" cy="428695"/>
                </a:xfrm>
                <a:custGeom>
                  <a:avLst/>
                  <a:gdLst>
                    <a:gd name="connsiteX0" fmla="*/ 537401 w 1163859"/>
                    <a:gd name="connsiteY0" fmla="*/ 28385 h 1487519"/>
                    <a:gd name="connsiteX1" fmla="*/ 537401 w 1163859"/>
                    <a:gd name="connsiteY1" fmla="*/ 186500 h 1487519"/>
                    <a:gd name="connsiteX2" fmla="*/ 519970 w 1163859"/>
                    <a:gd name="connsiteY2" fmla="*/ 212693 h 1487519"/>
                    <a:gd name="connsiteX3" fmla="*/ 517398 w 1163859"/>
                    <a:gd name="connsiteY3" fmla="*/ 213646 h 1487519"/>
                    <a:gd name="connsiteX4" fmla="*/ 500444 w 1163859"/>
                    <a:gd name="connsiteY4" fmla="*/ 219932 h 1487519"/>
                    <a:gd name="connsiteX5" fmla="*/ 319469 w 1163859"/>
                    <a:gd name="connsiteY5" fmla="*/ 465392 h 1487519"/>
                    <a:gd name="connsiteX6" fmla="*/ 319469 w 1163859"/>
                    <a:gd name="connsiteY6" fmla="*/ 841248 h 1487519"/>
                    <a:gd name="connsiteX7" fmla="*/ 406908 w 1163859"/>
                    <a:gd name="connsiteY7" fmla="*/ 841248 h 1487519"/>
                    <a:gd name="connsiteX8" fmla="*/ 434912 w 1163859"/>
                    <a:gd name="connsiteY8" fmla="*/ 870204 h 1487519"/>
                    <a:gd name="connsiteX9" fmla="*/ 432816 w 1163859"/>
                    <a:gd name="connsiteY9" fmla="*/ 881063 h 1487519"/>
                    <a:gd name="connsiteX10" fmla="*/ 432245 w 1163859"/>
                    <a:gd name="connsiteY10" fmla="*/ 882396 h 1487519"/>
                    <a:gd name="connsiteX11" fmla="*/ 272891 w 1163859"/>
                    <a:gd name="connsiteY11" fmla="*/ 1239298 h 1487519"/>
                    <a:gd name="connsiteX12" fmla="*/ 271367 w 1163859"/>
                    <a:gd name="connsiteY12" fmla="*/ 1242536 h 1487519"/>
                    <a:gd name="connsiteX13" fmla="*/ 217361 w 1163859"/>
                    <a:gd name="connsiteY13" fmla="*/ 1276445 h 1487519"/>
                    <a:gd name="connsiteX14" fmla="*/ 162211 w 1163859"/>
                    <a:gd name="connsiteY14" fmla="*/ 1239869 h 1487519"/>
                    <a:gd name="connsiteX15" fmla="*/ 2477 w 1163859"/>
                    <a:gd name="connsiteY15" fmla="*/ 882110 h 1487519"/>
                    <a:gd name="connsiteX16" fmla="*/ 2191 w 1163859"/>
                    <a:gd name="connsiteY16" fmla="*/ 881444 h 1487519"/>
                    <a:gd name="connsiteX17" fmla="*/ 0 w 1163859"/>
                    <a:gd name="connsiteY17" fmla="*/ 870395 h 1487519"/>
                    <a:gd name="connsiteX18" fmla="*/ 28956 w 1163859"/>
                    <a:gd name="connsiteY18" fmla="*/ 841343 h 1487519"/>
                    <a:gd name="connsiteX19" fmla="*/ 107728 w 1163859"/>
                    <a:gd name="connsiteY19" fmla="*/ 841343 h 1487519"/>
                    <a:gd name="connsiteX20" fmla="*/ 107728 w 1163859"/>
                    <a:gd name="connsiteY20" fmla="*/ 465487 h 1487519"/>
                    <a:gd name="connsiteX21" fmla="*/ 453866 w 1163859"/>
                    <a:gd name="connsiteY21" fmla="*/ 13335 h 1487519"/>
                    <a:gd name="connsiteX22" fmla="*/ 500253 w 1163859"/>
                    <a:gd name="connsiteY22" fmla="*/ 1334 h 1487519"/>
                    <a:gd name="connsiteX23" fmla="*/ 503206 w 1163859"/>
                    <a:gd name="connsiteY23" fmla="*/ 572 h 1487519"/>
                    <a:gd name="connsiteX24" fmla="*/ 508825 w 1163859"/>
                    <a:gd name="connsiteY24" fmla="*/ 0 h 1487519"/>
                    <a:gd name="connsiteX25" fmla="*/ 537305 w 1163859"/>
                    <a:gd name="connsiteY25" fmla="*/ 28480 h 1487519"/>
                    <a:gd name="connsiteX26" fmla="*/ 1139476 w 1163859"/>
                    <a:gd name="connsiteY26" fmla="*/ 209360 h 1487519"/>
                    <a:gd name="connsiteX27" fmla="*/ 1117092 w 1163859"/>
                    <a:gd name="connsiteY27" fmla="*/ 215456 h 1487519"/>
                    <a:gd name="connsiteX28" fmla="*/ 1117092 w 1163859"/>
                    <a:gd name="connsiteY28" fmla="*/ 215456 h 1487519"/>
                    <a:gd name="connsiteX29" fmla="*/ 1083850 w 1163859"/>
                    <a:gd name="connsiteY29" fmla="*/ 224504 h 1487519"/>
                    <a:gd name="connsiteX30" fmla="*/ 737711 w 1163859"/>
                    <a:gd name="connsiteY30" fmla="*/ 676561 h 1487519"/>
                    <a:gd name="connsiteX31" fmla="*/ 737711 w 1163859"/>
                    <a:gd name="connsiteY31" fmla="*/ 1052513 h 1487519"/>
                    <a:gd name="connsiteX32" fmla="*/ 658940 w 1163859"/>
                    <a:gd name="connsiteY32" fmla="*/ 1052513 h 1487519"/>
                    <a:gd name="connsiteX33" fmla="*/ 629888 w 1163859"/>
                    <a:gd name="connsiteY33" fmla="*/ 1081469 h 1487519"/>
                    <a:gd name="connsiteX34" fmla="*/ 632174 w 1163859"/>
                    <a:gd name="connsiteY34" fmla="*/ 1092613 h 1487519"/>
                    <a:gd name="connsiteX35" fmla="*/ 632460 w 1163859"/>
                    <a:gd name="connsiteY35" fmla="*/ 1093184 h 1487519"/>
                    <a:gd name="connsiteX36" fmla="*/ 792290 w 1163859"/>
                    <a:gd name="connsiteY36" fmla="*/ 1451039 h 1487519"/>
                    <a:gd name="connsiteX37" fmla="*/ 847439 w 1163859"/>
                    <a:gd name="connsiteY37" fmla="*/ 1487519 h 1487519"/>
                    <a:gd name="connsiteX38" fmla="*/ 901446 w 1163859"/>
                    <a:gd name="connsiteY38" fmla="*/ 1453610 h 1487519"/>
                    <a:gd name="connsiteX39" fmla="*/ 902970 w 1163859"/>
                    <a:gd name="connsiteY39" fmla="*/ 1450372 h 1487519"/>
                    <a:gd name="connsiteX40" fmla="*/ 1062323 w 1163859"/>
                    <a:gd name="connsiteY40" fmla="*/ 1093470 h 1487519"/>
                    <a:gd name="connsiteX41" fmla="*/ 1062895 w 1163859"/>
                    <a:gd name="connsiteY41" fmla="*/ 1092137 h 1487519"/>
                    <a:gd name="connsiteX42" fmla="*/ 1064990 w 1163859"/>
                    <a:gd name="connsiteY42" fmla="*/ 1081278 h 1487519"/>
                    <a:gd name="connsiteX43" fmla="*/ 1036987 w 1163859"/>
                    <a:gd name="connsiteY43" fmla="*/ 1052322 h 1487519"/>
                    <a:gd name="connsiteX44" fmla="*/ 949643 w 1163859"/>
                    <a:gd name="connsiteY44" fmla="*/ 1052322 h 1487519"/>
                    <a:gd name="connsiteX45" fmla="*/ 949643 w 1163859"/>
                    <a:gd name="connsiteY45" fmla="*/ 676370 h 1487519"/>
                    <a:gd name="connsiteX46" fmla="*/ 1130618 w 1163859"/>
                    <a:gd name="connsiteY46" fmla="*/ 430911 h 1487519"/>
                    <a:gd name="connsiteX47" fmla="*/ 1146429 w 1163859"/>
                    <a:gd name="connsiteY47" fmla="*/ 424339 h 1487519"/>
                    <a:gd name="connsiteX48" fmla="*/ 1163860 w 1163859"/>
                    <a:gd name="connsiteY48" fmla="*/ 398145 h 1487519"/>
                    <a:gd name="connsiteX49" fmla="*/ 1163860 w 1163859"/>
                    <a:gd name="connsiteY49" fmla="*/ 237268 h 1487519"/>
                    <a:gd name="connsiteX50" fmla="*/ 1139762 w 1163859"/>
                    <a:gd name="connsiteY50" fmla="*/ 209169 h 1487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1163859" h="1487519">
                      <a:moveTo>
                        <a:pt x="537401" y="28385"/>
                      </a:moveTo>
                      <a:lnTo>
                        <a:pt x="537401" y="186500"/>
                      </a:lnTo>
                      <a:cubicBezTo>
                        <a:pt x="537401" y="198311"/>
                        <a:pt x="530257" y="208407"/>
                        <a:pt x="519970" y="212693"/>
                      </a:cubicBezTo>
                      <a:cubicBezTo>
                        <a:pt x="519113" y="213074"/>
                        <a:pt x="518255" y="213360"/>
                        <a:pt x="517398" y="213646"/>
                      </a:cubicBezTo>
                      <a:lnTo>
                        <a:pt x="500444" y="219932"/>
                      </a:lnTo>
                      <a:cubicBezTo>
                        <a:pt x="393859" y="253365"/>
                        <a:pt x="319469" y="354235"/>
                        <a:pt x="319469" y="465392"/>
                      </a:cubicBezTo>
                      <a:lnTo>
                        <a:pt x="319469" y="841248"/>
                      </a:lnTo>
                      <a:lnTo>
                        <a:pt x="406908" y="841248"/>
                      </a:lnTo>
                      <a:cubicBezTo>
                        <a:pt x="422434" y="841724"/>
                        <a:pt x="434912" y="854583"/>
                        <a:pt x="434912" y="870204"/>
                      </a:cubicBezTo>
                      <a:cubicBezTo>
                        <a:pt x="434912" y="874014"/>
                        <a:pt x="434150" y="877634"/>
                        <a:pt x="432816" y="881063"/>
                      </a:cubicBezTo>
                      <a:lnTo>
                        <a:pt x="432245" y="882396"/>
                      </a:lnTo>
                      <a:lnTo>
                        <a:pt x="272891" y="1239298"/>
                      </a:lnTo>
                      <a:cubicBezTo>
                        <a:pt x="272415" y="1240346"/>
                        <a:pt x="271939" y="1241489"/>
                        <a:pt x="271367" y="1242536"/>
                      </a:cubicBezTo>
                      <a:cubicBezTo>
                        <a:pt x="261747" y="1262539"/>
                        <a:pt x="241173" y="1276445"/>
                        <a:pt x="217361" y="1276445"/>
                      </a:cubicBezTo>
                      <a:cubicBezTo>
                        <a:pt x="193548" y="1276445"/>
                        <a:pt x="171355" y="1261396"/>
                        <a:pt x="162211" y="1239869"/>
                      </a:cubicBezTo>
                      <a:lnTo>
                        <a:pt x="2477" y="882110"/>
                      </a:lnTo>
                      <a:cubicBezTo>
                        <a:pt x="2477" y="882110"/>
                        <a:pt x="2286" y="881729"/>
                        <a:pt x="2191" y="881444"/>
                      </a:cubicBezTo>
                      <a:cubicBezTo>
                        <a:pt x="762" y="878110"/>
                        <a:pt x="0" y="874300"/>
                        <a:pt x="0" y="870395"/>
                      </a:cubicBezTo>
                      <a:cubicBezTo>
                        <a:pt x="0" y="854393"/>
                        <a:pt x="12954" y="841343"/>
                        <a:pt x="28956" y="841343"/>
                      </a:cubicBezTo>
                      <a:lnTo>
                        <a:pt x="107728" y="841343"/>
                      </a:lnTo>
                      <a:lnTo>
                        <a:pt x="107728" y="465487"/>
                      </a:lnTo>
                      <a:cubicBezTo>
                        <a:pt x="107728" y="254794"/>
                        <a:pt x="250031" y="68961"/>
                        <a:pt x="453866" y="13335"/>
                      </a:cubicBezTo>
                      <a:lnTo>
                        <a:pt x="500253" y="1334"/>
                      </a:lnTo>
                      <a:cubicBezTo>
                        <a:pt x="501206" y="1048"/>
                        <a:pt x="502158" y="762"/>
                        <a:pt x="503206" y="572"/>
                      </a:cubicBezTo>
                      <a:cubicBezTo>
                        <a:pt x="505016" y="191"/>
                        <a:pt x="506921" y="0"/>
                        <a:pt x="508825" y="0"/>
                      </a:cubicBezTo>
                      <a:cubicBezTo>
                        <a:pt x="524542" y="0"/>
                        <a:pt x="537305" y="12764"/>
                        <a:pt x="537305" y="28480"/>
                      </a:cubicBezTo>
                      <a:close/>
                      <a:moveTo>
                        <a:pt x="1139476" y="209360"/>
                      </a:moveTo>
                      <a:lnTo>
                        <a:pt x="1117092" y="215456"/>
                      </a:lnTo>
                      <a:cubicBezTo>
                        <a:pt x="1117092" y="215456"/>
                        <a:pt x="1117092" y="215456"/>
                        <a:pt x="1117092" y="215456"/>
                      </a:cubicBezTo>
                      <a:lnTo>
                        <a:pt x="1083850" y="224504"/>
                      </a:lnTo>
                      <a:cubicBezTo>
                        <a:pt x="880015" y="280035"/>
                        <a:pt x="737711" y="465963"/>
                        <a:pt x="737711" y="676561"/>
                      </a:cubicBezTo>
                      <a:lnTo>
                        <a:pt x="737711" y="1052513"/>
                      </a:lnTo>
                      <a:lnTo>
                        <a:pt x="658940" y="1052513"/>
                      </a:lnTo>
                      <a:cubicBezTo>
                        <a:pt x="642938" y="1052513"/>
                        <a:pt x="629888" y="1065467"/>
                        <a:pt x="629888" y="1081469"/>
                      </a:cubicBezTo>
                      <a:cubicBezTo>
                        <a:pt x="629888" y="1085374"/>
                        <a:pt x="630650" y="1089184"/>
                        <a:pt x="632174" y="1092613"/>
                      </a:cubicBezTo>
                      <a:cubicBezTo>
                        <a:pt x="632174" y="1092803"/>
                        <a:pt x="632270" y="1092994"/>
                        <a:pt x="632460" y="1093184"/>
                      </a:cubicBezTo>
                      <a:lnTo>
                        <a:pt x="792290" y="1451039"/>
                      </a:lnTo>
                      <a:cubicBezTo>
                        <a:pt x="801338" y="1472470"/>
                        <a:pt x="822579" y="1487519"/>
                        <a:pt x="847439" y="1487519"/>
                      </a:cubicBezTo>
                      <a:cubicBezTo>
                        <a:pt x="872300" y="1487519"/>
                        <a:pt x="891635" y="1473708"/>
                        <a:pt x="901446" y="1453610"/>
                      </a:cubicBezTo>
                      <a:cubicBezTo>
                        <a:pt x="901922" y="1452563"/>
                        <a:pt x="902494" y="1451515"/>
                        <a:pt x="902970" y="1450372"/>
                      </a:cubicBezTo>
                      <a:lnTo>
                        <a:pt x="1062323" y="1093470"/>
                      </a:lnTo>
                      <a:lnTo>
                        <a:pt x="1062895" y="1092137"/>
                      </a:lnTo>
                      <a:cubicBezTo>
                        <a:pt x="1064228" y="1088803"/>
                        <a:pt x="1064990" y="1085088"/>
                        <a:pt x="1064990" y="1081278"/>
                      </a:cubicBezTo>
                      <a:cubicBezTo>
                        <a:pt x="1064990" y="1065657"/>
                        <a:pt x="1052608" y="1052798"/>
                        <a:pt x="1036987" y="1052322"/>
                      </a:cubicBezTo>
                      <a:lnTo>
                        <a:pt x="949643" y="1052322"/>
                      </a:lnTo>
                      <a:lnTo>
                        <a:pt x="949643" y="676370"/>
                      </a:lnTo>
                      <a:cubicBezTo>
                        <a:pt x="949643" y="565309"/>
                        <a:pt x="1024128" y="464344"/>
                        <a:pt x="1130618" y="430911"/>
                      </a:cubicBezTo>
                      <a:lnTo>
                        <a:pt x="1146429" y="424339"/>
                      </a:lnTo>
                      <a:cubicBezTo>
                        <a:pt x="1156621" y="420053"/>
                        <a:pt x="1163860" y="409956"/>
                        <a:pt x="1163860" y="398145"/>
                      </a:cubicBezTo>
                      <a:lnTo>
                        <a:pt x="1163860" y="237268"/>
                      </a:lnTo>
                      <a:cubicBezTo>
                        <a:pt x="1163860" y="223076"/>
                        <a:pt x="1153382" y="211265"/>
                        <a:pt x="1139762" y="209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37" dirty="0"/>
                </a:p>
              </p:txBody>
            </p:sp>
          </p:grpSp>
        </p:grpSp>
        <p:pic>
          <p:nvPicPr>
            <p:cNvPr id="3" name="Gráfico 2">
              <a:extLst>
                <a:ext uri="{FF2B5EF4-FFF2-40B4-BE49-F238E27FC236}">
                  <a16:creationId xmlns:a16="http://schemas.microsoft.com/office/drawing/2014/main" id="{7B97742D-38B2-10CC-FBDA-A6FC923C3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32650" y="3063875"/>
              <a:ext cx="581025" cy="742950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DA714ED0-7D5A-3089-640A-3292E38C801D}"/>
              </a:ext>
            </a:extLst>
          </p:cNvPr>
          <p:cNvGrpSpPr/>
          <p:nvPr/>
        </p:nvGrpSpPr>
        <p:grpSpPr>
          <a:xfrm>
            <a:off x="10794484" y="1415162"/>
            <a:ext cx="7637273" cy="3068977"/>
            <a:chOff x="11866564" y="1555805"/>
            <a:chExt cx="8396286" cy="3373980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FE2A1BCB-D1AB-53BB-2B9D-7C841026894C}"/>
                </a:ext>
              </a:extLst>
            </p:cNvPr>
            <p:cNvGrpSpPr/>
            <p:nvPr/>
          </p:nvGrpSpPr>
          <p:grpSpPr>
            <a:xfrm>
              <a:off x="13862050" y="1555805"/>
              <a:ext cx="6400800" cy="3373980"/>
              <a:chOff x="13862050" y="1555805"/>
              <a:chExt cx="6400800" cy="3373980"/>
            </a:xfrm>
          </p:grpSpPr>
          <p:grpSp>
            <p:nvGrpSpPr>
              <p:cNvPr id="22" name="Agrupar 21">
                <a:extLst>
                  <a:ext uri="{FF2B5EF4-FFF2-40B4-BE49-F238E27FC236}">
                    <a16:creationId xmlns:a16="http://schemas.microsoft.com/office/drawing/2014/main" id="{26EAA55A-277F-C01A-DA04-05997D6D306D}"/>
                  </a:ext>
                </a:extLst>
              </p:cNvPr>
              <p:cNvGrpSpPr/>
              <p:nvPr/>
            </p:nvGrpSpPr>
            <p:grpSpPr>
              <a:xfrm>
                <a:off x="15702534" y="1555805"/>
                <a:ext cx="4560316" cy="1141204"/>
                <a:chOff x="14395450" y="1294275"/>
                <a:chExt cx="4560316" cy="1141204"/>
              </a:xfrm>
              <a:solidFill>
                <a:srgbClr val="1D2849"/>
              </a:solidFill>
            </p:grpSpPr>
            <p:sp>
              <p:nvSpPr>
                <p:cNvPr id="23" name="CaixaDeTexto 63">
                  <a:extLst>
                    <a:ext uri="{FF2B5EF4-FFF2-40B4-BE49-F238E27FC236}">
                      <a16:creationId xmlns:a16="http://schemas.microsoft.com/office/drawing/2014/main" id="{02ABC885-14F1-C854-5FF5-2579B221A42A}"/>
                    </a:ext>
                  </a:extLst>
                </p:cNvPr>
                <p:cNvSpPr txBox="1"/>
                <p:nvPr/>
              </p:nvSpPr>
              <p:spPr>
                <a:xfrm>
                  <a:off x="14928850" y="1294275"/>
                  <a:ext cx="4026916" cy="11412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en-us" sz="2729" b="1" dirty="0">
                      <a:solidFill>
                        <a:srgbClr val="1D2849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REDESIGN</a:t>
                  </a: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en-us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24" name="Forma Livre: Forma 23">
                  <a:extLst>
                    <a:ext uri="{FF2B5EF4-FFF2-40B4-BE49-F238E27FC236}">
                      <a16:creationId xmlns:a16="http://schemas.microsoft.com/office/drawing/2014/main" id="{A090B9F6-F8CB-C7A8-8E17-BA2383FC6BED}"/>
                    </a:ext>
                  </a:extLst>
                </p:cNvPr>
                <p:cNvSpPr/>
                <p:nvPr/>
              </p:nvSpPr>
              <p:spPr>
                <a:xfrm>
                  <a:off x="14395450" y="1390010"/>
                  <a:ext cx="493149" cy="328720"/>
                </a:xfrm>
                <a:custGeom>
                  <a:avLst/>
                  <a:gdLst>
                    <a:gd name="connsiteX0" fmla="*/ 1140809 w 1711166"/>
                    <a:gd name="connsiteY0" fmla="*/ 570262 h 1140618"/>
                    <a:gd name="connsiteX1" fmla="*/ 1067086 w 1711166"/>
                    <a:gd name="connsiteY1" fmla="*/ 850487 h 1140618"/>
                    <a:gd name="connsiteX2" fmla="*/ 851154 w 1711166"/>
                    <a:gd name="connsiteY2" fmla="*/ 570262 h 1140618"/>
                    <a:gd name="connsiteX3" fmla="*/ 1067086 w 1711166"/>
                    <a:gd name="connsiteY3" fmla="*/ 290132 h 1140618"/>
                    <a:gd name="connsiteX4" fmla="*/ 1140809 w 1711166"/>
                    <a:gd name="connsiteY4" fmla="*/ 570262 h 1140618"/>
                    <a:gd name="connsiteX5" fmla="*/ 494538 w 1711166"/>
                    <a:gd name="connsiteY5" fmla="*/ 570262 h 1140618"/>
                    <a:gd name="connsiteX6" fmla="*/ 774859 w 1711166"/>
                    <a:gd name="connsiteY6" fmla="*/ 37909 h 1140618"/>
                    <a:gd name="connsiteX7" fmla="*/ 570357 w 1711166"/>
                    <a:gd name="connsiteY7" fmla="*/ 0 h 1140618"/>
                    <a:gd name="connsiteX8" fmla="*/ 0 w 1711166"/>
                    <a:gd name="connsiteY8" fmla="*/ 570262 h 1140618"/>
                    <a:gd name="connsiteX9" fmla="*/ 570357 w 1711166"/>
                    <a:gd name="connsiteY9" fmla="*/ 1140619 h 1140618"/>
                    <a:gd name="connsiteX10" fmla="*/ 774859 w 1711166"/>
                    <a:gd name="connsiteY10" fmla="*/ 1102709 h 1140618"/>
                    <a:gd name="connsiteX11" fmla="*/ 494443 w 1711166"/>
                    <a:gd name="connsiteY11" fmla="*/ 570262 h 1140618"/>
                    <a:gd name="connsiteX12" fmla="*/ 1140809 w 1711166"/>
                    <a:gd name="connsiteY12" fmla="*/ 0 h 1140618"/>
                    <a:gd name="connsiteX13" fmla="*/ 1711166 w 1711166"/>
                    <a:gd name="connsiteY13" fmla="*/ 570262 h 1140618"/>
                    <a:gd name="connsiteX14" fmla="*/ 1140809 w 1711166"/>
                    <a:gd name="connsiteY14" fmla="*/ 1140619 h 1140618"/>
                    <a:gd name="connsiteX15" fmla="*/ 570452 w 1711166"/>
                    <a:gd name="connsiteY15" fmla="*/ 570262 h 1140618"/>
                    <a:gd name="connsiteX16" fmla="*/ 1140809 w 1711166"/>
                    <a:gd name="connsiteY16" fmla="*/ 0 h 1140618"/>
                    <a:gd name="connsiteX17" fmla="*/ 1140809 w 1711166"/>
                    <a:gd name="connsiteY17" fmla="*/ 204597 h 1140618"/>
                    <a:gd name="connsiteX18" fmla="*/ 775240 w 1711166"/>
                    <a:gd name="connsiteY18" fmla="*/ 570167 h 1140618"/>
                    <a:gd name="connsiteX19" fmla="*/ 1140809 w 1711166"/>
                    <a:gd name="connsiteY19" fmla="*/ 935831 h 1140618"/>
                    <a:gd name="connsiteX20" fmla="*/ 1506474 w 1711166"/>
                    <a:gd name="connsiteY20" fmla="*/ 570167 h 1140618"/>
                    <a:gd name="connsiteX21" fmla="*/ 1140809 w 1711166"/>
                    <a:gd name="connsiteY21" fmla="*/ 204597 h 1140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711166" h="1140618">
                      <a:moveTo>
                        <a:pt x="1140809" y="570262"/>
                      </a:moveTo>
                      <a:cubicBezTo>
                        <a:pt x="1140809" y="672084"/>
                        <a:pt x="1113949" y="767715"/>
                        <a:pt x="1067086" y="850487"/>
                      </a:cubicBezTo>
                      <a:cubicBezTo>
                        <a:pt x="942975" y="817817"/>
                        <a:pt x="851154" y="704564"/>
                        <a:pt x="851154" y="570262"/>
                      </a:cubicBezTo>
                      <a:cubicBezTo>
                        <a:pt x="851154" y="435959"/>
                        <a:pt x="942975" y="322802"/>
                        <a:pt x="1067086" y="290132"/>
                      </a:cubicBezTo>
                      <a:cubicBezTo>
                        <a:pt x="1113949" y="372904"/>
                        <a:pt x="1140809" y="468535"/>
                        <a:pt x="1140809" y="570262"/>
                      </a:cubicBezTo>
                      <a:close/>
                      <a:moveTo>
                        <a:pt x="494538" y="570262"/>
                      </a:moveTo>
                      <a:cubicBezTo>
                        <a:pt x="494538" y="349663"/>
                        <a:pt x="605695" y="154591"/>
                        <a:pt x="774859" y="37909"/>
                      </a:cubicBezTo>
                      <a:cubicBezTo>
                        <a:pt x="711327" y="13430"/>
                        <a:pt x="642366" y="0"/>
                        <a:pt x="570357" y="0"/>
                      </a:cubicBezTo>
                      <a:cubicBezTo>
                        <a:pt x="255937" y="0"/>
                        <a:pt x="0" y="255841"/>
                        <a:pt x="0" y="570262"/>
                      </a:cubicBezTo>
                      <a:cubicBezTo>
                        <a:pt x="0" y="884682"/>
                        <a:pt x="255842" y="1140619"/>
                        <a:pt x="570357" y="1140619"/>
                      </a:cubicBezTo>
                      <a:cubicBezTo>
                        <a:pt x="642366" y="1140619"/>
                        <a:pt x="711327" y="1127189"/>
                        <a:pt x="774859" y="1102709"/>
                      </a:cubicBezTo>
                      <a:cubicBezTo>
                        <a:pt x="605599" y="986028"/>
                        <a:pt x="494443" y="790956"/>
                        <a:pt x="494443" y="570262"/>
                      </a:cubicBezTo>
                      <a:close/>
                      <a:moveTo>
                        <a:pt x="1140809" y="0"/>
                      </a:moveTo>
                      <a:cubicBezTo>
                        <a:pt x="1455325" y="0"/>
                        <a:pt x="1711166" y="255841"/>
                        <a:pt x="1711166" y="570262"/>
                      </a:cubicBezTo>
                      <a:cubicBezTo>
                        <a:pt x="1711166" y="884682"/>
                        <a:pt x="1455325" y="1140619"/>
                        <a:pt x="1140809" y="1140619"/>
                      </a:cubicBezTo>
                      <a:cubicBezTo>
                        <a:pt x="826294" y="1140619"/>
                        <a:pt x="570452" y="884777"/>
                        <a:pt x="570452" y="570262"/>
                      </a:cubicBezTo>
                      <a:cubicBezTo>
                        <a:pt x="570452" y="255746"/>
                        <a:pt x="826294" y="0"/>
                        <a:pt x="1140809" y="0"/>
                      </a:cubicBezTo>
                      <a:moveTo>
                        <a:pt x="1140809" y="204597"/>
                      </a:moveTo>
                      <a:cubicBezTo>
                        <a:pt x="939260" y="204597"/>
                        <a:pt x="775240" y="368618"/>
                        <a:pt x="775240" y="570167"/>
                      </a:cubicBezTo>
                      <a:cubicBezTo>
                        <a:pt x="775240" y="771716"/>
                        <a:pt x="939260" y="935831"/>
                        <a:pt x="1140809" y="935831"/>
                      </a:cubicBezTo>
                      <a:cubicBezTo>
                        <a:pt x="1342359" y="935831"/>
                        <a:pt x="1506474" y="771811"/>
                        <a:pt x="1506474" y="570167"/>
                      </a:cubicBezTo>
                      <a:cubicBezTo>
                        <a:pt x="1506474" y="368522"/>
                        <a:pt x="1342454" y="204597"/>
                        <a:pt x="1140809" y="204597"/>
                      </a:cubicBezTo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37" dirty="0"/>
                </a:p>
              </p:txBody>
            </p:sp>
          </p:grpSp>
          <p:sp>
            <p:nvSpPr>
              <p:cNvPr id="26" name="CaixaDeTexto 63">
                <a:extLst>
                  <a:ext uri="{FF2B5EF4-FFF2-40B4-BE49-F238E27FC236}">
                    <a16:creationId xmlns:a16="http://schemas.microsoft.com/office/drawing/2014/main" id="{0C71752D-186A-45CB-EEC4-8D8CB8530790}"/>
                  </a:ext>
                </a:extLst>
              </p:cNvPr>
              <p:cNvSpPr txBox="1"/>
              <p:nvPr/>
            </p:nvSpPr>
            <p:spPr>
              <a:xfrm>
                <a:off x="13862050" y="2220121"/>
                <a:ext cx="5029199" cy="2709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We prioritize sustainable innovation, redesigning products and processes from</a:t>
                </a:r>
              </a:p>
              <a:p>
                <a:pPr algn="r"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the design phase to make them more efficient and ecologically correct, anticipating environmental challenges.</a:t>
                </a:r>
                <a:endParaRPr lang="en-us" sz="1650" dirty="0">
                  <a:solidFill>
                    <a:schemeClr val="bg1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algn="r" defTabSz="1371537">
                  <a:lnSpc>
                    <a:spcPts val="2250"/>
                  </a:lnSpc>
                  <a:defRPr/>
                </a:pPr>
                <a:endParaRPr lang="en-us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</p:grp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1E59E3AF-0493-1E6A-26D1-02354E5A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866564" y="3177981"/>
              <a:ext cx="847725" cy="571500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63FF51A2-A775-8501-C39B-0F1B216D6150}"/>
              </a:ext>
            </a:extLst>
          </p:cNvPr>
          <p:cNvGrpSpPr/>
          <p:nvPr/>
        </p:nvGrpSpPr>
        <p:grpSpPr>
          <a:xfrm>
            <a:off x="1242475" y="5628284"/>
            <a:ext cx="5960800" cy="3630439"/>
            <a:chOff x="1365250" y="6187637"/>
            <a:chExt cx="6553200" cy="3991242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88DD91DD-8F42-B8BB-4F3F-9D9E1E869476}"/>
                </a:ext>
              </a:extLst>
            </p:cNvPr>
            <p:cNvGrpSpPr/>
            <p:nvPr/>
          </p:nvGrpSpPr>
          <p:grpSpPr>
            <a:xfrm>
              <a:off x="1365250" y="6187637"/>
              <a:ext cx="4986768" cy="3991242"/>
              <a:chOff x="1365250" y="6187637"/>
              <a:chExt cx="4986768" cy="3991242"/>
            </a:xfrm>
          </p:grpSpPr>
          <p:grpSp>
            <p:nvGrpSpPr>
              <p:cNvPr id="19" name="Agrupar 18">
                <a:extLst>
                  <a:ext uri="{FF2B5EF4-FFF2-40B4-BE49-F238E27FC236}">
                    <a16:creationId xmlns:a16="http://schemas.microsoft.com/office/drawing/2014/main" id="{71040D4D-CC29-022A-3E06-02173D3A9CA7}"/>
                  </a:ext>
                </a:extLst>
              </p:cNvPr>
              <p:cNvGrpSpPr/>
              <p:nvPr/>
            </p:nvGrpSpPr>
            <p:grpSpPr>
              <a:xfrm>
                <a:off x="1470852" y="6187637"/>
                <a:ext cx="2637598" cy="1141205"/>
                <a:chOff x="1166052" y="6187637"/>
                <a:chExt cx="2637598" cy="1141205"/>
              </a:xfrm>
            </p:grpSpPr>
            <p:sp>
              <p:nvSpPr>
                <p:cNvPr id="20" name="CaixaDeTexto 63">
                  <a:extLst>
                    <a:ext uri="{FF2B5EF4-FFF2-40B4-BE49-F238E27FC236}">
                      <a16:creationId xmlns:a16="http://schemas.microsoft.com/office/drawing/2014/main" id="{C841020B-19EF-735D-9FDD-B5554EA42AD6}"/>
                    </a:ext>
                  </a:extLst>
                </p:cNvPr>
                <p:cNvSpPr txBox="1"/>
                <p:nvPr/>
              </p:nvSpPr>
              <p:spPr>
                <a:xfrm>
                  <a:off x="1671170" y="6187637"/>
                  <a:ext cx="2132480" cy="11412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en-us" sz="2729" b="1" dirty="0">
                      <a:solidFill>
                        <a:schemeClr val="bg1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RECYCLE</a:t>
                  </a: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en-us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21" name="Forma Livre: Forma 20">
                  <a:extLst>
                    <a:ext uri="{FF2B5EF4-FFF2-40B4-BE49-F238E27FC236}">
                      <a16:creationId xmlns:a16="http://schemas.microsoft.com/office/drawing/2014/main" id="{FC1CBC03-A582-5ADE-C1C6-F9800E03D0CB}"/>
                    </a:ext>
                  </a:extLst>
                </p:cNvPr>
                <p:cNvSpPr/>
                <p:nvPr/>
              </p:nvSpPr>
              <p:spPr>
                <a:xfrm>
                  <a:off x="1166052" y="6251611"/>
                  <a:ext cx="400943" cy="362156"/>
                </a:xfrm>
                <a:custGeom>
                  <a:avLst/>
                  <a:gdLst>
                    <a:gd name="connsiteX0" fmla="*/ 1391031 w 1391221"/>
                    <a:gd name="connsiteY0" fmla="*/ 445008 h 1256633"/>
                    <a:gd name="connsiteX1" fmla="*/ 1388935 w 1391221"/>
                    <a:gd name="connsiteY1" fmla="*/ 455962 h 1256633"/>
                    <a:gd name="connsiteX2" fmla="*/ 1388364 w 1391221"/>
                    <a:gd name="connsiteY2" fmla="*/ 457295 h 1256633"/>
                    <a:gd name="connsiteX3" fmla="*/ 1227582 w 1391221"/>
                    <a:gd name="connsiteY3" fmla="*/ 817436 h 1256633"/>
                    <a:gd name="connsiteX4" fmla="*/ 1226058 w 1391221"/>
                    <a:gd name="connsiteY4" fmla="*/ 820769 h 1256633"/>
                    <a:gd name="connsiteX5" fmla="*/ 1171670 w 1391221"/>
                    <a:gd name="connsiteY5" fmla="*/ 854964 h 1256633"/>
                    <a:gd name="connsiteX6" fmla="*/ 1116044 w 1391221"/>
                    <a:gd name="connsiteY6" fmla="*/ 818102 h 1256633"/>
                    <a:gd name="connsiteX7" fmla="*/ 954786 w 1391221"/>
                    <a:gd name="connsiteY7" fmla="*/ 457010 h 1256633"/>
                    <a:gd name="connsiteX8" fmla="*/ 954500 w 1391221"/>
                    <a:gd name="connsiteY8" fmla="*/ 456438 h 1256633"/>
                    <a:gd name="connsiteX9" fmla="*/ 952309 w 1391221"/>
                    <a:gd name="connsiteY9" fmla="*/ 445199 h 1256633"/>
                    <a:gd name="connsiteX10" fmla="*/ 981551 w 1391221"/>
                    <a:gd name="connsiteY10" fmla="*/ 415957 h 1256633"/>
                    <a:gd name="connsiteX11" fmla="*/ 1055370 w 1391221"/>
                    <a:gd name="connsiteY11" fmla="*/ 415957 h 1256633"/>
                    <a:gd name="connsiteX12" fmla="*/ 1049179 w 1391221"/>
                    <a:gd name="connsiteY12" fmla="*/ 396145 h 1256633"/>
                    <a:gd name="connsiteX13" fmla="*/ 801624 w 1391221"/>
                    <a:gd name="connsiteY13" fmla="*/ 213551 h 1256633"/>
                    <a:gd name="connsiteX14" fmla="*/ 196310 w 1391221"/>
                    <a:gd name="connsiteY14" fmla="*/ 213551 h 1256633"/>
                    <a:gd name="connsiteX15" fmla="*/ 196310 w 1391221"/>
                    <a:gd name="connsiteY15" fmla="*/ 213074 h 1256633"/>
                    <a:gd name="connsiteX16" fmla="*/ 167640 w 1391221"/>
                    <a:gd name="connsiteY16" fmla="*/ 184404 h 1256633"/>
                    <a:gd name="connsiteX17" fmla="*/ 167640 w 1391221"/>
                    <a:gd name="connsiteY17" fmla="*/ 28670 h 1256633"/>
                    <a:gd name="connsiteX18" fmla="*/ 196310 w 1391221"/>
                    <a:gd name="connsiteY18" fmla="*/ 0 h 1256633"/>
                    <a:gd name="connsiteX19" fmla="*/ 801624 w 1391221"/>
                    <a:gd name="connsiteY19" fmla="*/ 0 h 1256633"/>
                    <a:gd name="connsiteX20" fmla="*/ 1257681 w 1391221"/>
                    <a:gd name="connsiteY20" fmla="*/ 349282 h 1256633"/>
                    <a:gd name="connsiteX21" fmla="*/ 1273683 w 1391221"/>
                    <a:gd name="connsiteY21" fmla="*/ 416052 h 1256633"/>
                    <a:gd name="connsiteX22" fmla="*/ 1362932 w 1391221"/>
                    <a:gd name="connsiteY22" fmla="*/ 416052 h 1256633"/>
                    <a:gd name="connsiteX23" fmla="*/ 1391222 w 1391221"/>
                    <a:gd name="connsiteY23" fmla="*/ 445199 h 1256633"/>
                    <a:gd name="connsiteX24" fmla="*/ 28099 w 1391221"/>
                    <a:gd name="connsiteY24" fmla="*/ 840581 h 1256633"/>
                    <a:gd name="connsiteX25" fmla="*/ 117348 w 1391221"/>
                    <a:gd name="connsiteY25" fmla="*/ 840581 h 1256633"/>
                    <a:gd name="connsiteX26" fmla="*/ 133350 w 1391221"/>
                    <a:gd name="connsiteY26" fmla="*/ 907352 h 1256633"/>
                    <a:gd name="connsiteX27" fmla="*/ 589407 w 1391221"/>
                    <a:gd name="connsiteY27" fmla="*/ 1256633 h 1256633"/>
                    <a:gd name="connsiteX28" fmla="*/ 1185958 w 1391221"/>
                    <a:gd name="connsiteY28" fmla="*/ 1256633 h 1256633"/>
                    <a:gd name="connsiteX29" fmla="*/ 1214628 w 1391221"/>
                    <a:gd name="connsiteY29" fmla="*/ 1227963 h 1256633"/>
                    <a:gd name="connsiteX30" fmla="*/ 1214628 w 1391221"/>
                    <a:gd name="connsiteY30" fmla="*/ 1072229 h 1256633"/>
                    <a:gd name="connsiteX31" fmla="*/ 1185958 w 1391221"/>
                    <a:gd name="connsiteY31" fmla="*/ 1043559 h 1256633"/>
                    <a:gd name="connsiteX32" fmla="*/ 1185958 w 1391221"/>
                    <a:gd name="connsiteY32" fmla="*/ 1043083 h 1256633"/>
                    <a:gd name="connsiteX33" fmla="*/ 589407 w 1391221"/>
                    <a:gd name="connsiteY33" fmla="*/ 1043083 h 1256633"/>
                    <a:gd name="connsiteX34" fmla="*/ 341852 w 1391221"/>
                    <a:gd name="connsiteY34" fmla="*/ 860489 h 1256633"/>
                    <a:gd name="connsiteX35" fmla="*/ 335661 w 1391221"/>
                    <a:gd name="connsiteY35" fmla="*/ 840677 h 1256633"/>
                    <a:gd name="connsiteX36" fmla="*/ 409480 w 1391221"/>
                    <a:gd name="connsiteY36" fmla="*/ 840677 h 1256633"/>
                    <a:gd name="connsiteX37" fmla="*/ 438722 w 1391221"/>
                    <a:gd name="connsiteY37" fmla="*/ 811435 h 1256633"/>
                    <a:gd name="connsiteX38" fmla="*/ 436531 w 1391221"/>
                    <a:gd name="connsiteY38" fmla="*/ 800195 h 1256633"/>
                    <a:gd name="connsiteX39" fmla="*/ 436245 w 1391221"/>
                    <a:gd name="connsiteY39" fmla="*/ 799624 h 1256633"/>
                    <a:gd name="connsiteX40" fmla="*/ 274987 w 1391221"/>
                    <a:gd name="connsiteY40" fmla="*/ 438531 h 1256633"/>
                    <a:gd name="connsiteX41" fmla="*/ 219361 w 1391221"/>
                    <a:gd name="connsiteY41" fmla="*/ 401669 h 1256633"/>
                    <a:gd name="connsiteX42" fmla="*/ 164973 w 1391221"/>
                    <a:gd name="connsiteY42" fmla="*/ 435864 h 1256633"/>
                    <a:gd name="connsiteX43" fmla="*/ 163449 w 1391221"/>
                    <a:gd name="connsiteY43" fmla="*/ 439198 h 1256633"/>
                    <a:gd name="connsiteX44" fmla="*/ 2667 w 1391221"/>
                    <a:gd name="connsiteY44" fmla="*/ 799338 h 1256633"/>
                    <a:gd name="connsiteX45" fmla="*/ 2096 w 1391221"/>
                    <a:gd name="connsiteY45" fmla="*/ 800672 h 1256633"/>
                    <a:gd name="connsiteX46" fmla="*/ 0 w 1391221"/>
                    <a:gd name="connsiteY46" fmla="*/ 811625 h 1256633"/>
                    <a:gd name="connsiteX47" fmla="*/ 28289 w 1391221"/>
                    <a:gd name="connsiteY47" fmla="*/ 840772 h 1256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1391221" h="1256633">
                      <a:moveTo>
                        <a:pt x="1391031" y="445008"/>
                      </a:moveTo>
                      <a:cubicBezTo>
                        <a:pt x="1391031" y="448818"/>
                        <a:pt x="1390269" y="452533"/>
                        <a:pt x="1388935" y="455962"/>
                      </a:cubicBezTo>
                      <a:lnTo>
                        <a:pt x="1388364" y="457295"/>
                      </a:lnTo>
                      <a:lnTo>
                        <a:pt x="1227582" y="817436"/>
                      </a:lnTo>
                      <a:cubicBezTo>
                        <a:pt x="1227106" y="818579"/>
                        <a:pt x="1226630" y="819626"/>
                        <a:pt x="1226058" y="820769"/>
                      </a:cubicBezTo>
                      <a:cubicBezTo>
                        <a:pt x="1216343" y="841058"/>
                        <a:pt x="1195673" y="854964"/>
                        <a:pt x="1171670" y="854964"/>
                      </a:cubicBezTo>
                      <a:cubicBezTo>
                        <a:pt x="1147667" y="854964"/>
                        <a:pt x="1125188" y="839724"/>
                        <a:pt x="1116044" y="818102"/>
                      </a:cubicBezTo>
                      <a:lnTo>
                        <a:pt x="954786" y="457010"/>
                      </a:lnTo>
                      <a:cubicBezTo>
                        <a:pt x="954786" y="457010"/>
                        <a:pt x="954596" y="456629"/>
                        <a:pt x="954500" y="456438"/>
                      </a:cubicBezTo>
                      <a:cubicBezTo>
                        <a:pt x="953072" y="453009"/>
                        <a:pt x="952309" y="449199"/>
                        <a:pt x="952309" y="445199"/>
                      </a:cubicBezTo>
                      <a:cubicBezTo>
                        <a:pt x="952309" y="429006"/>
                        <a:pt x="965359" y="415957"/>
                        <a:pt x="981551" y="415957"/>
                      </a:cubicBezTo>
                      <a:lnTo>
                        <a:pt x="1055370" y="415957"/>
                      </a:lnTo>
                      <a:lnTo>
                        <a:pt x="1049179" y="396145"/>
                      </a:lnTo>
                      <a:cubicBezTo>
                        <a:pt x="1015460" y="288608"/>
                        <a:pt x="913638" y="213551"/>
                        <a:pt x="801624" y="213551"/>
                      </a:cubicBezTo>
                      <a:lnTo>
                        <a:pt x="196310" y="213551"/>
                      </a:lnTo>
                      <a:lnTo>
                        <a:pt x="196310" y="213074"/>
                      </a:lnTo>
                      <a:cubicBezTo>
                        <a:pt x="180404" y="213074"/>
                        <a:pt x="167640" y="200215"/>
                        <a:pt x="167640" y="184404"/>
                      </a:cubicBezTo>
                      <a:lnTo>
                        <a:pt x="167640" y="28670"/>
                      </a:lnTo>
                      <a:cubicBezTo>
                        <a:pt x="167640" y="12859"/>
                        <a:pt x="180404" y="0"/>
                        <a:pt x="196310" y="0"/>
                      </a:cubicBezTo>
                      <a:lnTo>
                        <a:pt x="801624" y="0"/>
                      </a:lnTo>
                      <a:cubicBezTo>
                        <a:pt x="1014127" y="0"/>
                        <a:pt x="1201674" y="143637"/>
                        <a:pt x="1257681" y="349282"/>
                      </a:cubicBezTo>
                      <a:lnTo>
                        <a:pt x="1273683" y="416052"/>
                      </a:lnTo>
                      <a:lnTo>
                        <a:pt x="1362932" y="416052"/>
                      </a:lnTo>
                      <a:cubicBezTo>
                        <a:pt x="1378649" y="416528"/>
                        <a:pt x="1391222" y="429482"/>
                        <a:pt x="1391222" y="445199"/>
                      </a:cubicBezTo>
                      <a:close/>
                      <a:moveTo>
                        <a:pt x="28099" y="840581"/>
                      </a:moveTo>
                      <a:lnTo>
                        <a:pt x="117348" y="840581"/>
                      </a:lnTo>
                      <a:lnTo>
                        <a:pt x="133350" y="907352"/>
                      </a:lnTo>
                      <a:cubicBezTo>
                        <a:pt x="189452" y="1112996"/>
                        <a:pt x="376904" y="1256633"/>
                        <a:pt x="589407" y="1256633"/>
                      </a:cubicBezTo>
                      <a:lnTo>
                        <a:pt x="1185958" y="1256633"/>
                      </a:lnTo>
                      <a:cubicBezTo>
                        <a:pt x="1201865" y="1256633"/>
                        <a:pt x="1214628" y="1243775"/>
                        <a:pt x="1214628" y="1227963"/>
                      </a:cubicBezTo>
                      <a:lnTo>
                        <a:pt x="1214628" y="1072229"/>
                      </a:lnTo>
                      <a:cubicBezTo>
                        <a:pt x="1214628" y="1056418"/>
                        <a:pt x="1201865" y="1043559"/>
                        <a:pt x="1185958" y="1043559"/>
                      </a:cubicBezTo>
                      <a:lnTo>
                        <a:pt x="1185958" y="1043083"/>
                      </a:lnTo>
                      <a:lnTo>
                        <a:pt x="589407" y="1043083"/>
                      </a:lnTo>
                      <a:cubicBezTo>
                        <a:pt x="477298" y="1043083"/>
                        <a:pt x="375571" y="968026"/>
                        <a:pt x="341852" y="860489"/>
                      </a:cubicBezTo>
                      <a:lnTo>
                        <a:pt x="335661" y="840677"/>
                      </a:lnTo>
                      <a:lnTo>
                        <a:pt x="409480" y="840677"/>
                      </a:lnTo>
                      <a:cubicBezTo>
                        <a:pt x="425672" y="840677"/>
                        <a:pt x="438722" y="827627"/>
                        <a:pt x="438722" y="811435"/>
                      </a:cubicBezTo>
                      <a:cubicBezTo>
                        <a:pt x="438722" y="807434"/>
                        <a:pt x="437959" y="803624"/>
                        <a:pt x="436531" y="800195"/>
                      </a:cubicBezTo>
                      <a:cubicBezTo>
                        <a:pt x="436435" y="800005"/>
                        <a:pt x="436340" y="799814"/>
                        <a:pt x="436245" y="799624"/>
                      </a:cubicBezTo>
                      <a:lnTo>
                        <a:pt x="274987" y="438531"/>
                      </a:lnTo>
                      <a:cubicBezTo>
                        <a:pt x="265843" y="416909"/>
                        <a:pt x="244412" y="401669"/>
                        <a:pt x="219361" y="401669"/>
                      </a:cubicBezTo>
                      <a:cubicBezTo>
                        <a:pt x="194310" y="401669"/>
                        <a:pt x="174688" y="415576"/>
                        <a:pt x="164973" y="435864"/>
                      </a:cubicBezTo>
                      <a:cubicBezTo>
                        <a:pt x="164401" y="437007"/>
                        <a:pt x="163830" y="438055"/>
                        <a:pt x="163449" y="439198"/>
                      </a:cubicBezTo>
                      <a:lnTo>
                        <a:pt x="2667" y="799338"/>
                      </a:lnTo>
                      <a:lnTo>
                        <a:pt x="2096" y="800672"/>
                      </a:lnTo>
                      <a:cubicBezTo>
                        <a:pt x="762" y="804005"/>
                        <a:pt x="0" y="807720"/>
                        <a:pt x="0" y="811625"/>
                      </a:cubicBezTo>
                      <a:cubicBezTo>
                        <a:pt x="0" y="827437"/>
                        <a:pt x="12573" y="840296"/>
                        <a:pt x="28289" y="8407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37" dirty="0"/>
                </a:p>
              </p:txBody>
            </p:sp>
          </p:grpSp>
          <p:sp>
            <p:nvSpPr>
              <p:cNvPr id="25" name="CaixaDeTexto 63">
                <a:extLst>
                  <a:ext uri="{FF2B5EF4-FFF2-40B4-BE49-F238E27FC236}">
                    <a16:creationId xmlns:a16="http://schemas.microsoft.com/office/drawing/2014/main" id="{1CCEA3EC-411E-26A1-662E-221D001FDDB1}"/>
                  </a:ext>
                </a:extLst>
              </p:cNvPr>
              <p:cNvSpPr txBox="1"/>
              <p:nvPr/>
            </p:nvSpPr>
            <p:spPr>
              <a:xfrm>
                <a:off x="1365250" y="6860159"/>
                <a:ext cx="4986768" cy="3318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We invest in modern recycling processes, </a:t>
                </a:r>
                <a:b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</a:b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such as Mechanical Recycling </a:t>
                </a:r>
                <a:b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rPr>
                </a:b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of PET, Flexible and Laminated Films, in addition to Advanced Recycling, to convert waste into new materials, reducing waste and preserving natural resources.</a:t>
                </a:r>
              </a:p>
              <a:p>
                <a:pPr defTabSz="1371537">
                  <a:defRPr/>
                </a:pPr>
                <a:endParaRPr lang="en-us" sz="1650" dirty="0">
                  <a:solidFill>
                    <a:schemeClr val="bg1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defTabSz="1371537">
                  <a:lnSpc>
                    <a:spcPts val="2250"/>
                  </a:lnSpc>
                  <a:defRPr/>
                </a:pPr>
                <a:endParaRPr lang="en-us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</p:grpSp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15F81044-BA1A-D84F-0D5B-A42461769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23125" y="7845425"/>
              <a:ext cx="695325" cy="628650"/>
            </a:xfrm>
            <a:prstGeom prst="rect">
              <a:avLst/>
            </a:prstGeom>
          </p:spPr>
        </p:pic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EBCD42DE-1A9D-132B-38E0-55C8F68298D9}"/>
              </a:ext>
            </a:extLst>
          </p:cNvPr>
          <p:cNvGrpSpPr/>
          <p:nvPr/>
        </p:nvGrpSpPr>
        <p:grpSpPr>
          <a:xfrm>
            <a:off x="10934532" y="5628283"/>
            <a:ext cx="6912470" cy="3088917"/>
            <a:chOff x="12020530" y="6187637"/>
            <a:chExt cx="7599450" cy="3395902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FC300B29-87B4-60D7-8BA6-EF1604E55118}"/>
                </a:ext>
              </a:extLst>
            </p:cNvPr>
            <p:cNvGrpSpPr/>
            <p:nvPr/>
          </p:nvGrpSpPr>
          <p:grpSpPr>
            <a:xfrm>
              <a:off x="14247362" y="6187637"/>
              <a:ext cx="5372618" cy="3395902"/>
              <a:chOff x="14247362" y="6187637"/>
              <a:chExt cx="5372618" cy="3395902"/>
            </a:xfrm>
          </p:grpSpPr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63797B1F-1759-D20B-03B7-8F9BEF0BB537}"/>
                  </a:ext>
                </a:extLst>
              </p:cNvPr>
              <p:cNvGrpSpPr/>
              <p:nvPr/>
            </p:nvGrpSpPr>
            <p:grpSpPr>
              <a:xfrm>
                <a:off x="15702534" y="6187637"/>
                <a:ext cx="3917446" cy="1141205"/>
                <a:chOff x="14434330" y="5730875"/>
                <a:chExt cx="3917446" cy="1141205"/>
              </a:xfrm>
              <a:solidFill>
                <a:srgbClr val="1D2849"/>
              </a:solidFill>
            </p:grpSpPr>
            <p:sp>
              <p:nvSpPr>
                <p:cNvPr id="14" name="CaixaDeTexto 63">
                  <a:extLst>
                    <a:ext uri="{FF2B5EF4-FFF2-40B4-BE49-F238E27FC236}">
                      <a16:creationId xmlns:a16="http://schemas.microsoft.com/office/drawing/2014/main" id="{B1C4F15D-B28E-9C08-52B7-B02ACDEBA1AE}"/>
                    </a:ext>
                  </a:extLst>
                </p:cNvPr>
                <p:cNvSpPr txBox="1"/>
                <p:nvPr/>
              </p:nvSpPr>
              <p:spPr>
                <a:xfrm>
                  <a:off x="14928849" y="5730875"/>
                  <a:ext cx="3422927" cy="11412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371537">
                    <a:defRPr/>
                  </a:pPr>
                  <a:r>
                    <a:rPr lang="en-us" sz="2729" b="1" dirty="0">
                      <a:solidFill>
                        <a:srgbClr val="1D2849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REINTEGRATE</a:t>
                  </a: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  <a:p>
                  <a:pPr defTabSz="1371537">
                    <a:lnSpc>
                      <a:spcPts val="2250"/>
                    </a:lnSpc>
                    <a:defRPr/>
                  </a:pPr>
                  <a:endParaRPr lang="en-us" sz="1650" b="1" dirty="0">
                    <a:solidFill>
                      <a:srgbClr val="4D4D4D"/>
                    </a:solidFill>
                    <a:latin typeface="Raleway" pitchFamily="2" charset="0"/>
                  </a:endParaRPr>
                </a:p>
              </p:txBody>
            </p:sp>
            <p:sp>
              <p:nvSpPr>
                <p:cNvPr id="15" name="Forma Livre: Forma 14">
                  <a:extLst>
                    <a:ext uri="{FF2B5EF4-FFF2-40B4-BE49-F238E27FC236}">
                      <a16:creationId xmlns:a16="http://schemas.microsoft.com/office/drawing/2014/main" id="{FB504AE2-0E46-1C29-EB2E-51E79C23EC50}"/>
                    </a:ext>
                  </a:extLst>
                </p:cNvPr>
                <p:cNvSpPr/>
                <p:nvPr/>
              </p:nvSpPr>
              <p:spPr>
                <a:xfrm>
                  <a:off x="14434330" y="5833653"/>
                  <a:ext cx="342120" cy="365669"/>
                </a:xfrm>
                <a:custGeom>
                  <a:avLst/>
                  <a:gdLst>
                    <a:gd name="connsiteX0" fmla="*/ 1178433 w 1187112"/>
                    <a:gd name="connsiteY0" fmla="*/ 473107 h 1268825"/>
                    <a:gd name="connsiteX1" fmla="*/ 1080230 w 1187112"/>
                    <a:gd name="connsiteY1" fmla="*/ 810863 h 1268825"/>
                    <a:gd name="connsiteX2" fmla="*/ 742379 w 1187112"/>
                    <a:gd name="connsiteY2" fmla="*/ 909066 h 1268825"/>
                    <a:gd name="connsiteX3" fmla="*/ 840676 w 1187112"/>
                    <a:gd name="connsiteY3" fmla="*/ 571310 h 1268825"/>
                    <a:gd name="connsiteX4" fmla="*/ 1178337 w 1187112"/>
                    <a:gd name="connsiteY4" fmla="*/ 473012 h 1268825"/>
                    <a:gd name="connsiteX5" fmla="*/ 888111 w 1187112"/>
                    <a:gd name="connsiteY5" fmla="*/ 53054 h 1268825"/>
                    <a:gd name="connsiteX6" fmla="*/ 888111 w 1187112"/>
                    <a:gd name="connsiteY6" fmla="*/ 216027 h 1268825"/>
                    <a:gd name="connsiteX7" fmla="*/ 868299 w 1187112"/>
                    <a:gd name="connsiteY7" fmla="*/ 242316 h 1268825"/>
                    <a:gd name="connsiteX8" fmla="*/ 868299 w 1187112"/>
                    <a:gd name="connsiteY8" fmla="*/ 242316 h 1268825"/>
                    <a:gd name="connsiteX9" fmla="*/ 691610 w 1187112"/>
                    <a:gd name="connsiteY9" fmla="*/ 436626 h 1268825"/>
                    <a:gd name="connsiteX10" fmla="*/ 685895 w 1187112"/>
                    <a:gd name="connsiteY10" fmla="*/ 489871 h 1268825"/>
                    <a:gd name="connsiteX11" fmla="*/ 685895 w 1187112"/>
                    <a:gd name="connsiteY11" fmla="*/ 1223772 h 1268825"/>
                    <a:gd name="connsiteX12" fmla="*/ 640842 w 1187112"/>
                    <a:gd name="connsiteY12" fmla="*/ 1268825 h 1268825"/>
                    <a:gd name="connsiteX13" fmla="*/ 514445 w 1187112"/>
                    <a:gd name="connsiteY13" fmla="*/ 1268825 h 1268825"/>
                    <a:gd name="connsiteX14" fmla="*/ 469392 w 1187112"/>
                    <a:gd name="connsiteY14" fmla="*/ 1223772 h 1268825"/>
                    <a:gd name="connsiteX15" fmla="*/ 469392 w 1187112"/>
                    <a:gd name="connsiteY15" fmla="*/ 705326 h 1268825"/>
                    <a:gd name="connsiteX16" fmla="*/ 466725 w 1187112"/>
                    <a:gd name="connsiteY16" fmla="*/ 704850 h 1268825"/>
                    <a:gd name="connsiteX17" fmla="*/ 466725 w 1187112"/>
                    <a:gd name="connsiteY17" fmla="*/ 704850 h 1268825"/>
                    <a:gd name="connsiteX18" fmla="*/ 465582 w 1187112"/>
                    <a:gd name="connsiteY18" fmla="*/ 704660 h 1268825"/>
                    <a:gd name="connsiteX19" fmla="*/ 463677 w 1187112"/>
                    <a:gd name="connsiteY19" fmla="*/ 704279 h 1268825"/>
                    <a:gd name="connsiteX20" fmla="*/ 463677 w 1187112"/>
                    <a:gd name="connsiteY20" fmla="*/ 704279 h 1268825"/>
                    <a:gd name="connsiteX21" fmla="*/ 6286 w 1187112"/>
                    <a:gd name="connsiteY21" fmla="*/ 228886 h 1268825"/>
                    <a:gd name="connsiteX22" fmla="*/ 0 w 1187112"/>
                    <a:gd name="connsiteY22" fmla="*/ 144209 h 1268825"/>
                    <a:gd name="connsiteX23" fmla="*/ 12478 w 1187112"/>
                    <a:gd name="connsiteY23" fmla="*/ 25432 h 1268825"/>
                    <a:gd name="connsiteX24" fmla="*/ 27432 w 1187112"/>
                    <a:gd name="connsiteY24" fmla="*/ 10668 h 1268825"/>
                    <a:gd name="connsiteX25" fmla="*/ 137350 w 1187112"/>
                    <a:gd name="connsiteY25" fmla="*/ 0 h 1268825"/>
                    <a:gd name="connsiteX26" fmla="*/ 231076 w 1187112"/>
                    <a:gd name="connsiteY26" fmla="*/ 7715 h 1268825"/>
                    <a:gd name="connsiteX27" fmla="*/ 330517 w 1187112"/>
                    <a:gd name="connsiteY27" fmla="*/ 33719 h 1268825"/>
                    <a:gd name="connsiteX28" fmla="*/ 331279 w 1187112"/>
                    <a:gd name="connsiteY28" fmla="*/ 33909 h 1268825"/>
                    <a:gd name="connsiteX29" fmla="*/ 576453 w 1187112"/>
                    <a:gd name="connsiteY29" fmla="*/ 194977 h 1268825"/>
                    <a:gd name="connsiteX30" fmla="*/ 821626 w 1187112"/>
                    <a:gd name="connsiteY30" fmla="*/ 33909 h 1268825"/>
                    <a:gd name="connsiteX31" fmla="*/ 854202 w 1187112"/>
                    <a:gd name="connsiteY31" fmla="*/ 26099 h 1268825"/>
                    <a:gd name="connsiteX32" fmla="*/ 888396 w 1187112"/>
                    <a:gd name="connsiteY32" fmla="*/ 53054 h 1268825"/>
                    <a:gd name="connsiteX33" fmla="*/ 466630 w 1187112"/>
                    <a:gd name="connsiteY33" fmla="*/ 494729 h 1268825"/>
                    <a:gd name="connsiteX34" fmla="*/ 466630 w 1187112"/>
                    <a:gd name="connsiteY34" fmla="*/ 489871 h 1268825"/>
                    <a:gd name="connsiteX35" fmla="*/ 385381 w 1187112"/>
                    <a:gd name="connsiteY35" fmla="*/ 302324 h 1268825"/>
                    <a:gd name="connsiteX36" fmla="*/ 374142 w 1187112"/>
                    <a:gd name="connsiteY36" fmla="*/ 292132 h 1268825"/>
                    <a:gd name="connsiteX37" fmla="*/ 267557 w 1187112"/>
                    <a:gd name="connsiteY37" fmla="*/ 228695 h 1268825"/>
                    <a:gd name="connsiteX38" fmla="*/ 210883 w 1187112"/>
                    <a:gd name="connsiteY38" fmla="*/ 212027 h 1268825"/>
                    <a:gd name="connsiteX39" fmla="*/ 466725 w 1187112"/>
                    <a:gd name="connsiteY39" fmla="*/ 494824 h 1268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187112" h="1268825">
                      <a:moveTo>
                        <a:pt x="1178433" y="473107"/>
                      </a:moveTo>
                      <a:cubicBezTo>
                        <a:pt x="1204531" y="591026"/>
                        <a:pt x="1171765" y="719423"/>
                        <a:pt x="1080230" y="810863"/>
                      </a:cubicBezTo>
                      <a:cubicBezTo>
                        <a:pt x="988695" y="902399"/>
                        <a:pt x="860298" y="935165"/>
                        <a:pt x="742379" y="909066"/>
                      </a:cubicBezTo>
                      <a:cubicBezTo>
                        <a:pt x="716375" y="791147"/>
                        <a:pt x="749141" y="662845"/>
                        <a:pt x="840676" y="571310"/>
                      </a:cubicBezTo>
                      <a:cubicBezTo>
                        <a:pt x="932212" y="479774"/>
                        <a:pt x="1060513" y="447008"/>
                        <a:pt x="1178337" y="473012"/>
                      </a:cubicBezTo>
                      <a:close/>
                      <a:moveTo>
                        <a:pt x="888111" y="53054"/>
                      </a:moveTo>
                      <a:lnTo>
                        <a:pt x="888111" y="216027"/>
                      </a:lnTo>
                      <a:cubicBezTo>
                        <a:pt x="888111" y="228219"/>
                        <a:pt x="880014" y="238982"/>
                        <a:pt x="868299" y="242316"/>
                      </a:cubicBezTo>
                      <a:lnTo>
                        <a:pt x="868299" y="242316"/>
                      </a:lnTo>
                      <a:cubicBezTo>
                        <a:pt x="778192" y="270605"/>
                        <a:pt x="710946" y="346710"/>
                        <a:pt x="691610" y="436626"/>
                      </a:cubicBezTo>
                      <a:cubicBezTo>
                        <a:pt x="687800" y="453962"/>
                        <a:pt x="685895" y="471773"/>
                        <a:pt x="685895" y="489871"/>
                      </a:cubicBezTo>
                      <a:lnTo>
                        <a:pt x="685895" y="1223772"/>
                      </a:lnTo>
                      <a:cubicBezTo>
                        <a:pt x="685895" y="1248632"/>
                        <a:pt x="665702" y="1268825"/>
                        <a:pt x="640842" y="1268825"/>
                      </a:cubicBezTo>
                      <a:lnTo>
                        <a:pt x="514445" y="1268825"/>
                      </a:lnTo>
                      <a:cubicBezTo>
                        <a:pt x="489585" y="1268825"/>
                        <a:pt x="469392" y="1248632"/>
                        <a:pt x="469392" y="1223772"/>
                      </a:cubicBezTo>
                      <a:lnTo>
                        <a:pt x="469392" y="705326"/>
                      </a:lnTo>
                      <a:lnTo>
                        <a:pt x="466725" y="704850"/>
                      </a:lnTo>
                      <a:lnTo>
                        <a:pt x="466725" y="704850"/>
                      </a:lnTo>
                      <a:cubicBezTo>
                        <a:pt x="466725" y="704850"/>
                        <a:pt x="465963" y="704755"/>
                        <a:pt x="465582" y="704660"/>
                      </a:cubicBezTo>
                      <a:lnTo>
                        <a:pt x="463677" y="704279"/>
                      </a:lnTo>
                      <a:lnTo>
                        <a:pt x="463677" y="704279"/>
                      </a:lnTo>
                      <a:cubicBezTo>
                        <a:pt x="227266" y="659416"/>
                        <a:pt x="42100" y="468249"/>
                        <a:pt x="6286" y="228886"/>
                      </a:cubicBezTo>
                      <a:cubicBezTo>
                        <a:pt x="2095" y="201263"/>
                        <a:pt x="0" y="172974"/>
                        <a:pt x="0" y="144209"/>
                      </a:cubicBezTo>
                      <a:cubicBezTo>
                        <a:pt x="0" y="103537"/>
                        <a:pt x="4286" y="63818"/>
                        <a:pt x="12478" y="25432"/>
                      </a:cubicBezTo>
                      <a:cubicBezTo>
                        <a:pt x="14097" y="18002"/>
                        <a:pt x="20002" y="12192"/>
                        <a:pt x="27432" y="10668"/>
                      </a:cubicBezTo>
                      <a:cubicBezTo>
                        <a:pt x="63055" y="3620"/>
                        <a:pt x="99726" y="0"/>
                        <a:pt x="137350" y="0"/>
                      </a:cubicBezTo>
                      <a:cubicBezTo>
                        <a:pt x="169259" y="0"/>
                        <a:pt x="200596" y="2667"/>
                        <a:pt x="231076" y="7715"/>
                      </a:cubicBezTo>
                      <a:cubicBezTo>
                        <a:pt x="265366" y="13430"/>
                        <a:pt x="298609" y="22193"/>
                        <a:pt x="330517" y="33719"/>
                      </a:cubicBezTo>
                      <a:lnTo>
                        <a:pt x="331279" y="33909"/>
                      </a:lnTo>
                      <a:cubicBezTo>
                        <a:pt x="430530" y="60960"/>
                        <a:pt x="515302" y="118586"/>
                        <a:pt x="576453" y="194977"/>
                      </a:cubicBezTo>
                      <a:cubicBezTo>
                        <a:pt x="637604" y="118586"/>
                        <a:pt x="722376" y="60960"/>
                        <a:pt x="821626" y="33909"/>
                      </a:cubicBezTo>
                      <a:lnTo>
                        <a:pt x="854202" y="26099"/>
                      </a:lnTo>
                      <a:cubicBezTo>
                        <a:pt x="871632" y="21908"/>
                        <a:pt x="888396" y="35147"/>
                        <a:pt x="888396" y="53054"/>
                      </a:cubicBezTo>
                      <a:close/>
                      <a:moveTo>
                        <a:pt x="466630" y="494729"/>
                      </a:moveTo>
                      <a:lnTo>
                        <a:pt x="466630" y="489871"/>
                      </a:lnTo>
                      <a:cubicBezTo>
                        <a:pt x="466630" y="418052"/>
                        <a:pt x="435864" y="350520"/>
                        <a:pt x="385381" y="302324"/>
                      </a:cubicBezTo>
                      <a:cubicBezTo>
                        <a:pt x="381666" y="298895"/>
                        <a:pt x="377952" y="295370"/>
                        <a:pt x="374142" y="292132"/>
                      </a:cubicBezTo>
                      <a:cubicBezTo>
                        <a:pt x="342805" y="265271"/>
                        <a:pt x="306800" y="243650"/>
                        <a:pt x="267557" y="228695"/>
                      </a:cubicBezTo>
                      <a:cubicBezTo>
                        <a:pt x="249364" y="221647"/>
                        <a:pt x="230410" y="216122"/>
                        <a:pt x="210883" y="212027"/>
                      </a:cubicBezTo>
                      <a:cubicBezTo>
                        <a:pt x="236315" y="347186"/>
                        <a:pt x="336518" y="456343"/>
                        <a:pt x="466725" y="494824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37" dirty="0"/>
                </a:p>
              </p:txBody>
            </p:sp>
          </p:grpSp>
          <p:sp>
            <p:nvSpPr>
              <p:cNvPr id="27" name="CaixaDeTexto 63">
                <a:extLst>
                  <a:ext uri="{FF2B5EF4-FFF2-40B4-BE49-F238E27FC236}">
                    <a16:creationId xmlns:a16="http://schemas.microsoft.com/office/drawing/2014/main" id="{DFF879A1-9628-DAA5-850D-BCECB84EAC19}"/>
                  </a:ext>
                </a:extLst>
              </p:cNvPr>
              <p:cNvSpPr txBox="1"/>
              <p:nvPr/>
            </p:nvSpPr>
            <p:spPr>
              <a:xfrm>
                <a:off x="14247362" y="6873875"/>
                <a:ext cx="4501511" cy="2709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1371537">
                  <a:defRPr/>
                </a:pPr>
                <a:r>
                  <a:rPr lang="en-us" sz="1950" dirty="0">
                    <a:solidFill>
                      <a:schemeClr val="bg1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In addition to producing sustainably, we are responsible for the complete life cycle of our products, reintegrating them into the production cycle in a sustainable manner at the end of their useful life.</a:t>
                </a:r>
                <a:endParaRPr lang="en-us" sz="1650" dirty="0">
                  <a:solidFill>
                    <a:schemeClr val="bg1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algn="r" defTabSz="1371537">
                  <a:lnSpc>
                    <a:spcPts val="2250"/>
                  </a:lnSpc>
                  <a:defRPr/>
                </a:pPr>
                <a:endParaRPr lang="en-us" sz="1650" b="1" dirty="0">
                  <a:solidFill>
                    <a:schemeClr val="bg1"/>
                  </a:solidFill>
                  <a:latin typeface="Raleway" pitchFamily="2" charset="0"/>
                </a:endParaRPr>
              </a:p>
            </p:txBody>
          </p:sp>
        </p:grpSp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711EA565-9FF0-FAA5-91FF-6EB7A59A8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020530" y="7845425"/>
              <a:ext cx="590550" cy="628650"/>
            </a:xfrm>
            <a:prstGeom prst="rect">
              <a:avLst/>
            </a:prstGeom>
          </p:spPr>
        </p:pic>
      </p:grpSp>
      <p:sp>
        <p:nvSpPr>
          <p:cNvPr id="32" name="Freeform 5">
            <a:extLst>
              <a:ext uri="{FF2B5EF4-FFF2-40B4-BE49-F238E27FC236}">
                <a16:creationId xmlns:a16="http://schemas.microsoft.com/office/drawing/2014/main" id="{0393E968-D13C-6584-9B24-2006D52C5236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9F41560F-006C-AD27-A250-15800CE46D65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1B816618-C91C-C8B4-9638-3E7C835960F7}"/>
              </a:ext>
            </a:extLst>
          </p:cNvPr>
          <p:cNvSpPr/>
          <p:nvPr/>
        </p:nvSpPr>
        <p:spPr>
          <a:xfrm flipH="1">
            <a:off x="-22576" y="7561856"/>
            <a:ext cx="1813654" cy="2724524"/>
          </a:xfrm>
          <a:custGeom>
            <a:avLst/>
            <a:gdLst/>
            <a:ahLst/>
            <a:cxnLst/>
            <a:rect l="l" t="t" r="r" b="b"/>
            <a:pathLst>
              <a:path w="1993900" h="2995295">
                <a:moveTo>
                  <a:pt x="1993621" y="0"/>
                </a:moveTo>
                <a:lnTo>
                  <a:pt x="229396" y="1748800"/>
                </a:lnTo>
                <a:lnTo>
                  <a:pt x="187688" y="1809447"/>
                </a:lnTo>
                <a:lnTo>
                  <a:pt x="145952" y="1881605"/>
                </a:lnTo>
                <a:lnTo>
                  <a:pt x="99536" y="1978405"/>
                </a:lnTo>
                <a:lnTo>
                  <a:pt x="77287" y="2033813"/>
                </a:lnTo>
                <a:lnTo>
                  <a:pt x="56376" y="2094218"/>
                </a:lnTo>
                <a:lnTo>
                  <a:pt x="37605" y="2159339"/>
                </a:lnTo>
                <a:lnTo>
                  <a:pt x="21779" y="2228893"/>
                </a:lnTo>
                <a:lnTo>
                  <a:pt x="9700" y="2302599"/>
                </a:lnTo>
                <a:lnTo>
                  <a:pt x="5317" y="2340921"/>
                </a:lnTo>
                <a:lnTo>
                  <a:pt x="2173" y="2380174"/>
                </a:lnTo>
                <a:lnTo>
                  <a:pt x="367" y="2420324"/>
                </a:lnTo>
                <a:lnTo>
                  <a:pt x="0" y="2461336"/>
                </a:lnTo>
                <a:lnTo>
                  <a:pt x="1172" y="2503174"/>
                </a:lnTo>
                <a:lnTo>
                  <a:pt x="3984" y="2545802"/>
                </a:lnTo>
                <a:lnTo>
                  <a:pt x="8537" y="2589187"/>
                </a:lnTo>
                <a:lnTo>
                  <a:pt x="14930" y="2633291"/>
                </a:lnTo>
                <a:lnTo>
                  <a:pt x="23264" y="2678081"/>
                </a:lnTo>
                <a:lnTo>
                  <a:pt x="33640" y="2723520"/>
                </a:lnTo>
                <a:lnTo>
                  <a:pt x="46158" y="2769573"/>
                </a:lnTo>
                <a:lnTo>
                  <a:pt x="60918" y="2816206"/>
                </a:lnTo>
                <a:lnTo>
                  <a:pt x="78021" y="2863383"/>
                </a:lnTo>
                <a:lnTo>
                  <a:pt x="97567" y="2911068"/>
                </a:lnTo>
                <a:lnTo>
                  <a:pt x="119656" y="2959227"/>
                </a:lnTo>
                <a:lnTo>
                  <a:pt x="137956" y="2995183"/>
                </a:lnTo>
                <a:lnTo>
                  <a:pt x="1993621" y="2995183"/>
                </a:lnTo>
                <a:lnTo>
                  <a:pt x="199362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41" name="Gráfico 40">
            <a:extLst>
              <a:ext uri="{FF2B5EF4-FFF2-40B4-BE49-F238E27FC236}">
                <a16:creationId xmlns:a16="http://schemas.microsoft.com/office/drawing/2014/main" id="{B9886904-5FA3-D555-32FB-8474854110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0091" y="9225930"/>
            <a:ext cx="617566" cy="6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785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CD319-F107-CF39-E93F-3B12A46FB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FA9E374-6F5C-2434-6D5D-C2D2E2655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3393" y="86414"/>
            <a:ext cx="18286715" cy="10286278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B8CE6E92-8F38-94C4-E294-AD476E1DB1F7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546275F4-BB61-CC13-CFD3-4E5AED5AE0EA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A38ADE87-341E-D842-7271-1577A580C9FA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9698A34-E520-9D97-CFC8-45D7E5E48BA4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BFC606DB-E771-22A6-B159-35E03056941C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" name="object 5">
            <a:extLst>
              <a:ext uri="{FF2B5EF4-FFF2-40B4-BE49-F238E27FC236}">
                <a16:creationId xmlns:a16="http://schemas.microsoft.com/office/drawing/2014/main" id="{06087A73-3A20-2F85-D75C-EE75A107E794}"/>
              </a:ext>
            </a:extLst>
          </p:cNvPr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rgbClr val="1C2545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EB5D587A-E0FE-F77F-4454-64A7C3A012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19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6DBFE7F8-8B93-B0F6-5C08-CD1E78792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183942" y="4928526"/>
            <a:ext cx="1452390" cy="118393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6DA1A39C-F5BE-47D4-2E3D-8C153A359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959558" y="4928526"/>
            <a:ext cx="1452390" cy="1183938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103E6C0B-CC3B-25C9-32D1-0F1A7ACC6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0364897" y="4928528"/>
            <a:ext cx="1452390" cy="1183938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2DEA32F2-54B8-D841-2D53-14014EA55C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14499232" y="4934322"/>
            <a:ext cx="1452390" cy="1183938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AF9BAC78-E868-C334-3D65-ACF57B3BFFE4}"/>
              </a:ext>
            </a:extLst>
          </p:cNvPr>
          <p:cNvSpPr/>
          <p:nvPr/>
        </p:nvSpPr>
        <p:spPr>
          <a:xfrm>
            <a:off x="-143757" y="2060158"/>
            <a:ext cx="18286716" cy="3292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637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91B6ED44-D8BE-7305-CACA-97D7AD1348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4019" y="707557"/>
            <a:ext cx="973364" cy="93673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73FF91B-A7E7-7237-BB8E-4317D4341923}"/>
              </a:ext>
            </a:extLst>
          </p:cNvPr>
          <p:cNvSpPr txBox="1"/>
          <p:nvPr/>
        </p:nvSpPr>
        <p:spPr>
          <a:xfrm>
            <a:off x="2616442" y="880371"/>
            <a:ext cx="10626243" cy="600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en-us" sz="3638" b="1" dirty="0">
                <a:solidFill>
                  <a:srgbClr val="1D2849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Recycling Processes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61C7E1D-0F23-8E40-5241-78CB288A2032}"/>
              </a:ext>
            </a:extLst>
          </p:cNvPr>
          <p:cNvSpPr txBox="1">
            <a:spLocks/>
          </p:cNvSpPr>
          <p:nvPr/>
        </p:nvSpPr>
        <p:spPr>
          <a:xfrm>
            <a:off x="4814898" y="6272143"/>
            <a:ext cx="4190479" cy="1912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For every ton </a:t>
            </a:r>
            <a:b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of recycled resin produced, 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we reduce </a:t>
            </a:r>
            <a:b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emissions by 53% </a:t>
            </a: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compared to virgin resin.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8" name="Fluxograma: Conector 7">
            <a:extLst>
              <a:ext uri="{FF2B5EF4-FFF2-40B4-BE49-F238E27FC236}">
                <a16:creationId xmlns:a16="http://schemas.microsoft.com/office/drawing/2014/main" id="{50CC2D8B-CE59-299D-24E9-C33D3E8BCAFE}"/>
              </a:ext>
            </a:extLst>
          </p:cNvPr>
          <p:cNvSpPr>
            <a:spLocks/>
          </p:cNvSpPr>
          <p:nvPr/>
        </p:nvSpPr>
        <p:spPr>
          <a:xfrm>
            <a:off x="5067804" y="1921535"/>
            <a:ext cx="3684669" cy="3516226"/>
          </a:xfrm>
          <a:prstGeom prst="flowChartConnector">
            <a:avLst/>
          </a:prstGeom>
          <a:solidFill>
            <a:srgbClr val="187733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3922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093" b="1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Mechanical Recycling </a:t>
            </a:r>
          </a:p>
          <a:p>
            <a:pPr algn="ctr" rtl="0"/>
            <a:r>
              <a:rPr lang="en-us" sz="2547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PET</a:t>
            </a:r>
          </a:p>
          <a:p>
            <a:pPr algn="ctr" rtl="0"/>
            <a:r>
              <a:rPr lang="en-us" sz="2547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Since 2000</a:t>
            </a:r>
          </a:p>
        </p:txBody>
      </p:sp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DDD20DB1-D9EA-24B8-3C9D-5B38A4DF23DA}"/>
              </a:ext>
            </a:extLst>
          </p:cNvPr>
          <p:cNvSpPr/>
          <p:nvPr/>
        </p:nvSpPr>
        <p:spPr>
          <a:xfrm>
            <a:off x="843420" y="1955165"/>
            <a:ext cx="3684669" cy="3516226"/>
          </a:xfrm>
          <a:prstGeom prst="flowChartConnector">
            <a:avLst/>
          </a:prstGeom>
          <a:solidFill>
            <a:srgbClr val="187733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093" b="1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Mechanical Recycling </a:t>
            </a:r>
          </a:p>
          <a:p>
            <a:pPr algn="ctr" rtl="0"/>
            <a:r>
              <a:rPr lang="en-us" sz="2547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Films</a:t>
            </a:r>
          </a:p>
          <a:p>
            <a:pPr algn="ctr" rtl="0"/>
            <a:r>
              <a:rPr lang="en-us" sz="2547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Since 1976</a:t>
            </a:r>
          </a:p>
        </p:txBody>
      </p:sp>
      <p:sp>
        <p:nvSpPr>
          <p:cNvPr id="10" name="Fluxograma: Conector 9">
            <a:extLst>
              <a:ext uri="{FF2B5EF4-FFF2-40B4-BE49-F238E27FC236}">
                <a16:creationId xmlns:a16="http://schemas.microsoft.com/office/drawing/2014/main" id="{21CC2AD4-AC80-31BC-3781-BF28D7D72595}"/>
              </a:ext>
            </a:extLst>
          </p:cNvPr>
          <p:cNvSpPr/>
          <p:nvPr/>
        </p:nvSpPr>
        <p:spPr>
          <a:xfrm>
            <a:off x="9248758" y="1921535"/>
            <a:ext cx="3684669" cy="3516226"/>
          </a:xfrm>
          <a:prstGeom prst="flowChartConnector">
            <a:avLst/>
          </a:prstGeom>
          <a:solidFill>
            <a:srgbClr val="187733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73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rtl="0"/>
            <a:r>
              <a:rPr lang="en-us" sz="3093" b="1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Mechanical Recycling</a:t>
            </a:r>
          </a:p>
          <a:p>
            <a:pPr algn="ctr" rtl="0"/>
            <a:r>
              <a:rPr lang="en-us" sz="2138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Laminated and Printed Films</a:t>
            </a:r>
          </a:p>
          <a:p>
            <a:pPr algn="ctr" rtl="0"/>
            <a:r>
              <a:rPr lang="en-us" sz="2138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Since 2020 (Deink)</a:t>
            </a:r>
          </a:p>
        </p:txBody>
      </p:sp>
      <p:sp>
        <p:nvSpPr>
          <p:cNvPr id="11" name="Fluxograma: Conector 10">
            <a:extLst>
              <a:ext uri="{FF2B5EF4-FFF2-40B4-BE49-F238E27FC236}">
                <a16:creationId xmlns:a16="http://schemas.microsoft.com/office/drawing/2014/main" id="{FBEFC615-DD50-4163-60C7-1D443585D76D}"/>
              </a:ext>
            </a:extLst>
          </p:cNvPr>
          <p:cNvSpPr/>
          <p:nvPr/>
        </p:nvSpPr>
        <p:spPr>
          <a:xfrm>
            <a:off x="13383094" y="1955165"/>
            <a:ext cx="3684669" cy="3516226"/>
          </a:xfrm>
          <a:prstGeom prst="flowChartConnector">
            <a:avLst/>
          </a:prstGeom>
          <a:solidFill>
            <a:srgbClr val="84BC44"/>
          </a:solidFill>
          <a:ln>
            <a:noFill/>
          </a:ln>
          <a:effectLst>
            <a:outerShdw blurRad="165100" dist="38100" dir="5400000" sx="102000" sy="102000" algn="t" rotWithShape="0">
              <a:srgbClr val="0C3C1A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093" b="1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Advanced Recycling</a:t>
            </a:r>
          </a:p>
          <a:p>
            <a:pPr algn="ctr" rtl="0"/>
            <a:r>
              <a:rPr lang="en-us" sz="2547" dirty="0">
                <a:solidFill>
                  <a:schemeClr val="bg1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All Plastics from 2025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9A912EF9-DA08-401C-7E02-FEE04E55CD31}"/>
              </a:ext>
            </a:extLst>
          </p:cNvPr>
          <p:cNvGrpSpPr>
            <a:grpSpLocks/>
          </p:cNvGrpSpPr>
          <p:nvPr/>
        </p:nvGrpSpPr>
        <p:grpSpPr>
          <a:xfrm>
            <a:off x="4814898" y="8628954"/>
            <a:ext cx="4190479" cy="950490"/>
            <a:chOff x="825500" y="9638923"/>
            <a:chExt cx="4606940" cy="1044952"/>
          </a:xfrm>
        </p:grpSpPr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E9C69D57-BF5D-621C-2B1D-D6EB040B5644}"/>
                </a:ext>
              </a:extLst>
            </p:cNvPr>
            <p:cNvSpPr>
              <a:spLocks/>
            </p:cNvSpPr>
            <p:nvPr/>
          </p:nvSpPr>
          <p:spPr>
            <a:xfrm>
              <a:off x="1157674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187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58039632-730E-4F1C-32D6-2C21EA207BC3}"/>
                </a:ext>
              </a:extLst>
            </p:cNvPr>
            <p:cNvSpPr txBox="1">
              <a:spLocks/>
            </p:cNvSpPr>
            <p:nvPr/>
          </p:nvSpPr>
          <p:spPr>
            <a:xfrm>
              <a:off x="825500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/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WE STOP EMITTING </a:t>
              </a:r>
              <a:b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1.1 tonCO2eq/ton</a:t>
              </a:r>
              <a:endParaRPr lang="en-us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C2B66D0B-F0F9-0F34-2A9A-D6ABC78C0DB4}"/>
              </a:ext>
            </a:extLst>
          </p:cNvPr>
          <p:cNvSpPr txBox="1"/>
          <p:nvPr/>
        </p:nvSpPr>
        <p:spPr>
          <a:xfrm>
            <a:off x="590514" y="6272143"/>
            <a:ext cx="4190479" cy="1912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For every ton </a:t>
            </a:r>
            <a:b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of recycled resin produced, 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we reduce </a:t>
            </a:r>
            <a:b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emissions by 78% </a:t>
            </a: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compared to virgin resin.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AABE5BAB-C4D1-E0E9-E5C2-2FBAF3BF4177}"/>
              </a:ext>
            </a:extLst>
          </p:cNvPr>
          <p:cNvGrpSpPr/>
          <p:nvPr/>
        </p:nvGrpSpPr>
        <p:grpSpPr>
          <a:xfrm>
            <a:off x="590514" y="8628954"/>
            <a:ext cx="4190479" cy="950490"/>
            <a:chOff x="5321300" y="9638923"/>
            <a:chExt cx="4606940" cy="1044952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066F6829-8B9B-3BFF-0AD6-074821C8E617}"/>
                </a:ext>
              </a:extLst>
            </p:cNvPr>
            <p:cNvSpPr/>
            <p:nvPr/>
          </p:nvSpPr>
          <p:spPr>
            <a:xfrm>
              <a:off x="5653474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187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A979A18-5185-D757-D3B8-858E0C04C00D}"/>
                </a:ext>
              </a:extLst>
            </p:cNvPr>
            <p:cNvSpPr txBox="1"/>
            <p:nvPr/>
          </p:nvSpPr>
          <p:spPr>
            <a:xfrm>
              <a:off x="5321300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/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WE STOP EMITTING </a:t>
              </a:r>
              <a:b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1.5 tons of CO2eq/ton</a:t>
              </a:r>
              <a:endParaRPr lang="en-us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9C1AF0-F78E-4D60-56C6-3E2750FECC38}"/>
              </a:ext>
            </a:extLst>
          </p:cNvPr>
          <p:cNvSpPr txBox="1"/>
          <p:nvPr/>
        </p:nvSpPr>
        <p:spPr>
          <a:xfrm>
            <a:off x="13130188" y="6272143"/>
            <a:ext cx="4190479" cy="19120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For every ton </a:t>
            </a:r>
            <a:b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of recycled plastic produced, </a:t>
            </a:r>
            <a:r>
              <a:rPr lang="en-us" sz="2365" b="1" dirty="0">
                <a:solidFill>
                  <a:srgbClr val="84BC44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we reduce </a:t>
            </a:r>
            <a:br>
              <a:rPr lang="en-us" sz="2365" b="1" dirty="0">
                <a:solidFill>
                  <a:srgbClr val="84BC44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b="1" dirty="0">
                <a:solidFill>
                  <a:srgbClr val="84BC44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emissions by 125% </a:t>
            </a: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compared to virgin resin.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ACA6D31-553E-057E-480C-359C980B5E70}"/>
              </a:ext>
            </a:extLst>
          </p:cNvPr>
          <p:cNvGrpSpPr/>
          <p:nvPr/>
        </p:nvGrpSpPr>
        <p:grpSpPr>
          <a:xfrm>
            <a:off x="13130188" y="8628954"/>
            <a:ext cx="4190479" cy="950490"/>
            <a:chOff x="14434396" y="9638923"/>
            <a:chExt cx="4606940" cy="1044952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D716F83F-934C-11B5-751C-6D3F042236F2}"/>
                </a:ext>
              </a:extLst>
            </p:cNvPr>
            <p:cNvSpPr/>
            <p:nvPr/>
          </p:nvSpPr>
          <p:spPr>
            <a:xfrm>
              <a:off x="14766570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84BC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44D313D-D995-B487-9A5B-44BEA001B3CC}"/>
                </a:ext>
              </a:extLst>
            </p:cNvPr>
            <p:cNvSpPr txBox="1"/>
            <p:nvPr/>
          </p:nvSpPr>
          <p:spPr>
            <a:xfrm>
              <a:off x="14434396" y="9715123"/>
              <a:ext cx="4606940" cy="886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/>
              <a:r>
                <a:rPr lang="en-us" sz="2274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WE WILL STOP EMITTING </a:t>
              </a:r>
              <a:b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2.4 tons of CO2eq/ton</a:t>
              </a:r>
              <a:endParaRPr lang="en-us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3DE9009-61FC-FE1C-EA23-78DE1BA311A0}"/>
              </a:ext>
            </a:extLst>
          </p:cNvPr>
          <p:cNvSpPr txBox="1"/>
          <p:nvPr/>
        </p:nvSpPr>
        <p:spPr>
          <a:xfrm>
            <a:off x="8995852" y="6272143"/>
            <a:ext cx="4190479" cy="1912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For every ton </a:t>
            </a:r>
            <a:b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of recycled film produced, 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we reduce </a:t>
            </a:r>
            <a:b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emissions by 83% </a:t>
            </a:r>
            <a:r>
              <a:rPr lang="en-us" sz="2365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compared to virgin resin.</a:t>
            </a:r>
            <a:r>
              <a:rPr lang="en-us" sz="2365" b="1" dirty="0">
                <a:solidFill>
                  <a:srgbClr val="187733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6014559A-A535-932C-DE50-2EC3C9DDE865}"/>
              </a:ext>
            </a:extLst>
          </p:cNvPr>
          <p:cNvGrpSpPr/>
          <p:nvPr/>
        </p:nvGrpSpPr>
        <p:grpSpPr>
          <a:xfrm>
            <a:off x="8995852" y="8628954"/>
            <a:ext cx="4190479" cy="950490"/>
            <a:chOff x="9889179" y="9638923"/>
            <a:chExt cx="4606940" cy="1044952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DED7FBB7-ED79-7F7A-6939-BDF79730E4A7}"/>
                </a:ext>
              </a:extLst>
            </p:cNvPr>
            <p:cNvSpPr/>
            <p:nvPr/>
          </p:nvSpPr>
          <p:spPr>
            <a:xfrm>
              <a:off x="10221353" y="9638923"/>
              <a:ext cx="3942593" cy="1044952"/>
            </a:xfrm>
            <a:prstGeom prst="roundRect">
              <a:avLst>
                <a:gd name="adj" fmla="val 7552"/>
              </a:avLst>
            </a:prstGeom>
            <a:solidFill>
              <a:srgbClr val="187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sz="1637" dirty="0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2E69F197-6067-7758-7A6F-56FF2504DE01}"/>
                </a:ext>
              </a:extLst>
            </p:cNvPr>
            <p:cNvSpPr txBox="1"/>
            <p:nvPr/>
          </p:nvSpPr>
          <p:spPr>
            <a:xfrm>
              <a:off x="9889179" y="9715123"/>
              <a:ext cx="4606940" cy="9017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/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WE STOP EMITTING </a:t>
              </a:r>
              <a:b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us" sz="2365" b="1" dirty="0">
                  <a:solidFill>
                    <a:schemeClr val="bg1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1.6 tons of CO2eq/ton</a:t>
              </a:r>
              <a:endParaRPr lang="en-us" sz="2365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D7456AD1-E380-38FC-D377-FDDAB2F59E1A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A34442D-DB5C-2DD1-8546-5BE4CF35D6AA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B1D60044-ABFB-7FA3-4214-A0CF4D68C5EA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4301B665-645E-C5D5-000C-F51949B76FDF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2381200C-C987-89B3-ABFA-DEC7B8D160AB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009781966"/>
      </p:ext>
    </p:extLst>
  </p:cSld>
  <p:clrMapOvr>
    <a:masterClrMapping/>
  </p:clrMapOvr>
  <p:transition spd="slow">
    <p:push/>
  </p:transition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F8178FA2-D4A3-2F8A-375D-F7025C21F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" y="-15084"/>
            <a:ext cx="18286716" cy="10317167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CBEC6ABD-71E7-CB09-2683-6F0799AB8CED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C2F5CED0-8694-CBDC-D652-2B3B91695B98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00250E41-7FCB-5238-9574-0391184CE715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850662AE-3204-87B0-1B1F-23CF53ADEB11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9E67BAA2-BA78-92D6-2E53-36B22DC2DF4C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29C84967-5CA3-CB52-7A4B-6B56F5FD049A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10463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89C5965-61C2-3B84-6D91-2AC6AA336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23" y="4982"/>
            <a:ext cx="18295581" cy="10282018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660599F4-F78A-F4C9-16F0-5E51703481C3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B4701523-D4DA-7574-0C05-05BB68201549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6000BC8-AEF5-9477-FCBB-70283B6CF63D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20B00860-B0C6-3629-0862-7C46C044F11B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3839DCDF-6CA4-59AC-894A-E4052545D4E8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521678D0-344A-827C-1107-9D51639CE6BC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5397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m 27" descr="Padrão do plano de fundo&#10;&#10;Descrição gerada automaticamente">
            <a:extLst>
              <a:ext uri="{FF2B5EF4-FFF2-40B4-BE49-F238E27FC236}">
                <a16:creationId xmlns:a16="http://schemas.microsoft.com/office/drawing/2014/main" id="{55E2A4E4-2AA1-A948-5041-6F644D1EA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" y="-66979"/>
            <a:ext cx="18418651" cy="10360491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AF1D53C8-E151-EB40-2E63-A4DD61E42132}"/>
              </a:ext>
            </a:extLst>
          </p:cNvPr>
          <p:cNvSpPr txBox="1">
            <a:spLocks/>
          </p:cNvSpPr>
          <p:nvPr/>
        </p:nvSpPr>
        <p:spPr>
          <a:xfrm>
            <a:off x="2301808" y="1473590"/>
            <a:ext cx="15772293" cy="1988205"/>
          </a:xfrm>
          <a:prstGeom prst="rect">
            <a:avLst/>
          </a:prstGeom>
        </p:spPr>
        <p:txBody>
          <a:bodyPr vert="horz" lIns="137151" tIns="68575" rIns="137151" bIns="68575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300" dirty="0"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sp>
        <p:nvSpPr>
          <p:cNvPr id="19" name="object 54">
            <a:extLst>
              <a:ext uri="{FF2B5EF4-FFF2-40B4-BE49-F238E27FC236}">
                <a16:creationId xmlns:a16="http://schemas.microsoft.com/office/drawing/2014/main" id="{B9778E60-A300-03B1-305F-66FBD4D80AEB}"/>
              </a:ext>
            </a:extLst>
          </p:cNvPr>
          <p:cNvSpPr/>
          <p:nvPr/>
        </p:nvSpPr>
        <p:spPr>
          <a:xfrm>
            <a:off x="16988252" y="396422"/>
            <a:ext cx="560405" cy="565894"/>
          </a:xfrm>
          <a:custGeom>
            <a:avLst/>
            <a:gdLst/>
            <a:ahLst/>
            <a:cxnLst/>
            <a:rect l="l" t="t" r="r" b="b"/>
            <a:pathLst>
              <a:path w="648334" h="654685">
                <a:moveTo>
                  <a:pt x="607555" y="168109"/>
                </a:moveTo>
                <a:lnTo>
                  <a:pt x="581520" y="129336"/>
                </a:lnTo>
                <a:lnTo>
                  <a:pt x="551573" y="95250"/>
                </a:lnTo>
                <a:lnTo>
                  <a:pt x="518210" y="66052"/>
                </a:lnTo>
                <a:lnTo>
                  <a:pt x="481901" y="41935"/>
                </a:lnTo>
                <a:lnTo>
                  <a:pt x="443128" y="23088"/>
                </a:lnTo>
                <a:lnTo>
                  <a:pt x="402361" y="9690"/>
                </a:lnTo>
                <a:lnTo>
                  <a:pt x="360108" y="1930"/>
                </a:lnTo>
                <a:lnTo>
                  <a:pt x="316826" y="0"/>
                </a:lnTo>
                <a:lnTo>
                  <a:pt x="273011" y="4089"/>
                </a:lnTo>
                <a:lnTo>
                  <a:pt x="229133" y="14389"/>
                </a:lnTo>
                <a:lnTo>
                  <a:pt x="185686" y="31064"/>
                </a:lnTo>
                <a:lnTo>
                  <a:pt x="143141" y="54343"/>
                </a:lnTo>
                <a:lnTo>
                  <a:pt x="132499" y="65024"/>
                </a:lnTo>
                <a:lnTo>
                  <a:pt x="391274" y="323329"/>
                </a:lnTo>
                <a:lnTo>
                  <a:pt x="406603" y="333781"/>
                </a:lnTo>
                <a:lnTo>
                  <a:pt x="423138" y="337007"/>
                </a:lnTo>
                <a:lnTo>
                  <a:pt x="439889" y="332511"/>
                </a:lnTo>
                <a:lnTo>
                  <a:pt x="451269" y="323456"/>
                </a:lnTo>
                <a:lnTo>
                  <a:pt x="455853" y="319798"/>
                </a:lnTo>
                <a:lnTo>
                  <a:pt x="451027" y="323418"/>
                </a:lnTo>
                <a:lnTo>
                  <a:pt x="450850" y="323456"/>
                </a:lnTo>
                <a:lnTo>
                  <a:pt x="455853" y="319798"/>
                </a:lnTo>
                <a:lnTo>
                  <a:pt x="607555" y="168109"/>
                </a:lnTo>
                <a:close/>
              </a:path>
              <a:path w="648334" h="654685">
                <a:moveTo>
                  <a:pt x="647877" y="311264"/>
                </a:moveTo>
                <a:lnTo>
                  <a:pt x="641096" y="257200"/>
                </a:lnTo>
                <a:lnTo>
                  <a:pt x="624179" y="201383"/>
                </a:lnTo>
                <a:lnTo>
                  <a:pt x="428586" y="398983"/>
                </a:lnTo>
                <a:lnTo>
                  <a:pt x="405587" y="416534"/>
                </a:lnTo>
                <a:lnTo>
                  <a:pt x="383641" y="418338"/>
                </a:lnTo>
                <a:lnTo>
                  <a:pt x="365201" y="410959"/>
                </a:lnTo>
                <a:lnTo>
                  <a:pt x="352729" y="400977"/>
                </a:lnTo>
                <a:lnTo>
                  <a:pt x="72631" y="118884"/>
                </a:lnTo>
                <a:lnTo>
                  <a:pt x="48768" y="151866"/>
                </a:lnTo>
                <a:lnTo>
                  <a:pt x="28702" y="189357"/>
                </a:lnTo>
                <a:lnTo>
                  <a:pt x="13322" y="230390"/>
                </a:lnTo>
                <a:lnTo>
                  <a:pt x="3517" y="273977"/>
                </a:lnTo>
                <a:lnTo>
                  <a:pt x="0" y="324967"/>
                </a:lnTo>
                <a:lnTo>
                  <a:pt x="3657" y="372897"/>
                </a:lnTo>
                <a:lnTo>
                  <a:pt x="12369" y="416293"/>
                </a:lnTo>
                <a:lnTo>
                  <a:pt x="24041" y="453694"/>
                </a:lnTo>
                <a:lnTo>
                  <a:pt x="54597" y="510679"/>
                </a:lnTo>
                <a:lnTo>
                  <a:pt x="102717" y="564616"/>
                </a:lnTo>
                <a:lnTo>
                  <a:pt x="132422" y="588759"/>
                </a:lnTo>
                <a:lnTo>
                  <a:pt x="165379" y="610120"/>
                </a:lnTo>
                <a:lnTo>
                  <a:pt x="201218" y="628015"/>
                </a:lnTo>
                <a:lnTo>
                  <a:pt x="239560" y="641769"/>
                </a:lnTo>
                <a:lnTo>
                  <a:pt x="280022" y="650697"/>
                </a:lnTo>
                <a:lnTo>
                  <a:pt x="322237" y="654138"/>
                </a:lnTo>
                <a:lnTo>
                  <a:pt x="365836" y="651421"/>
                </a:lnTo>
                <a:lnTo>
                  <a:pt x="410413" y="641845"/>
                </a:lnTo>
                <a:lnTo>
                  <a:pt x="455612" y="624751"/>
                </a:lnTo>
                <a:lnTo>
                  <a:pt x="501053" y="599452"/>
                </a:lnTo>
                <a:lnTo>
                  <a:pt x="546354" y="565289"/>
                </a:lnTo>
                <a:lnTo>
                  <a:pt x="573938" y="534314"/>
                </a:lnTo>
                <a:lnTo>
                  <a:pt x="598932" y="497992"/>
                </a:lnTo>
                <a:lnTo>
                  <a:pt x="620077" y="456933"/>
                </a:lnTo>
                <a:lnTo>
                  <a:pt x="636117" y="411721"/>
                </a:lnTo>
                <a:lnTo>
                  <a:pt x="645807" y="362966"/>
                </a:lnTo>
                <a:lnTo>
                  <a:pt x="647877" y="311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7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33A10DB-594E-76A1-0293-9AD8A692B4F2}"/>
              </a:ext>
            </a:extLst>
          </p:cNvPr>
          <p:cNvSpPr/>
          <p:nvPr/>
        </p:nvSpPr>
        <p:spPr>
          <a:xfrm>
            <a:off x="2802461" y="7893751"/>
            <a:ext cx="12926143" cy="1578195"/>
          </a:xfrm>
          <a:prstGeom prst="rect">
            <a:avLst/>
          </a:prstGeom>
          <a:solidFill>
            <a:srgbClr val="0A7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7">
              <a:solidFill>
                <a:srgbClr val="0A792A"/>
              </a:solidFill>
            </a:endParaRPr>
          </a:p>
        </p:txBody>
      </p:sp>
      <p:pic>
        <p:nvPicPr>
          <p:cNvPr id="3" name="Mídia Online 2" title="Conheça o processo Bottle to Bottle da Valgroup">
            <a:hlinkClick r:id="" action="ppaction://media"/>
            <a:extLst>
              <a:ext uri="{FF2B5EF4-FFF2-40B4-BE49-F238E27FC236}">
                <a16:creationId xmlns:a16="http://schemas.microsoft.com/office/drawing/2014/main" id="{78183DFB-B4AD-68DF-25AD-69F963A88F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88992" y="2160489"/>
            <a:ext cx="12396547" cy="7004049"/>
          </a:xfrm>
          <a:prstGeom prst="rect">
            <a:avLst/>
          </a:prstGeom>
        </p:spPr>
      </p:pic>
      <p:sp>
        <p:nvSpPr>
          <p:cNvPr id="5" name="Google Shape;318;p19">
            <a:extLst>
              <a:ext uri="{FF2B5EF4-FFF2-40B4-BE49-F238E27FC236}">
                <a16:creationId xmlns:a16="http://schemas.microsoft.com/office/drawing/2014/main" id="{DF18913D-FB8B-B15D-66DA-F592200387FE}"/>
              </a:ext>
            </a:extLst>
          </p:cNvPr>
          <p:cNvSpPr/>
          <p:nvPr/>
        </p:nvSpPr>
        <p:spPr>
          <a:xfrm>
            <a:off x="1069889" y="975489"/>
            <a:ext cx="14500959" cy="78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28" tIns="68545" rIns="137128" bIns="68545" anchor="t" anchorCtr="0">
            <a:spAutoFit/>
          </a:bodyPr>
          <a:lstStyle/>
          <a:p>
            <a:pPr defTabSz="1371537">
              <a:defRPr/>
            </a:pPr>
            <a:r>
              <a:rPr lang="pt-BR" sz="4200" dirty="0" err="1">
                <a:solidFill>
                  <a:srgbClr val="002347"/>
                </a:solidFill>
                <a:latin typeface="Poppins"/>
                <a:cs typeface="Poppins"/>
                <a:sym typeface="Poppins"/>
              </a:rPr>
              <a:t>Valgroup</a:t>
            </a:r>
            <a:r>
              <a:rPr lang="pt-BR" sz="4200" dirty="0">
                <a:solidFill>
                  <a:srgbClr val="002347"/>
                </a:solidFill>
                <a:latin typeface="Poppins"/>
                <a:cs typeface="Poppins"/>
                <a:sym typeface="Poppins"/>
              </a:rPr>
              <a:t> </a:t>
            </a:r>
            <a:r>
              <a:rPr lang="pt-BR" sz="4200" b="1" dirty="0">
                <a:solidFill>
                  <a:srgbClr val="002347"/>
                </a:solidFill>
                <a:latin typeface="Poppins"/>
                <a:cs typeface="Poppins"/>
                <a:sym typeface="Poppins"/>
              </a:rPr>
              <a:t>PET </a:t>
            </a:r>
            <a:r>
              <a:rPr lang="pt-BR" sz="4200" b="1" dirty="0" err="1">
                <a:solidFill>
                  <a:srgbClr val="002347"/>
                </a:solidFill>
                <a:latin typeface="Poppins"/>
                <a:cs typeface="Poppins"/>
                <a:sym typeface="Poppins"/>
              </a:rPr>
              <a:t>Recycling</a:t>
            </a:r>
            <a:endParaRPr sz="4200" b="1" dirty="0">
              <a:solidFill>
                <a:srgbClr val="177733"/>
              </a:solidFill>
              <a:latin typeface="Calibri" panose="020F0502020204030204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C76F92B-1BA5-E5B6-BA98-458691050481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C3E2212-D7F6-8919-A5BB-418E54955F93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4097D84E-A721-BD9A-F4FF-4F24FE890F1F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2030F77C-1B76-5A51-4656-44617BF890A2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90D2F27F-212C-73A2-1DD5-6FA0B28F8C5B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object 5">
            <a:extLst>
              <a:ext uri="{FF2B5EF4-FFF2-40B4-BE49-F238E27FC236}">
                <a16:creationId xmlns:a16="http://schemas.microsoft.com/office/drawing/2014/main" id="{9E928D29-AB8F-348E-6492-3E74BA76F58B}"/>
              </a:ext>
            </a:extLst>
          </p:cNvPr>
          <p:cNvSpPr>
            <a:spLocks/>
          </p:cNvSpPr>
          <p:nvPr/>
        </p:nvSpPr>
        <p:spPr>
          <a:xfrm>
            <a:off x="642" y="7555736"/>
            <a:ext cx="1820008" cy="2730878"/>
          </a:xfrm>
          <a:custGeom>
            <a:avLst/>
            <a:gdLst/>
            <a:ahLst/>
            <a:cxnLst/>
            <a:rect l="l" t="t" r="r" b="b"/>
            <a:pathLst>
              <a:path w="2000885" h="3002279">
                <a:moveTo>
                  <a:pt x="0" y="0"/>
                </a:moveTo>
                <a:lnTo>
                  <a:pt x="0" y="3001910"/>
                </a:lnTo>
                <a:lnTo>
                  <a:pt x="1862444" y="3001910"/>
                </a:lnTo>
                <a:lnTo>
                  <a:pt x="1880745" y="2965953"/>
                </a:lnTo>
                <a:lnTo>
                  <a:pt x="1902834" y="2917795"/>
                </a:lnTo>
                <a:lnTo>
                  <a:pt x="1922381" y="2870109"/>
                </a:lnTo>
                <a:lnTo>
                  <a:pt x="1939483" y="2822933"/>
                </a:lnTo>
                <a:lnTo>
                  <a:pt x="1954243" y="2776300"/>
                </a:lnTo>
                <a:lnTo>
                  <a:pt x="1966761" y="2730246"/>
                </a:lnTo>
                <a:lnTo>
                  <a:pt x="1977137" y="2684807"/>
                </a:lnTo>
                <a:lnTo>
                  <a:pt x="1985471" y="2640018"/>
                </a:lnTo>
                <a:lnTo>
                  <a:pt x="1991864" y="2595913"/>
                </a:lnTo>
                <a:lnTo>
                  <a:pt x="1996416" y="2552529"/>
                </a:lnTo>
                <a:lnTo>
                  <a:pt x="1999228" y="2509900"/>
                </a:lnTo>
                <a:lnTo>
                  <a:pt x="2000400" y="2468063"/>
                </a:lnTo>
                <a:lnTo>
                  <a:pt x="2000033" y="2427051"/>
                </a:lnTo>
                <a:lnTo>
                  <a:pt x="1998226" y="2386901"/>
                </a:lnTo>
                <a:lnTo>
                  <a:pt x="1995081" y="2347647"/>
                </a:lnTo>
                <a:lnTo>
                  <a:pt x="1990698" y="2309326"/>
                </a:lnTo>
                <a:lnTo>
                  <a:pt x="1978619" y="2235620"/>
                </a:lnTo>
                <a:lnTo>
                  <a:pt x="1962792" y="2166065"/>
                </a:lnTo>
                <a:lnTo>
                  <a:pt x="1944021" y="2100944"/>
                </a:lnTo>
                <a:lnTo>
                  <a:pt x="1923109" y="2040539"/>
                </a:lnTo>
                <a:lnTo>
                  <a:pt x="1900860" y="1985132"/>
                </a:lnTo>
                <a:lnTo>
                  <a:pt x="1854442" y="1888331"/>
                </a:lnTo>
                <a:lnTo>
                  <a:pt x="1812709" y="1816174"/>
                </a:lnTo>
                <a:lnTo>
                  <a:pt x="1782590" y="1771094"/>
                </a:lnTo>
                <a:lnTo>
                  <a:pt x="0" y="0"/>
                </a:lnTo>
                <a:close/>
              </a:path>
            </a:pathLst>
          </a:custGeom>
          <a:solidFill>
            <a:srgbClr val="1C2545"/>
          </a:solidFill>
        </p:spPr>
        <p:txBody>
          <a:bodyPr wrap="square" lIns="0" tIns="0" rIns="0" bIns="0" rtlCol="0"/>
          <a:lstStyle/>
          <a:p>
            <a:endParaRPr sz="1637" dirty="0"/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B57DFAC7-675E-B0F4-2400-13DCEE07E9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726" y="9225930"/>
            <a:ext cx="617566" cy="6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6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7"/>
          </a:xfrm>
          <a:prstGeom prst="rect">
            <a:avLst/>
          </a:prstGeom>
        </p:spPr>
      </p:pic>
      <p:pic>
        <p:nvPicPr>
          <p:cNvPr id="38" name="Imagem 37" descr="Logotipo&#10;&#10;Descrição gerada automaticamente">
            <a:extLst>
              <a:ext uri="{FF2B5EF4-FFF2-40B4-BE49-F238E27FC236}">
                <a16:creationId xmlns:a16="http://schemas.microsoft.com/office/drawing/2014/main" id="{0D285BD9-8988-8665-AB97-BF32198D5A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822364"/>
            <a:ext cx="2721843" cy="631468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8924FC9-490D-4EF0-9ACD-FBE02BC49FB1}"/>
              </a:ext>
            </a:extLst>
          </p:cNvPr>
          <p:cNvSpPr/>
          <p:nvPr/>
        </p:nvSpPr>
        <p:spPr>
          <a:xfrm>
            <a:off x="1472578" y="4411717"/>
            <a:ext cx="1562420" cy="731783"/>
          </a:xfrm>
          <a:prstGeom prst="roundRect">
            <a:avLst/>
          </a:prstGeom>
          <a:solidFill>
            <a:srgbClr val="51A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3C4B883-F4E7-E8D9-43C8-F38DF45B32A9}"/>
              </a:ext>
            </a:extLst>
          </p:cNvPr>
          <p:cNvSpPr txBox="1">
            <a:spLocks/>
          </p:cNvSpPr>
          <p:nvPr/>
        </p:nvSpPr>
        <p:spPr>
          <a:xfrm>
            <a:off x="1371600" y="4463865"/>
            <a:ext cx="175093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2024</a:t>
            </a:r>
          </a:p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3750" dirty="0">
              <a:solidFill>
                <a:prstClr val="whit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5F42B09-FBB5-867E-F2F6-B11AB5BCD701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11B6BB79-15F4-4F73-7CE4-AE04BD2DA864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A3678A2-A856-B98E-5D26-101774BE934C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E447178E-D57A-16A3-2C59-B4E6FCEE6F5D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6FE4E25F-99C6-1A1E-FADA-6D32F42B0E8E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6D72F02D-6A95-F20E-7044-E60AE45BA929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CA43505D-9F14-A092-B59B-A5C39193ABAB}"/>
              </a:ext>
            </a:extLst>
          </p:cNvPr>
          <p:cNvSpPr txBox="1">
            <a:spLocks/>
          </p:cNvSpPr>
          <p:nvPr/>
        </p:nvSpPr>
        <p:spPr>
          <a:xfrm>
            <a:off x="1219200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Developing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own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process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for a safe PET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endParaRPr lang="pt-BR" sz="2250" dirty="0">
              <a:solidFill>
                <a:prstClr val="black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D986494-BE9D-236A-81FC-4DD593A3575E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729119A6-0455-4AC3-16D0-AFCB2914A6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61" y="8327504"/>
            <a:ext cx="2341637" cy="1317171"/>
          </a:xfrm>
          <a:prstGeom prst="rect">
            <a:avLst/>
          </a:prstGeom>
        </p:spPr>
      </p:pic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95B913C1-8BC3-DF50-9DA8-4726C98A3C7E}"/>
              </a:ext>
            </a:extLst>
          </p:cNvPr>
          <p:cNvSpPr txBox="1">
            <a:spLocks/>
          </p:cNvSpPr>
          <p:nvPr/>
        </p:nvSpPr>
        <p:spPr>
          <a:xfrm>
            <a:off x="1307140" y="5526356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6000" b="1" dirty="0">
                <a:solidFill>
                  <a:srgbClr val="035265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50% </a:t>
            </a:r>
          </a:p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5000" b="1" dirty="0">
                <a:solidFill>
                  <a:srgbClr val="035265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PET PCR</a:t>
            </a:r>
          </a:p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5000" b="1" dirty="0">
                <a:solidFill>
                  <a:srgbClr val="035265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BOTTLE</a:t>
            </a:r>
            <a:br>
              <a:rPr lang="pt-BR" sz="4500" b="1" dirty="0">
                <a:solidFill>
                  <a:srgbClr val="0062BD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br>
              <a:rPr lang="pt-BR" sz="4800" dirty="0">
                <a:solidFill>
                  <a:srgbClr val="0062BD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0062BD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85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C466D5C0-29A9-BE51-4D7F-6C29D4BDD6F9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Developing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own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process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for a safe PET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endParaRPr lang="pt-BR" sz="2250" dirty="0">
              <a:solidFill>
                <a:prstClr val="black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DDFE6216-0AEA-6BAA-F631-F442CD63C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63" y="7969599"/>
            <a:ext cx="2268960" cy="2268960"/>
          </a:xfrm>
          <a:prstGeom prst="rect">
            <a:avLst/>
          </a:prstGeom>
        </p:spPr>
      </p:pic>
      <p:pic>
        <p:nvPicPr>
          <p:cNvPr id="38" name="Imagem 37" descr="Logotipo&#10;&#10;Descrição gerada automaticamente">
            <a:extLst>
              <a:ext uri="{FF2B5EF4-FFF2-40B4-BE49-F238E27FC236}">
                <a16:creationId xmlns:a16="http://schemas.microsoft.com/office/drawing/2014/main" id="{0D285BD9-8988-8665-AB97-BF32198D5A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822364"/>
            <a:ext cx="2721843" cy="63146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7701892-1A97-7031-C4D4-5272BA26B942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8924FC9-490D-4EF0-9ACD-FBE02BC49FB1}"/>
              </a:ext>
            </a:extLst>
          </p:cNvPr>
          <p:cNvSpPr/>
          <p:nvPr/>
        </p:nvSpPr>
        <p:spPr>
          <a:xfrm>
            <a:off x="1472578" y="4422672"/>
            <a:ext cx="1562420" cy="731783"/>
          </a:xfrm>
          <a:prstGeom prst="roundRect">
            <a:avLst/>
          </a:prstGeom>
          <a:solidFill>
            <a:srgbClr val="3C7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3C4B883-F4E7-E8D9-43C8-F38DF45B32A9}"/>
              </a:ext>
            </a:extLst>
          </p:cNvPr>
          <p:cNvSpPr txBox="1">
            <a:spLocks/>
          </p:cNvSpPr>
          <p:nvPr/>
        </p:nvSpPr>
        <p:spPr>
          <a:xfrm>
            <a:off x="1530718" y="4450952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2012</a:t>
            </a:r>
          </a:p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3750" dirty="0">
              <a:solidFill>
                <a:prstClr val="whit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39" name="Espaço Reservado para Conteúdo 2">
            <a:extLst>
              <a:ext uri="{FF2B5EF4-FFF2-40B4-BE49-F238E27FC236}">
                <a16:creationId xmlns:a16="http://schemas.microsoft.com/office/drawing/2014/main" id="{4FD02363-537C-ADD8-A54A-52985722708D}"/>
              </a:ext>
            </a:extLst>
          </p:cNvPr>
          <p:cNvSpPr txBox="1">
            <a:spLocks/>
          </p:cNvSpPr>
          <p:nvPr/>
        </p:nvSpPr>
        <p:spPr>
          <a:xfrm>
            <a:off x="1269557" y="5318314"/>
            <a:ext cx="6908385" cy="333423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 err="1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First</a:t>
            </a:r>
            <a: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4500" b="1" dirty="0">
                <a:solidFill>
                  <a:srgbClr val="3C733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100%</a:t>
            </a:r>
            <a:br>
              <a:rPr lang="pt-BR" sz="4500" dirty="0">
                <a:solidFill>
                  <a:srgbClr val="3C733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pt-BR" sz="4500" dirty="0">
                <a:solidFill>
                  <a:srgbClr val="3C733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RECICLED PET</a:t>
            </a:r>
            <a:br>
              <a:rPr lang="pt-BR" sz="45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in </a:t>
            </a:r>
            <a:r>
              <a:rPr lang="pt-BR" sz="4500" b="1" dirty="0" err="1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Brazil</a:t>
            </a:r>
            <a:endParaRPr lang="pt-BR" sz="4500" b="1" dirty="0">
              <a:solidFill>
                <a:srgbClr val="BE9D63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E4C7CCCA-3E6F-8216-B4A1-090A8CCB9646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9119AD9A-BA2F-B9D7-8BE1-B75BCB8512EB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D4DB030-9AAF-1087-32E9-42CC6A85E42D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8637554F-6BD1-2034-9EF2-23E7BBDDAF86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AEDB3C07-36EE-10A1-DB41-FD67BA1AF128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11FA1A18-1D63-FFFF-7604-50F8C77ABF04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928107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38" name="Picture 4" descr="Danone | SER ESPECIAL">
            <a:extLst>
              <a:ext uri="{FF2B5EF4-FFF2-40B4-BE49-F238E27FC236}">
                <a16:creationId xmlns:a16="http://schemas.microsoft.com/office/drawing/2014/main" id="{02BF5071-455B-796F-8446-7B6886332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958" y="8763912"/>
            <a:ext cx="2526091" cy="109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Imagem 69" descr="Logotipo&#10;&#10;Descrição gerada automaticamente">
            <a:extLst>
              <a:ext uri="{FF2B5EF4-FFF2-40B4-BE49-F238E27FC236}">
                <a16:creationId xmlns:a16="http://schemas.microsoft.com/office/drawing/2014/main" id="{505E0F6E-65B3-C90A-7CE9-B15F10BD55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977899"/>
            <a:ext cx="2721843" cy="63146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BF2463F-AC0A-4674-0D4C-65345E8197F6}"/>
              </a:ext>
            </a:extLst>
          </p:cNvPr>
          <p:cNvSpPr/>
          <p:nvPr/>
        </p:nvSpPr>
        <p:spPr>
          <a:xfrm>
            <a:off x="1472578" y="3973243"/>
            <a:ext cx="1562420" cy="731783"/>
          </a:xfrm>
          <a:prstGeom prst="roundRect">
            <a:avLst/>
          </a:prstGeom>
          <a:solidFill>
            <a:srgbClr val="FF8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586A49A-DB6F-43EF-C7D5-9B2775844F24}"/>
              </a:ext>
            </a:extLst>
          </p:cNvPr>
          <p:cNvSpPr txBox="1">
            <a:spLocks/>
          </p:cNvSpPr>
          <p:nvPr/>
        </p:nvSpPr>
        <p:spPr>
          <a:xfrm>
            <a:off x="1530718" y="400152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355D775B-DACD-7114-375E-F818A2D4E490}"/>
              </a:ext>
            </a:extLst>
          </p:cNvPr>
          <p:cNvSpPr txBox="1">
            <a:spLocks/>
          </p:cNvSpPr>
          <p:nvPr/>
        </p:nvSpPr>
        <p:spPr>
          <a:xfrm>
            <a:off x="1307140" y="4868885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 err="1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First</a:t>
            </a: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FF8C69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No </a:t>
            </a:r>
            <a:r>
              <a:rPr lang="pt-BR" sz="4500" b="1" dirty="0" err="1">
                <a:solidFill>
                  <a:srgbClr val="FF8C69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Label</a:t>
            </a:r>
            <a:br>
              <a:rPr lang="pt-BR" sz="4500" b="1" dirty="0">
                <a:solidFill>
                  <a:srgbClr val="FF8C69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pt-BR" sz="4500" b="1" dirty="0" err="1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Bottle</a:t>
            </a: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in </a:t>
            </a:r>
            <a:b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 err="1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Brazil</a:t>
            </a:r>
            <a:r>
              <a:rPr lang="pt-BR" sz="4500" b="1" dirty="0">
                <a:solidFill>
                  <a:srgbClr val="1E294A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48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BF0440DD-1E35-E9EB-4AEC-65D0C0FF01EB}"/>
              </a:ext>
            </a:extLst>
          </p:cNvPr>
          <p:cNvSpPr txBox="1">
            <a:spLocks/>
          </p:cNvSpPr>
          <p:nvPr/>
        </p:nvSpPr>
        <p:spPr>
          <a:xfrm>
            <a:off x="1297836" y="7955656"/>
            <a:ext cx="1765443" cy="631468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180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Prêmios: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187E318-806B-4AEB-3408-65D37E0D91AF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13F57F-7F48-F6F4-8196-389CEF4DAEF6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Developing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own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process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for a safe PET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endParaRPr lang="pt-BR" sz="2250" dirty="0">
              <a:solidFill>
                <a:prstClr val="black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4F2564B-DC5D-3B81-80DA-F33FE1520328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617E2D39-B35F-8501-ADA2-279BCC4C0616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1287A46-5FF1-F879-B5AE-91DD1383BE65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E6F19A6E-798E-0A20-51A1-900C494305C0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CE311B2F-F4C7-D227-165A-D146AB212460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D5513F8C-5690-EDD2-F213-8FADA55C52CD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125054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A2BF6E-C15E-5BEF-55DA-6E39483F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BE309B92-A636-660C-B431-2617044D10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822364"/>
            <a:ext cx="2721843" cy="63146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03578126-0D41-0096-E382-6AF561922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547" y="8821437"/>
            <a:ext cx="1772649" cy="579655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29A19D8-77FA-36F6-3EAE-6EEC662C4E29}"/>
              </a:ext>
            </a:extLst>
          </p:cNvPr>
          <p:cNvSpPr/>
          <p:nvPr/>
        </p:nvSpPr>
        <p:spPr>
          <a:xfrm>
            <a:off x="1472578" y="4716517"/>
            <a:ext cx="1562420" cy="731783"/>
          </a:xfrm>
          <a:prstGeom prst="roundRect">
            <a:avLst/>
          </a:prstGeom>
          <a:solidFill>
            <a:srgbClr val="0062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3DF7214A-45FD-4868-C742-CFD3B65CAA61}"/>
              </a:ext>
            </a:extLst>
          </p:cNvPr>
          <p:cNvSpPr txBox="1">
            <a:spLocks/>
          </p:cNvSpPr>
          <p:nvPr/>
        </p:nvSpPr>
        <p:spPr>
          <a:xfrm>
            <a:off x="1530718" y="4744797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2020</a:t>
            </a:r>
          </a:p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3750" dirty="0">
              <a:solidFill>
                <a:prstClr val="whit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84298D9-405C-6C85-1436-F442132B3CA3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F9AA33-4ADE-DD13-4485-9E0BEE7A046A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7CF5158-2FFD-33AE-4C39-975FFD878375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AA76E5FA-481D-9A6A-5956-AD3810E1DFB5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18D3B6A-DE28-E320-3A54-A5788826299D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9660299-AD88-50A6-064F-5B51C2B77D3E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2AADDA5-4AA3-166E-48D3-E19E26B89E96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31DBCD86-B0FA-FCB1-ECD8-C981C0FCE88A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Developing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own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process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for a safe PET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endParaRPr lang="pt-BR" sz="2250" dirty="0">
              <a:solidFill>
                <a:prstClr val="black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C2D924F7-6CC6-A8DA-068B-0F53EFA0855F}"/>
              </a:ext>
            </a:extLst>
          </p:cNvPr>
          <p:cNvSpPr txBox="1">
            <a:spLocks/>
          </p:cNvSpPr>
          <p:nvPr/>
        </p:nvSpPr>
        <p:spPr>
          <a:xfrm>
            <a:off x="1307140" y="5829300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0062BD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100% PET </a:t>
            </a:r>
          </a:p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0062BD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PCR </a:t>
            </a:r>
            <a:r>
              <a:rPr lang="pt-BR" sz="4500" b="1" dirty="0" err="1">
                <a:solidFill>
                  <a:srgbClr val="0062BD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Bottle</a:t>
            </a:r>
            <a:br>
              <a:rPr lang="pt-BR" sz="4500" b="1" dirty="0">
                <a:solidFill>
                  <a:srgbClr val="0062BD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br>
              <a:rPr lang="pt-BR" sz="4800" dirty="0">
                <a:solidFill>
                  <a:srgbClr val="0062BD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0062BD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1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59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pic>
        <p:nvPicPr>
          <p:cNvPr id="1026" name="Picture 2" descr="Heinz | Home">
            <a:extLst>
              <a:ext uri="{FF2B5EF4-FFF2-40B4-BE49-F238E27FC236}">
                <a16:creationId xmlns:a16="http://schemas.microsoft.com/office/drawing/2014/main" id="{19633BED-FC98-F4B3-AEB3-95A39B77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837" y="7862358"/>
            <a:ext cx="2287584" cy="22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492514"/>
            <a:ext cx="1562420" cy="731783"/>
          </a:xfrm>
          <a:prstGeom prst="roundRect">
            <a:avLst/>
          </a:prstGeom>
          <a:solidFill>
            <a:srgbClr val="791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52079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38" name="Espaço Reservado para Conteúdo 2">
            <a:extLst>
              <a:ext uri="{FF2B5EF4-FFF2-40B4-BE49-F238E27FC236}">
                <a16:creationId xmlns:a16="http://schemas.microsoft.com/office/drawing/2014/main" id="{9895E94F-5086-EAB4-E989-72F4F2C15F64}"/>
              </a:ext>
            </a:extLst>
          </p:cNvPr>
          <p:cNvSpPr txBox="1">
            <a:spLocks/>
          </p:cNvSpPr>
          <p:nvPr/>
        </p:nvSpPr>
        <p:spPr>
          <a:xfrm>
            <a:off x="1307140" y="4571967"/>
            <a:ext cx="3722060" cy="7757347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300" b="1" dirty="0" err="1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Pioner</a:t>
            </a: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in </a:t>
            </a:r>
            <a:r>
              <a:rPr lang="pt-BR" sz="3300" b="1" dirty="0" err="1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the</a:t>
            </a: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use </a:t>
            </a:r>
            <a:r>
              <a:rPr lang="pt-BR" sz="3300" b="1" dirty="0" err="1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of</a:t>
            </a: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PET PCR in Ketchup </a:t>
            </a:r>
            <a:r>
              <a:rPr lang="pt-BR" sz="3300" b="1" dirty="0" err="1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bottles</a:t>
            </a:r>
            <a:r>
              <a:rPr lang="pt-BR" sz="3300" b="1" dirty="0">
                <a:solidFill>
                  <a:srgbClr val="066A00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</a:p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79111E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30% </a:t>
            </a:r>
            <a:r>
              <a:rPr lang="pt-BR" sz="4500" b="1" dirty="0" err="1">
                <a:solidFill>
                  <a:srgbClr val="79111E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of</a:t>
            </a:r>
            <a:r>
              <a:rPr lang="pt-BR" sz="4500" b="1" dirty="0">
                <a:solidFill>
                  <a:srgbClr val="79111E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 PCR </a:t>
            </a:r>
            <a:r>
              <a:rPr lang="pt-BR" sz="4500" b="1" dirty="0" err="1">
                <a:solidFill>
                  <a:srgbClr val="79111E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content</a:t>
            </a:r>
            <a:endParaRPr lang="pt-BR" sz="2700" dirty="0">
              <a:solidFill>
                <a:srgbClr val="79111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54E4E0-45A5-408C-F406-BDC642BC2341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FD954D3D-B327-75ED-2736-8F73EFA14D5B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Developing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own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process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for a safe PET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endParaRPr lang="pt-BR" sz="2250" dirty="0">
              <a:solidFill>
                <a:prstClr val="black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590ADD7-6F7D-5A07-56F2-0552C98F60D7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EB7414F8-0449-1A97-E6D6-4AC987E846E2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0BFB77D-F1A2-E081-2713-94AC832AF621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2141A450-F5C3-5C3B-A4FE-F3EE6DDCEB0F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D571C49B-915C-201C-7F8F-4695A67C09EB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9ACE2E7C-B11A-084A-9224-EB4FE3840127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758506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m 52">
            <a:extLst>
              <a:ext uri="{FF2B5EF4-FFF2-40B4-BE49-F238E27FC236}">
                <a16:creationId xmlns:a16="http://schemas.microsoft.com/office/drawing/2014/main" id="{A3189BEC-F7DC-4295-E69B-6BFE0166B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59"/>
            <a:ext cx="18286716" cy="10286278"/>
          </a:xfrm>
          <a:prstGeom prst="rect">
            <a:avLst/>
          </a:prstGeom>
        </p:spPr>
      </p:pic>
      <p:pic>
        <p:nvPicPr>
          <p:cNvPr id="43" name="Imagem 42" descr="Logotipo&#10;&#10;Descrição gerada automaticamente">
            <a:extLst>
              <a:ext uri="{FF2B5EF4-FFF2-40B4-BE49-F238E27FC236}">
                <a16:creationId xmlns:a16="http://schemas.microsoft.com/office/drawing/2014/main" id="{134D721A-A34A-774E-B078-126ED6D2D8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957383"/>
            <a:ext cx="2721843" cy="631468"/>
          </a:xfrm>
          <a:prstGeom prst="rect">
            <a:avLst/>
          </a:prstGeom>
        </p:spPr>
      </p:pic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BD817220-B294-94E5-B3E7-F60B1C062D69}"/>
              </a:ext>
            </a:extLst>
          </p:cNvPr>
          <p:cNvSpPr/>
          <p:nvPr/>
        </p:nvSpPr>
        <p:spPr>
          <a:xfrm>
            <a:off x="1472578" y="4425698"/>
            <a:ext cx="1562420" cy="731783"/>
          </a:xfrm>
          <a:prstGeom prst="roundRect">
            <a:avLst/>
          </a:prstGeom>
          <a:solidFill>
            <a:srgbClr val="40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AFA01E14-4323-9442-25F2-61A9E0DB7B36}"/>
              </a:ext>
            </a:extLst>
          </p:cNvPr>
          <p:cNvSpPr txBox="1">
            <a:spLocks/>
          </p:cNvSpPr>
          <p:nvPr/>
        </p:nvSpPr>
        <p:spPr>
          <a:xfrm>
            <a:off x="1530718" y="4453979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45" name="Espaço Reservado para Conteúdo 2">
            <a:extLst>
              <a:ext uri="{FF2B5EF4-FFF2-40B4-BE49-F238E27FC236}">
                <a16:creationId xmlns:a16="http://schemas.microsoft.com/office/drawing/2014/main" id="{D633A458-E451-F9A3-4545-E90A0C2C6C03}"/>
              </a:ext>
            </a:extLst>
          </p:cNvPr>
          <p:cNvSpPr txBox="1">
            <a:spLocks/>
          </p:cNvSpPr>
          <p:nvPr/>
        </p:nvSpPr>
        <p:spPr>
          <a:xfrm>
            <a:off x="1307140" y="5467649"/>
            <a:ext cx="6908385" cy="4819545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409C00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100% PET </a:t>
            </a:r>
          </a:p>
          <a:p>
            <a:pPr marL="0" indent="0" defTabSz="1371537">
              <a:lnSpc>
                <a:spcPct val="70000"/>
              </a:lnSpc>
              <a:spcBef>
                <a:spcPts val="1500"/>
              </a:spcBef>
              <a:buNone/>
            </a:pPr>
            <a:r>
              <a:rPr lang="pt-BR" sz="4500" b="1" dirty="0">
                <a:solidFill>
                  <a:srgbClr val="409C00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PCR </a:t>
            </a:r>
            <a:r>
              <a:rPr lang="pt-BR" sz="4500" b="1" dirty="0" err="1">
                <a:solidFill>
                  <a:srgbClr val="409C00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Bottle</a:t>
            </a:r>
            <a:br>
              <a:rPr lang="pt-BR" sz="4500" b="1" dirty="0">
                <a:solidFill>
                  <a:srgbClr val="FF8C69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br>
              <a:rPr lang="pt-BR" sz="4800" dirty="0">
                <a:solidFill>
                  <a:srgbClr val="BE9D63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48" name="Espaço Reservado para Conteúdo 2">
            <a:extLst>
              <a:ext uri="{FF2B5EF4-FFF2-40B4-BE49-F238E27FC236}">
                <a16:creationId xmlns:a16="http://schemas.microsoft.com/office/drawing/2014/main" id="{085AC0B5-1383-7245-EC0F-098F5E24A1F6}"/>
              </a:ext>
            </a:extLst>
          </p:cNvPr>
          <p:cNvSpPr txBox="1">
            <a:spLocks/>
          </p:cNvSpPr>
          <p:nvPr/>
        </p:nvSpPr>
        <p:spPr>
          <a:xfrm>
            <a:off x="1297836" y="7955656"/>
            <a:ext cx="1765443" cy="631468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180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Prêmio:</a:t>
            </a: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26A4B0-AC79-D5F1-AE6C-A5666CBA6591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BAA0A2-5E32-74E5-B47A-F6C755334C7A}"/>
              </a:ext>
            </a:extLst>
          </p:cNvPr>
          <p:cNvSpPr txBox="1">
            <a:spLocks/>
          </p:cNvSpPr>
          <p:nvPr/>
        </p:nvSpPr>
        <p:spPr>
          <a:xfrm>
            <a:off x="1307141" y="2409578"/>
            <a:ext cx="6908385" cy="979854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Developing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own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recycling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process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for a safe PET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2250" dirty="0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2250" dirty="0" err="1">
                <a:solidFill>
                  <a:prstClr val="black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endParaRPr lang="pt-BR" sz="2250" dirty="0">
              <a:solidFill>
                <a:prstClr val="black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endParaRPr lang="pt-BR" sz="2700" dirty="0">
              <a:solidFill>
                <a:srgbClr val="1C2645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2C6B10E6-6EEB-C4D4-4E20-3ADA0E4AE10F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31D55FE-87B1-D50F-B18F-1E0C84F3025D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532EB7C-466E-6410-168D-3924EBA40933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C1139340-02F8-6F00-2699-EADAE9DF0BED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52A332DC-D83E-73FD-B57C-3C86EFB5757C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5C59EAA-AEEF-DDFC-0C2F-F99CD88277F1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393242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-32654"/>
            <a:ext cx="18286716" cy="10286277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492514"/>
            <a:ext cx="1562420" cy="731783"/>
          </a:xfrm>
          <a:prstGeom prst="roundRect">
            <a:avLst/>
          </a:prstGeom>
          <a:solidFill>
            <a:srgbClr val="350E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srgbClr val="350E15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520793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38" name="Espaço Reservado para Conteúdo 2">
            <a:extLst>
              <a:ext uri="{FF2B5EF4-FFF2-40B4-BE49-F238E27FC236}">
                <a16:creationId xmlns:a16="http://schemas.microsoft.com/office/drawing/2014/main" id="{9895E94F-5086-EAB4-E989-72F4F2C15F64}"/>
              </a:ext>
            </a:extLst>
          </p:cNvPr>
          <p:cNvSpPr txBox="1">
            <a:spLocks/>
          </p:cNvSpPr>
          <p:nvPr/>
        </p:nvSpPr>
        <p:spPr>
          <a:xfrm>
            <a:off x="1307140" y="4571967"/>
            <a:ext cx="4179260" cy="6400430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Stand-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up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Pouch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100%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recyclable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with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airtightness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and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high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barrier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to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humidity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for </a:t>
            </a:r>
            <a:r>
              <a:rPr lang="pt-BR" altLang="pt-BR" sz="3300" b="1" dirty="0" err="1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compostable</a:t>
            </a:r>
            <a:r>
              <a:rPr lang="pt-BR" altLang="pt-BR" sz="3300" b="1" dirty="0">
                <a:solidFill>
                  <a:srgbClr val="350E15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capsules </a:t>
            </a:r>
          </a:p>
          <a:p>
            <a:pPr marL="0" indent="0" defTabSz="1371537">
              <a:lnSpc>
                <a:spcPct val="60000"/>
              </a:lnSpc>
              <a:spcBef>
                <a:spcPts val="1500"/>
              </a:spcBef>
              <a:buNone/>
            </a:pPr>
            <a:br>
              <a:rPr lang="pt-BR" sz="4500" b="1" dirty="0">
                <a:solidFill>
                  <a:srgbClr val="350E15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br>
              <a:rPr lang="pt-BR" sz="4800" dirty="0">
                <a:solidFill>
                  <a:srgbClr val="79111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pt-BR" sz="2700" dirty="0">
              <a:solidFill>
                <a:srgbClr val="79111E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FED19BD-044D-4D23-6BAC-C079BE3FD440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C05285E-2985-FAE0-11D8-D083743CD26F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007030A4-7A43-47FA-CF68-9AAB085FB10D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31EDDA0-2B61-A153-2607-D6CB1DFEC844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A8C5BA89-5467-3A54-B8CF-A36CE1CEA6EF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29E64B50-A248-AFF1-6CC1-3C406A126100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A37C4C0A-0037-92B1-CEC5-0280F465B2BD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276731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361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633897"/>
            <a:ext cx="1562420" cy="731783"/>
          </a:xfrm>
          <a:prstGeom prst="roundRect">
            <a:avLst/>
          </a:prstGeom>
          <a:solidFill>
            <a:srgbClr val="ED1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srgbClr val="350E15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662176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FB79CE8F-56DD-3905-6F55-78CB84111E3E}"/>
              </a:ext>
            </a:extLst>
          </p:cNvPr>
          <p:cNvSpPr txBox="1">
            <a:spLocks/>
          </p:cNvSpPr>
          <p:nvPr/>
        </p:nvSpPr>
        <p:spPr>
          <a:xfrm>
            <a:off x="1269557" y="4563635"/>
            <a:ext cx="6908385" cy="4952413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4500" b="1" dirty="0" err="1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Shrink</a:t>
            </a:r>
            <a:r>
              <a:rPr lang="pt-BR" sz="450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4500" b="1" dirty="0" err="1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film</a:t>
            </a:r>
            <a:r>
              <a:rPr lang="pt-BR" sz="450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450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 err="1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with</a:t>
            </a:r>
            <a:r>
              <a:rPr lang="pt-BR" sz="4500" b="1" dirty="0">
                <a:solidFill>
                  <a:srgbClr val="E5A11D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30% </a:t>
            </a:r>
            <a:b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 err="1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of</a:t>
            </a:r>
            <a: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4500" b="1" dirty="0" err="1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Recycled</a:t>
            </a:r>
            <a: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 err="1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r>
              <a:rPr lang="pt-BR" sz="4500" b="1" dirty="0">
                <a:solidFill>
                  <a:srgbClr val="EC2B3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endParaRPr lang="pt-BR" sz="4500" dirty="0">
              <a:solidFill>
                <a:srgbClr val="E5A11D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22EC77-A2CC-A638-6DEE-38BC00F8274B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0F005A6D-E3F4-D39F-92AF-B15118DA4706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63CF47D-FBC0-0C4E-8DF4-CF17B1026062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3B543D0-DB0E-AA3F-36B9-08FD693B442D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3B254BBD-136A-B86C-3A8D-2868912738A9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3D3D8CFB-F328-B778-D719-E7AA97A24E4A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EC07CE33-11E2-2E54-890B-1029111A11CC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225331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>
            <a:extLst>
              <a:ext uri="{FF2B5EF4-FFF2-40B4-BE49-F238E27FC236}">
                <a16:creationId xmlns:a16="http://schemas.microsoft.com/office/drawing/2014/main" id="{072D99D7-197F-70EC-2583-1DF34E6E2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" y="0"/>
            <a:ext cx="18286716" cy="10286278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14CAE55-7A66-E441-465C-B7CCFD26D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1" y="8714210"/>
            <a:ext cx="2721843" cy="631468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33CCA7-11B2-8BE2-57F3-C1A23B2DE467}"/>
              </a:ext>
            </a:extLst>
          </p:cNvPr>
          <p:cNvSpPr/>
          <p:nvPr/>
        </p:nvSpPr>
        <p:spPr>
          <a:xfrm>
            <a:off x="1472578" y="3633897"/>
            <a:ext cx="1562420" cy="731783"/>
          </a:xfrm>
          <a:prstGeom prst="roundRect">
            <a:avLst/>
          </a:prstGeom>
          <a:solidFill>
            <a:srgbClr val="4647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7"/>
            <a:endParaRPr lang="pt-BR" sz="2700">
              <a:solidFill>
                <a:srgbClr val="350E15"/>
              </a:solidFill>
              <a:latin typeface="Calibri" panose="020F0502020204030204"/>
            </a:endParaRP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89F992AF-553C-E7F3-1442-7017D1440A4D}"/>
              </a:ext>
            </a:extLst>
          </p:cNvPr>
          <p:cNvSpPr txBox="1">
            <a:spLocks/>
          </p:cNvSpPr>
          <p:nvPr/>
        </p:nvSpPr>
        <p:spPr>
          <a:xfrm>
            <a:off x="1530718" y="3662176"/>
            <a:ext cx="1447722" cy="660909"/>
          </a:xfrm>
          <a:prstGeom prst="rect">
            <a:avLst/>
          </a:prstGeom>
        </p:spPr>
        <p:txBody>
          <a:bodyPr vert="horz" lIns="137151" tIns="68575" rIns="137151" bIns="68575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71537">
              <a:lnSpc>
                <a:spcPct val="100000"/>
              </a:lnSpc>
              <a:spcBef>
                <a:spcPts val="1500"/>
              </a:spcBef>
              <a:buNone/>
            </a:pPr>
            <a:r>
              <a:rPr lang="pt-BR" sz="3750" b="1" dirty="0">
                <a:solidFill>
                  <a:prstClr val="whit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2022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FB79CE8F-56DD-3905-6F55-78CB84111E3E}"/>
              </a:ext>
            </a:extLst>
          </p:cNvPr>
          <p:cNvSpPr txBox="1">
            <a:spLocks/>
          </p:cNvSpPr>
          <p:nvPr/>
        </p:nvSpPr>
        <p:spPr>
          <a:xfrm>
            <a:off x="1269557" y="4563635"/>
            <a:ext cx="6908385" cy="4952413"/>
          </a:xfrm>
          <a:prstGeom prst="rect">
            <a:avLst/>
          </a:prstGeom>
        </p:spPr>
        <p:txBody>
          <a:bodyPr vert="horz" lIns="137151" tIns="68575" rIns="137151" bIns="68575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537">
              <a:spcBef>
                <a:spcPts val="1500"/>
              </a:spcBef>
              <a:buNone/>
            </a:pPr>
            <a:r>
              <a:rPr lang="pt-BR" sz="375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Baler</a:t>
            </a:r>
            <a:r>
              <a:rPr lang="pt-BR" sz="3750" b="1" dirty="0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r>
              <a:rPr lang="pt-BR" sz="375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with</a:t>
            </a:r>
            <a:br>
              <a:rPr lang="pt-BR" sz="3750" b="1" dirty="0">
                <a:solidFill>
                  <a:prstClr val="black">
                    <a:lumMod val="50000"/>
                    <a:lumOff val="50000"/>
                  </a:prstClr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30% </a:t>
            </a:r>
            <a:r>
              <a:rPr lang="pt-BR" sz="4500" b="1" dirty="0" err="1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Recyled</a:t>
            </a:r>
            <a: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b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pt-BR" sz="4500" b="1" dirty="0" err="1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Content</a:t>
            </a:r>
            <a:r>
              <a:rPr lang="pt-BR" sz="4500" b="1" dirty="0">
                <a:solidFill>
                  <a:srgbClr val="464778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</a:t>
            </a:r>
            <a:endParaRPr lang="pt-BR" sz="3750" dirty="0">
              <a:solidFill>
                <a:prstClr val="black">
                  <a:lumMod val="50000"/>
                  <a:lumOff val="50000"/>
                </a:prstClr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CBEA371-9055-12F2-1FBF-34B180E9CC52}"/>
              </a:ext>
            </a:extLst>
          </p:cNvPr>
          <p:cNvSpPr txBox="1"/>
          <p:nvPr/>
        </p:nvSpPr>
        <p:spPr>
          <a:xfrm>
            <a:off x="1269556" y="1106732"/>
            <a:ext cx="7638337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537">
              <a:lnSpc>
                <a:spcPct val="80000"/>
              </a:lnSpc>
            </a:pPr>
            <a:r>
              <a:rPr lang="pt-BR" sz="4200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Sustainability</a:t>
            </a:r>
          </a:p>
          <a:p>
            <a:pPr defTabSz="1371537">
              <a:lnSpc>
                <a:spcPct val="80000"/>
              </a:lnSpc>
            </a:pPr>
            <a:r>
              <a:rPr lang="pt-BR" sz="5549" b="1" dirty="0" err="1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Sucess</a:t>
            </a:r>
            <a:r>
              <a:rPr lang="pt-BR" sz="5549" b="1" dirty="0">
                <a:solidFill>
                  <a:srgbClr val="BE9D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Case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759F8A12-413D-C929-BF31-6693213A147B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8BB13AB-8712-3D78-B333-1CBCD42E8F65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F1767A2-D5D1-1BA7-376C-D53149DC5CDB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5255B671-9915-02D3-AFD2-3D4FAC46DCCE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DE3F02C0-D68C-2202-21BC-E98448FEA58F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4AA6AD73-49CB-DFF1-DF4C-9B6F10B5E642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786819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786B317B-4C3B-00B7-7DAE-E9C13774F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9192" y="3692001"/>
            <a:ext cx="1871414" cy="4037402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18D35A60-4F13-6501-1A9E-270E7B875D65}"/>
              </a:ext>
            </a:extLst>
          </p:cNvPr>
          <p:cNvGrpSpPr/>
          <p:nvPr/>
        </p:nvGrpSpPr>
        <p:grpSpPr>
          <a:xfrm>
            <a:off x="2966602" y="4601717"/>
            <a:ext cx="1776110" cy="1776110"/>
            <a:chOff x="8756650" y="4435475"/>
            <a:chExt cx="1952625" cy="1952625"/>
          </a:xfrm>
        </p:grpSpPr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3987C26E-0390-95FB-1BAE-368A4564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56650" y="4435475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75067D3D-4B82-C7D2-B100-710D3414F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42412" y="4664075"/>
              <a:ext cx="1181100" cy="1247775"/>
            </a:xfrm>
            <a:prstGeom prst="rect">
              <a:avLst/>
            </a:prstGeom>
          </p:spPr>
        </p:pic>
      </p:grpSp>
      <p:pic>
        <p:nvPicPr>
          <p:cNvPr id="12" name="Gráfico 11">
            <a:extLst>
              <a:ext uri="{FF2B5EF4-FFF2-40B4-BE49-F238E27FC236}">
                <a16:creationId xmlns:a16="http://schemas.microsoft.com/office/drawing/2014/main" id="{08ECD488-3637-92FC-384D-B43301F570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34133" y="4022675"/>
            <a:ext cx="632469" cy="719108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CDC6BD31-AE6A-10E6-66B4-8057FAC509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7767" y="3544714"/>
            <a:ext cx="771092" cy="294574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6BA5DC16-1A47-6F79-AD03-409E94E338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92272" y="4925169"/>
            <a:ext cx="883723" cy="51983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214173AE-90A8-3FA8-907D-CC0301ABC7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22563" y="4389372"/>
            <a:ext cx="545829" cy="641133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0136C45-E929-14D6-C9D5-ED7DC88FE2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98770" y="5725142"/>
            <a:ext cx="909715" cy="381214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4CB2E296-D78D-00D1-74BC-E7A38AEA3C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55836" y="5420459"/>
            <a:ext cx="545829" cy="580485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E3C5187C-E45D-E22A-F2D0-B0697A9DBE5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651089" y="6776945"/>
            <a:ext cx="979027" cy="511173"/>
          </a:xfrm>
          <a:prstGeom prst="rect">
            <a:avLst/>
          </a:prstGeom>
        </p:spPr>
      </p:pic>
      <p:grpSp>
        <p:nvGrpSpPr>
          <p:cNvPr id="30" name="Agrupar 29">
            <a:extLst>
              <a:ext uri="{FF2B5EF4-FFF2-40B4-BE49-F238E27FC236}">
                <a16:creationId xmlns:a16="http://schemas.microsoft.com/office/drawing/2014/main" id="{44AA75FA-B882-BE38-6A3B-8F8DD8A81BB2}"/>
              </a:ext>
            </a:extLst>
          </p:cNvPr>
          <p:cNvGrpSpPr/>
          <p:nvPr/>
        </p:nvGrpSpPr>
        <p:grpSpPr>
          <a:xfrm>
            <a:off x="1710329" y="6977948"/>
            <a:ext cx="1098407" cy="1778180"/>
            <a:chOff x="7308850" y="6847839"/>
            <a:chExt cx="1207570" cy="1954900"/>
          </a:xfrm>
        </p:grpSpPr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CBD84031-5194-814D-FA47-6B39150C5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7521591" y="6847839"/>
              <a:ext cx="809625" cy="1285875"/>
            </a:xfrm>
            <a:prstGeom prst="rect">
              <a:avLst/>
            </a:prstGeom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C4E8588A-B091-550F-E7BD-DE23BEB8A00B}"/>
                </a:ext>
              </a:extLst>
            </p:cNvPr>
            <p:cNvSpPr txBox="1"/>
            <p:nvPr/>
          </p:nvSpPr>
          <p:spPr>
            <a:xfrm>
              <a:off x="7308850" y="8281799"/>
              <a:ext cx="1207570" cy="520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en-us" sz="2729" b="1" dirty="0">
                  <a:solidFill>
                    <a:srgbClr val="40403B"/>
                  </a:solidFill>
                  <a:latin typeface="Poppins" panose="00000500000000000000" pitchFamily="2" charset="0"/>
                  <a:ea typeface="Poppins" panose="00000500000000000000" pitchFamily="2" charset="0"/>
                  <a:cs typeface="Poppins" panose="00000500000000000000" pitchFamily="2" charset="0"/>
                </a:rPr>
                <a:t>Oil</a:t>
              </a:r>
            </a:p>
          </p:txBody>
        </p:sp>
      </p:grpSp>
      <p:pic>
        <p:nvPicPr>
          <p:cNvPr id="32" name="Gráfico 31">
            <a:extLst>
              <a:ext uri="{FF2B5EF4-FFF2-40B4-BE49-F238E27FC236}">
                <a16:creationId xmlns:a16="http://schemas.microsoft.com/office/drawing/2014/main" id="{432FF117-CBD6-A7F9-AC51-8ADC0802112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006276" y="2730302"/>
            <a:ext cx="4037402" cy="1871414"/>
          </a:xfrm>
          <a:prstGeom prst="rect">
            <a:avLst/>
          </a:prstGeom>
        </p:spPr>
      </p:pic>
      <p:grpSp>
        <p:nvGrpSpPr>
          <p:cNvPr id="38" name="Agrupar 37">
            <a:extLst>
              <a:ext uri="{FF2B5EF4-FFF2-40B4-BE49-F238E27FC236}">
                <a16:creationId xmlns:a16="http://schemas.microsoft.com/office/drawing/2014/main" id="{41F43792-A8FD-74EE-A142-E3B518F22D66}"/>
              </a:ext>
            </a:extLst>
          </p:cNvPr>
          <p:cNvGrpSpPr/>
          <p:nvPr/>
        </p:nvGrpSpPr>
        <p:grpSpPr>
          <a:xfrm>
            <a:off x="5136922" y="2472694"/>
            <a:ext cx="1776110" cy="1776110"/>
            <a:chOff x="11142662" y="2094864"/>
            <a:chExt cx="1952625" cy="1952625"/>
          </a:xfrm>
        </p:grpSpPr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FA2E47C5-042D-1F53-365B-E0238B52B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42662" y="2094864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25095F90-E1A0-39B8-1F96-99F0FEF4A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1576049" y="2426970"/>
              <a:ext cx="1133475" cy="1209675"/>
            </a:xfrm>
            <a:prstGeom prst="rect">
              <a:avLst/>
            </a:prstGeom>
          </p:spPr>
        </p:pic>
      </p:grpSp>
      <p:pic>
        <p:nvPicPr>
          <p:cNvPr id="40" name="Gráfico 39">
            <a:extLst>
              <a:ext uri="{FF2B5EF4-FFF2-40B4-BE49-F238E27FC236}">
                <a16:creationId xmlns:a16="http://schemas.microsoft.com/office/drawing/2014/main" id="{CBB42E98-55EE-5046-1DAC-33EF8ED8A03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107970" y="3544714"/>
            <a:ext cx="1871414" cy="4037402"/>
          </a:xfrm>
          <a:prstGeom prst="rect">
            <a:avLst/>
          </a:prstGeom>
        </p:spPr>
      </p:pic>
      <p:grpSp>
        <p:nvGrpSpPr>
          <p:cNvPr id="49" name="Agrupar 48">
            <a:extLst>
              <a:ext uri="{FF2B5EF4-FFF2-40B4-BE49-F238E27FC236}">
                <a16:creationId xmlns:a16="http://schemas.microsoft.com/office/drawing/2014/main" id="{B001031F-2D10-B29B-87FD-CFC6724F90C8}"/>
              </a:ext>
            </a:extLst>
          </p:cNvPr>
          <p:cNvGrpSpPr/>
          <p:nvPr/>
        </p:nvGrpSpPr>
        <p:grpSpPr>
          <a:xfrm>
            <a:off x="7406299" y="4709939"/>
            <a:ext cx="1776110" cy="1776110"/>
            <a:chOff x="13637576" y="4554453"/>
            <a:chExt cx="1952625" cy="1952625"/>
          </a:xfrm>
        </p:grpSpPr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BF2C0D8A-9192-DEAB-C39F-EBC33EA0F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637576" y="4554453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5E74AEDE-2664-B9B6-DCD2-97BE34245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4013813" y="4906878"/>
              <a:ext cx="1200150" cy="1362075"/>
            </a:xfrm>
            <a:prstGeom prst="rect">
              <a:avLst/>
            </a:prstGeom>
          </p:spPr>
        </p:pic>
      </p:grpSp>
      <p:pic>
        <p:nvPicPr>
          <p:cNvPr id="51" name="Gráfico 50">
            <a:extLst>
              <a:ext uri="{FF2B5EF4-FFF2-40B4-BE49-F238E27FC236}">
                <a16:creationId xmlns:a16="http://schemas.microsoft.com/office/drawing/2014/main" id="{F4B285E1-E069-DDF1-3868-4BAE682B07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581562" y="6776945"/>
            <a:ext cx="970363" cy="641133"/>
          </a:xfrm>
          <a:prstGeom prst="rect">
            <a:avLst/>
          </a:prstGeom>
        </p:spPr>
      </p:pic>
      <p:pic>
        <p:nvPicPr>
          <p:cNvPr id="53" name="Gráfico 52">
            <a:extLst>
              <a:ext uri="{FF2B5EF4-FFF2-40B4-BE49-F238E27FC236}">
                <a16:creationId xmlns:a16="http://schemas.microsoft.com/office/drawing/2014/main" id="{F884CA40-B40B-74FA-7498-A28F108433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681165" y="6882645"/>
            <a:ext cx="710444" cy="1342913"/>
          </a:xfrm>
          <a:prstGeom prst="rect">
            <a:avLst/>
          </a:prstGeom>
        </p:spPr>
      </p:pic>
      <p:pic>
        <p:nvPicPr>
          <p:cNvPr id="55" name="Gráfico 54">
            <a:extLst>
              <a:ext uri="{FF2B5EF4-FFF2-40B4-BE49-F238E27FC236}">
                <a16:creationId xmlns:a16="http://schemas.microsoft.com/office/drawing/2014/main" id="{54ED01C5-066B-472D-21A0-F3005A47877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134147" y="6672401"/>
            <a:ext cx="4037402" cy="1871414"/>
          </a:xfrm>
          <a:prstGeom prst="rect">
            <a:avLst/>
          </a:prstGeom>
        </p:spPr>
      </p:pic>
      <p:grpSp>
        <p:nvGrpSpPr>
          <p:cNvPr id="61" name="Agrupar 60">
            <a:extLst>
              <a:ext uri="{FF2B5EF4-FFF2-40B4-BE49-F238E27FC236}">
                <a16:creationId xmlns:a16="http://schemas.microsoft.com/office/drawing/2014/main" id="{446D669F-0C46-EE9D-ECA4-60F387004CE7}"/>
              </a:ext>
            </a:extLst>
          </p:cNvPr>
          <p:cNvGrpSpPr/>
          <p:nvPr/>
        </p:nvGrpSpPr>
        <p:grpSpPr>
          <a:xfrm>
            <a:off x="5158580" y="6940907"/>
            <a:ext cx="1776110" cy="1776110"/>
            <a:chOff x="11166473" y="7007140"/>
            <a:chExt cx="1952625" cy="1952625"/>
          </a:xfrm>
        </p:grpSpPr>
        <p:pic>
          <p:nvPicPr>
            <p:cNvPr id="57" name="Gráfico 56">
              <a:extLst>
                <a:ext uri="{FF2B5EF4-FFF2-40B4-BE49-F238E27FC236}">
                  <a16:creationId xmlns:a16="http://schemas.microsoft.com/office/drawing/2014/main" id="{24388B87-0E60-6FBB-151C-11A13B996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66473" y="7007140"/>
              <a:ext cx="1952625" cy="1952625"/>
            </a:xfrm>
            <a:prstGeom prst="rect">
              <a:avLst/>
            </a:prstGeom>
            <a:effectLst>
              <a:outerShdw blurRad="2159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Gráfico 59">
              <a:extLst>
                <a:ext uri="{FF2B5EF4-FFF2-40B4-BE49-F238E27FC236}">
                  <a16:creationId xmlns:a16="http://schemas.microsoft.com/office/drawing/2014/main" id="{5FBE62D1-27AD-174C-AE30-568D5E1B5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11757022" y="7407275"/>
              <a:ext cx="771525" cy="1200150"/>
            </a:xfrm>
            <a:prstGeom prst="rect">
              <a:avLst/>
            </a:prstGeom>
          </p:spPr>
        </p:pic>
      </p:grpSp>
      <p:pic>
        <p:nvPicPr>
          <p:cNvPr id="63" name="Gráfico 62">
            <a:extLst>
              <a:ext uri="{FF2B5EF4-FFF2-40B4-BE49-F238E27FC236}">
                <a16:creationId xmlns:a16="http://schemas.microsoft.com/office/drawing/2014/main" id="{F727E7DE-56AF-CC47-1ED9-92ADDFF63E9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420539" y="846180"/>
            <a:ext cx="1036844" cy="972709"/>
          </a:xfrm>
          <a:prstGeom prst="rect">
            <a:avLst/>
          </a:prstGeom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772848D9-C033-CC98-687B-07FB951E1AF6}"/>
              </a:ext>
            </a:extLst>
          </p:cNvPr>
          <p:cNvSpPr txBox="1"/>
          <p:nvPr/>
        </p:nvSpPr>
        <p:spPr>
          <a:xfrm>
            <a:off x="2616442" y="848525"/>
            <a:ext cx="4516042" cy="1104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</a:pPr>
            <a:r>
              <a:rPr lang="en-us" sz="3638" b="1" dirty="0">
                <a:solidFill>
                  <a:srgbClr val="1D2849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Life Cycle</a:t>
            </a:r>
            <a:br>
              <a:rPr lang="en-us" sz="3638" b="1" dirty="0">
                <a:solidFill>
                  <a:srgbClr val="1D2849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3638" b="1" dirty="0">
                <a:solidFill>
                  <a:srgbClr val="1D2849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Analysis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32648868-B330-35B7-96BA-3BA13396BC5A}"/>
              </a:ext>
            </a:extLst>
          </p:cNvPr>
          <p:cNvSpPr txBox="1"/>
          <p:nvPr/>
        </p:nvSpPr>
        <p:spPr>
          <a:xfrm>
            <a:off x="498853" y="9313749"/>
            <a:ext cx="6633632" cy="103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120000"/>
              </a:lnSpc>
            </a:pPr>
            <a:r>
              <a:rPr lang="en-us" sz="1092" b="1" dirty="0">
                <a:solidFill>
                  <a:srgbClr val="0000FF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hlinkClick r:id="rId4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https://napcor.com/sustainability/life-cycle-analysis</a:t>
            </a:r>
            <a:r>
              <a:rPr lang="en-us" sz="1092" b="1" dirty="0">
                <a:solidFill>
                  <a:srgbClr val="40403B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hlinkClick r:id="rId4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1092" b="1" dirty="0">
              <a:solidFill>
                <a:srgbClr val="40403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rtl="0">
              <a:lnSpc>
                <a:spcPct val="120000"/>
              </a:lnSpc>
            </a:pPr>
            <a:r>
              <a:rPr lang="en-us" sz="1092" dirty="0">
                <a:solidFill>
                  <a:srgbClr val="40403B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Comparative life cycle assessment of 12-cans packaging, 2022, Enciclo</a:t>
            </a:r>
            <a:endParaRPr lang="en-us" sz="1092" b="1" dirty="0">
              <a:solidFill>
                <a:srgbClr val="40403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rtl="0">
              <a:lnSpc>
                <a:spcPct val="120000"/>
              </a:lnSpc>
            </a:pPr>
            <a:r>
              <a:rPr lang="en-us" sz="1092" b="1" dirty="0">
                <a:solidFill>
                  <a:srgbClr val="40403B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Comparative Life Cycle Assessment: R-PET and RefPET, 2023, Enciclo</a:t>
            </a:r>
            <a:endParaRPr lang="en-us" sz="1092" b="1" dirty="0">
              <a:solidFill>
                <a:srgbClr val="40403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sz="1092" b="1" dirty="0">
              <a:solidFill>
                <a:schemeClr val="accent1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endParaRPr lang="en-us" sz="1092" b="1" dirty="0">
              <a:solidFill>
                <a:schemeClr val="accent1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11B2322-2622-FE14-0E81-703821FC1040}"/>
              </a:ext>
            </a:extLst>
          </p:cNvPr>
          <p:cNvGrpSpPr/>
          <p:nvPr/>
        </p:nvGrpSpPr>
        <p:grpSpPr>
          <a:xfrm>
            <a:off x="9908202" y="2209999"/>
            <a:ext cx="6998700" cy="7169811"/>
            <a:chOff x="10892200" y="2429635"/>
            <a:chExt cx="7694250" cy="7882366"/>
          </a:xfrm>
        </p:grpSpPr>
        <p:sp>
          <p:nvSpPr>
            <p:cNvPr id="71" name="CaixaDeTexto 63">
              <a:extLst>
                <a:ext uri="{FF2B5EF4-FFF2-40B4-BE49-F238E27FC236}">
                  <a16:creationId xmlns:a16="http://schemas.microsoft.com/office/drawing/2014/main" id="{D9BE89A7-3F48-FE77-4777-16B11E54E9D8}"/>
                </a:ext>
              </a:extLst>
            </p:cNvPr>
            <p:cNvSpPr txBox="1"/>
            <p:nvPr/>
          </p:nvSpPr>
          <p:spPr>
            <a:xfrm>
              <a:off x="10892200" y="4206875"/>
              <a:ext cx="4499934" cy="1293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371537">
                <a:defRPr/>
              </a:pPr>
              <a:r>
                <a:rPr lang="en-us" sz="2547" b="1" dirty="0">
                  <a:solidFill>
                    <a:srgbClr val="4D4D4D"/>
                  </a:solidFill>
                  <a:latin typeface="Poppins" panose="00000500000000000000" pitchFamily="50" charset="0"/>
                  <a:ea typeface="Poppins" panose="00000500000000000000" pitchFamily="50" charset="0"/>
                  <a:cs typeface="Poppins" panose="00000500000000000000" pitchFamily="50" charset="0"/>
                </a:rPr>
                <a:t>Shrink with</a:t>
              </a:r>
              <a:br>
                <a:rPr lang="en-us" sz="2547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</a:br>
              <a:r>
                <a:rPr lang="en-us" sz="2547" b="1" dirty="0">
                  <a:solidFill>
                    <a:srgbClr val="4D4D4D"/>
                  </a:solidFill>
                  <a:latin typeface="Poppins" panose="00000500000000000000" pitchFamily="50" charset="0"/>
                  <a:ea typeface="Poppins" panose="00000500000000000000" pitchFamily="50" charset="0"/>
                  <a:cs typeface="Poppins" panose="00000500000000000000" pitchFamily="50" charset="0"/>
                </a:rPr>
                <a:t>recycled content</a:t>
              </a:r>
              <a:endParaRPr lang="en-us" sz="2547" b="1" dirty="0">
                <a:solidFill>
                  <a:srgbClr val="4D4D4D"/>
                </a:solidFill>
                <a:latin typeface="Poppins" panose="00000500000000000000" pitchFamily="50" charset="0"/>
                <a:cs typeface="Poppins" panose="00000500000000000000" pitchFamily="50" charset="0"/>
              </a:endParaRPr>
            </a:p>
            <a:p>
              <a:pPr marL="428605" indent="-428605" defTabSz="1371537">
                <a:buFont typeface="Arial" panose="020B0604020202020204" pitchFamily="34" charset="0"/>
                <a:buChar char="•"/>
                <a:defRPr/>
              </a:pPr>
              <a:endParaRPr lang="en-us" sz="1950" dirty="0">
                <a:solidFill>
                  <a:srgbClr val="4D4D4D"/>
                </a:solidFill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773ACDBB-A6FB-3C3E-1BA0-8679CC204474}"/>
                </a:ext>
              </a:extLst>
            </p:cNvPr>
            <p:cNvGrpSpPr/>
            <p:nvPr/>
          </p:nvGrpSpPr>
          <p:grpSpPr>
            <a:xfrm>
              <a:off x="12100372" y="2429635"/>
              <a:ext cx="6486078" cy="7882366"/>
              <a:chOff x="12100372" y="2429635"/>
              <a:chExt cx="6486078" cy="7882366"/>
            </a:xfrm>
          </p:grpSpPr>
          <p:sp>
            <p:nvSpPr>
              <p:cNvPr id="66" name="CaixaDeTexto 63">
                <a:extLst>
                  <a:ext uri="{FF2B5EF4-FFF2-40B4-BE49-F238E27FC236}">
                    <a16:creationId xmlns:a16="http://schemas.microsoft.com/office/drawing/2014/main" id="{EEEA9FA2-0BF6-B1CC-78E1-1AC2D9F54B33}"/>
                  </a:ext>
                </a:extLst>
              </p:cNvPr>
              <p:cNvSpPr txBox="1"/>
              <p:nvPr/>
            </p:nvSpPr>
            <p:spPr>
              <a:xfrm>
                <a:off x="12100372" y="2429635"/>
                <a:ext cx="6486078" cy="3020806"/>
              </a:xfrm>
              <a:prstGeom prst="rect">
                <a:avLst/>
              </a:prstGeom>
              <a:noFill/>
            </p:spPr>
            <p:txBody>
              <a:bodyPr wrap="square" lIns="83174" tIns="41587" rIns="83174" bIns="41587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We use </a:t>
                </a:r>
                <a:r>
                  <a:rPr lang="en-us" sz="2547" b="1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Life Cycle </a:t>
                </a:r>
              </a:p>
              <a:p>
                <a:pPr algn="ctr" defTabSz="1371537">
                  <a:defRPr/>
                </a:pPr>
                <a:r>
                  <a:rPr lang="en-us" sz="2547" b="1" dirty="0">
                    <a:solidFill>
                      <a:srgbClr val="4D4D4D"/>
                    </a:solidFill>
                    <a:latin typeface="Poppins"/>
                    <a:ea typeface="Poppins"/>
                    <a:cs typeface="Poppins"/>
                  </a:rPr>
                  <a:t>Analysis </a:t>
                </a:r>
                <a:r>
                  <a:rPr lang="en-us" sz="2547" dirty="0">
                    <a:solidFill>
                      <a:srgbClr val="4D4D4D"/>
                    </a:solidFill>
                    <a:latin typeface="Poppins"/>
                    <a:ea typeface="Poppins"/>
                    <a:cs typeface="Poppins"/>
                  </a:rPr>
                  <a:t>to evaluate the environmental impact </a:t>
                </a:r>
                <a:endParaRPr lang="en-us" sz="2547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algn="ctr"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of our products </a:t>
                </a:r>
              </a:p>
              <a:p>
                <a:pPr marL="428576" indent="-428576" defTabSz="1371537">
                  <a:lnSpc>
                    <a:spcPct val="90000"/>
                  </a:lnSpc>
                  <a:buFont typeface="Arial" panose="020B0604020202020204" pitchFamily="34" charset="0"/>
                  <a:buChar char="•"/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marL="428576" indent="-428576" defTabSz="1371537">
                  <a:buFont typeface="Arial" panose="020B0604020202020204" pitchFamily="34" charset="0"/>
                  <a:buChar char="•"/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defTabSz="1371537">
                  <a:defRPr/>
                </a:pPr>
                <a:endParaRPr lang="en-us" sz="1650" dirty="0">
                  <a:solidFill>
                    <a:srgbClr val="4D4D4D"/>
                  </a:solidFill>
                  <a:latin typeface="Poppins Medium" panose="00000600000000000000" pitchFamily="50" charset="0"/>
                  <a:cs typeface="Poppins Medium" panose="00000600000000000000" pitchFamily="50" charset="0"/>
                </a:endParaRPr>
              </a:p>
              <a:p>
                <a:pPr defTabSz="1371537">
                  <a:lnSpc>
                    <a:spcPts val="2250"/>
                  </a:lnSpc>
                  <a:defRPr/>
                </a:pPr>
                <a:endParaRPr lang="en-us" sz="1650" b="1" dirty="0">
                  <a:solidFill>
                    <a:srgbClr val="4D4D4D"/>
                  </a:solidFill>
                  <a:latin typeface="Raleway" pitchFamily="2" charset="0"/>
                </a:endParaRPr>
              </a:p>
            </p:txBody>
          </p:sp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668AF4EB-8B09-293F-0523-8287F836DEA7}"/>
                  </a:ext>
                </a:extLst>
              </p:cNvPr>
              <p:cNvGrpSpPr/>
              <p:nvPr/>
            </p:nvGrpSpPr>
            <p:grpSpPr>
              <a:xfrm>
                <a:off x="13099282" y="5324418"/>
                <a:ext cx="4313821" cy="1239299"/>
                <a:chOff x="12042772" y="5101273"/>
                <a:chExt cx="4313821" cy="1239299"/>
              </a:xfrm>
            </p:grpSpPr>
            <p:sp>
              <p:nvSpPr>
                <p:cNvPr id="4" name="Retângulo: Cantos Arredondados 3">
                  <a:extLst>
                    <a:ext uri="{FF2B5EF4-FFF2-40B4-BE49-F238E27FC236}">
                      <a16:creationId xmlns:a16="http://schemas.microsoft.com/office/drawing/2014/main" id="{F31754E0-2CED-04CD-2679-5164B72DCAE3}"/>
                    </a:ext>
                  </a:extLst>
                </p:cNvPr>
                <p:cNvSpPr/>
                <p:nvPr/>
              </p:nvSpPr>
              <p:spPr>
                <a:xfrm>
                  <a:off x="12817854" y="5101273"/>
                  <a:ext cx="2872996" cy="655434"/>
                </a:xfrm>
                <a:prstGeom prst="roundRect">
                  <a:avLst/>
                </a:prstGeom>
                <a:solidFill>
                  <a:srgbClr val="84BC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sz="1637" dirty="0"/>
                </a:p>
              </p:txBody>
            </p:sp>
            <p:sp>
              <p:nvSpPr>
                <p:cNvPr id="70" name="CaixaDeTexto 63">
                  <a:extLst>
                    <a:ext uri="{FF2B5EF4-FFF2-40B4-BE49-F238E27FC236}">
                      <a16:creationId xmlns:a16="http://schemas.microsoft.com/office/drawing/2014/main" id="{A292C434-4ADC-E623-3CF0-050022361BAB}"/>
                    </a:ext>
                  </a:extLst>
                </p:cNvPr>
                <p:cNvSpPr txBox="1"/>
                <p:nvPr/>
              </p:nvSpPr>
              <p:spPr>
                <a:xfrm>
                  <a:off x="12042772" y="5199085"/>
                  <a:ext cx="4313821" cy="1141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371537">
                    <a:defRPr/>
                  </a:pP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-6% emissions </a:t>
                  </a:r>
                  <a:endParaRPr lang="en-us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marL="428605" indent="-428605" defTabSz="1371537">
                    <a:buFont typeface="Arial" panose="020B0604020202020204" pitchFamily="34" charset="0"/>
                    <a:buChar char="•"/>
                    <a:defRPr/>
                  </a:pPr>
                  <a:endParaRPr lang="en-us" sz="1950" b="1" dirty="0">
                    <a:solidFill>
                      <a:srgbClr val="187733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</p:txBody>
            </p:sp>
          </p:grpSp>
          <p:sp>
            <p:nvSpPr>
              <p:cNvPr id="72" name="CaixaDeTexto 63">
                <a:extLst>
                  <a:ext uri="{FF2B5EF4-FFF2-40B4-BE49-F238E27FC236}">
                    <a16:creationId xmlns:a16="http://schemas.microsoft.com/office/drawing/2014/main" id="{65ACE964-F503-DEF6-90FF-12043244C853}"/>
                  </a:ext>
                </a:extLst>
              </p:cNvPr>
              <p:cNvSpPr txBox="1"/>
              <p:nvPr/>
            </p:nvSpPr>
            <p:spPr>
              <a:xfrm>
                <a:off x="15999311" y="4399018"/>
                <a:ext cx="1896094" cy="862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Virgin</a:t>
                </a:r>
                <a:endParaRPr lang="en-us" sz="2547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  <a:p>
                <a:pPr defTabSz="1371537"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73" name="CaixaDeTexto 63">
                <a:extLst>
                  <a:ext uri="{FF2B5EF4-FFF2-40B4-BE49-F238E27FC236}">
                    <a16:creationId xmlns:a16="http://schemas.microsoft.com/office/drawing/2014/main" id="{387A327B-0CA2-91F0-FD49-936DB1F0B619}"/>
                  </a:ext>
                </a:extLst>
              </p:cNvPr>
              <p:cNvSpPr txBox="1"/>
              <p:nvPr/>
            </p:nvSpPr>
            <p:spPr>
              <a:xfrm>
                <a:off x="15454019" y="4306070"/>
                <a:ext cx="372836" cy="1046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3638" b="1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X</a:t>
                </a:r>
              </a:p>
              <a:p>
                <a:pPr defTabSz="1371537"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grpSp>
            <p:nvGrpSpPr>
              <p:cNvPr id="8" name="Agrupar 7">
                <a:extLst>
                  <a:ext uri="{FF2B5EF4-FFF2-40B4-BE49-F238E27FC236}">
                    <a16:creationId xmlns:a16="http://schemas.microsoft.com/office/drawing/2014/main" id="{1507A652-EF55-BE15-917B-15EAA413FD6F}"/>
                  </a:ext>
                </a:extLst>
              </p:cNvPr>
              <p:cNvGrpSpPr/>
              <p:nvPr/>
            </p:nvGrpSpPr>
            <p:grpSpPr>
              <a:xfrm>
                <a:off x="13099282" y="7118557"/>
                <a:ext cx="4313821" cy="1231207"/>
                <a:chOff x="12817854" y="6599441"/>
                <a:chExt cx="4313821" cy="1231207"/>
              </a:xfrm>
            </p:grpSpPr>
            <p:sp>
              <p:nvSpPr>
                <p:cNvPr id="5" name="Retângulo: Cantos Arredondados 4">
                  <a:extLst>
                    <a:ext uri="{FF2B5EF4-FFF2-40B4-BE49-F238E27FC236}">
                      <a16:creationId xmlns:a16="http://schemas.microsoft.com/office/drawing/2014/main" id="{CAF8F0AA-2031-4B70-9C1F-743D5C349E7F}"/>
                    </a:ext>
                  </a:extLst>
                </p:cNvPr>
                <p:cNvSpPr/>
                <p:nvPr/>
              </p:nvSpPr>
              <p:spPr>
                <a:xfrm>
                  <a:off x="13431877" y="6599441"/>
                  <a:ext cx="3173373" cy="655434"/>
                </a:xfrm>
                <a:prstGeom prst="roundRect">
                  <a:avLst/>
                </a:prstGeom>
                <a:solidFill>
                  <a:srgbClr val="84BC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sz="1637" dirty="0"/>
                </a:p>
              </p:txBody>
            </p:sp>
            <p:sp>
              <p:nvSpPr>
                <p:cNvPr id="75" name="CaixaDeTexto 63">
                  <a:extLst>
                    <a:ext uri="{FF2B5EF4-FFF2-40B4-BE49-F238E27FC236}">
                      <a16:creationId xmlns:a16="http://schemas.microsoft.com/office/drawing/2014/main" id="{C04722D9-FC42-78CC-B4DB-D06267011237}"/>
                    </a:ext>
                  </a:extLst>
                </p:cNvPr>
                <p:cNvSpPr txBox="1"/>
                <p:nvPr/>
              </p:nvSpPr>
              <p:spPr>
                <a:xfrm>
                  <a:off x="12817854" y="6689162"/>
                  <a:ext cx="4313821" cy="1141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371537">
                    <a:defRPr/>
                  </a:pP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-60% emissions </a:t>
                  </a:r>
                  <a:endParaRPr lang="en-us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marL="428605" indent="-428605" defTabSz="1371537">
                    <a:buFont typeface="Arial" panose="020B0604020202020204" pitchFamily="34" charset="0"/>
                    <a:buChar char="•"/>
                    <a:defRPr/>
                  </a:pPr>
                  <a:endParaRPr lang="en-us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</p:txBody>
            </p:sp>
          </p:grpSp>
          <p:sp>
            <p:nvSpPr>
              <p:cNvPr id="76" name="CaixaDeTexto 63">
                <a:extLst>
                  <a:ext uri="{FF2B5EF4-FFF2-40B4-BE49-F238E27FC236}">
                    <a16:creationId xmlns:a16="http://schemas.microsoft.com/office/drawing/2014/main" id="{990CD103-E897-E683-31AE-D03D0068F82C}"/>
                  </a:ext>
                </a:extLst>
              </p:cNvPr>
              <p:cNvSpPr txBox="1"/>
              <p:nvPr/>
            </p:nvSpPr>
            <p:spPr>
              <a:xfrm>
                <a:off x="14086516" y="6422580"/>
                <a:ext cx="1099573" cy="532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b="1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RPET</a:t>
                </a:r>
                <a:endParaRPr lang="en-us" sz="1950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77" name="CaixaDeTexto 63">
                <a:extLst>
                  <a:ext uri="{FF2B5EF4-FFF2-40B4-BE49-F238E27FC236}">
                    <a16:creationId xmlns:a16="http://schemas.microsoft.com/office/drawing/2014/main" id="{F1BFAB9B-50E4-16B4-1C09-91175384BB25}"/>
                  </a:ext>
                </a:extLst>
              </p:cNvPr>
              <p:cNvSpPr txBox="1"/>
              <p:nvPr/>
            </p:nvSpPr>
            <p:spPr>
              <a:xfrm>
                <a:off x="15625677" y="6433423"/>
                <a:ext cx="821413" cy="862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PET</a:t>
                </a:r>
              </a:p>
              <a:p>
                <a:pPr defTabSz="1371537"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78" name="CaixaDeTexto 63">
                <a:extLst>
                  <a:ext uri="{FF2B5EF4-FFF2-40B4-BE49-F238E27FC236}">
                    <a16:creationId xmlns:a16="http://schemas.microsoft.com/office/drawing/2014/main" id="{F96A3BCE-057B-09C8-3714-4487888BB388}"/>
                  </a:ext>
                </a:extLst>
              </p:cNvPr>
              <p:cNvSpPr txBox="1"/>
              <p:nvPr/>
            </p:nvSpPr>
            <p:spPr>
              <a:xfrm>
                <a:off x="15080385" y="6340474"/>
                <a:ext cx="372836" cy="1046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3638" b="1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X</a:t>
                </a:r>
              </a:p>
              <a:p>
                <a:pPr defTabSz="1371537"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grpSp>
            <p:nvGrpSpPr>
              <p:cNvPr id="11" name="Agrupar 10">
                <a:extLst>
                  <a:ext uri="{FF2B5EF4-FFF2-40B4-BE49-F238E27FC236}">
                    <a16:creationId xmlns:a16="http://schemas.microsoft.com/office/drawing/2014/main" id="{0E4B34D6-0F64-D150-B194-F0E61FFD5407}"/>
                  </a:ext>
                </a:extLst>
              </p:cNvPr>
              <p:cNvGrpSpPr/>
              <p:nvPr/>
            </p:nvGrpSpPr>
            <p:grpSpPr>
              <a:xfrm>
                <a:off x="13099282" y="9083675"/>
                <a:ext cx="4313821" cy="1228326"/>
                <a:chOff x="13046414" y="8321675"/>
                <a:chExt cx="4313821" cy="1228326"/>
              </a:xfrm>
            </p:grpSpPr>
            <p:sp>
              <p:nvSpPr>
                <p:cNvPr id="6" name="Retângulo: Cantos Arredondados 5">
                  <a:extLst>
                    <a:ext uri="{FF2B5EF4-FFF2-40B4-BE49-F238E27FC236}">
                      <a16:creationId xmlns:a16="http://schemas.microsoft.com/office/drawing/2014/main" id="{339E6924-B714-1EBC-E88F-962F3203D6F7}"/>
                    </a:ext>
                  </a:extLst>
                </p:cNvPr>
                <p:cNvSpPr/>
                <p:nvPr/>
              </p:nvSpPr>
              <p:spPr>
                <a:xfrm>
                  <a:off x="13692068" y="8321675"/>
                  <a:ext cx="3022511" cy="655434"/>
                </a:xfrm>
                <a:prstGeom prst="roundRect">
                  <a:avLst/>
                </a:prstGeom>
                <a:solidFill>
                  <a:srgbClr val="84BC4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sz="1637" dirty="0"/>
                </a:p>
              </p:txBody>
            </p:sp>
            <p:sp>
              <p:nvSpPr>
                <p:cNvPr id="83" name="CaixaDeTexto 63">
                  <a:extLst>
                    <a:ext uri="{FF2B5EF4-FFF2-40B4-BE49-F238E27FC236}">
                      <a16:creationId xmlns:a16="http://schemas.microsoft.com/office/drawing/2014/main" id="{ABE92E0B-76E1-0947-DC79-D7947787F31B}"/>
                    </a:ext>
                  </a:extLst>
                </p:cNvPr>
                <p:cNvSpPr txBox="1"/>
                <p:nvPr/>
              </p:nvSpPr>
              <p:spPr>
                <a:xfrm>
                  <a:off x="13046414" y="8408514"/>
                  <a:ext cx="4313821" cy="1141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371537">
                    <a:defRPr/>
                  </a:pPr>
                  <a:r>
                    <a:rPr lang="en-us" sz="2547" b="1" dirty="0">
                      <a:solidFill>
                        <a:schemeClr val="bg1"/>
                      </a:solidFill>
                      <a:latin typeface="Poppins" panose="00000500000000000000" pitchFamily="50" charset="0"/>
                      <a:ea typeface="Poppins" panose="00000500000000000000" pitchFamily="50" charset="0"/>
                      <a:cs typeface="Poppins" panose="00000500000000000000" pitchFamily="50" charset="0"/>
                    </a:rPr>
                    <a:t>-13% emissions </a:t>
                  </a:r>
                  <a:endParaRPr lang="en-us" sz="1950" b="1" dirty="0">
                    <a:solidFill>
                      <a:schemeClr val="bg1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marL="428605" indent="-428605" defTabSz="1371537">
                    <a:buFont typeface="Arial" panose="020B0604020202020204" pitchFamily="34" charset="0"/>
                    <a:buChar char="•"/>
                    <a:defRPr/>
                  </a:pPr>
                  <a:endParaRPr lang="en-us" sz="1950" b="1" dirty="0">
                    <a:solidFill>
                      <a:srgbClr val="187733"/>
                    </a:solidFill>
                    <a:latin typeface="Poppins" panose="00000500000000000000" pitchFamily="50" charset="0"/>
                    <a:cs typeface="Poppins" panose="00000500000000000000" pitchFamily="50" charset="0"/>
                  </a:endParaRPr>
                </a:p>
                <a:p>
                  <a:pPr defTabSz="1371537">
                    <a:defRPr/>
                  </a:pPr>
                  <a:endParaRPr lang="en-us" sz="1650" dirty="0">
                    <a:solidFill>
                      <a:srgbClr val="4D4D4D"/>
                    </a:solidFill>
                    <a:latin typeface="Poppins Medium" panose="00000600000000000000" pitchFamily="50" charset="0"/>
                    <a:cs typeface="Poppins Medium" panose="00000600000000000000" pitchFamily="50" charset="0"/>
                  </a:endParaRPr>
                </a:p>
              </p:txBody>
            </p:sp>
          </p:grpSp>
          <p:sp>
            <p:nvSpPr>
              <p:cNvPr id="84" name="CaixaDeTexto 63">
                <a:extLst>
                  <a:ext uri="{FF2B5EF4-FFF2-40B4-BE49-F238E27FC236}">
                    <a16:creationId xmlns:a16="http://schemas.microsoft.com/office/drawing/2014/main" id="{49F1F7B0-8696-D956-36CF-9116F95F9739}"/>
                  </a:ext>
                </a:extLst>
              </p:cNvPr>
              <p:cNvSpPr txBox="1"/>
              <p:nvPr/>
            </p:nvSpPr>
            <p:spPr>
              <a:xfrm>
                <a:off x="13866643" y="8403780"/>
                <a:ext cx="1039487" cy="963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b="1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RPET</a:t>
                </a:r>
                <a:endParaRPr lang="en-us" sz="1950" b="1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85" name="CaixaDeTexto 63">
                <a:extLst>
                  <a:ext uri="{FF2B5EF4-FFF2-40B4-BE49-F238E27FC236}">
                    <a16:creationId xmlns:a16="http://schemas.microsoft.com/office/drawing/2014/main" id="{D4E82828-27A7-9D85-2DBA-26F12360EF51}"/>
                  </a:ext>
                </a:extLst>
              </p:cNvPr>
              <p:cNvSpPr txBox="1"/>
              <p:nvPr/>
            </p:nvSpPr>
            <p:spPr>
              <a:xfrm>
                <a:off x="15356725" y="8403687"/>
                <a:ext cx="1413557" cy="862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2547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REFPET</a:t>
                </a:r>
              </a:p>
              <a:p>
                <a:pPr defTabSz="1371537"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sp>
            <p:nvSpPr>
              <p:cNvPr id="86" name="CaixaDeTexto 63">
                <a:extLst>
                  <a:ext uri="{FF2B5EF4-FFF2-40B4-BE49-F238E27FC236}">
                    <a16:creationId xmlns:a16="http://schemas.microsoft.com/office/drawing/2014/main" id="{68CB2D7C-4207-9634-3FCB-391244C8052F}"/>
                  </a:ext>
                </a:extLst>
              </p:cNvPr>
              <p:cNvSpPr txBox="1"/>
              <p:nvPr/>
            </p:nvSpPr>
            <p:spPr>
              <a:xfrm>
                <a:off x="14874672" y="8310739"/>
                <a:ext cx="372836" cy="1046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371537">
                  <a:defRPr/>
                </a:pPr>
                <a:r>
                  <a:rPr lang="en-us" sz="3638" b="1" dirty="0">
                    <a:solidFill>
                      <a:srgbClr val="4D4D4D"/>
                    </a:solidFill>
                    <a:latin typeface="Poppins" panose="00000500000000000000" pitchFamily="50" charset="0"/>
                    <a:ea typeface="Poppins" panose="00000500000000000000" pitchFamily="50" charset="0"/>
                    <a:cs typeface="Poppins" panose="00000500000000000000" pitchFamily="50" charset="0"/>
                  </a:rPr>
                  <a:t>X</a:t>
                </a:r>
              </a:p>
              <a:p>
                <a:pPr defTabSz="1371537">
                  <a:defRPr/>
                </a:pPr>
                <a:endParaRPr lang="en-us" sz="1950" dirty="0">
                  <a:solidFill>
                    <a:srgbClr val="4D4D4D"/>
                  </a:solidFill>
                  <a:latin typeface="Poppins" panose="00000500000000000000" pitchFamily="50" charset="0"/>
                  <a:cs typeface="Poppins" panose="00000500000000000000" pitchFamily="50" charset="0"/>
                </a:endParaRPr>
              </a:p>
            </p:txBody>
          </p:sp>
          <p:pic>
            <p:nvPicPr>
              <p:cNvPr id="17" name="Gráfico 16">
                <a:extLst>
                  <a:ext uri="{FF2B5EF4-FFF2-40B4-BE49-F238E27FC236}">
                    <a16:creationId xmlns:a16="http://schemas.microsoft.com/office/drawing/2014/main" id="{F0F4311E-DC5D-A174-390F-963B348279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13468010" y="5252976"/>
                <a:ext cx="623920" cy="365935"/>
              </a:xfrm>
              <a:prstGeom prst="rect">
                <a:avLst/>
              </a:prstGeom>
            </p:spPr>
          </p:pic>
          <p:pic>
            <p:nvPicPr>
              <p:cNvPr id="21" name="Gráfico 20">
                <a:extLst>
                  <a:ext uri="{FF2B5EF4-FFF2-40B4-BE49-F238E27FC236}">
                    <a16:creationId xmlns:a16="http://schemas.microsoft.com/office/drawing/2014/main" id="{A81B6628-B075-F7A8-C3CA-66B7B7774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rot="7379735" flipV="1">
                <a:off x="13719592" y="6801020"/>
                <a:ext cx="544942" cy="319614"/>
              </a:xfrm>
              <a:prstGeom prst="rect">
                <a:avLst/>
              </a:prstGeom>
            </p:spPr>
          </p:pic>
          <p:pic>
            <p:nvPicPr>
              <p:cNvPr id="23" name="Gráfico 22">
                <a:extLst>
                  <a:ext uri="{FF2B5EF4-FFF2-40B4-BE49-F238E27FC236}">
                    <a16:creationId xmlns:a16="http://schemas.microsoft.com/office/drawing/2014/main" id="{201E0D31-BF0E-7FD1-7D85-46BEB6883F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/>
              </a:stretch>
            </p:blipFill>
            <p:spPr>
              <a:xfrm rot="6485140" flipV="1">
                <a:off x="13597477" y="8753488"/>
                <a:ext cx="544942" cy="319614"/>
              </a:xfrm>
              <a:prstGeom prst="rect">
                <a:avLst/>
              </a:prstGeom>
            </p:spPr>
          </p:pic>
          <p:cxnSp>
            <p:nvCxnSpPr>
              <p:cNvPr id="36" name="Conector reto 35">
                <a:extLst>
                  <a:ext uri="{FF2B5EF4-FFF2-40B4-BE49-F238E27FC236}">
                    <a16:creationId xmlns:a16="http://schemas.microsoft.com/office/drawing/2014/main" id="{C45677DB-B6C7-DC23-3675-79C4091DB6A6}"/>
                  </a:ext>
                </a:extLst>
              </p:cNvPr>
              <p:cNvCxnSpPr/>
              <p:nvPr/>
            </p:nvCxnSpPr>
            <p:spPr>
              <a:xfrm>
                <a:off x="12719050" y="5197475"/>
                <a:ext cx="2471553" cy="0"/>
              </a:xfrm>
              <a:prstGeom prst="line">
                <a:avLst/>
              </a:prstGeom>
              <a:ln w="28575">
                <a:solidFill>
                  <a:srgbClr val="1877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>
                <a:extLst>
                  <a:ext uri="{FF2B5EF4-FFF2-40B4-BE49-F238E27FC236}">
                    <a16:creationId xmlns:a16="http://schemas.microsoft.com/office/drawing/2014/main" id="{9D7F60A0-098E-FE91-E018-12AC1917BE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49971" y="6950075"/>
                <a:ext cx="855079" cy="0"/>
              </a:xfrm>
              <a:prstGeom prst="line">
                <a:avLst/>
              </a:prstGeom>
              <a:ln w="28575">
                <a:solidFill>
                  <a:srgbClr val="1877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>
                <a:extLst>
                  <a:ext uri="{FF2B5EF4-FFF2-40B4-BE49-F238E27FC236}">
                    <a16:creationId xmlns:a16="http://schemas.microsoft.com/office/drawing/2014/main" id="{1DB9DDF5-81FB-08C6-F2E1-14E57BCFC2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997571" y="8931275"/>
                <a:ext cx="855079" cy="0"/>
              </a:xfrm>
              <a:prstGeom prst="line">
                <a:avLst/>
              </a:prstGeom>
              <a:ln w="28575">
                <a:solidFill>
                  <a:srgbClr val="1877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Freeform 5">
            <a:extLst>
              <a:ext uri="{FF2B5EF4-FFF2-40B4-BE49-F238E27FC236}">
                <a16:creationId xmlns:a16="http://schemas.microsoft.com/office/drawing/2014/main" id="{C5999FC3-B0EF-1918-C1E4-85244E5F4B62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B7CD5C0-EEB1-4B5C-6FBF-53E87D096018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94FC8E2B-C911-5FF5-3A55-16E446BBF65E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848230B1-8FD8-7235-04E0-7F8E2F674914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F4C314D5-55BB-5ED2-33DF-634A8A541D12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4">
              <a:extLst>
                <a:ext uri="{FF2B5EF4-FFF2-40B4-BE49-F238E27FC236}">
                  <a16:creationId xmlns:a16="http://schemas.microsoft.com/office/drawing/2014/main" id="{E833C634-3462-E406-475A-1B7215F506D0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845719678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32C73D7-A463-05C3-45F8-4ABA3456E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4445" y="-16635"/>
            <a:ext cx="4480649" cy="10496965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779DA3E-C5B6-FCEC-83A0-06809345B742}"/>
              </a:ext>
            </a:extLst>
          </p:cNvPr>
          <p:cNvSpPr txBox="1"/>
          <p:nvPr/>
        </p:nvSpPr>
        <p:spPr>
          <a:xfrm>
            <a:off x="5408774" y="9569558"/>
            <a:ext cx="4989057" cy="28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273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Source: </a:t>
            </a:r>
            <a:r>
              <a:rPr lang="en-us" sz="1273" u="sng" dirty="0">
                <a:solidFill>
                  <a:srgbClr val="56565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hlinkClick r:id="rId5" tooltip="External lin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ghgprotocol.org</a:t>
            </a:r>
            <a:endParaRPr lang="en-us" sz="1273" dirty="0">
              <a:solidFill>
                <a:srgbClr val="56565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object 23">
            <a:extLst>
              <a:ext uri="{FF2B5EF4-FFF2-40B4-BE49-F238E27FC236}">
                <a16:creationId xmlns:a16="http://schemas.microsoft.com/office/drawing/2014/main" id="{0FBA119B-BFD3-22F9-044E-3D4BABBBF343}"/>
              </a:ext>
            </a:extLst>
          </p:cNvPr>
          <p:cNvSpPr txBox="1">
            <a:spLocks/>
          </p:cNvSpPr>
          <p:nvPr/>
        </p:nvSpPr>
        <p:spPr>
          <a:xfrm>
            <a:off x="630642" y="4840695"/>
            <a:ext cx="3312309" cy="3090898"/>
          </a:xfrm>
          <a:prstGeom prst="rect">
            <a:avLst/>
          </a:prstGeom>
        </p:spPr>
        <p:txBody>
          <a:bodyPr spcFirstLastPara="1" vert="horz" wrap="square" lIns="0" tIns="10973" rIns="0" bIns="0" rtlCol="0" anchor="ctr" anchorCtr="0">
            <a:spAutoFit/>
          </a:bodyPr>
          <a:lstStyle>
            <a:lvl1pPr>
              <a:defRPr sz="5450" b="1" i="0">
                <a:solidFill>
                  <a:schemeClr val="bg1"/>
                </a:solidFill>
                <a:latin typeface="Poppins"/>
                <a:ea typeface="+mj-ea"/>
                <a:cs typeface="Poppins"/>
              </a:defRPr>
            </a:lvl1pPr>
          </a:lstStyle>
          <a:p>
            <a:pPr rtl="0">
              <a:lnSpc>
                <a:spcPct val="110000"/>
              </a:lnSpc>
            </a:pPr>
            <a:r>
              <a:rPr lang="en-us" sz="2274" dirty="0"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Valgroup</a:t>
            </a:r>
            <a:r>
              <a:rPr lang="en-us" sz="2274" b="0" dirty="0"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 measures </a:t>
            </a:r>
          </a:p>
          <a:p>
            <a:pPr rtl="0">
              <a:lnSpc>
                <a:spcPct val="110000"/>
              </a:lnSpc>
            </a:pPr>
            <a:r>
              <a:rPr lang="en-us" sz="2274" b="0" dirty="0"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its carbon emissions automatically through emissions calculation software associated with its ERP. </a:t>
            </a:r>
          </a:p>
          <a:p>
            <a:pPr rtl="0">
              <a:lnSpc>
                <a:spcPct val="110000"/>
              </a:lnSpc>
            </a:pPr>
            <a:br>
              <a:rPr lang="en-us" sz="2274" b="0" dirty="0">
                <a:solidFill>
                  <a:srgbClr val="56565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2274" b="0" dirty="0">
              <a:solidFill>
                <a:srgbClr val="56565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EF93BA6F-E4FE-2E9C-CB7E-51D19E723055}"/>
              </a:ext>
            </a:extLst>
          </p:cNvPr>
          <p:cNvSpPr txBox="1"/>
          <p:nvPr/>
        </p:nvSpPr>
        <p:spPr>
          <a:xfrm>
            <a:off x="1173164" y="3684455"/>
            <a:ext cx="3168412" cy="871567"/>
          </a:xfrm>
          <a:prstGeom prst="rect">
            <a:avLst/>
          </a:prstGeom>
        </p:spPr>
        <p:txBody>
          <a:bodyPr vert="horz" wrap="square" lIns="0" tIns="22525" rIns="0" bIns="0" rtlCol="0">
            <a:spAutoFit/>
          </a:bodyPr>
          <a:lstStyle/>
          <a:p>
            <a:pPr marL="11551" marR="4622">
              <a:lnSpc>
                <a:spcPct val="80000"/>
              </a:lnSpc>
              <a:spcBef>
                <a:spcPts val="177"/>
              </a:spcBef>
            </a:pPr>
            <a:r>
              <a:rPr lang="en-us" sz="3275" b="1" dirty="0"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Carbon</a:t>
            </a:r>
          </a:p>
          <a:p>
            <a:pPr marL="11551" marR="4622">
              <a:lnSpc>
                <a:spcPct val="80000"/>
              </a:lnSpc>
              <a:spcBef>
                <a:spcPts val="177"/>
              </a:spcBef>
            </a:pPr>
            <a:r>
              <a:rPr lang="en-us" sz="3275" b="1" dirty="0"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Management</a:t>
            </a:r>
          </a:p>
        </p:txBody>
      </p:sp>
      <p:pic>
        <p:nvPicPr>
          <p:cNvPr id="734" name="Gráfico 733">
            <a:extLst>
              <a:ext uri="{FF2B5EF4-FFF2-40B4-BE49-F238E27FC236}">
                <a16:creationId xmlns:a16="http://schemas.microsoft.com/office/drawing/2014/main" id="{379847DC-B27E-1A40-D0B8-E931D6369D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359" y="3603926"/>
            <a:ext cx="474298" cy="985081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85955FCA-6C99-F396-7E92-AD4E19CF1844}"/>
              </a:ext>
            </a:extLst>
          </p:cNvPr>
          <p:cNvGrpSpPr/>
          <p:nvPr/>
        </p:nvGrpSpPr>
        <p:grpSpPr>
          <a:xfrm>
            <a:off x="5409321" y="846179"/>
            <a:ext cx="12260009" cy="8169745"/>
            <a:chOff x="5946208" y="930275"/>
            <a:chExt cx="13478442" cy="8981676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11C40028-CD20-6135-5D21-EB05E2E2D862}"/>
                </a:ext>
              </a:extLst>
            </p:cNvPr>
            <p:cNvSpPr/>
            <p:nvPr/>
          </p:nvSpPr>
          <p:spPr>
            <a:xfrm>
              <a:off x="14529949" y="9430369"/>
              <a:ext cx="3692886" cy="478560"/>
            </a:xfrm>
            <a:custGeom>
              <a:avLst/>
              <a:gdLst>
                <a:gd name="connsiteX0" fmla="*/ 3497301 w 3534722"/>
                <a:gd name="connsiteY0" fmla="*/ 189002 h 495943"/>
                <a:gd name="connsiteX1" fmla="*/ 3131392 w 3534722"/>
                <a:gd name="connsiteY1" fmla="*/ 1513 h 495943"/>
                <a:gd name="connsiteX2" fmla="*/ 3126856 w 3534722"/>
                <a:gd name="connsiteY2" fmla="*/ 0 h 495943"/>
                <a:gd name="connsiteX3" fmla="*/ 10584 w 3534722"/>
                <a:gd name="connsiteY3" fmla="*/ 0 h 495943"/>
                <a:gd name="connsiteX4" fmla="*/ 0 w 3534722"/>
                <a:gd name="connsiteY4" fmla="*/ 10584 h 495943"/>
                <a:gd name="connsiteX5" fmla="*/ 0 w 3534722"/>
                <a:gd name="connsiteY5" fmla="*/ 485359 h 495943"/>
                <a:gd name="connsiteX6" fmla="*/ 10584 w 3534722"/>
                <a:gd name="connsiteY6" fmla="*/ 495943 h 495943"/>
                <a:gd name="connsiteX7" fmla="*/ 3126856 w 3534722"/>
                <a:gd name="connsiteY7" fmla="*/ 495943 h 495943"/>
                <a:gd name="connsiteX8" fmla="*/ 3131392 w 3534722"/>
                <a:gd name="connsiteY8" fmla="*/ 494430 h 495943"/>
                <a:gd name="connsiteX9" fmla="*/ 3497301 w 3534722"/>
                <a:gd name="connsiteY9" fmla="*/ 306941 h 495943"/>
                <a:gd name="connsiteX10" fmla="*/ 3497301 w 3534722"/>
                <a:gd name="connsiteY10" fmla="*/ 189002 h 49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34722" h="495943">
                  <a:moveTo>
                    <a:pt x="3497301" y="189002"/>
                  </a:moveTo>
                  <a:lnTo>
                    <a:pt x="3131392" y="1513"/>
                  </a:lnTo>
                  <a:cubicBezTo>
                    <a:pt x="3129880" y="0"/>
                    <a:pt x="3128368" y="0"/>
                    <a:pt x="3126856" y="0"/>
                  </a:cubicBezTo>
                  <a:lnTo>
                    <a:pt x="10584" y="0"/>
                  </a:lnTo>
                  <a:cubicBezTo>
                    <a:pt x="4536" y="0"/>
                    <a:pt x="0" y="4537"/>
                    <a:pt x="0" y="10584"/>
                  </a:cubicBezTo>
                  <a:lnTo>
                    <a:pt x="0" y="485359"/>
                  </a:lnTo>
                  <a:cubicBezTo>
                    <a:pt x="0" y="491406"/>
                    <a:pt x="4536" y="495943"/>
                    <a:pt x="10584" y="495943"/>
                  </a:cubicBezTo>
                  <a:lnTo>
                    <a:pt x="3126856" y="495943"/>
                  </a:lnTo>
                  <a:cubicBezTo>
                    <a:pt x="3128368" y="495943"/>
                    <a:pt x="3129880" y="495943"/>
                    <a:pt x="3131392" y="494430"/>
                  </a:cubicBezTo>
                  <a:lnTo>
                    <a:pt x="3497301" y="306941"/>
                  </a:lnTo>
                  <a:cubicBezTo>
                    <a:pt x="3547197" y="284260"/>
                    <a:pt x="3547197" y="214707"/>
                    <a:pt x="3497301" y="189002"/>
                  </a:cubicBezTo>
                  <a:close/>
                </a:path>
              </a:pathLst>
            </a:custGeom>
            <a:solidFill>
              <a:srgbClr val="1E2F59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67407414-5787-C1BB-43C9-A5C81877B070}"/>
                </a:ext>
              </a:extLst>
            </p:cNvPr>
            <p:cNvSpPr/>
            <p:nvPr/>
          </p:nvSpPr>
          <p:spPr>
            <a:xfrm>
              <a:off x="11564555" y="9431880"/>
              <a:ext cx="3543940" cy="478560"/>
            </a:xfrm>
            <a:custGeom>
              <a:avLst/>
              <a:gdLst>
                <a:gd name="connsiteX0" fmla="*/ 3497302 w 3533589"/>
                <a:gd name="connsiteY0" fmla="*/ 187490 h 495942"/>
                <a:gd name="connsiteX1" fmla="*/ 3138953 w 3533589"/>
                <a:gd name="connsiteY1" fmla="*/ 4536 h 495942"/>
                <a:gd name="connsiteX2" fmla="*/ 3120808 w 3533589"/>
                <a:gd name="connsiteY2" fmla="*/ 0 h 495942"/>
                <a:gd name="connsiteX3" fmla="*/ 40825 w 3533589"/>
                <a:gd name="connsiteY3" fmla="*/ 0 h 495942"/>
                <a:gd name="connsiteX4" fmla="*/ 0 w 3533589"/>
                <a:gd name="connsiteY4" fmla="*/ 40825 h 495942"/>
                <a:gd name="connsiteX5" fmla="*/ 0 w 3533589"/>
                <a:gd name="connsiteY5" fmla="*/ 455117 h 495942"/>
                <a:gd name="connsiteX6" fmla="*/ 40825 w 3533589"/>
                <a:gd name="connsiteY6" fmla="*/ 495942 h 495942"/>
                <a:gd name="connsiteX7" fmla="*/ 3120808 w 3533589"/>
                <a:gd name="connsiteY7" fmla="*/ 495942 h 495942"/>
                <a:gd name="connsiteX8" fmla="*/ 3138953 w 3533589"/>
                <a:gd name="connsiteY8" fmla="*/ 491406 h 495942"/>
                <a:gd name="connsiteX9" fmla="*/ 3497302 w 3533589"/>
                <a:gd name="connsiteY9" fmla="*/ 306940 h 495942"/>
                <a:gd name="connsiteX10" fmla="*/ 3497302 w 3533589"/>
                <a:gd name="connsiteY10" fmla="*/ 187490 h 49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33589" h="495942">
                  <a:moveTo>
                    <a:pt x="3497302" y="187490"/>
                  </a:moveTo>
                  <a:lnTo>
                    <a:pt x="3138953" y="4536"/>
                  </a:lnTo>
                  <a:cubicBezTo>
                    <a:pt x="3132904" y="1512"/>
                    <a:pt x="3126857" y="0"/>
                    <a:pt x="3120808" y="0"/>
                  </a:cubicBezTo>
                  <a:lnTo>
                    <a:pt x="40825" y="0"/>
                  </a:lnTo>
                  <a:cubicBezTo>
                    <a:pt x="18144" y="0"/>
                    <a:pt x="0" y="18144"/>
                    <a:pt x="0" y="40825"/>
                  </a:cubicBezTo>
                  <a:lnTo>
                    <a:pt x="0" y="455117"/>
                  </a:lnTo>
                  <a:cubicBezTo>
                    <a:pt x="0" y="477798"/>
                    <a:pt x="18144" y="495942"/>
                    <a:pt x="40825" y="495942"/>
                  </a:cubicBezTo>
                  <a:lnTo>
                    <a:pt x="3120808" y="495942"/>
                  </a:lnTo>
                  <a:cubicBezTo>
                    <a:pt x="3126857" y="495942"/>
                    <a:pt x="3134417" y="494430"/>
                    <a:pt x="3138953" y="491406"/>
                  </a:cubicBezTo>
                  <a:lnTo>
                    <a:pt x="3497302" y="306940"/>
                  </a:lnTo>
                  <a:cubicBezTo>
                    <a:pt x="3545685" y="282748"/>
                    <a:pt x="3545685" y="213194"/>
                    <a:pt x="3497302" y="187490"/>
                  </a:cubicBezTo>
                  <a:close/>
                </a:path>
              </a:pathLst>
            </a:custGeom>
            <a:solidFill>
              <a:srgbClr val="0B953E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41888664-4DCC-374B-B062-174D6D5C66F0}"/>
                </a:ext>
              </a:extLst>
            </p:cNvPr>
            <p:cNvGrpSpPr/>
            <p:nvPr/>
          </p:nvGrpSpPr>
          <p:grpSpPr>
            <a:xfrm>
              <a:off x="7631035" y="930275"/>
              <a:ext cx="11777020" cy="1870890"/>
              <a:chOff x="4725205" y="1744553"/>
              <a:chExt cx="12620825" cy="2004937"/>
            </a:xfrm>
          </p:grpSpPr>
          <p:grpSp>
            <p:nvGrpSpPr>
              <p:cNvPr id="1318" name="Gráfico 12">
                <a:extLst>
                  <a:ext uri="{FF2B5EF4-FFF2-40B4-BE49-F238E27FC236}">
                    <a16:creationId xmlns:a16="http://schemas.microsoft.com/office/drawing/2014/main" id="{7293CC68-FCC6-2057-8842-3AEFC68DCC11}"/>
                  </a:ext>
                </a:extLst>
              </p:cNvPr>
              <p:cNvGrpSpPr/>
              <p:nvPr/>
            </p:nvGrpSpPr>
            <p:grpSpPr>
              <a:xfrm>
                <a:off x="7215501" y="1744553"/>
                <a:ext cx="2825964" cy="1339649"/>
                <a:chOff x="7215501" y="1744553"/>
                <a:chExt cx="2825964" cy="1339649"/>
              </a:xfrm>
            </p:grpSpPr>
            <p:sp>
              <p:nvSpPr>
                <p:cNvPr id="1364" name="Forma Livre: Forma 1363">
                  <a:extLst>
                    <a:ext uri="{FF2B5EF4-FFF2-40B4-BE49-F238E27FC236}">
                      <a16:creationId xmlns:a16="http://schemas.microsoft.com/office/drawing/2014/main" id="{B085821D-FA3E-E1DB-7B7D-BEC5E11A9FB9}"/>
                    </a:ext>
                  </a:extLst>
                </p:cNvPr>
                <p:cNvSpPr/>
                <p:nvPr/>
              </p:nvSpPr>
              <p:spPr>
                <a:xfrm>
                  <a:off x="7245741" y="1774794"/>
                  <a:ext cx="2765483" cy="1276144"/>
                </a:xfrm>
                <a:custGeom>
                  <a:avLst/>
                  <a:gdLst>
                    <a:gd name="connsiteX0" fmla="*/ 2506928 w 2765483"/>
                    <a:gd name="connsiteY0" fmla="*/ 1276144 h 1276144"/>
                    <a:gd name="connsiteX1" fmla="*/ 2494832 w 2765483"/>
                    <a:gd name="connsiteY1" fmla="*/ 1276144 h 1276144"/>
                    <a:gd name="connsiteX2" fmla="*/ 2485760 w 2765483"/>
                    <a:gd name="connsiteY2" fmla="*/ 1276144 h 1276144"/>
                    <a:gd name="connsiteX3" fmla="*/ 222267 w 2765483"/>
                    <a:gd name="connsiteY3" fmla="*/ 1276144 h 1276144"/>
                    <a:gd name="connsiteX4" fmla="*/ 222267 w 2765483"/>
                    <a:gd name="connsiteY4" fmla="*/ 1271608 h 1276144"/>
                    <a:gd name="connsiteX5" fmla="*/ 0 w 2765483"/>
                    <a:gd name="connsiteY5" fmla="*/ 1002469 h 1276144"/>
                    <a:gd name="connsiteX6" fmla="*/ 275188 w 2765483"/>
                    <a:gd name="connsiteY6" fmla="*/ 727281 h 1276144"/>
                    <a:gd name="connsiteX7" fmla="*/ 300892 w 2765483"/>
                    <a:gd name="connsiteY7" fmla="*/ 728793 h 1276144"/>
                    <a:gd name="connsiteX8" fmla="*/ 612368 w 2765483"/>
                    <a:gd name="connsiteY8" fmla="*/ 467214 h 1276144"/>
                    <a:gd name="connsiteX9" fmla="*/ 839171 w 2765483"/>
                    <a:gd name="connsiteY9" fmla="*/ 562471 h 1276144"/>
                    <a:gd name="connsiteX10" fmla="*/ 1097726 w 2765483"/>
                    <a:gd name="connsiteY10" fmla="*/ 459654 h 1276144"/>
                    <a:gd name="connsiteX11" fmla="*/ 1132502 w 2765483"/>
                    <a:gd name="connsiteY11" fmla="*/ 461166 h 1276144"/>
                    <a:gd name="connsiteX12" fmla="*/ 1626933 w 2765483"/>
                    <a:gd name="connsiteY12" fmla="*/ 0 h 1276144"/>
                    <a:gd name="connsiteX13" fmla="*/ 2047274 w 2765483"/>
                    <a:gd name="connsiteY13" fmla="*/ 232851 h 1276144"/>
                    <a:gd name="connsiteX14" fmla="*/ 2085075 w 2765483"/>
                    <a:gd name="connsiteY14" fmla="*/ 231339 h 1276144"/>
                    <a:gd name="connsiteX15" fmla="*/ 2556825 w 2765483"/>
                    <a:gd name="connsiteY15" fmla="*/ 703089 h 1276144"/>
                    <a:gd name="connsiteX16" fmla="*/ 2552289 w 2765483"/>
                    <a:gd name="connsiteY16" fmla="*/ 768106 h 1276144"/>
                    <a:gd name="connsiteX17" fmla="*/ 2765483 w 2765483"/>
                    <a:gd name="connsiteY17" fmla="*/ 1020613 h 1276144"/>
                    <a:gd name="connsiteX18" fmla="*/ 2506928 w 2765483"/>
                    <a:gd name="connsiteY18" fmla="*/ 1276144 h 1276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65483" h="1276144">
                      <a:moveTo>
                        <a:pt x="2506928" y="1276144"/>
                      </a:moveTo>
                      <a:cubicBezTo>
                        <a:pt x="2502393" y="1276144"/>
                        <a:pt x="2499368" y="1276144"/>
                        <a:pt x="2494832" y="1276144"/>
                      </a:cubicBezTo>
                      <a:lnTo>
                        <a:pt x="2485760" y="1276144"/>
                      </a:lnTo>
                      <a:lnTo>
                        <a:pt x="222267" y="1276144"/>
                      </a:lnTo>
                      <a:lnTo>
                        <a:pt x="222267" y="1271608"/>
                      </a:lnTo>
                      <a:cubicBezTo>
                        <a:pt x="93745" y="1247416"/>
                        <a:pt x="0" y="1135526"/>
                        <a:pt x="0" y="1002469"/>
                      </a:cubicBezTo>
                      <a:cubicBezTo>
                        <a:pt x="0" y="851267"/>
                        <a:pt x="123986" y="727281"/>
                        <a:pt x="275188" y="727281"/>
                      </a:cubicBezTo>
                      <a:cubicBezTo>
                        <a:pt x="284260" y="727281"/>
                        <a:pt x="291820" y="727281"/>
                        <a:pt x="300892" y="728793"/>
                      </a:cubicBezTo>
                      <a:cubicBezTo>
                        <a:pt x="326596" y="579103"/>
                        <a:pt x="458142" y="467214"/>
                        <a:pt x="612368" y="467214"/>
                      </a:cubicBezTo>
                      <a:cubicBezTo>
                        <a:pt x="698553" y="467214"/>
                        <a:pt x="778690" y="501990"/>
                        <a:pt x="839171" y="562471"/>
                      </a:cubicBezTo>
                      <a:cubicBezTo>
                        <a:pt x="908724" y="497454"/>
                        <a:pt x="1000957" y="459654"/>
                        <a:pt x="1097726" y="459654"/>
                      </a:cubicBezTo>
                      <a:cubicBezTo>
                        <a:pt x="1109822" y="459654"/>
                        <a:pt x="1120406" y="459654"/>
                        <a:pt x="1132502" y="461166"/>
                      </a:cubicBezTo>
                      <a:cubicBezTo>
                        <a:pt x="1150647" y="204123"/>
                        <a:pt x="1365354" y="0"/>
                        <a:pt x="1626933" y="0"/>
                      </a:cubicBezTo>
                      <a:cubicBezTo>
                        <a:pt x="1797791" y="0"/>
                        <a:pt x="1956553" y="89209"/>
                        <a:pt x="2047274" y="232851"/>
                      </a:cubicBezTo>
                      <a:cubicBezTo>
                        <a:pt x="2060883" y="231339"/>
                        <a:pt x="2072979" y="231339"/>
                        <a:pt x="2085075" y="231339"/>
                      </a:cubicBezTo>
                      <a:cubicBezTo>
                        <a:pt x="2345142" y="231339"/>
                        <a:pt x="2556825" y="443022"/>
                        <a:pt x="2556825" y="703089"/>
                      </a:cubicBezTo>
                      <a:cubicBezTo>
                        <a:pt x="2556825" y="724257"/>
                        <a:pt x="2555313" y="745426"/>
                        <a:pt x="2552289" y="768106"/>
                      </a:cubicBezTo>
                      <a:cubicBezTo>
                        <a:pt x="2673251" y="789274"/>
                        <a:pt x="2765483" y="893603"/>
                        <a:pt x="2765483" y="1020613"/>
                      </a:cubicBezTo>
                      <a:cubicBezTo>
                        <a:pt x="2763972" y="1161231"/>
                        <a:pt x="2649058" y="1276144"/>
                        <a:pt x="2506928" y="1276144"/>
                      </a:cubicBez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365" name="Forma Livre: Forma 1364">
                  <a:extLst>
                    <a:ext uri="{FF2B5EF4-FFF2-40B4-BE49-F238E27FC236}">
                      <a16:creationId xmlns:a16="http://schemas.microsoft.com/office/drawing/2014/main" id="{FC629F17-B95A-C28B-7FCC-45863E2B345C}"/>
                    </a:ext>
                  </a:extLst>
                </p:cNvPr>
                <p:cNvSpPr/>
                <p:nvPr/>
              </p:nvSpPr>
              <p:spPr>
                <a:xfrm>
                  <a:off x="7215501" y="1744553"/>
                  <a:ext cx="2825964" cy="1339649"/>
                </a:xfrm>
                <a:custGeom>
                  <a:avLst/>
                  <a:gdLst>
                    <a:gd name="connsiteX0" fmla="*/ 1655661 w 2825964"/>
                    <a:gd name="connsiteY0" fmla="*/ 60481 h 1339649"/>
                    <a:gd name="connsiteX1" fmla="*/ 2060883 w 2825964"/>
                    <a:gd name="connsiteY1" fmla="*/ 294844 h 1339649"/>
                    <a:gd name="connsiteX2" fmla="*/ 2115315 w 2825964"/>
                    <a:gd name="connsiteY2" fmla="*/ 291820 h 1339649"/>
                    <a:gd name="connsiteX3" fmla="*/ 2556825 w 2825964"/>
                    <a:gd name="connsiteY3" fmla="*/ 733329 h 1339649"/>
                    <a:gd name="connsiteX4" fmla="*/ 2547753 w 2825964"/>
                    <a:gd name="connsiteY4" fmla="*/ 824051 h 1339649"/>
                    <a:gd name="connsiteX5" fmla="*/ 2765483 w 2825964"/>
                    <a:gd name="connsiteY5" fmla="*/ 1049341 h 1339649"/>
                    <a:gd name="connsiteX6" fmla="*/ 2538680 w 2825964"/>
                    <a:gd name="connsiteY6" fmla="*/ 1276144 h 1339649"/>
                    <a:gd name="connsiteX7" fmla="*/ 2517513 w 2825964"/>
                    <a:gd name="connsiteY7" fmla="*/ 1274632 h 1339649"/>
                    <a:gd name="connsiteX8" fmla="*/ 2517513 w 2825964"/>
                    <a:gd name="connsiteY8" fmla="*/ 1276144 h 1339649"/>
                    <a:gd name="connsiteX9" fmla="*/ 282748 w 2825964"/>
                    <a:gd name="connsiteY9" fmla="*/ 1276144 h 1339649"/>
                    <a:gd name="connsiteX10" fmla="*/ 282748 w 2825964"/>
                    <a:gd name="connsiteY10" fmla="*/ 1274632 h 1339649"/>
                    <a:gd name="connsiteX11" fmla="*/ 60481 w 2825964"/>
                    <a:gd name="connsiteY11" fmla="*/ 1031197 h 1339649"/>
                    <a:gd name="connsiteX12" fmla="*/ 305428 w 2825964"/>
                    <a:gd name="connsiteY12" fmla="*/ 786250 h 1339649"/>
                    <a:gd name="connsiteX13" fmla="*/ 356837 w 2825964"/>
                    <a:gd name="connsiteY13" fmla="*/ 792298 h 1339649"/>
                    <a:gd name="connsiteX14" fmla="*/ 642608 w 2825964"/>
                    <a:gd name="connsiteY14" fmla="*/ 526183 h 1339649"/>
                    <a:gd name="connsiteX15" fmla="*/ 867899 w 2825964"/>
                    <a:gd name="connsiteY15" fmla="*/ 635048 h 1339649"/>
                    <a:gd name="connsiteX16" fmla="*/ 1127967 w 2825964"/>
                    <a:gd name="connsiteY16" fmla="*/ 518623 h 1339649"/>
                    <a:gd name="connsiteX17" fmla="*/ 1191472 w 2825964"/>
                    <a:gd name="connsiteY17" fmla="*/ 524671 h 1339649"/>
                    <a:gd name="connsiteX18" fmla="*/ 1655661 w 2825964"/>
                    <a:gd name="connsiteY18" fmla="*/ 60481 h 1339649"/>
                    <a:gd name="connsiteX19" fmla="*/ 1655661 w 2825964"/>
                    <a:gd name="connsiteY19" fmla="*/ 0 h 1339649"/>
                    <a:gd name="connsiteX20" fmla="*/ 1134015 w 2825964"/>
                    <a:gd name="connsiteY20" fmla="*/ 459654 h 1339649"/>
                    <a:gd name="connsiteX21" fmla="*/ 1126454 w 2825964"/>
                    <a:gd name="connsiteY21" fmla="*/ 459654 h 1339649"/>
                    <a:gd name="connsiteX22" fmla="*/ 869411 w 2825964"/>
                    <a:gd name="connsiteY22" fmla="*/ 551887 h 1339649"/>
                    <a:gd name="connsiteX23" fmla="*/ 642608 w 2825964"/>
                    <a:gd name="connsiteY23" fmla="*/ 467214 h 1339649"/>
                    <a:gd name="connsiteX24" fmla="*/ 306940 w 2825964"/>
                    <a:gd name="connsiteY24" fmla="*/ 728793 h 1339649"/>
                    <a:gd name="connsiteX25" fmla="*/ 305428 w 2825964"/>
                    <a:gd name="connsiteY25" fmla="*/ 728793 h 1339649"/>
                    <a:gd name="connsiteX26" fmla="*/ 0 w 2825964"/>
                    <a:gd name="connsiteY26" fmla="*/ 1034221 h 1339649"/>
                    <a:gd name="connsiteX27" fmla="*/ 222267 w 2825964"/>
                    <a:gd name="connsiteY27" fmla="*/ 1327553 h 1339649"/>
                    <a:gd name="connsiteX28" fmla="*/ 222267 w 2825964"/>
                    <a:gd name="connsiteY28" fmla="*/ 1339649 h 1339649"/>
                    <a:gd name="connsiteX29" fmla="*/ 282748 w 2825964"/>
                    <a:gd name="connsiteY29" fmla="*/ 1339649 h 1339649"/>
                    <a:gd name="connsiteX30" fmla="*/ 2517513 w 2825964"/>
                    <a:gd name="connsiteY30" fmla="*/ 1339649 h 1339649"/>
                    <a:gd name="connsiteX31" fmla="*/ 2577994 w 2825964"/>
                    <a:gd name="connsiteY31" fmla="*/ 1339649 h 1339649"/>
                    <a:gd name="connsiteX32" fmla="*/ 2577994 w 2825964"/>
                    <a:gd name="connsiteY32" fmla="*/ 1336625 h 1339649"/>
                    <a:gd name="connsiteX33" fmla="*/ 2825964 w 2825964"/>
                    <a:gd name="connsiteY33" fmla="*/ 1052365 h 1339649"/>
                    <a:gd name="connsiteX34" fmla="*/ 2615794 w 2825964"/>
                    <a:gd name="connsiteY34" fmla="*/ 775666 h 1339649"/>
                    <a:gd name="connsiteX35" fmla="*/ 2617306 w 2825964"/>
                    <a:gd name="connsiteY35" fmla="*/ 734841 h 1339649"/>
                    <a:gd name="connsiteX36" fmla="*/ 2115315 w 2825964"/>
                    <a:gd name="connsiteY36" fmla="*/ 232851 h 1339649"/>
                    <a:gd name="connsiteX37" fmla="*/ 2092635 w 2825964"/>
                    <a:gd name="connsiteY37" fmla="*/ 232851 h 1339649"/>
                    <a:gd name="connsiteX38" fmla="*/ 1655661 w 2825964"/>
                    <a:gd name="connsiteY38" fmla="*/ 0 h 1339649"/>
                    <a:gd name="connsiteX39" fmla="*/ 1655661 w 2825964"/>
                    <a:gd name="connsiteY39" fmla="*/ 0 h 133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2825964" h="1339649">
                      <a:moveTo>
                        <a:pt x="1655661" y="60481"/>
                      </a:moveTo>
                      <a:cubicBezTo>
                        <a:pt x="1829543" y="60481"/>
                        <a:pt x="1979233" y="155738"/>
                        <a:pt x="2060883" y="294844"/>
                      </a:cubicBezTo>
                      <a:cubicBezTo>
                        <a:pt x="2079027" y="293332"/>
                        <a:pt x="2097171" y="291820"/>
                        <a:pt x="2115315" y="291820"/>
                      </a:cubicBezTo>
                      <a:cubicBezTo>
                        <a:pt x="2358751" y="291820"/>
                        <a:pt x="2556825" y="489894"/>
                        <a:pt x="2556825" y="733329"/>
                      </a:cubicBezTo>
                      <a:cubicBezTo>
                        <a:pt x="2556825" y="765082"/>
                        <a:pt x="2553801" y="795322"/>
                        <a:pt x="2547753" y="824051"/>
                      </a:cubicBezTo>
                      <a:cubicBezTo>
                        <a:pt x="2668715" y="828587"/>
                        <a:pt x="2765483" y="928380"/>
                        <a:pt x="2765483" y="1049341"/>
                      </a:cubicBezTo>
                      <a:cubicBezTo>
                        <a:pt x="2765483" y="1174839"/>
                        <a:pt x="2664178" y="1276144"/>
                        <a:pt x="2538680" y="1276144"/>
                      </a:cubicBezTo>
                      <a:cubicBezTo>
                        <a:pt x="2531120" y="1276144"/>
                        <a:pt x="2525073" y="1276144"/>
                        <a:pt x="2517513" y="1274632"/>
                      </a:cubicBezTo>
                      <a:lnTo>
                        <a:pt x="2517513" y="1276144"/>
                      </a:lnTo>
                      <a:lnTo>
                        <a:pt x="282748" y="1276144"/>
                      </a:lnTo>
                      <a:lnTo>
                        <a:pt x="282748" y="1274632"/>
                      </a:lnTo>
                      <a:cubicBezTo>
                        <a:pt x="158762" y="1262536"/>
                        <a:pt x="60481" y="1158207"/>
                        <a:pt x="60481" y="1031197"/>
                      </a:cubicBezTo>
                      <a:cubicBezTo>
                        <a:pt x="60481" y="896627"/>
                        <a:pt x="169346" y="786250"/>
                        <a:pt x="305428" y="786250"/>
                      </a:cubicBezTo>
                      <a:cubicBezTo>
                        <a:pt x="323572" y="786250"/>
                        <a:pt x="340204" y="787762"/>
                        <a:pt x="356837" y="792298"/>
                      </a:cubicBezTo>
                      <a:cubicBezTo>
                        <a:pt x="367421" y="644120"/>
                        <a:pt x="491406" y="526183"/>
                        <a:pt x="642608" y="526183"/>
                      </a:cubicBezTo>
                      <a:cubicBezTo>
                        <a:pt x="733329" y="526183"/>
                        <a:pt x="814978" y="568519"/>
                        <a:pt x="867899" y="635048"/>
                      </a:cubicBezTo>
                      <a:cubicBezTo>
                        <a:pt x="931404" y="563983"/>
                        <a:pt x="1023637" y="518623"/>
                        <a:pt x="1127967" y="518623"/>
                      </a:cubicBezTo>
                      <a:cubicBezTo>
                        <a:pt x="1149135" y="518623"/>
                        <a:pt x="1170303" y="520135"/>
                        <a:pt x="1191472" y="524671"/>
                      </a:cubicBezTo>
                      <a:cubicBezTo>
                        <a:pt x="1189959" y="269139"/>
                        <a:pt x="1398618" y="60481"/>
                        <a:pt x="1655661" y="60481"/>
                      </a:cubicBezTo>
                      <a:moveTo>
                        <a:pt x="1655661" y="0"/>
                      </a:moveTo>
                      <a:cubicBezTo>
                        <a:pt x="1388034" y="0"/>
                        <a:pt x="1167279" y="201099"/>
                        <a:pt x="1134015" y="459654"/>
                      </a:cubicBezTo>
                      <a:cubicBezTo>
                        <a:pt x="1130991" y="459654"/>
                        <a:pt x="1129479" y="459654"/>
                        <a:pt x="1126454" y="459654"/>
                      </a:cubicBezTo>
                      <a:cubicBezTo>
                        <a:pt x="1032710" y="459654"/>
                        <a:pt x="941988" y="492918"/>
                        <a:pt x="869411" y="551887"/>
                      </a:cubicBezTo>
                      <a:cubicBezTo>
                        <a:pt x="807418" y="497454"/>
                        <a:pt x="727281" y="467214"/>
                        <a:pt x="642608" y="467214"/>
                      </a:cubicBezTo>
                      <a:cubicBezTo>
                        <a:pt x="482334" y="467214"/>
                        <a:pt x="346252" y="577591"/>
                        <a:pt x="306940" y="728793"/>
                      </a:cubicBezTo>
                      <a:cubicBezTo>
                        <a:pt x="306940" y="728793"/>
                        <a:pt x="306940" y="728793"/>
                        <a:pt x="305428" y="728793"/>
                      </a:cubicBezTo>
                      <a:cubicBezTo>
                        <a:pt x="137594" y="728793"/>
                        <a:pt x="0" y="866387"/>
                        <a:pt x="0" y="1034221"/>
                      </a:cubicBezTo>
                      <a:cubicBezTo>
                        <a:pt x="0" y="1173327"/>
                        <a:pt x="92233" y="1291265"/>
                        <a:pt x="222267" y="1327553"/>
                      </a:cubicBezTo>
                      <a:lnTo>
                        <a:pt x="222267" y="1339649"/>
                      </a:lnTo>
                      <a:lnTo>
                        <a:pt x="282748" y="1339649"/>
                      </a:lnTo>
                      <a:lnTo>
                        <a:pt x="2517513" y="1339649"/>
                      </a:lnTo>
                      <a:lnTo>
                        <a:pt x="2577994" y="1339649"/>
                      </a:lnTo>
                      <a:lnTo>
                        <a:pt x="2577994" y="1336625"/>
                      </a:lnTo>
                      <a:cubicBezTo>
                        <a:pt x="2717099" y="1316969"/>
                        <a:pt x="2825964" y="1197519"/>
                        <a:pt x="2825964" y="1052365"/>
                      </a:cubicBezTo>
                      <a:cubicBezTo>
                        <a:pt x="2825964" y="920820"/>
                        <a:pt x="2738267" y="808930"/>
                        <a:pt x="2615794" y="775666"/>
                      </a:cubicBezTo>
                      <a:cubicBezTo>
                        <a:pt x="2617306" y="762058"/>
                        <a:pt x="2617306" y="748450"/>
                        <a:pt x="2617306" y="734841"/>
                      </a:cubicBezTo>
                      <a:cubicBezTo>
                        <a:pt x="2617306" y="458142"/>
                        <a:pt x="2392014" y="232851"/>
                        <a:pt x="2115315" y="232851"/>
                      </a:cubicBezTo>
                      <a:cubicBezTo>
                        <a:pt x="2107755" y="232851"/>
                        <a:pt x="2100195" y="232851"/>
                        <a:pt x="2092635" y="232851"/>
                      </a:cubicBezTo>
                      <a:cubicBezTo>
                        <a:pt x="1994353" y="87697"/>
                        <a:pt x="1829543" y="0"/>
                        <a:pt x="1655661" y="0"/>
                      </a:cubicBezTo>
                      <a:lnTo>
                        <a:pt x="16556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1319" name="Gráfico 12">
                <a:extLst>
                  <a:ext uri="{FF2B5EF4-FFF2-40B4-BE49-F238E27FC236}">
                    <a16:creationId xmlns:a16="http://schemas.microsoft.com/office/drawing/2014/main" id="{B40C33F4-3EF5-74BB-C167-0539EAE2C1C6}"/>
                  </a:ext>
                </a:extLst>
              </p:cNvPr>
              <p:cNvGrpSpPr/>
              <p:nvPr/>
            </p:nvGrpSpPr>
            <p:grpSpPr>
              <a:xfrm>
                <a:off x="11933001" y="1744553"/>
                <a:ext cx="2825963" cy="1339649"/>
                <a:chOff x="11933001" y="1744553"/>
                <a:chExt cx="2825963" cy="1339649"/>
              </a:xfrm>
            </p:grpSpPr>
            <p:sp>
              <p:nvSpPr>
                <p:cNvPr id="1362" name="Forma Livre: Forma 1361">
                  <a:extLst>
                    <a:ext uri="{FF2B5EF4-FFF2-40B4-BE49-F238E27FC236}">
                      <a16:creationId xmlns:a16="http://schemas.microsoft.com/office/drawing/2014/main" id="{CBAE7F45-B4ED-CA5D-57BE-A447673503C4}"/>
                    </a:ext>
                  </a:extLst>
                </p:cNvPr>
                <p:cNvSpPr/>
                <p:nvPr/>
              </p:nvSpPr>
              <p:spPr>
                <a:xfrm>
                  <a:off x="11963242" y="1773282"/>
                  <a:ext cx="2765482" cy="1277656"/>
                </a:xfrm>
                <a:custGeom>
                  <a:avLst/>
                  <a:gdLst>
                    <a:gd name="connsiteX0" fmla="*/ 247971 w 2765482"/>
                    <a:gd name="connsiteY0" fmla="*/ 1277656 h 1277656"/>
                    <a:gd name="connsiteX1" fmla="*/ 247971 w 2765482"/>
                    <a:gd name="connsiteY1" fmla="*/ 1277656 h 1277656"/>
                    <a:gd name="connsiteX2" fmla="*/ 0 w 2765482"/>
                    <a:gd name="connsiteY2" fmla="*/ 1020613 h 1277656"/>
                    <a:gd name="connsiteX3" fmla="*/ 213194 w 2765482"/>
                    <a:gd name="connsiteY3" fmla="*/ 768106 h 1277656"/>
                    <a:gd name="connsiteX4" fmla="*/ 208658 w 2765482"/>
                    <a:gd name="connsiteY4" fmla="*/ 703089 h 1277656"/>
                    <a:gd name="connsiteX5" fmla="*/ 680409 w 2765482"/>
                    <a:gd name="connsiteY5" fmla="*/ 231339 h 1277656"/>
                    <a:gd name="connsiteX6" fmla="*/ 718209 w 2765482"/>
                    <a:gd name="connsiteY6" fmla="*/ 232851 h 1277656"/>
                    <a:gd name="connsiteX7" fmla="*/ 1138550 w 2765482"/>
                    <a:gd name="connsiteY7" fmla="*/ 0 h 1277656"/>
                    <a:gd name="connsiteX8" fmla="*/ 1632981 w 2765482"/>
                    <a:gd name="connsiteY8" fmla="*/ 461166 h 1277656"/>
                    <a:gd name="connsiteX9" fmla="*/ 1667757 w 2765482"/>
                    <a:gd name="connsiteY9" fmla="*/ 459654 h 1277656"/>
                    <a:gd name="connsiteX10" fmla="*/ 1926312 w 2765482"/>
                    <a:gd name="connsiteY10" fmla="*/ 562471 h 1277656"/>
                    <a:gd name="connsiteX11" fmla="*/ 2153115 w 2765482"/>
                    <a:gd name="connsiteY11" fmla="*/ 467214 h 1277656"/>
                    <a:gd name="connsiteX12" fmla="*/ 2464592 w 2765482"/>
                    <a:gd name="connsiteY12" fmla="*/ 728793 h 1277656"/>
                    <a:gd name="connsiteX13" fmla="*/ 2490295 w 2765482"/>
                    <a:gd name="connsiteY13" fmla="*/ 727281 h 1277656"/>
                    <a:gd name="connsiteX14" fmla="*/ 2765483 w 2765482"/>
                    <a:gd name="connsiteY14" fmla="*/ 1002469 h 1277656"/>
                    <a:gd name="connsiteX15" fmla="*/ 2543216 w 2765482"/>
                    <a:gd name="connsiteY15" fmla="*/ 1271608 h 1277656"/>
                    <a:gd name="connsiteX16" fmla="*/ 2543216 w 2765482"/>
                    <a:gd name="connsiteY16" fmla="*/ 1276144 h 1277656"/>
                    <a:gd name="connsiteX17" fmla="*/ 2512976 w 2765482"/>
                    <a:gd name="connsiteY17" fmla="*/ 1277656 h 1277656"/>
                    <a:gd name="connsiteX18" fmla="*/ 247971 w 2765482"/>
                    <a:gd name="connsiteY18" fmla="*/ 1277656 h 1277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65482" h="1277656">
                      <a:moveTo>
                        <a:pt x="247971" y="1277656"/>
                      </a:moveTo>
                      <a:lnTo>
                        <a:pt x="247971" y="1277656"/>
                      </a:lnTo>
                      <a:cubicBezTo>
                        <a:pt x="110377" y="1273120"/>
                        <a:pt x="0" y="1159719"/>
                        <a:pt x="0" y="1020613"/>
                      </a:cubicBezTo>
                      <a:cubicBezTo>
                        <a:pt x="0" y="893603"/>
                        <a:pt x="90721" y="789274"/>
                        <a:pt x="213194" y="768106"/>
                      </a:cubicBezTo>
                      <a:cubicBezTo>
                        <a:pt x="210170" y="746938"/>
                        <a:pt x="208658" y="725769"/>
                        <a:pt x="208658" y="703089"/>
                      </a:cubicBezTo>
                      <a:cubicBezTo>
                        <a:pt x="208658" y="443022"/>
                        <a:pt x="420341" y="231339"/>
                        <a:pt x="680409" y="231339"/>
                      </a:cubicBezTo>
                      <a:cubicBezTo>
                        <a:pt x="692505" y="231339"/>
                        <a:pt x="706112" y="231339"/>
                        <a:pt x="718209" y="232851"/>
                      </a:cubicBezTo>
                      <a:cubicBezTo>
                        <a:pt x="808930" y="89209"/>
                        <a:pt x="967692" y="0"/>
                        <a:pt x="1138550" y="0"/>
                      </a:cubicBezTo>
                      <a:cubicBezTo>
                        <a:pt x="1400130" y="0"/>
                        <a:pt x="1614837" y="204123"/>
                        <a:pt x="1632981" y="461166"/>
                      </a:cubicBezTo>
                      <a:cubicBezTo>
                        <a:pt x="1645077" y="459654"/>
                        <a:pt x="1655661" y="459654"/>
                        <a:pt x="1667757" y="459654"/>
                      </a:cubicBezTo>
                      <a:cubicBezTo>
                        <a:pt x="1763014" y="459654"/>
                        <a:pt x="1856760" y="495942"/>
                        <a:pt x="1926312" y="562471"/>
                      </a:cubicBezTo>
                      <a:cubicBezTo>
                        <a:pt x="1985281" y="501990"/>
                        <a:pt x="2066930" y="467214"/>
                        <a:pt x="2153115" y="467214"/>
                      </a:cubicBezTo>
                      <a:cubicBezTo>
                        <a:pt x="2307341" y="467214"/>
                        <a:pt x="2438887" y="580615"/>
                        <a:pt x="2464592" y="728793"/>
                      </a:cubicBezTo>
                      <a:cubicBezTo>
                        <a:pt x="2473663" y="727281"/>
                        <a:pt x="2481223" y="727281"/>
                        <a:pt x="2490295" y="727281"/>
                      </a:cubicBezTo>
                      <a:cubicBezTo>
                        <a:pt x="2641497" y="727281"/>
                        <a:pt x="2765483" y="851267"/>
                        <a:pt x="2765483" y="1002469"/>
                      </a:cubicBezTo>
                      <a:cubicBezTo>
                        <a:pt x="2765483" y="1135527"/>
                        <a:pt x="2671738" y="1247416"/>
                        <a:pt x="2543216" y="1271608"/>
                      </a:cubicBezTo>
                      <a:lnTo>
                        <a:pt x="2543216" y="1276144"/>
                      </a:lnTo>
                      <a:lnTo>
                        <a:pt x="2512976" y="1277656"/>
                      </a:lnTo>
                      <a:lnTo>
                        <a:pt x="247971" y="1277656"/>
                      </a:ln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363" name="Forma Livre: Forma 1362">
                  <a:extLst>
                    <a:ext uri="{FF2B5EF4-FFF2-40B4-BE49-F238E27FC236}">
                      <a16:creationId xmlns:a16="http://schemas.microsoft.com/office/drawing/2014/main" id="{AAD599A0-C7F6-5372-E37E-31C76447CAB0}"/>
                    </a:ext>
                  </a:extLst>
                </p:cNvPr>
                <p:cNvSpPr/>
                <p:nvPr/>
              </p:nvSpPr>
              <p:spPr>
                <a:xfrm>
                  <a:off x="11933001" y="1744553"/>
                  <a:ext cx="2825963" cy="1339649"/>
                </a:xfrm>
                <a:custGeom>
                  <a:avLst/>
                  <a:gdLst>
                    <a:gd name="connsiteX0" fmla="*/ 1170302 w 2825963"/>
                    <a:gd name="connsiteY0" fmla="*/ 60481 h 1339649"/>
                    <a:gd name="connsiteX1" fmla="*/ 1636004 w 2825963"/>
                    <a:gd name="connsiteY1" fmla="*/ 526183 h 1339649"/>
                    <a:gd name="connsiteX2" fmla="*/ 1699509 w 2825963"/>
                    <a:gd name="connsiteY2" fmla="*/ 520135 h 1339649"/>
                    <a:gd name="connsiteX3" fmla="*/ 1959577 w 2825963"/>
                    <a:gd name="connsiteY3" fmla="*/ 636560 h 1339649"/>
                    <a:gd name="connsiteX4" fmla="*/ 2184868 w 2825963"/>
                    <a:gd name="connsiteY4" fmla="*/ 527695 h 1339649"/>
                    <a:gd name="connsiteX5" fmla="*/ 2470639 w 2825963"/>
                    <a:gd name="connsiteY5" fmla="*/ 793810 h 1339649"/>
                    <a:gd name="connsiteX6" fmla="*/ 2522048 w 2825963"/>
                    <a:gd name="connsiteY6" fmla="*/ 787762 h 1339649"/>
                    <a:gd name="connsiteX7" fmla="*/ 2766995 w 2825963"/>
                    <a:gd name="connsiteY7" fmla="*/ 1032709 h 1339649"/>
                    <a:gd name="connsiteX8" fmla="*/ 2544728 w 2825963"/>
                    <a:gd name="connsiteY8" fmla="*/ 1276144 h 1339649"/>
                    <a:gd name="connsiteX9" fmla="*/ 2544728 w 2825963"/>
                    <a:gd name="connsiteY9" fmla="*/ 1277656 h 1339649"/>
                    <a:gd name="connsiteX10" fmla="*/ 308451 w 2825963"/>
                    <a:gd name="connsiteY10" fmla="*/ 1277656 h 1339649"/>
                    <a:gd name="connsiteX11" fmla="*/ 308451 w 2825963"/>
                    <a:gd name="connsiteY11" fmla="*/ 1276144 h 1339649"/>
                    <a:gd name="connsiteX12" fmla="*/ 287284 w 2825963"/>
                    <a:gd name="connsiteY12" fmla="*/ 1277656 h 1339649"/>
                    <a:gd name="connsiteX13" fmla="*/ 60481 w 2825963"/>
                    <a:gd name="connsiteY13" fmla="*/ 1050853 h 1339649"/>
                    <a:gd name="connsiteX14" fmla="*/ 278211 w 2825963"/>
                    <a:gd name="connsiteY14" fmla="*/ 825563 h 1339649"/>
                    <a:gd name="connsiteX15" fmla="*/ 269139 w 2825963"/>
                    <a:gd name="connsiteY15" fmla="*/ 734841 h 1339649"/>
                    <a:gd name="connsiteX16" fmla="*/ 710649 w 2825963"/>
                    <a:gd name="connsiteY16" fmla="*/ 293332 h 1339649"/>
                    <a:gd name="connsiteX17" fmla="*/ 765081 w 2825963"/>
                    <a:gd name="connsiteY17" fmla="*/ 296356 h 1339649"/>
                    <a:gd name="connsiteX18" fmla="*/ 1170302 w 2825963"/>
                    <a:gd name="connsiteY18" fmla="*/ 60481 h 1339649"/>
                    <a:gd name="connsiteX19" fmla="*/ 1170302 w 2825963"/>
                    <a:gd name="connsiteY19" fmla="*/ 0 h 1339649"/>
                    <a:gd name="connsiteX20" fmla="*/ 733329 w 2825963"/>
                    <a:gd name="connsiteY20" fmla="*/ 232851 h 1339649"/>
                    <a:gd name="connsiteX21" fmla="*/ 710649 w 2825963"/>
                    <a:gd name="connsiteY21" fmla="*/ 232851 h 1339649"/>
                    <a:gd name="connsiteX22" fmla="*/ 208658 w 2825963"/>
                    <a:gd name="connsiteY22" fmla="*/ 734841 h 1339649"/>
                    <a:gd name="connsiteX23" fmla="*/ 210170 w 2825963"/>
                    <a:gd name="connsiteY23" fmla="*/ 775666 h 1339649"/>
                    <a:gd name="connsiteX24" fmla="*/ 0 w 2825963"/>
                    <a:gd name="connsiteY24" fmla="*/ 1052365 h 1339649"/>
                    <a:gd name="connsiteX25" fmla="*/ 247971 w 2825963"/>
                    <a:gd name="connsiteY25" fmla="*/ 1336625 h 1339649"/>
                    <a:gd name="connsiteX26" fmla="*/ 247971 w 2825963"/>
                    <a:gd name="connsiteY26" fmla="*/ 1339649 h 1339649"/>
                    <a:gd name="connsiteX27" fmla="*/ 287284 w 2825963"/>
                    <a:gd name="connsiteY27" fmla="*/ 1339649 h 1339649"/>
                    <a:gd name="connsiteX28" fmla="*/ 308451 w 2825963"/>
                    <a:gd name="connsiteY28" fmla="*/ 1339649 h 1339649"/>
                    <a:gd name="connsiteX29" fmla="*/ 2543216 w 2825963"/>
                    <a:gd name="connsiteY29" fmla="*/ 1339649 h 1339649"/>
                    <a:gd name="connsiteX30" fmla="*/ 2603697 w 2825963"/>
                    <a:gd name="connsiteY30" fmla="*/ 1339649 h 1339649"/>
                    <a:gd name="connsiteX31" fmla="*/ 2603697 w 2825963"/>
                    <a:gd name="connsiteY31" fmla="*/ 1327553 h 1339649"/>
                    <a:gd name="connsiteX32" fmla="*/ 2825964 w 2825963"/>
                    <a:gd name="connsiteY32" fmla="*/ 1034221 h 1339649"/>
                    <a:gd name="connsiteX33" fmla="*/ 2520536 w 2825963"/>
                    <a:gd name="connsiteY33" fmla="*/ 728793 h 1339649"/>
                    <a:gd name="connsiteX34" fmla="*/ 2519024 w 2825963"/>
                    <a:gd name="connsiteY34" fmla="*/ 728793 h 1339649"/>
                    <a:gd name="connsiteX35" fmla="*/ 2183355 w 2825963"/>
                    <a:gd name="connsiteY35" fmla="*/ 467214 h 1339649"/>
                    <a:gd name="connsiteX36" fmla="*/ 1956553 w 2825963"/>
                    <a:gd name="connsiteY36" fmla="*/ 551887 h 1339649"/>
                    <a:gd name="connsiteX37" fmla="*/ 1699509 w 2825963"/>
                    <a:gd name="connsiteY37" fmla="*/ 459654 h 1339649"/>
                    <a:gd name="connsiteX38" fmla="*/ 1691949 w 2825963"/>
                    <a:gd name="connsiteY38" fmla="*/ 459654 h 1339649"/>
                    <a:gd name="connsiteX39" fmla="*/ 1170302 w 2825963"/>
                    <a:gd name="connsiteY39" fmla="*/ 0 h 1339649"/>
                    <a:gd name="connsiteX40" fmla="*/ 1170302 w 2825963"/>
                    <a:gd name="connsiteY40" fmla="*/ 0 h 133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825963" h="1339649">
                      <a:moveTo>
                        <a:pt x="1170302" y="60481"/>
                      </a:moveTo>
                      <a:cubicBezTo>
                        <a:pt x="1427346" y="60481"/>
                        <a:pt x="1636004" y="269139"/>
                        <a:pt x="1636004" y="526183"/>
                      </a:cubicBezTo>
                      <a:cubicBezTo>
                        <a:pt x="1657173" y="523159"/>
                        <a:pt x="1678342" y="520135"/>
                        <a:pt x="1699509" y="520135"/>
                      </a:cubicBezTo>
                      <a:cubicBezTo>
                        <a:pt x="1802326" y="520135"/>
                        <a:pt x="1894560" y="565495"/>
                        <a:pt x="1959577" y="636560"/>
                      </a:cubicBezTo>
                      <a:cubicBezTo>
                        <a:pt x="2012497" y="570031"/>
                        <a:pt x="2092634" y="527695"/>
                        <a:pt x="2184868" y="527695"/>
                      </a:cubicBezTo>
                      <a:cubicBezTo>
                        <a:pt x="2336070" y="527695"/>
                        <a:pt x="2460055" y="645632"/>
                        <a:pt x="2470639" y="793810"/>
                      </a:cubicBezTo>
                      <a:cubicBezTo>
                        <a:pt x="2487272" y="790786"/>
                        <a:pt x="2503904" y="787762"/>
                        <a:pt x="2522048" y="787762"/>
                      </a:cubicBezTo>
                      <a:cubicBezTo>
                        <a:pt x="2656617" y="787762"/>
                        <a:pt x="2766995" y="896627"/>
                        <a:pt x="2766995" y="1032709"/>
                      </a:cubicBezTo>
                      <a:cubicBezTo>
                        <a:pt x="2766995" y="1159719"/>
                        <a:pt x="2668714" y="1265560"/>
                        <a:pt x="2544728" y="1276144"/>
                      </a:cubicBezTo>
                      <a:lnTo>
                        <a:pt x="2544728" y="1277656"/>
                      </a:lnTo>
                      <a:lnTo>
                        <a:pt x="308451" y="1277656"/>
                      </a:lnTo>
                      <a:lnTo>
                        <a:pt x="308451" y="1276144"/>
                      </a:lnTo>
                      <a:cubicBezTo>
                        <a:pt x="300891" y="1276144"/>
                        <a:pt x="294844" y="1277656"/>
                        <a:pt x="287284" y="1277656"/>
                      </a:cubicBezTo>
                      <a:cubicBezTo>
                        <a:pt x="161785" y="1277656"/>
                        <a:pt x="60481" y="1176351"/>
                        <a:pt x="60481" y="1050853"/>
                      </a:cubicBezTo>
                      <a:cubicBezTo>
                        <a:pt x="60481" y="928380"/>
                        <a:pt x="157249" y="830099"/>
                        <a:pt x="278211" y="825563"/>
                      </a:cubicBezTo>
                      <a:cubicBezTo>
                        <a:pt x="272163" y="796834"/>
                        <a:pt x="269139" y="765082"/>
                        <a:pt x="269139" y="734841"/>
                      </a:cubicBezTo>
                      <a:cubicBezTo>
                        <a:pt x="269139" y="491406"/>
                        <a:pt x="467213" y="293332"/>
                        <a:pt x="710649" y="293332"/>
                      </a:cubicBezTo>
                      <a:cubicBezTo>
                        <a:pt x="728793" y="293332"/>
                        <a:pt x="746937" y="294844"/>
                        <a:pt x="765081" y="296356"/>
                      </a:cubicBezTo>
                      <a:cubicBezTo>
                        <a:pt x="845218" y="155738"/>
                        <a:pt x="996420" y="60481"/>
                        <a:pt x="1170302" y="60481"/>
                      </a:cubicBezTo>
                      <a:moveTo>
                        <a:pt x="1170302" y="0"/>
                      </a:moveTo>
                      <a:cubicBezTo>
                        <a:pt x="994909" y="0"/>
                        <a:pt x="831611" y="87697"/>
                        <a:pt x="733329" y="232851"/>
                      </a:cubicBezTo>
                      <a:cubicBezTo>
                        <a:pt x="725769" y="232851"/>
                        <a:pt x="718209" y="232851"/>
                        <a:pt x="710649" y="232851"/>
                      </a:cubicBezTo>
                      <a:cubicBezTo>
                        <a:pt x="433949" y="232851"/>
                        <a:pt x="208658" y="458142"/>
                        <a:pt x="208658" y="734841"/>
                      </a:cubicBezTo>
                      <a:cubicBezTo>
                        <a:pt x="208658" y="748450"/>
                        <a:pt x="208658" y="762058"/>
                        <a:pt x="210170" y="775666"/>
                      </a:cubicBezTo>
                      <a:cubicBezTo>
                        <a:pt x="87697" y="808930"/>
                        <a:pt x="0" y="919308"/>
                        <a:pt x="0" y="1052365"/>
                      </a:cubicBezTo>
                      <a:cubicBezTo>
                        <a:pt x="0" y="1197519"/>
                        <a:pt x="107353" y="1316969"/>
                        <a:pt x="247971" y="1336625"/>
                      </a:cubicBezTo>
                      <a:lnTo>
                        <a:pt x="247971" y="1339649"/>
                      </a:lnTo>
                      <a:lnTo>
                        <a:pt x="287284" y="1339649"/>
                      </a:lnTo>
                      <a:lnTo>
                        <a:pt x="308451" y="1339649"/>
                      </a:lnTo>
                      <a:lnTo>
                        <a:pt x="2543216" y="1339649"/>
                      </a:lnTo>
                      <a:lnTo>
                        <a:pt x="2603697" y="1339649"/>
                      </a:lnTo>
                      <a:lnTo>
                        <a:pt x="2603697" y="1327553"/>
                      </a:lnTo>
                      <a:cubicBezTo>
                        <a:pt x="2733731" y="1291265"/>
                        <a:pt x="2825964" y="1173327"/>
                        <a:pt x="2825964" y="1034221"/>
                      </a:cubicBezTo>
                      <a:cubicBezTo>
                        <a:pt x="2825964" y="866387"/>
                        <a:pt x="2688370" y="728793"/>
                        <a:pt x="2520536" y="728793"/>
                      </a:cubicBezTo>
                      <a:cubicBezTo>
                        <a:pt x="2520536" y="728793"/>
                        <a:pt x="2520536" y="728793"/>
                        <a:pt x="2519024" y="728793"/>
                      </a:cubicBezTo>
                      <a:cubicBezTo>
                        <a:pt x="2481223" y="579103"/>
                        <a:pt x="2343630" y="467214"/>
                        <a:pt x="2183355" y="467214"/>
                      </a:cubicBezTo>
                      <a:cubicBezTo>
                        <a:pt x="2098683" y="467214"/>
                        <a:pt x="2018546" y="497454"/>
                        <a:pt x="1956553" y="551887"/>
                      </a:cubicBezTo>
                      <a:cubicBezTo>
                        <a:pt x="1883976" y="492918"/>
                        <a:pt x="1793255" y="459654"/>
                        <a:pt x="1699509" y="459654"/>
                      </a:cubicBezTo>
                      <a:cubicBezTo>
                        <a:pt x="1696485" y="459654"/>
                        <a:pt x="1694973" y="459654"/>
                        <a:pt x="1691949" y="459654"/>
                      </a:cubicBezTo>
                      <a:cubicBezTo>
                        <a:pt x="1658685" y="201099"/>
                        <a:pt x="1437930" y="0"/>
                        <a:pt x="1170302" y="0"/>
                      </a:cubicBezTo>
                      <a:lnTo>
                        <a:pt x="117030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1320" name="Gráfico 12">
                <a:extLst>
                  <a:ext uri="{FF2B5EF4-FFF2-40B4-BE49-F238E27FC236}">
                    <a16:creationId xmlns:a16="http://schemas.microsoft.com/office/drawing/2014/main" id="{1B48992E-A939-75FB-D695-FFF3687624B8}"/>
                  </a:ext>
                </a:extLst>
              </p:cNvPr>
              <p:cNvGrpSpPr/>
              <p:nvPr/>
            </p:nvGrpSpPr>
            <p:grpSpPr>
              <a:xfrm>
                <a:off x="9262775" y="1922972"/>
                <a:ext cx="3580461" cy="1769062"/>
                <a:chOff x="9262775" y="1922972"/>
                <a:chExt cx="3580461" cy="1769062"/>
              </a:xfrm>
            </p:grpSpPr>
            <p:sp>
              <p:nvSpPr>
                <p:cNvPr id="1360" name="Forma Livre: Forma 1359">
                  <a:extLst>
                    <a:ext uri="{FF2B5EF4-FFF2-40B4-BE49-F238E27FC236}">
                      <a16:creationId xmlns:a16="http://schemas.microsoft.com/office/drawing/2014/main" id="{339C5B74-0CDE-D368-2B31-A65230D77442}"/>
                    </a:ext>
                  </a:extLst>
                </p:cNvPr>
                <p:cNvSpPr/>
                <p:nvPr/>
              </p:nvSpPr>
              <p:spPr>
                <a:xfrm>
                  <a:off x="9293015" y="1956236"/>
                  <a:ext cx="3518469" cy="1708581"/>
                </a:xfrm>
                <a:custGeom>
                  <a:avLst/>
                  <a:gdLst>
                    <a:gd name="connsiteX0" fmla="*/ 3058815 w 3518469"/>
                    <a:gd name="connsiteY0" fmla="*/ 1707070 h 1708581"/>
                    <a:gd name="connsiteX1" fmla="*/ 3054279 w 3518469"/>
                    <a:gd name="connsiteY1" fmla="*/ 1707070 h 1708581"/>
                    <a:gd name="connsiteX2" fmla="*/ 382541 w 3518469"/>
                    <a:gd name="connsiteY2" fmla="*/ 1707070 h 1708581"/>
                    <a:gd name="connsiteX3" fmla="*/ 382541 w 3518469"/>
                    <a:gd name="connsiteY3" fmla="*/ 1705558 h 1708581"/>
                    <a:gd name="connsiteX4" fmla="*/ 0 w 3518469"/>
                    <a:gd name="connsiteY4" fmla="*/ 1286728 h 1708581"/>
                    <a:gd name="connsiteX5" fmla="*/ 420341 w 3518469"/>
                    <a:gd name="connsiteY5" fmla="*/ 866387 h 1708581"/>
                    <a:gd name="connsiteX6" fmla="*/ 524671 w 3518469"/>
                    <a:gd name="connsiteY6" fmla="*/ 879995 h 1708581"/>
                    <a:gd name="connsiteX7" fmla="*/ 851267 w 3518469"/>
                    <a:gd name="connsiteY7" fmla="*/ 609344 h 1708581"/>
                    <a:gd name="connsiteX8" fmla="*/ 851267 w 3518469"/>
                    <a:gd name="connsiteY8" fmla="*/ 588176 h 1708581"/>
                    <a:gd name="connsiteX9" fmla="*/ 1439443 w 3518469"/>
                    <a:gd name="connsiteY9" fmla="*/ 0 h 1708581"/>
                    <a:gd name="connsiteX10" fmla="*/ 1962601 w 3518469"/>
                    <a:gd name="connsiteY10" fmla="*/ 320548 h 1708581"/>
                    <a:gd name="connsiteX11" fmla="*/ 2168236 w 3518469"/>
                    <a:gd name="connsiteY11" fmla="*/ 264603 h 1708581"/>
                    <a:gd name="connsiteX12" fmla="*/ 2457032 w 3518469"/>
                    <a:gd name="connsiteY12" fmla="*/ 385565 h 1708581"/>
                    <a:gd name="connsiteX13" fmla="*/ 2721635 w 3518469"/>
                    <a:gd name="connsiteY13" fmla="*/ 302404 h 1708581"/>
                    <a:gd name="connsiteX14" fmla="*/ 3185825 w 3518469"/>
                    <a:gd name="connsiteY14" fmla="*/ 766594 h 1708581"/>
                    <a:gd name="connsiteX15" fmla="*/ 3182801 w 3518469"/>
                    <a:gd name="connsiteY15" fmla="*/ 808930 h 1708581"/>
                    <a:gd name="connsiteX16" fmla="*/ 3518469 w 3518469"/>
                    <a:gd name="connsiteY16" fmla="*/ 1250440 h 1708581"/>
                    <a:gd name="connsiteX17" fmla="*/ 3081495 w 3518469"/>
                    <a:gd name="connsiteY17" fmla="*/ 1708582 h 1708581"/>
                    <a:gd name="connsiteX18" fmla="*/ 3081495 w 3518469"/>
                    <a:gd name="connsiteY18" fmla="*/ 1708582 h 1708581"/>
                    <a:gd name="connsiteX19" fmla="*/ 3076959 w 3518469"/>
                    <a:gd name="connsiteY19" fmla="*/ 1708582 h 1708581"/>
                    <a:gd name="connsiteX20" fmla="*/ 3058815 w 3518469"/>
                    <a:gd name="connsiteY20" fmla="*/ 1708582 h 1708581"/>
                    <a:gd name="connsiteX21" fmla="*/ 3058815 w 3518469"/>
                    <a:gd name="connsiteY21" fmla="*/ 1707070 h 170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518469" h="1708581">
                      <a:moveTo>
                        <a:pt x="3058815" y="1707070"/>
                      </a:moveTo>
                      <a:lnTo>
                        <a:pt x="3054279" y="1707070"/>
                      </a:lnTo>
                      <a:lnTo>
                        <a:pt x="382541" y="1707070"/>
                      </a:lnTo>
                      <a:lnTo>
                        <a:pt x="382541" y="1705558"/>
                      </a:lnTo>
                      <a:cubicBezTo>
                        <a:pt x="169346" y="1685902"/>
                        <a:pt x="0" y="1504459"/>
                        <a:pt x="0" y="1286728"/>
                      </a:cubicBezTo>
                      <a:cubicBezTo>
                        <a:pt x="0" y="1055389"/>
                        <a:pt x="189002" y="866387"/>
                        <a:pt x="420341" y="866387"/>
                      </a:cubicBezTo>
                      <a:cubicBezTo>
                        <a:pt x="455118" y="866387"/>
                        <a:pt x="489895" y="870923"/>
                        <a:pt x="524671" y="879995"/>
                      </a:cubicBezTo>
                      <a:cubicBezTo>
                        <a:pt x="577592" y="737865"/>
                        <a:pt x="701577" y="635048"/>
                        <a:pt x="851267" y="609344"/>
                      </a:cubicBezTo>
                      <a:cubicBezTo>
                        <a:pt x="851267" y="601784"/>
                        <a:pt x="851267" y="595736"/>
                        <a:pt x="851267" y="588176"/>
                      </a:cubicBezTo>
                      <a:cubicBezTo>
                        <a:pt x="851267" y="264603"/>
                        <a:pt x="1114358" y="0"/>
                        <a:pt x="1439443" y="0"/>
                      </a:cubicBezTo>
                      <a:cubicBezTo>
                        <a:pt x="1660197" y="0"/>
                        <a:pt x="1862808" y="123986"/>
                        <a:pt x="1962601" y="320548"/>
                      </a:cubicBezTo>
                      <a:cubicBezTo>
                        <a:pt x="2024594" y="284260"/>
                        <a:pt x="2095659" y="264603"/>
                        <a:pt x="2168236" y="264603"/>
                      </a:cubicBezTo>
                      <a:cubicBezTo>
                        <a:pt x="2277102" y="264603"/>
                        <a:pt x="2381431" y="308452"/>
                        <a:pt x="2457032" y="385565"/>
                      </a:cubicBezTo>
                      <a:cubicBezTo>
                        <a:pt x="2535657" y="331132"/>
                        <a:pt x="2626378" y="302404"/>
                        <a:pt x="2721635" y="302404"/>
                      </a:cubicBezTo>
                      <a:cubicBezTo>
                        <a:pt x="2977167" y="302404"/>
                        <a:pt x="3185825" y="511063"/>
                        <a:pt x="3185825" y="766594"/>
                      </a:cubicBezTo>
                      <a:cubicBezTo>
                        <a:pt x="3185825" y="780202"/>
                        <a:pt x="3185825" y="793810"/>
                        <a:pt x="3182801" y="808930"/>
                      </a:cubicBezTo>
                      <a:cubicBezTo>
                        <a:pt x="3379363" y="863363"/>
                        <a:pt x="3518469" y="1044805"/>
                        <a:pt x="3518469" y="1250440"/>
                      </a:cubicBezTo>
                      <a:cubicBezTo>
                        <a:pt x="3518469" y="1495387"/>
                        <a:pt x="3324931" y="1696486"/>
                        <a:pt x="3081495" y="1708582"/>
                      </a:cubicBezTo>
                      <a:lnTo>
                        <a:pt x="3081495" y="1708582"/>
                      </a:lnTo>
                      <a:lnTo>
                        <a:pt x="3076959" y="1708582"/>
                      </a:lnTo>
                      <a:cubicBezTo>
                        <a:pt x="3070912" y="1708582"/>
                        <a:pt x="3064863" y="1708582"/>
                        <a:pt x="3058815" y="1708582"/>
                      </a:cubicBezTo>
                      <a:cubicBezTo>
                        <a:pt x="3060328" y="1707070"/>
                        <a:pt x="3060328" y="1707070"/>
                        <a:pt x="3058815" y="1707070"/>
                      </a:cubicBez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361" name="Forma Livre: Forma 1360">
                  <a:extLst>
                    <a:ext uri="{FF2B5EF4-FFF2-40B4-BE49-F238E27FC236}">
                      <a16:creationId xmlns:a16="http://schemas.microsoft.com/office/drawing/2014/main" id="{594458D1-B0DE-EE51-4892-9B7C30FCCC71}"/>
                    </a:ext>
                  </a:extLst>
                </p:cNvPr>
                <p:cNvSpPr/>
                <p:nvPr/>
              </p:nvSpPr>
              <p:spPr>
                <a:xfrm>
                  <a:off x="9262775" y="1922972"/>
                  <a:ext cx="3580461" cy="1769062"/>
                </a:xfrm>
                <a:custGeom>
                  <a:avLst/>
                  <a:gdLst>
                    <a:gd name="connsiteX0" fmla="*/ 1469683 w 3580461"/>
                    <a:gd name="connsiteY0" fmla="*/ 60481 h 1769062"/>
                    <a:gd name="connsiteX1" fmla="*/ 1980745 w 3580461"/>
                    <a:gd name="connsiteY1" fmla="*/ 394637 h 1769062"/>
                    <a:gd name="connsiteX2" fmla="*/ 2198477 w 3580461"/>
                    <a:gd name="connsiteY2" fmla="*/ 325084 h 1769062"/>
                    <a:gd name="connsiteX3" fmla="*/ 2484248 w 3580461"/>
                    <a:gd name="connsiteY3" fmla="*/ 455118 h 1769062"/>
                    <a:gd name="connsiteX4" fmla="*/ 2751875 w 3580461"/>
                    <a:gd name="connsiteY4" fmla="*/ 361373 h 1769062"/>
                    <a:gd name="connsiteX5" fmla="*/ 3185825 w 3580461"/>
                    <a:gd name="connsiteY5" fmla="*/ 795322 h 1769062"/>
                    <a:gd name="connsiteX6" fmla="*/ 3179777 w 3580461"/>
                    <a:gd name="connsiteY6" fmla="*/ 861851 h 1769062"/>
                    <a:gd name="connsiteX7" fmla="*/ 3519981 w 3580461"/>
                    <a:gd name="connsiteY7" fmla="*/ 1280680 h 1769062"/>
                    <a:gd name="connsiteX8" fmla="*/ 3092080 w 3580461"/>
                    <a:gd name="connsiteY8" fmla="*/ 1708582 h 1769062"/>
                    <a:gd name="connsiteX9" fmla="*/ 3084520 w 3580461"/>
                    <a:gd name="connsiteY9" fmla="*/ 1708582 h 1769062"/>
                    <a:gd name="connsiteX10" fmla="*/ 3084520 w 3580461"/>
                    <a:gd name="connsiteY10" fmla="*/ 1708582 h 1769062"/>
                    <a:gd name="connsiteX11" fmla="*/ 443021 w 3580461"/>
                    <a:gd name="connsiteY11" fmla="*/ 1708582 h 1769062"/>
                    <a:gd name="connsiteX12" fmla="*/ 443021 w 3580461"/>
                    <a:gd name="connsiteY12" fmla="*/ 1708582 h 1769062"/>
                    <a:gd name="connsiteX13" fmla="*/ 60481 w 3580461"/>
                    <a:gd name="connsiteY13" fmla="*/ 1318481 h 1769062"/>
                    <a:gd name="connsiteX14" fmla="*/ 450582 w 3580461"/>
                    <a:gd name="connsiteY14" fmla="*/ 928380 h 1769062"/>
                    <a:gd name="connsiteX15" fmla="*/ 574567 w 3580461"/>
                    <a:gd name="connsiteY15" fmla="*/ 948036 h 1769062"/>
                    <a:gd name="connsiteX16" fmla="*/ 914772 w 3580461"/>
                    <a:gd name="connsiteY16" fmla="*/ 665288 h 1769062"/>
                    <a:gd name="connsiteX17" fmla="*/ 911747 w 3580461"/>
                    <a:gd name="connsiteY17" fmla="*/ 616904 h 1769062"/>
                    <a:gd name="connsiteX18" fmla="*/ 1469683 w 3580461"/>
                    <a:gd name="connsiteY18" fmla="*/ 60481 h 1769062"/>
                    <a:gd name="connsiteX19" fmla="*/ 1469683 w 3580461"/>
                    <a:gd name="connsiteY19" fmla="*/ 0 h 1769062"/>
                    <a:gd name="connsiteX20" fmla="*/ 851267 w 3580461"/>
                    <a:gd name="connsiteY20" fmla="*/ 615392 h 1769062"/>
                    <a:gd name="connsiteX21" fmla="*/ 536767 w 3580461"/>
                    <a:gd name="connsiteY21" fmla="*/ 875459 h 1769062"/>
                    <a:gd name="connsiteX22" fmla="*/ 450582 w 3580461"/>
                    <a:gd name="connsiteY22" fmla="*/ 867899 h 1769062"/>
                    <a:gd name="connsiteX23" fmla="*/ 0 w 3580461"/>
                    <a:gd name="connsiteY23" fmla="*/ 1318481 h 1769062"/>
                    <a:gd name="connsiteX24" fmla="*/ 128522 w 3580461"/>
                    <a:gd name="connsiteY24" fmla="*/ 1634493 h 1769062"/>
                    <a:gd name="connsiteX25" fmla="*/ 382541 w 3580461"/>
                    <a:gd name="connsiteY25" fmla="*/ 1764527 h 1769062"/>
                    <a:gd name="connsiteX26" fmla="*/ 382541 w 3580461"/>
                    <a:gd name="connsiteY26" fmla="*/ 1769062 h 1769062"/>
                    <a:gd name="connsiteX27" fmla="*/ 443021 w 3580461"/>
                    <a:gd name="connsiteY27" fmla="*/ 1769062 h 1769062"/>
                    <a:gd name="connsiteX28" fmla="*/ 3083008 w 3580461"/>
                    <a:gd name="connsiteY28" fmla="*/ 1769062 h 1769062"/>
                    <a:gd name="connsiteX29" fmla="*/ 3143489 w 3580461"/>
                    <a:gd name="connsiteY29" fmla="*/ 1769062 h 1769062"/>
                    <a:gd name="connsiteX30" fmla="*/ 3143489 w 3580461"/>
                    <a:gd name="connsiteY30" fmla="*/ 1766038 h 1769062"/>
                    <a:gd name="connsiteX31" fmla="*/ 3580462 w 3580461"/>
                    <a:gd name="connsiteY31" fmla="*/ 1280680 h 1769062"/>
                    <a:gd name="connsiteX32" fmla="*/ 3246306 w 3580461"/>
                    <a:gd name="connsiteY32" fmla="*/ 816490 h 1769062"/>
                    <a:gd name="connsiteX33" fmla="*/ 3246306 w 3580461"/>
                    <a:gd name="connsiteY33" fmla="*/ 795322 h 1769062"/>
                    <a:gd name="connsiteX34" fmla="*/ 2751875 w 3580461"/>
                    <a:gd name="connsiteY34" fmla="*/ 300892 h 1769062"/>
                    <a:gd name="connsiteX35" fmla="*/ 2491808 w 3580461"/>
                    <a:gd name="connsiteY35" fmla="*/ 374981 h 1769062"/>
                    <a:gd name="connsiteX36" fmla="*/ 2198477 w 3580461"/>
                    <a:gd name="connsiteY36" fmla="*/ 263091 h 1769062"/>
                    <a:gd name="connsiteX37" fmla="*/ 2004938 w 3580461"/>
                    <a:gd name="connsiteY37" fmla="*/ 308452 h 1769062"/>
                    <a:gd name="connsiteX38" fmla="*/ 1469683 w 3580461"/>
                    <a:gd name="connsiteY38" fmla="*/ 0 h 1769062"/>
                    <a:gd name="connsiteX39" fmla="*/ 1469683 w 3580461"/>
                    <a:gd name="connsiteY39" fmla="*/ 0 h 1769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580461" h="1769062">
                      <a:moveTo>
                        <a:pt x="1469683" y="60481"/>
                      </a:moveTo>
                      <a:cubicBezTo>
                        <a:pt x="1697998" y="60481"/>
                        <a:pt x="1894560" y="198075"/>
                        <a:pt x="1980745" y="394637"/>
                      </a:cubicBezTo>
                      <a:cubicBezTo>
                        <a:pt x="2042739" y="350788"/>
                        <a:pt x="2118340" y="325084"/>
                        <a:pt x="2198477" y="325084"/>
                      </a:cubicBezTo>
                      <a:cubicBezTo>
                        <a:pt x="2313390" y="325084"/>
                        <a:pt x="2414695" y="376493"/>
                        <a:pt x="2484248" y="455118"/>
                      </a:cubicBezTo>
                      <a:cubicBezTo>
                        <a:pt x="2558337" y="397661"/>
                        <a:pt x="2650570" y="361373"/>
                        <a:pt x="2751875" y="361373"/>
                      </a:cubicBezTo>
                      <a:cubicBezTo>
                        <a:pt x="2990774" y="361373"/>
                        <a:pt x="3185825" y="554911"/>
                        <a:pt x="3185825" y="795322"/>
                      </a:cubicBezTo>
                      <a:cubicBezTo>
                        <a:pt x="3185825" y="818002"/>
                        <a:pt x="3184313" y="839171"/>
                        <a:pt x="3179777" y="861851"/>
                      </a:cubicBezTo>
                      <a:cubicBezTo>
                        <a:pt x="3373316" y="902675"/>
                        <a:pt x="3519981" y="1075046"/>
                        <a:pt x="3519981" y="1280680"/>
                      </a:cubicBezTo>
                      <a:cubicBezTo>
                        <a:pt x="3519981" y="1516555"/>
                        <a:pt x="3327955" y="1708582"/>
                        <a:pt x="3092080" y="1708582"/>
                      </a:cubicBezTo>
                      <a:cubicBezTo>
                        <a:pt x="3089055" y="1708582"/>
                        <a:pt x="3086032" y="1708582"/>
                        <a:pt x="3084520" y="1708582"/>
                      </a:cubicBezTo>
                      <a:lnTo>
                        <a:pt x="3084520" y="1708582"/>
                      </a:lnTo>
                      <a:lnTo>
                        <a:pt x="443021" y="1708582"/>
                      </a:lnTo>
                      <a:lnTo>
                        <a:pt x="443021" y="1708582"/>
                      </a:lnTo>
                      <a:cubicBezTo>
                        <a:pt x="231339" y="1704046"/>
                        <a:pt x="60481" y="1531675"/>
                        <a:pt x="60481" y="1318481"/>
                      </a:cubicBezTo>
                      <a:cubicBezTo>
                        <a:pt x="60481" y="1102262"/>
                        <a:pt x="235876" y="928380"/>
                        <a:pt x="450582" y="928380"/>
                      </a:cubicBezTo>
                      <a:cubicBezTo>
                        <a:pt x="494431" y="928380"/>
                        <a:pt x="535255" y="935940"/>
                        <a:pt x="574567" y="948036"/>
                      </a:cubicBezTo>
                      <a:cubicBezTo>
                        <a:pt x="619928" y="796834"/>
                        <a:pt x="752985" y="681921"/>
                        <a:pt x="914772" y="665288"/>
                      </a:cubicBezTo>
                      <a:cubicBezTo>
                        <a:pt x="913260" y="650168"/>
                        <a:pt x="911747" y="633536"/>
                        <a:pt x="911747" y="616904"/>
                      </a:cubicBezTo>
                      <a:cubicBezTo>
                        <a:pt x="911747" y="309964"/>
                        <a:pt x="1162743" y="60481"/>
                        <a:pt x="1469683" y="60481"/>
                      </a:cubicBezTo>
                      <a:moveTo>
                        <a:pt x="1469683" y="0"/>
                      </a:moveTo>
                      <a:cubicBezTo>
                        <a:pt x="1129479" y="0"/>
                        <a:pt x="852779" y="275187"/>
                        <a:pt x="851267" y="615392"/>
                      </a:cubicBezTo>
                      <a:cubicBezTo>
                        <a:pt x="710649" y="647144"/>
                        <a:pt x="594223" y="743913"/>
                        <a:pt x="536767" y="875459"/>
                      </a:cubicBezTo>
                      <a:cubicBezTo>
                        <a:pt x="508039" y="869411"/>
                        <a:pt x="479310" y="867899"/>
                        <a:pt x="450582" y="867899"/>
                      </a:cubicBezTo>
                      <a:cubicBezTo>
                        <a:pt x="201098" y="867899"/>
                        <a:pt x="0" y="1070510"/>
                        <a:pt x="0" y="1318481"/>
                      </a:cubicBezTo>
                      <a:cubicBezTo>
                        <a:pt x="0" y="1437930"/>
                        <a:pt x="45361" y="1549820"/>
                        <a:pt x="128522" y="1634493"/>
                      </a:cubicBezTo>
                      <a:cubicBezTo>
                        <a:pt x="198075" y="1705558"/>
                        <a:pt x="285772" y="1749406"/>
                        <a:pt x="382541" y="1764527"/>
                      </a:cubicBezTo>
                      <a:lnTo>
                        <a:pt x="382541" y="1769062"/>
                      </a:lnTo>
                      <a:lnTo>
                        <a:pt x="443021" y="1769062"/>
                      </a:lnTo>
                      <a:lnTo>
                        <a:pt x="3083008" y="1769062"/>
                      </a:lnTo>
                      <a:lnTo>
                        <a:pt x="3143489" y="1769062"/>
                      </a:lnTo>
                      <a:lnTo>
                        <a:pt x="3143489" y="1766038"/>
                      </a:lnTo>
                      <a:cubicBezTo>
                        <a:pt x="3388436" y="1740334"/>
                        <a:pt x="3580462" y="1531675"/>
                        <a:pt x="3580462" y="1280680"/>
                      </a:cubicBezTo>
                      <a:cubicBezTo>
                        <a:pt x="3580462" y="1068998"/>
                        <a:pt x="3442868" y="883019"/>
                        <a:pt x="3246306" y="816490"/>
                      </a:cubicBezTo>
                      <a:cubicBezTo>
                        <a:pt x="3246306" y="808930"/>
                        <a:pt x="3246306" y="802882"/>
                        <a:pt x="3246306" y="795322"/>
                      </a:cubicBezTo>
                      <a:cubicBezTo>
                        <a:pt x="3246306" y="523159"/>
                        <a:pt x="3024039" y="300892"/>
                        <a:pt x="2751875" y="300892"/>
                      </a:cubicBezTo>
                      <a:cubicBezTo>
                        <a:pt x="2658130" y="300892"/>
                        <a:pt x="2568921" y="326596"/>
                        <a:pt x="2491808" y="374981"/>
                      </a:cubicBezTo>
                      <a:cubicBezTo>
                        <a:pt x="2411671" y="302404"/>
                        <a:pt x="2307342" y="263091"/>
                        <a:pt x="2198477" y="263091"/>
                      </a:cubicBezTo>
                      <a:cubicBezTo>
                        <a:pt x="2130436" y="263091"/>
                        <a:pt x="2065419" y="278212"/>
                        <a:pt x="2004938" y="308452"/>
                      </a:cubicBezTo>
                      <a:cubicBezTo>
                        <a:pt x="1896073" y="119450"/>
                        <a:pt x="1691950" y="0"/>
                        <a:pt x="1469683" y="0"/>
                      </a:cubicBezTo>
                      <a:lnTo>
                        <a:pt x="146968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1321" name="Gráfico 12">
                <a:extLst>
                  <a:ext uri="{FF2B5EF4-FFF2-40B4-BE49-F238E27FC236}">
                    <a16:creationId xmlns:a16="http://schemas.microsoft.com/office/drawing/2014/main" id="{E95E0D6D-06A8-2D6E-A4BC-7AD855165DED}"/>
                  </a:ext>
                </a:extLst>
              </p:cNvPr>
              <p:cNvGrpSpPr/>
              <p:nvPr/>
            </p:nvGrpSpPr>
            <p:grpSpPr>
              <a:xfrm>
                <a:off x="4725205" y="1980428"/>
                <a:ext cx="3581973" cy="1769062"/>
                <a:chOff x="4725205" y="1980428"/>
                <a:chExt cx="3581973" cy="1769062"/>
              </a:xfrm>
            </p:grpSpPr>
            <p:sp>
              <p:nvSpPr>
                <p:cNvPr id="1358" name="Forma Livre: Forma 1357">
                  <a:extLst>
                    <a:ext uri="{FF2B5EF4-FFF2-40B4-BE49-F238E27FC236}">
                      <a16:creationId xmlns:a16="http://schemas.microsoft.com/office/drawing/2014/main" id="{8B16BE76-410F-D075-2BEC-7807A3E09DCE}"/>
                    </a:ext>
                  </a:extLst>
                </p:cNvPr>
                <p:cNvSpPr/>
                <p:nvPr/>
              </p:nvSpPr>
              <p:spPr>
                <a:xfrm>
                  <a:off x="4755445" y="2010669"/>
                  <a:ext cx="3518468" cy="1708581"/>
                </a:xfrm>
                <a:custGeom>
                  <a:avLst/>
                  <a:gdLst>
                    <a:gd name="connsiteX0" fmla="*/ 436974 w 3518468"/>
                    <a:gd name="connsiteY0" fmla="*/ 1708582 h 1708581"/>
                    <a:gd name="connsiteX1" fmla="*/ 436974 w 3518468"/>
                    <a:gd name="connsiteY1" fmla="*/ 1708582 h 1708581"/>
                    <a:gd name="connsiteX2" fmla="*/ 0 w 3518468"/>
                    <a:gd name="connsiteY2" fmla="*/ 1250440 h 1708581"/>
                    <a:gd name="connsiteX3" fmla="*/ 335668 w 3518468"/>
                    <a:gd name="connsiteY3" fmla="*/ 808930 h 1708581"/>
                    <a:gd name="connsiteX4" fmla="*/ 332644 w 3518468"/>
                    <a:gd name="connsiteY4" fmla="*/ 766594 h 1708581"/>
                    <a:gd name="connsiteX5" fmla="*/ 796834 w 3518468"/>
                    <a:gd name="connsiteY5" fmla="*/ 302404 h 1708581"/>
                    <a:gd name="connsiteX6" fmla="*/ 1061438 w 3518468"/>
                    <a:gd name="connsiteY6" fmla="*/ 385565 h 1708581"/>
                    <a:gd name="connsiteX7" fmla="*/ 1350233 w 3518468"/>
                    <a:gd name="connsiteY7" fmla="*/ 264603 h 1708581"/>
                    <a:gd name="connsiteX8" fmla="*/ 1555868 w 3518468"/>
                    <a:gd name="connsiteY8" fmla="*/ 320548 h 1708581"/>
                    <a:gd name="connsiteX9" fmla="*/ 2079027 w 3518468"/>
                    <a:gd name="connsiteY9" fmla="*/ 0 h 1708581"/>
                    <a:gd name="connsiteX10" fmla="*/ 2667202 w 3518468"/>
                    <a:gd name="connsiteY10" fmla="*/ 588176 h 1708581"/>
                    <a:gd name="connsiteX11" fmla="*/ 2667202 w 3518468"/>
                    <a:gd name="connsiteY11" fmla="*/ 609344 h 1708581"/>
                    <a:gd name="connsiteX12" fmla="*/ 2993799 w 3518468"/>
                    <a:gd name="connsiteY12" fmla="*/ 879995 h 1708581"/>
                    <a:gd name="connsiteX13" fmla="*/ 3098128 w 3518468"/>
                    <a:gd name="connsiteY13" fmla="*/ 866387 h 1708581"/>
                    <a:gd name="connsiteX14" fmla="*/ 3518469 w 3518468"/>
                    <a:gd name="connsiteY14" fmla="*/ 1286729 h 1708581"/>
                    <a:gd name="connsiteX15" fmla="*/ 3135928 w 3518468"/>
                    <a:gd name="connsiteY15" fmla="*/ 1705558 h 1708581"/>
                    <a:gd name="connsiteX16" fmla="*/ 3135928 w 3518468"/>
                    <a:gd name="connsiteY16" fmla="*/ 1707070 h 1708581"/>
                    <a:gd name="connsiteX17" fmla="*/ 3105688 w 3518468"/>
                    <a:gd name="connsiteY17" fmla="*/ 1707070 h 1708581"/>
                    <a:gd name="connsiteX18" fmla="*/ 436974 w 3518468"/>
                    <a:gd name="connsiteY18" fmla="*/ 1707070 h 170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18468" h="1708581">
                      <a:moveTo>
                        <a:pt x="436974" y="1708582"/>
                      </a:moveTo>
                      <a:lnTo>
                        <a:pt x="436974" y="1708582"/>
                      </a:lnTo>
                      <a:cubicBezTo>
                        <a:pt x="195051" y="1696486"/>
                        <a:pt x="0" y="1495387"/>
                        <a:pt x="0" y="1250440"/>
                      </a:cubicBezTo>
                      <a:cubicBezTo>
                        <a:pt x="0" y="1044805"/>
                        <a:pt x="139106" y="863363"/>
                        <a:pt x="335668" y="808930"/>
                      </a:cubicBezTo>
                      <a:cubicBezTo>
                        <a:pt x="334156" y="793810"/>
                        <a:pt x="332644" y="780202"/>
                        <a:pt x="332644" y="766594"/>
                      </a:cubicBezTo>
                      <a:cubicBezTo>
                        <a:pt x="332644" y="511063"/>
                        <a:pt x="541303" y="302404"/>
                        <a:pt x="796834" y="302404"/>
                      </a:cubicBezTo>
                      <a:cubicBezTo>
                        <a:pt x="892092" y="302404"/>
                        <a:pt x="982813" y="331132"/>
                        <a:pt x="1061438" y="385565"/>
                      </a:cubicBezTo>
                      <a:cubicBezTo>
                        <a:pt x="1138551" y="308452"/>
                        <a:pt x="1241368" y="264603"/>
                        <a:pt x="1350233" y="264603"/>
                      </a:cubicBezTo>
                      <a:cubicBezTo>
                        <a:pt x="1422810" y="264603"/>
                        <a:pt x="1493875" y="284260"/>
                        <a:pt x="1555868" y="320548"/>
                      </a:cubicBezTo>
                      <a:cubicBezTo>
                        <a:pt x="1655661" y="125498"/>
                        <a:pt x="1858272" y="0"/>
                        <a:pt x="2079027" y="0"/>
                      </a:cubicBezTo>
                      <a:cubicBezTo>
                        <a:pt x="2402599" y="0"/>
                        <a:pt x="2667202" y="263091"/>
                        <a:pt x="2667202" y="588176"/>
                      </a:cubicBezTo>
                      <a:cubicBezTo>
                        <a:pt x="2667202" y="595736"/>
                        <a:pt x="2667202" y="603296"/>
                        <a:pt x="2667202" y="609344"/>
                      </a:cubicBezTo>
                      <a:cubicBezTo>
                        <a:pt x="2816892" y="635048"/>
                        <a:pt x="2940878" y="737865"/>
                        <a:pt x="2993799" y="879995"/>
                      </a:cubicBezTo>
                      <a:cubicBezTo>
                        <a:pt x="3028575" y="870923"/>
                        <a:pt x="3063351" y="866387"/>
                        <a:pt x="3098128" y="866387"/>
                      </a:cubicBezTo>
                      <a:cubicBezTo>
                        <a:pt x="3329467" y="866387"/>
                        <a:pt x="3518469" y="1055390"/>
                        <a:pt x="3518469" y="1286729"/>
                      </a:cubicBezTo>
                      <a:cubicBezTo>
                        <a:pt x="3518469" y="1504459"/>
                        <a:pt x="3349123" y="1685902"/>
                        <a:pt x="3135928" y="1705558"/>
                      </a:cubicBezTo>
                      <a:lnTo>
                        <a:pt x="3135928" y="1707070"/>
                      </a:lnTo>
                      <a:lnTo>
                        <a:pt x="3105688" y="1707070"/>
                      </a:lnTo>
                      <a:lnTo>
                        <a:pt x="436974" y="1707070"/>
                      </a:ln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359" name="Forma Livre: Forma 1358">
                  <a:extLst>
                    <a:ext uri="{FF2B5EF4-FFF2-40B4-BE49-F238E27FC236}">
                      <a16:creationId xmlns:a16="http://schemas.microsoft.com/office/drawing/2014/main" id="{5BFCBA69-3130-B119-A90F-271C786C0A5C}"/>
                    </a:ext>
                  </a:extLst>
                </p:cNvPr>
                <p:cNvSpPr/>
                <p:nvPr/>
              </p:nvSpPr>
              <p:spPr>
                <a:xfrm>
                  <a:off x="4725205" y="1980428"/>
                  <a:ext cx="3581973" cy="1769062"/>
                </a:xfrm>
                <a:custGeom>
                  <a:avLst/>
                  <a:gdLst>
                    <a:gd name="connsiteX0" fmla="*/ 2110779 w 3581973"/>
                    <a:gd name="connsiteY0" fmla="*/ 60481 h 1769062"/>
                    <a:gd name="connsiteX1" fmla="*/ 2668714 w 3581973"/>
                    <a:gd name="connsiteY1" fmla="*/ 618416 h 1769062"/>
                    <a:gd name="connsiteX2" fmla="*/ 2665690 w 3581973"/>
                    <a:gd name="connsiteY2" fmla="*/ 666801 h 1769062"/>
                    <a:gd name="connsiteX3" fmla="*/ 3005895 w 3581973"/>
                    <a:gd name="connsiteY3" fmla="*/ 949548 h 1769062"/>
                    <a:gd name="connsiteX4" fmla="*/ 3129880 w 3581973"/>
                    <a:gd name="connsiteY4" fmla="*/ 929892 h 1769062"/>
                    <a:gd name="connsiteX5" fmla="*/ 3519981 w 3581973"/>
                    <a:gd name="connsiteY5" fmla="*/ 1319993 h 1769062"/>
                    <a:gd name="connsiteX6" fmla="*/ 3137440 w 3581973"/>
                    <a:gd name="connsiteY6" fmla="*/ 1710094 h 1769062"/>
                    <a:gd name="connsiteX7" fmla="*/ 3137440 w 3581973"/>
                    <a:gd name="connsiteY7" fmla="*/ 1710094 h 1769062"/>
                    <a:gd name="connsiteX8" fmla="*/ 497455 w 3581973"/>
                    <a:gd name="connsiteY8" fmla="*/ 1710094 h 1769062"/>
                    <a:gd name="connsiteX9" fmla="*/ 497455 w 3581973"/>
                    <a:gd name="connsiteY9" fmla="*/ 1710094 h 1769062"/>
                    <a:gd name="connsiteX10" fmla="*/ 489894 w 3581973"/>
                    <a:gd name="connsiteY10" fmla="*/ 1710094 h 1769062"/>
                    <a:gd name="connsiteX11" fmla="*/ 61993 w 3581973"/>
                    <a:gd name="connsiteY11" fmla="*/ 1282192 h 1769062"/>
                    <a:gd name="connsiteX12" fmla="*/ 402197 w 3581973"/>
                    <a:gd name="connsiteY12" fmla="*/ 863363 h 1769062"/>
                    <a:gd name="connsiteX13" fmla="*/ 396149 w 3581973"/>
                    <a:gd name="connsiteY13" fmla="*/ 796834 h 1769062"/>
                    <a:gd name="connsiteX14" fmla="*/ 830099 w 3581973"/>
                    <a:gd name="connsiteY14" fmla="*/ 362885 h 1769062"/>
                    <a:gd name="connsiteX15" fmla="*/ 1097726 w 3581973"/>
                    <a:gd name="connsiteY15" fmla="*/ 456630 h 1769062"/>
                    <a:gd name="connsiteX16" fmla="*/ 1383498 w 3581973"/>
                    <a:gd name="connsiteY16" fmla="*/ 326596 h 1769062"/>
                    <a:gd name="connsiteX17" fmla="*/ 1601229 w 3581973"/>
                    <a:gd name="connsiteY17" fmla="*/ 396149 h 1769062"/>
                    <a:gd name="connsiteX18" fmla="*/ 2110779 w 3581973"/>
                    <a:gd name="connsiteY18" fmla="*/ 60481 h 1769062"/>
                    <a:gd name="connsiteX19" fmla="*/ 2110779 w 3581973"/>
                    <a:gd name="connsiteY19" fmla="*/ 0 h 1769062"/>
                    <a:gd name="connsiteX20" fmla="*/ 1575524 w 3581973"/>
                    <a:gd name="connsiteY20" fmla="*/ 308452 h 1769062"/>
                    <a:gd name="connsiteX21" fmla="*/ 1381986 w 3581973"/>
                    <a:gd name="connsiteY21" fmla="*/ 263091 h 1769062"/>
                    <a:gd name="connsiteX22" fmla="*/ 1088654 w 3581973"/>
                    <a:gd name="connsiteY22" fmla="*/ 374981 h 1769062"/>
                    <a:gd name="connsiteX23" fmla="*/ 828587 w 3581973"/>
                    <a:gd name="connsiteY23" fmla="*/ 300892 h 1769062"/>
                    <a:gd name="connsiteX24" fmla="*/ 334156 w 3581973"/>
                    <a:gd name="connsiteY24" fmla="*/ 795322 h 1769062"/>
                    <a:gd name="connsiteX25" fmla="*/ 334156 w 3581973"/>
                    <a:gd name="connsiteY25" fmla="*/ 816490 h 1769062"/>
                    <a:gd name="connsiteX26" fmla="*/ 0 w 3581973"/>
                    <a:gd name="connsiteY26" fmla="*/ 1280680 h 1769062"/>
                    <a:gd name="connsiteX27" fmla="*/ 436974 w 3581973"/>
                    <a:gd name="connsiteY27" fmla="*/ 1766039 h 1769062"/>
                    <a:gd name="connsiteX28" fmla="*/ 436974 w 3581973"/>
                    <a:gd name="connsiteY28" fmla="*/ 1769063 h 1769062"/>
                    <a:gd name="connsiteX29" fmla="*/ 477798 w 3581973"/>
                    <a:gd name="connsiteY29" fmla="*/ 1769063 h 1769062"/>
                    <a:gd name="connsiteX30" fmla="*/ 489894 w 3581973"/>
                    <a:gd name="connsiteY30" fmla="*/ 1769063 h 1769062"/>
                    <a:gd name="connsiteX31" fmla="*/ 492918 w 3581973"/>
                    <a:gd name="connsiteY31" fmla="*/ 1769063 h 1769062"/>
                    <a:gd name="connsiteX32" fmla="*/ 498966 w 3581973"/>
                    <a:gd name="connsiteY32" fmla="*/ 1769063 h 1769062"/>
                    <a:gd name="connsiteX33" fmla="*/ 3138952 w 3581973"/>
                    <a:gd name="connsiteY33" fmla="*/ 1769063 h 1769062"/>
                    <a:gd name="connsiteX34" fmla="*/ 3199433 w 3581973"/>
                    <a:gd name="connsiteY34" fmla="*/ 1769063 h 1769062"/>
                    <a:gd name="connsiteX35" fmla="*/ 3199433 w 3581973"/>
                    <a:gd name="connsiteY35" fmla="*/ 1763015 h 1769062"/>
                    <a:gd name="connsiteX36" fmla="*/ 3453452 w 3581973"/>
                    <a:gd name="connsiteY36" fmla="*/ 1632981 h 1769062"/>
                    <a:gd name="connsiteX37" fmla="*/ 3581974 w 3581973"/>
                    <a:gd name="connsiteY37" fmla="*/ 1316969 h 1769062"/>
                    <a:gd name="connsiteX38" fmla="*/ 3131392 w 3581973"/>
                    <a:gd name="connsiteY38" fmla="*/ 866387 h 1769062"/>
                    <a:gd name="connsiteX39" fmla="*/ 3045207 w 3581973"/>
                    <a:gd name="connsiteY39" fmla="*/ 873947 h 1769062"/>
                    <a:gd name="connsiteX40" fmla="*/ 2730707 w 3581973"/>
                    <a:gd name="connsiteY40" fmla="*/ 613880 h 1769062"/>
                    <a:gd name="connsiteX41" fmla="*/ 2110779 w 3581973"/>
                    <a:gd name="connsiteY41" fmla="*/ 0 h 1769062"/>
                    <a:gd name="connsiteX42" fmla="*/ 2110779 w 3581973"/>
                    <a:gd name="connsiteY42" fmla="*/ 0 h 1769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581973" h="1769062">
                      <a:moveTo>
                        <a:pt x="2110779" y="60481"/>
                      </a:moveTo>
                      <a:cubicBezTo>
                        <a:pt x="2419231" y="60481"/>
                        <a:pt x="2668714" y="309964"/>
                        <a:pt x="2668714" y="618416"/>
                      </a:cubicBezTo>
                      <a:cubicBezTo>
                        <a:pt x="2668714" y="635048"/>
                        <a:pt x="2667202" y="650168"/>
                        <a:pt x="2665690" y="666801"/>
                      </a:cubicBezTo>
                      <a:cubicBezTo>
                        <a:pt x="2827476" y="683433"/>
                        <a:pt x="2960534" y="796834"/>
                        <a:pt x="3005895" y="949548"/>
                      </a:cubicBezTo>
                      <a:cubicBezTo>
                        <a:pt x="3045207" y="935940"/>
                        <a:pt x="3086031" y="929892"/>
                        <a:pt x="3129880" y="929892"/>
                      </a:cubicBezTo>
                      <a:cubicBezTo>
                        <a:pt x="3346099" y="929892"/>
                        <a:pt x="3519981" y="1105286"/>
                        <a:pt x="3519981" y="1319993"/>
                      </a:cubicBezTo>
                      <a:cubicBezTo>
                        <a:pt x="3519981" y="1533188"/>
                        <a:pt x="3349123" y="1705558"/>
                        <a:pt x="3137440" y="1710094"/>
                      </a:cubicBezTo>
                      <a:lnTo>
                        <a:pt x="3137440" y="1710094"/>
                      </a:lnTo>
                      <a:lnTo>
                        <a:pt x="497455" y="1710094"/>
                      </a:lnTo>
                      <a:lnTo>
                        <a:pt x="497455" y="1710094"/>
                      </a:lnTo>
                      <a:cubicBezTo>
                        <a:pt x="494430" y="1710094"/>
                        <a:pt x="491406" y="1710094"/>
                        <a:pt x="489894" y="1710094"/>
                      </a:cubicBezTo>
                      <a:cubicBezTo>
                        <a:pt x="254019" y="1710094"/>
                        <a:pt x="61993" y="1518068"/>
                        <a:pt x="61993" y="1282192"/>
                      </a:cubicBezTo>
                      <a:cubicBezTo>
                        <a:pt x="61993" y="1076558"/>
                        <a:pt x="207147" y="904188"/>
                        <a:pt x="402197" y="863363"/>
                      </a:cubicBezTo>
                      <a:cubicBezTo>
                        <a:pt x="399173" y="842195"/>
                        <a:pt x="396149" y="819515"/>
                        <a:pt x="396149" y="796834"/>
                      </a:cubicBezTo>
                      <a:cubicBezTo>
                        <a:pt x="396149" y="557935"/>
                        <a:pt x="589688" y="362885"/>
                        <a:pt x="830099" y="362885"/>
                      </a:cubicBezTo>
                      <a:cubicBezTo>
                        <a:pt x="931404" y="362885"/>
                        <a:pt x="1023637" y="397661"/>
                        <a:pt x="1097726" y="456630"/>
                      </a:cubicBezTo>
                      <a:cubicBezTo>
                        <a:pt x="1167279" y="376493"/>
                        <a:pt x="1268584" y="326596"/>
                        <a:pt x="1383498" y="326596"/>
                      </a:cubicBezTo>
                      <a:cubicBezTo>
                        <a:pt x="1465147" y="326596"/>
                        <a:pt x="1540748" y="352301"/>
                        <a:pt x="1601229" y="396149"/>
                      </a:cubicBezTo>
                      <a:cubicBezTo>
                        <a:pt x="1685902" y="196563"/>
                        <a:pt x="1882464" y="60481"/>
                        <a:pt x="2110779" y="60481"/>
                      </a:cubicBezTo>
                      <a:moveTo>
                        <a:pt x="2110779" y="0"/>
                      </a:moveTo>
                      <a:cubicBezTo>
                        <a:pt x="1888512" y="0"/>
                        <a:pt x="1685902" y="119450"/>
                        <a:pt x="1575524" y="308452"/>
                      </a:cubicBezTo>
                      <a:cubicBezTo>
                        <a:pt x="1515043" y="278212"/>
                        <a:pt x="1450027" y="263091"/>
                        <a:pt x="1381986" y="263091"/>
                      </a:cubicBezTo>
                      <a:cubicBezTo>
                        <a:pt x="1273120" y="263091"/>
                        <a:pt x="1168791" y="303916"/>
                        <a:pt x="1088654" y="374981"/>
                      </a:cubicBezTo>
                      <a:cubicBezTo>
                        <a:pt x="1010029" y="326596"/>
                        <a:pt x="920820" y="300892"/>
                        <a:pt x="828587" y="300892"/>
                      </a:cubicBezTo>
                      <a:cubicBezTo>
                        <a:pt x="556423" y="300892"/>
                        <a:pt x="334156" y="523159"/>
                        <a:pt x="334156" y="795322"/>
                      </a:cubicBezTo>
                      <a:cubicBezTo>
                        <a:pt x="334156" y="802882"/>
                        <a:pt x="334156" y="808930"/>
                        <a:pt x="334156" y="816490"/>
                      </a:cubicBezTo>
                      <a:cubicBezTo>
                        <a:pt x="137594" y="881507"/>
                        <a:pt x="0" y="1068998"/>
                        <a:pt x="0" y="1280680"/>
                      </a:cubicBezTo>
                      <a:cubicBezTo>
                        <a:pt x="0" y="1533188"/>
                        <a:pt x="192026" y="1740334"/>
                        <a:pt x="436974" y="1766039"/>
                      </a:cubicBezTo>
                      <a:lnTo>
                        <a:pt x="436974" y="1769063"/>
                      </a:lnTo>
                      <a:lnTo>
                        <a:pt x="477798" y="1769063"/>
                      </a:lnTo>
                      <a:cubicBezTo>
                        <a:pt x="482334" y="1769063"/>
                        <a:pt x="485358" y="1769063"/>
                        <a:pt x="489894" y="1769063"/>
                      </a:cubicBezTo>
                      <a:cubicBezTo>
                        <a:pt x="491406" y="1769063"/>
                        <a:pt x="491406" y="1769063"/>
                        <a:pt x="492918" y="1769063"/>
                      </a:cubicBezTo>
                      <a:lnTo>
                        <a:pt x="498966" y="1769063"/>
                      </a:lnTo>
                      <a:lnTo>
                        <a:pt x="3138952" y="1769063"/>
                      </a:lnTo>
                      <a:lnTo>
                        <a:pt x="3199433" y="1769063"/>
                      </a:lnTo>
                      <a:lnTo>
                        <a:pt x="3199433" y="1763015"/>
                      </a:lnTo>
                      <a:cubicBezTo>
                        <a:pt x="3294690" y="1747894"/>
                        <a:pt x="3383899" y="1704046"/>
                        <a:pt x="3453452" y="1632981"/>
                      </a:cubicBezTo>
                      <a:cubicBezTo>
                        <a:pt x="3536613" y="1548308"/>
                        <a:pt x="3581974" y="1436418"/>
                        <a:pt x="3581974" y="1316969"/>
                      </a:cubicBezTo>
                      <a:cubicBezTo>
                        <a:pt x="3581974" y="1067486"/>
                        <a:pt x="3379364" y="866387"/>
                        <a:pt x="3131392" y="866387"/>
                      </a:cubicBezTo>
                      <a:cubicBezTo>
                        <a:pt x="3102664" y="866387"/>
                        <a:pt x="3073935" y="869411"/>
                        <a:pt x="3045207" y="873947"/>
                      </a:cubicBezTo>
                      <a:cubicBezTo>
                        <a:pt x="2987750" y="742402"/>
                        <a:pt x="2871325" y="645632"/>
                        <a:pt x="2730707" y="613880"/>
                      </a:cubicBezTo>
                      <a:cubicBezTo>
                        <a:pt x="2726171" y="275188"/>
                        <a:pt x="2450983" y="0"/>
                        <a:pt x="2110779" y="0"/>
                      </a:cubicBezTo>
                      <a:lnTo>
                        <a:pt x="21107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1322" name="Gráfico 12">
                <a:extLst>
                  <a:ext uri="{FF2B5EF4-FFF2-40B4-BE49-F238E27FC236}">
                    <a16:creationId xmlns:a16="http://schemas.microsoft.com/office/drawing/2014/main" id="{2DD6384E-AB1B-0780-377B-89C0C852883F}"/>
                  </a:ext>
                </a:extLst>
              </p:cNvPr>
              <p:cNvGrpSpPr/>
              <p:nvPr/>
            </p:nvGrpSpPr>
            <p:grpSpPr>
              <a:xfrm>
                <a:off x="13764056" y="1980428"/>
                <a:ext cx="3581974" cy="1769062"/>
                <a:chOff x="13764056" y="1980428"/>
                <a:chExt cx="3581974" cy="1769062"/>
              </a:xfrm>
            </p:grpSpPr>
            <p:sp>
              <p:nvSpPr>
                <p:cNvPr id="1356" name="Forma Livre: Forma 1355">
                  <a:extLst>
                    <a:ext uri="{FF2B5EF4-FFF2-40B4-BE49-F238E27FC236}">
                      <a16:creationId xmlns:a16="http://schemas.microsoft.com/office/drawing/2014/main" id="{093FA907-3561-7FCF-5A77-5CA2171F11DC}"/>
                    </a:ext>
                  </a:extLst>
                </p:cNvPr>
                <p:cNvSpPr/>
                <p:nvPr/>
              </p:nvSpPr>
              <p:spPr>
                <a:xfrm>
                  <a:off x="13792785" y="2010669"/>
                  <a:ext cx="3518468" cy="1708581"/>
                </a:xfrm>
                <a:custGeom>
                  <a:avLst/>
                  <a:gdLst>
                    <a:gd name="connsiteX0" fmla="*/ 436973 w 3518468"/>
                    <a:gd name="connsiteY0" fmla="*/ 1708582 h 1708581"/>
                    <a:gd name="connsiteX1" fmla="*/ 436973 w 3518468"/>
                    <a:gd name="connsiteY1" fmla="*/ 1708582 h 1708581"/>
                    <a:gd name="connsiteX2" fmla="*/ 0 w 3518468"/>
                    <a:gd name="connsiteY2" fmla="*/ 1250440 h 1708581"/>
                    <a:gd name="connsiteX3" fmla="*/ 335668 w 3518468"/>
                    <a:gd name="connsiteY3" fmla="*/ 808930 h 1708581"/>
                    <a:gd name="connsiteX4" fmla="*/ 332644 w 3518468"/>
                    <a:gd name="connsiteY4" fmla="*/ 766594 h 1708581"/>
                    <a:gd name="connsiteX5" fmla="*/ 796833 w 3518468"/>
                    <a:gd name="connsiteY5" fmla="*/ 302404 h 1708581"/>
                    <a:gd name="connsiteX6" fmla="*/ 1061437 w 3518468"/>
                    <a:gd name="connsiteY6" fmla="*/ 385565 h 1708581"/>
                    <a:gd name="connsiteX7" fmla="*/ 1350233 w 3518468"/>
                    <a:gd name="connsiteY7" fmla="*/ 264603 h 1708581"/>
                    <a:gd name="connsiteX8" fmla="*/ 1555867 w 3518468"/>
                    <a:gd name="connsiteY8" fmla="*/ 320548 h 1708581"/>
                    <a:gd name="connsiteX9" fmla="*/ 2079027 w 3518468"/>
                    <a:gd name="connsiteY9" fmla="*/ 0 h 1708581"/>
                    <a:gd name="connsiteX10" fmla="*/ 2667202 w 3518468"/>
                    <a:gd name="connsiteY10" fmla="*/ 588176 h 1708581"/>
                    <a:gd name="connsiteX11" fmla="*/ 2667202 w 3518468"/>
                    <a:gd name="connsiteY11" fmla="*/ 609344 h 1708581"/>
                    <a:gd name="connsiteX12" fmla="*/ 2993798 w 3518468"/>
                    <a:gd name="connsiteY12" fmla="*/ 879995 h 1708581"/>
                    <a:gd name="connsiteX13" fmla="*/ 3098127 w 3518468"/>
                    <a:gd name="connsiteY13" fmla="*/ 866387 h 1708581"/>
                    <a:gd name="connsiteX14" fmla="*/ 3518468 w 3518468"/>
                    <a:gd name="connsiteY14" fmla="*/ 1286729 h 1708581"/>
                    <a:gd name="connsiteX15" fmla="*/ 3135928 w 3518468"/>
                    <a:gd name="connsiteY15" fmla="*/ 1705558 h 1708581"/>
                    <a:gd name="connsiteX16" fmla="*/ 3135928 w 3518468"/>
                    <a:gd name="connsiteY16" fmla="*/ 1707070 h 1708581"/>
                    <a:gd name="connsiteX17" fmla="*/ 3105687 w 3518468"/>
                    <a:gd name="connsiteY17" fmla="*/ 1707070 h 1708581"/>
                    <a:gd name="connsiteX18" fmla="*/ 436973 w 3518468"/>
                    <a:gd name="connsiteY18" fmla="*/ 1707070 h 170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18468" h="1708581">
                      <a:moveTo>
                        <a:pt x="436973" y="1708582"/>
                      </a:moveTo>
                      <a:lnTo>
                        <a:pt x="436973" y="1708582"/>
                      </a:lnTo>
                      <a:cubicBezTo>
                        <a:pt x="195050" y="1696486"/>
                        <a:pt x="0" y="1495387"/>
                        <a:pt x="0" y="1250440"/>
                      </a:cubicBezTo>
                      <a:cubicBezTo>
                        <a:pt x="0" y="1044805"/>
                        <a:pt x="139105" y="863363"/>
                        <a:pt x="335668" y="808930"/>
                      </a:cubicBezTo>
                      <a:cubicBezTo>
                        <a:pt x="334156" y="793810"/>
                        <a:pt x="332644" y="780202"/>
                        <a:pt x="332644" y="766594"/>
                      </a:cubicBezTo>
                      <a:cubicBezTo>
                        <a:pt x="332644" y="511063"/>
                        <a:pt x="541303" y="302404"/>
                        <a:pt x="796833" y="302404"/>
                      </a:cubicBezTo>
                      <a:cubicBezTo>
                        <a:pt x="892091" y="302404"/>
                        <a:pt x="982813" y="331132"/>
                        <a:pt x="1061437" y="385565"/>
                      </a:cubicBezTo>
                      <a:cubicBezTo>
                        <a:pt x="1138550" y="308452"/>
                        <a:pt x="1241368" y="264603"/>
                        <a:pt x="1350233" y="264603"/>
                      </a:cubicBezTo>
                      <a:cubicBezTo>
                        <a:pt x="1422810" y="264603"/>
                        <a:pt x="1493875" y="284260"/>
                        <a:pt x="1555867" y="320548"/>
                      </a:cubicBezTo>
                      <a:cubicBezTo>
                        <a:pt x="1655661" y="125498"/>
                        <a:pt x="1858271" y="0"/>
                        <a:pt x="2079027" y="0"/>
                      </a:cubicBezTo>
                      <a:cubicBezTo>
                        <a:pt x="2402598" y="0"/>
                        <a:pt x="2667202" y="263091"/>
                        <a:pt x="2667202" y="588176"/>
                      </a:cubicBezTo>
                      <a:cubicBezTo>
                        <a:pt x="2667202" y="595736"/>
                        <a:pt x="2667202" y="603296"/>
                        <a:pt x="2667202" y="609344"/>
                      </a:cubicBezTo>
                      <a:cubicBezTo>
                        <a:pt x="2816892" y="635048"/>
                        <a:pt x="2940878" y="737865"/>
                        <a:pt x="2993798" y="879995"/>
                      </a:cubicBezTo>
                      <a:cubicBezTo>
                        <a:pt x="3028575" y="870923"/>
                        <a:pt x="3063351" y="866387"/>
                        <a:pt x="3098127" y="866387"/>
                      </a:cubicBezTo>
                      <a:cubicBezTo>
                        <a:pt x="3329466" y="866387"/>
                        <a:pt x="3518468" y="1055390"/>
                        <a:pt x="3518468" y="1286729"/>
                      </a:cubicBezTo>
                      <a:cubicBezTo>
                        <a:pt x="3518468" y="1504459"/>
                        <a:pt x="3349123" y="1685902"/>
                        <a:pt x="3135928" y="1705558"/>
                      </a:cubicBezTo>
                      <a:lnTo>
                        <a:pt x="3135928" y="1707070"/>
                      </a:lnTo>
                      <a:lnTo>
                        <a:pt x="3105687" y="1707070"/>
                      </a:lnTo>
                      <a:lnTo>
                        <a:pt x="436973" y="1707070"/>
                      </a:lnTo>
                      <a:close/>
                    </a:path>
                  </a:pathLst>
                </a:custGeom>
                <a:solidFill>
                  <a:srgbClr val="F3F4F4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357" name="Forma Livre: Forma 1356">
                  <a:extLst>
                    <a:ext uri="{FF2B5EF4-FFF2-40B4-BE49-F238E27FC236}">
                      <a16:creationId xmlns:a16="http://schemas.microsoft.com/office/drawing/2014/main" id="{F7D3E37E-5319-8E7E-B387-5FD1A75B7E80}"/>
                    </a:ext>
                  </a:extLst>
                </p:cNvPr>
                <p:cNvSpPr/>
                <p:nvPr/>
              </p:nvSpPr>
              <p:spPr>
                <a:xfrm>
                  <a:off x="13764056" y="1980428"/>
                  <a:ext cx="3581974" cy="1769062"/>
                </a:xfrm>
                <a:custGeom>
                  <a:avLst/>
                  <a:gdLst>
                    <a:gd name="connsiteX0" fmla="*/ 2110779 w 3581974"/>
                    <a:gd name="connsiteY0" fmla="*/ 60481 h 1769062"/>
                    <a:gd name="connsiteX1" fmla="*/ 2668714 w 3581974"/>
                    <a:gd name="connsiteY1" fmla="*/ 618416 h 1769062"/>
                    <a:gd name="connsiteX2" fmla="*/ 2665690 w 3581974"/>
                    <a:gd name="connsiteY2" fmla="*/ 666801 h 1769062"/>
                    <a:gd name="connsiteX3" fmla="*/ 3005894 w 3581974"/>
                    <a:gd name="connsiteY3" fmla="*/ 949548 h 1769062"/>
                    <a:gd name="connsiteX4" fmla="*/ 3129880 w 3581974"/>
                    <a:gd name="connsiteY4" fmla="*/ 929892 h 1769062"/>
                    <a:gd name="connsiteX5" fmla="*/ 3519982 w 3581974"/>
                    <a:gd name="connsiteY5" fmla="*/ 1319993 h 1769062"/>
                    <a:gd name="connsiteX6" fmla="*/ 3137440 w 3581974"/>
                    <a:gd name="connsiteY6" fmla="*/ 1710094 h 1769062"/>
                    <a:gd name="connsiteX7" fmla="*/ 3137440 w 3581974"/>
                    <a:gd name="connsiteY7" fmla="*/ 1710094 h 1769062"/>
                    <a:gd name="connsiteX8" fmla="*/ 495942 w 3581974"/>
                    <a:gd name="connsiteY8" fmla="*/ 1710094 h 1769062"/>
                    <a:gd name="connsiteX9" fmla="*/ 495942 w 3581974"/>
                    <a:gd name="connsiteY9" fmla="*/ 1710094 h 1769062"/>
                    <a:gd name="connsiteX10" fmla="*/ 488382 w 3581974"/>
                    <a:gd name="connsiteY10" fmla="*/ 1710094 h 1769062"/>
                    <a:gd name="connsiteX11" fmla="*/ 60481 w 3581974"/>
                    <a:gd name="connsiteY11" fmla="*/ 1282192 h 1769062"/>
                    <a:gd name="connsiteX12" fmla="*/ 400685 w 3581974"/>
                    <a:gd name="connsiteY12" fmla="*/ 863363 h 1769062"/>
                    <a:gd name="connsiteX13" fmla="*/ 394637 w 3581974"/>
                    <a:gd name="connsiteY13" fmla="*/ 796834 h 1769062"/>
                    <a:gd name="connsiteX14" fmla="*/ 828586 w 3581974"/>
                    <a:gd name="connsiteY14" fmla="*/ 362885 h 1769062"/>
                    <a:gd name="connsiteX15" fmla="*/ 1096214 w 3581974"/>
                    <a:gd name="connsiteY15" fmla="*/ 456630 h 1769062"/>
                    <a:gd name="connsiteX16" fmla="*/ 1381986 w 3581974"/>
                    <a:gd name="connsiteY16" fmla="*/ 326596 h 1769062"/>
                    <a:gd name="connsiteX17" fmla="*/ 1599716 w 3581974"/>
                    <a:gd name="connsiteY17" fmla="*/ 396149 h 1769062"/>
                    <a:gd name="connsiteX18" fmla="*/ 2110779 w 3581974"/>
                    <a:gd name="connsiteY18" fmla="*/ 60481 h 1769062"/>
                    <a:gd name="connsiteX19" fmla="*/ 2110779 w 3581974"/>
                    <a:gd name="connsiteY19" fmla="*/ 0 h 1769062"/>
                    <a:gd name="connsiteX20" fmla="*/ 1575524 w 3581974"/>
                    <a:gd name="connsiteY20" fmla="*/ 308452 h 1769062"/>
                    <a:gd name="connsiteX21" fmla="*/ 1381986 w 3581974"/>
                    <a:gd name="connsiteY21" fmla="*/ 263091 h 1769062"/>
                    <a:gd name="connsiteX22" fmla="*/ 1088654 w 3581974"/>
                    <a:gd name="connsiteY22" fmla="*/ 374981 h 1769062"/>
                    <a:gd name="connsiteX23" fmla="*/ 828586 w 3581974"/>
                    <a:gd name="connsiteY23" fmla="*/ 300892 h 1769062"/>
                    <a:gd name="connsiteX24" fmla="*/ 334156 w 3581974"/>
                    <a:gd name="connsiteY24" fmla="*/ 795322 h 1769062"/>
                    <a:gd name="connsiteX25" fmla="*/ 334156 w 3581974"/>
                    <a:gd name="connsiteY25" fmla="*/ 816490 h 1769062"/>
                    <a:gd name="connsiteX26" fmla="*/ 0 w 3581974"/>
                    <a:gd name="connsiteY26" fmla="*/ 1280680 h 1769062"/>
                    <a:gd name="connsiteX27" fmla="*/ 436974 w 3581974"/>
                    <a:gd name="connsiteY27" fmla="*/ 1766039 h 1769062"/>
                    <a:gd name="connsiteX28" fmla="*/ 436974 w 3581974"/>
                    <a:gd name="connsiteY28" fmla="*/ 1769063 h 1769062"/>
                    <a:gd name="connsiteX29" fmla="*/ 477798 w 3581974"/>
                    <a:gd name="connsiteY29" fmla="*/ 1769063 h 1769062"/>
                    <a:gd name="connsiteX30" fmla="*/ 489895 w 3581974"/>
                    <a:gd name="connsiteY30" fmla="*/ 1769063 h 1769062"/>
                    <a:gd name="connsiteX31" fmla="*/ 492918 w 3581974"/>
                    <a:gd name="connsiteY31" fmla="*/ 1769063 h 1769062"/>
                    <a:gd name="connsiteX32" fmla="*/ 498966 w 3581974"/>
                    <a:gd name="connsiteY32" fmla="*/ 1769063 h 1769062"/>
                    <a:gd name="connsiteX33" fmla="*/ 3138952 w 3581974"/>
                    <a:gd name="connsiteY33" fmla="*/ 1769063 h 1769062"/>
                    <a:gd name="connsiteX34" fmla="*/ 3199433 w 3581974"/>
                    <a:gd name="connsiteY34" fmla="*/ 1769063 h 1769062"/>
                    <a:gd name="connsiteX35" fmla="*/ 3199433 w 3581974"/>
                    <a:gd name="connsiteY35" fmla="*/ 1763015 h 1769062"/>
                    <a:gd name="connsiteX36" fmla="*/ 3453453 w 3581974"/>
                    <a:gd name="connsiteY36" fmla="*/ 1632981 h 1769062"/>
                    <a:gd name="connsiteX37" fmla="*/ 3581974 w 3581974"/>
                    <a:gd name="connsiteY37" fmla="*/ 1316969 h 1769062"/>
                    <a:gd name="connsiteX38" fmla="*/ 3131392 w 3581974"/>
                    <a:gd name="connsiteY38" fmla="*/ 866387 h 1769062"/>
                    <a:gd name="connsiteX39" fmla="*/ 3045207 w 3581974"/>
                    <a:gd name="connsiteY39" fmla="*/ 873947 h 1769062"/>
                    <a:gd name="connsiteX40" fmla="*/ 2730707 w 3581974"/>
                    <a:gd name="connsiteY40" fmla="*/ 613880 h 1769062"/>
                    <a:gd name="connsiteX41" fmla="*/ 2110779 w 3581974"/>
                    <a:gd name="connsiteY41" fmla="*/ 0 h 1769062"/>
                    <a:gd name="connsiteX42" fmla="*/ 2110779 w 3581974"/>
                    <a:gd name="connsiteY42" fmla="*/ 0 h 1769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581974" h="1769062">
                      <a:moveTo>
                        <a:pt x="2110779" y="60481"/>
                      </a:moveTo>
                      <a:cubicBezTo>
                        <a:pt x="2419231" y="60481"/>
                        <a:pt x="2668714" y="309964"/>
                        <a:pt x="2668714" y="618416"/>
                      </a:cubicBezTo>
                      <a:cubicBezTo>
                        <a:pt x="2668714" y="635048"/>
                        <a:pt x="2667203" y="650168"/>
                        <a:pt x="2665690" y="666801"/>
                      </a:cubicBezTo>
                      <a:cubicBezTo>
                        <a:pt x="2827476" y="683433"/>
                        <a:pt x="2960534" y="796834"/>
                        <a:pt x="3005894" y="949548"/>
                      </a:cubicBezTo>
                      <a:cubicBezTo>
                        <a:pt x="3045207" y="935940"/>
                        <a:pt x="3086031" y="929892"/>
                        <a:pt x="3129880" y="929892"/>
                      </a:cubicBezTo>
                      <a:cubicBezTo>
                        <a:pt x="3346100" y="929892"/>
                        <a:pt x="3519982" y="1105286"/>
                        <a:pt x="3519982" y="1319993"/>
                      </a:cubicBezTo>
                      <a:cubicBezTo>
                        <a:pt x="3519982" y="1533188"/>
                        <a:pt x="3349123" y="1705558"/>
                        <a:pt x="3137440" y="1710094"/>
                      </a:cubicBezTo>
                      <a:lnTo>
                        <a:pt x="3137440" y="1710094"/>
                      </a:lnTo>
                      <a:lnTo>
                        <a:pt x="495942" y="1710094"/>
                      </a:lnTo>
                      <a:lnTo>
                        <a:pt x="495942" y="1710094"/>
                      </a:lnTo>
                      <a:cubicBezTo>
                        <a:pt x="492918" y="1710094"/>
                        <a:pt x="489895" y="1710094"/>
                        <a:pt x="488382" y="1710094"/>
                      </a:cubicBezTo>
                      <a:cubicBezTo>
                        <a:pt x="252507" y="1710094"/>
                        <a:pt x="60481" y="1518068"/>
                        <a:pt x="60481" y="1282192"/>
                      </a:cubicBezTo>
                      <a:cubicBezTo>
                        <a:pt x="60481" y="1076558"/>
                        <a:pt x="205634" y="904188"/>
                        <a:pt x="400685" y="863363"/>
                      </a:cubicBezTo>
                      <a:cubicBezTo>
                        <a:pt x="397661" y="842195"/>
                        <a:pt x="394637" y="819515"/>
                        <a:pt x="394637" y="796834"/>
                      </a:cubicBezTo>
                      <a:cubicBezTo>
                        <a:pt x="394637" y="557935"/>
                        <a:pt x="588176" y="362885"/>
                        <a:pt x="828586" y="362885"/>
                      </a:cubicBezTo>
                      <a:cubicBezTo>
                        <a:pt x="929892" y="362885"/>
                        <a:pt x="1022125" y="397661"/>
                        <a:pt x="1096214" y="456630"/>
                      </a:cubicBezTo>
                      <a:cubicBezTo>
                        <a:pt x="1165767" y="376493"/>
                        <a:pt x="1267072" y="326596"/>
                        <a:pt x="1381986" y="326596"/>
                      </a:cubicBezTo>
                      <a:cubicBezTo>
                        <a:pt x="1463635" y="326596"/>
                        <a:pt x="1539236" y="352301"/>
                        <a:pt x="1599716" y="396149"/>
                      </a:cubicBezTo>
                      <a:cubicBezTo>
                        <a:pt x="1685902" y="196563"/>
                        <a:pt x="1882464" y="60481"/>
                        <a:pt x="2110779" y="60481"/>
                      </a:cubicBezTo>
                      <a:moveTo>
                        <a:pt x="2110779" y="0"/>
                      </a:moveTo>
                      <a:cubicBezTo>
                        <a:pt x="1888513" y="0"/>
                        <a:pt x="1685902" y="119450"/>
                        <a:pt x="1575524" y="308452"/>
                      </a:cubicBezTo>
                      <a:cubicBezTo>
                        <a:pt x="1515044" y="278212"/>
                        <a:pt x="1450027" y="263091"/>
                        <a:pt x="1381986" y="263091"/>
                      </a:cubicBezTo>
                      <a:cubicBezTo>
                        <a:pt x="1273121" y="263091"/>
                        <a:pt x="1168791" y="303916"/>
                        <a:pt x="1088654" y="374981"/>
                      </a:cubicBezTo>
                      <a:cubicBezTo>
                        <a:pt x="1010029" y="326596"/>
                        <a:pt x="920820" y="300892"/>
                        <a:pt x="828586" y="300892"/>
                      </a:cubicBezTo>
                      <a:cubicBezTo>
                        <a:pt x="556423" y="300892"/>
                        <a:pt x="334156" y="523159"/>
                        <a:pt x="334156" y="795322"/>
                      </a:cubicBezTo>
                      <a:cubicBezTo>
                        <a:pt x="334156" y="802882"/>
                        <a:pt x="334156" y="808930"/>
                        <a:pt x="334156" y="816490"/>
                      </a:cubicBezTo>
                      <a:cubicBezTo>
                        <a:pt x="137593" y="881507"/>
                        <a:pt x="0" y="1068998"/>
                        <a:pt x="0" y="1280680"/>
                      </a:cubicBezTo>
                      <a:cubicBezTo>
                        <a:pt x="0" y="1533188"/>
                        <a:pt x="192027" y="1740334"/>
                        <a:pt x="436974" y="1766039"/>
                      </a:cubicBezTo>
                      <a:lnTo>
                        <a:pt x="436974" y="1769063"/>
                      </a:lnTo>
                      <a:lnTo>
                        <a:pt x="477798" y="1769063"/>
                      </a:lnTo>
                      <a:cubicBezTo>
                        <a:pt x="482335" y="1769063"/>
                        <a:pt x="485358" y="1769063"/>
                        <a:pt x="489895" y="1769063"/>
                      </a:cubicBezTo>
                      <a:cubicBezTo>
                        <a:pt x="491406" y="1769063"/>
                        <a:pt x="491406" y="1769063"/>
                        <a:pt x="492918" y="1769063"/>
                      </a:cubicBezTo>
                      <a:lnTo>
                        <a:pt x="498966" y="1769063"/>
                      </a:lnTo>
                      <a:lnTo>
                        <a:pt x="3138952" y="1769063"/>
                      </a:lnTo>
                      <a:lnTo>
                        <a:pt x="3199433" y="1769063"/>
                      </a:lnTo>
                      <a:lnTo>
                        <a:pt x="3199433" y="1763015"/>
                      </a:lnTo>
                      <a:cubicBezTo>
                        <a:pt x="3294691" y="1747894"/>
                        <a:pt x="3383900" y="1704046"/>
                        <a:pt x="3453453" y="1632981"/>
                      </a:cubicBezTo>
                      <a:cubicBezTo>
                        <a:pt x="3536614" y="1548308"/>
                        <a:pt x="3581974" y="1436418"/>
                        <a:pt x="3581974" y="1316969"/>
                      </a:cubicBezTo>
                      <a:cubicBezTo>
                        <a:pt x="3581974" y="1067486"/>
                        <a:pt x="3379363" y="866387"/>
                        <a:pt x="3131392" y="866387"/>
                      </a:cubicBezTo>
                      <a:cubicBezTo>
                        <a:pt x="3102664" y="866387"/>
                        <a:pt x="3073935" y="869411"/>
                        <a:pt x="3045207" y="873947"/>
                      </a:cubicBezTo>
                      <a:cubicBezTo>
                        <a:pt x="2987750" y="742402"/>
                        <a:pt x="2871325" y="645632"/>
                        <a:pt x="2730707" y="613880"/>
                      </a:cubicBezTo>
                      <a:cubicBezTo>
                        <a:pt x="2726171" y="275188"/>
                        <a:pt x="2449471" y="0"/>
                        <a:pt x="2110779" y="0"/>
                      </a:cubicBezTo>
                      <a:lnTo>
                        <a:pt x="21107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1323" name="Forma Livre: Forma 1322">
                <a:extLst>
                  <a:ext uri="{FF2B5EF4-FFF2-40B4-BE49-F238E27FC236}">
                    <a16:creationId xmlns:a16="http://schemas.microsoft.com/office/drawing/2014/main" id="{5BDCB118-D941-4934-2729-9D897401F26A}"/>
                  </a:ext>
                </a:extLst>
              </p:cNvPr>
              <p:cNvSpPr/>
              <p:nvPr/>
            </p:nvSpPr>
            <p:spPr>
              <a:xfrm>
                <a:off x="8499205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24" name="Forma Livre: Forma 1323">
                <a:extLst>
                  <a:ext uri="{FF2B5EF4-FFF2-40B4-BE49-F238E27FC236}">
                    <a16:creationId xmlns:a16="http://schemas.microsoft.com/office/drawing/2014/main" id="{96EDC129-6C40-6022-06BB-C1AD4C7B1F76}"/>
                  </a:ext>
                </a:extLst>
              </p:cNvPr>
              <p:cNvSpPr/>
              <p:nvPr/>
            </p:nvSpPr>
            <p:spPr>
              <a:xfrm>
                <a:off x="7017426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25" name="Forma Livre: Forma 1324">
                <a:extLst>
                  <a:ext uri="{FF2B5EF4-FFF2-40B4-BE49-F238E27FC236}">
                    <a16:creationId xmlns:a16="http://schemas.microsoft.com/office/drawing/2014/main" id="{4693F274-6046-F8A0-7167-200CDAC9B903}"/>
                  </a:ext>
                </a:extLst>
              </p:cNvPr>
              <p:cNvSpPr/>
              <p:nvPr/>
            </p:nvSpPr>
            <p:spPr>
              <a:xfrm>
                <a:off x="11459739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2" y="816490"/>
                      <a:pt x="408245" y="816490"/>
                    </a:cubicBezTo>
                    <a:cubicBezTo>
                      <a:pt x="182777" y="816490"/>
                      <a:pt x="0" y="633713"/>
                      <a:pt x="0" y="408245"/>
                    </a:cubicBezTo>
                    <a:cubicBezTo>
                      <a:pt x="0" y="182778"/>
                      <a:pt x="182777" y="0"/>
                      <a:pt x="408245" y="0"/>
                    </a:cubicBezTo>
                    <a:cubicBezTo>
                      <a:pt x="633712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26" name="Forma Livre: Forma 1325">
                <a:extLst>
                  <a:ext uri="{FF2B5EF4-FFF2-40B4-BE49-F238E27FC236}">
                    <a16:creationId xmlns:a16="http://schemas.microsoft.com/office/drawing/2014/main" id="{AD52B345-F1F8-7456-AF91-0312E1D5C948}"/>
                  </a:ext>
                </a:extLst>
              </p:cNvPr>
              <p:cNvSpPr/>
              <p:nvPr/>
            </p:nvSpPr>
            <p:spPr>
              <a:xfrm>
                <a:off x="9977960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2" y="816490"/>
                      <a:pt x="408245" y="816490"/>
                    </a:cubicBezTo>
                    <a:cubicBezTo>
                      <a:pt x="182777" y="816490"/>
                      <a:pt x="0" y="633713"/>
                      <a:pt x="0" y="408245"/>
                    </a:cubicBezTo>
                    <a:cubicBezTo>
                      <a:pt x="0" y="182778"/>
                      <a:pt x="182777" y="0"/>
                      <a:pt x="408245" y="0"/>
                    </a:cubicBezTo>
                    <a:cubicBezTo>
                      <a:pt x="633712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27" name="Forma Livre: Forma 1326">
                <a:extLst>
                  <a:ext uri="{FF2B5EF4-FFF2-40B4-BE49-F238E27FC236}">
                    <a16:creationId xmlns:a16="http://schemas.microsoft.com/office/drawing/2014/main" id="{C36BD88E-E7CD-7B8A-8F68-69F5D3EB682A}"/>
                  </a:ext>
                </a:extLst>
              </p:cNvPr>
              <p:cNvSpPr/>
              <p:nvPr/>
            </p:nvSpPr>
            <p:spPr>
              <a:xfrm>
                <a:off x="14421785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28" name="Forma Livre: Forma 1327">
                <a:extLst>
                  <a:ext uri="{FF2B5EF4-FFF2-40B4-BE49-F238E27FC236}">
                    <a16:creationId xmlns:a16="http://schemas.microsoft.com/office/drawing/2014/main" id="{FCC9F68D-E200-CA4D-3EA7-3C77F0CD8D10}"/>
                  </a:ext>
                </a:extLst>
              </p:cNvPr>
              <p:cNvSpPr/>
              <p:nvPr/>
            </p:nvSpPr>
            <p:spPr>
              <a:xfrm>
                <a:off x="12940006" y="2456715"/>
                <a:ext cx="816490" cy="816490"/>
              </a:xfrm>
              <a:custGeom>
                <a:avLst/>
                <a:gdLst>
                  <a:gd name="connsiteX0" fmla="*/ 816490 w 816490"/>
                  <a:gd name="connsiteY0" fmla="*/ 408245 h 816490"/>
                  <a:gd name="connsiteX1" fmla="*/ 408245 w 816490"/>
                  <a:gd name="connsiteY1" fmla="*/ 816490 h 816490"/>
                  <a:gd name="connsiteX2" fmla="*/ 0 w 816490"/>
                  <a:gd name="connsiteY2" fmla="*/ 408245 h 816490"/>
                  <a:gd name="connsiteX3" fmla="*/ 408245 w 816490"/>
                  <a:gd name="connsiteY3" fmla="*/ 0 h 816490"/>
                  <a:gd name="connsiteX4" fmla="*/ 816490 w 816490"/>
                  <a:gd name="connsiteY4" fmla="*/ 408245 h 81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490" h="816490">
                    <a:moveTo>
                      <a:pt x="816490" y="408245"/>
                    </a:moveTo>
                    <a:cubicBezTo>
                      <a:pt x="816490" y="633713"/>
                      <a:pt x="633713" y="816490"/>
                      <a:pt x="408245" y="816490"/>
                    </a:cubicBezTo>
                    <a:cubicBezTo>
                      <a:pt x="182778" y="816490"/>
                      <a:pt x="0" y="633713"/>
                      <a:pt x="0" y="408245"/>
                    </a:cubicBezTo>
                    <a:cubicBezTo>
                      <a:pt x="0" y="182778"/>
                      <a:pt x="182778" y="0"/>
                      <a:pt x="408245" y="0"/>
                    </a:cubicBezTo>
                    <a:cubicBezTo>
                      <a:pt x="633713" y="0"/>
                      <a:pt x="816490" y="182778"/>
                      <a:pt x="816490" y="408245"/>
                    </a:cubicBezTo>
                    <a:close/>
                  </a:path>
                </a:pathLst>
              </a:custGeom>
              <a:solidFill>
                <a:srgbClr val="878787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1329" name="Gráfico 12">
                <a:extLst>
                  <a:ext uri="{FF2B5EF4-FFF2-40B4-BE49-F238E27FC236}">
                    <a16:creationId xmlns:a16="http://schemas.microsoft.com/office/drawing/2014/main" id="{1CD68520-16AB-CBE0-1E6F-AECADCCCF546}"/>
                  </a:ext>
                </a:extLst>
              </p:cNvPr>
              <p:cNvGrpSpPr/>
              <p:nvPr/>
            </p:nvGrpSpPr>
            <p:grpSpPr>
              <a:xfrm>
                <a:off x="7224573" y="2801455"/>
                <a:ext cx="7771779" cy="157249"/>
                <a:chOff x="7224573" y="2801455"/>
                <a:chExt cx="7771779" cy="157249"/>
              </a:xfrm>
              <a:solidFill>
                <a:srgbClr val="FFFFFF"/>
              </a:solidFill>
            </p:grpSpPr>
            <p:grpSp>
              <p:nvGrpSpPr>
                <p:cNvPr id="1330" name="Gráfico 12">
                  <a:extLst>
                    <a:ext uri="{FF2B5EF4-FFF2-40B4-BE49-F238E27FC236}">
                      <a16:creationId xmlns:a16="http://schemas.microsoft.com/office/drawing/2014/main" id="{382975D9-555E-CB41-AA42-9C1FC9E8833D}"/>
                    </a:ext>
                  </a:extLst>
                </p:cNvPr>
                <p:cNvGrpSpPr/>
                <p:nvPr/>
              </p:nvGrpSpPr>
              <p:grpSpPr>
                <a:xfrm>
                  <a:off x="7224573" y="2801455"/>
                  <a:ext cx="406733" cy="157249"/>
                  <a:chOff x="7224573" y="2801455"/>
                  <a:chExt cx="406733" cy="157249"/>
                </a:xfrm>
                <a:solidFill>
                  <a:srgbClr val="FFFFFF"/>
                </a:solidFill>
              </p:grpSpPr>
              <p:sp>
                <p:nvSpPr>
                  <p:cNvPr id="1353" name="Forma Livre: Forma 1352">
                    <a:extLst>
                      <a:ext uri="{FF2B5EF4-FFF2-40B4-BE49-F238E27FC236}">
                        <a16:creationId xmlns:a16="http://schemas.microsoft.com/office/drawing/2014/main" id="{6FCFCC45-7204-4FF7-1B4C-2FF8417D957B}"/>
                      </a:ext>
                    </a:extLst>
                  </p:cNvPr>
                  <p:cNvSpPr/>
                  <p:nvPr/>
                </p:nvSpPr>
                <p:spPr>
                  <a:xfrm>
                    <a:off x="7224573" y="2801455"/>
                    <a:ext cx="148177" cy="154225"/>
                  </a:xfrm>
                  <a:custGeom>
                    <a:avLst/>
                    <a:gdLst>
                      <a:gd name="connsiteX0" fmla="*/ 9072 w 148177"/>
                      <a:gd name="connsiteY0" fmla="*/ 37800 h 154225"/>
                      <a:gd name="connsiteX1" fmla="*/ 36288 w 148177"/>
                      <a:gd name="connsiteY1" fmla="*/ 10584 h 154225"/>
                      <a:gd name="connsiteX2" fmla="*/ 75601 w 148177"/>
                      <a:gd name="connsiteY2" fmla="*/ 0 h 154225"/>
                      <a:gd name="connsiteX3" fmla="*/ 122474 w 148177"/>
                      <a:gd name="connsiteY3" fmla="*/ 13608 h 154225"/>
                      <a:gd name="connsiteX4" fmla="*/ 148178 w 148177"/>
                      <a:gd name="connsiteY4" fmla="*/ 52921 h 154225"/>
                      <a:gd name="connsiteX5" fmla="*/ 107353 w 148177"/>
                      <a:gd name="connsiteY5" fmla="*/ 52921 h 154225"/>
                      <a:gd name="connsiteX6" fmla="*/ 93745 w 148177"/>
                      <a:gd name="connsiteY6" fmla="*/ 37800 h 154225"/>
                      <a:gd name="connsiteX7" fmla="*/ 74089 w 148177"/>
                      <a:gd name="connsiteY7" fmla="*/ 33264 h 154225"/>
                      <a:gd name="connsiteX8" fmla="*/ 46873 w 148177"/>
                      <a:gd name="connsiteY8" fmla="*/ 45361 h 154225"/>
                      <a:gd name="connsiteX9" fmla="*/ 36288 w 148177"/>
                      <a:gd name="connsiteY9" fmla="*/ 77113 h 154225"/>
                      <a:gd name="connsiteX10" fmla="*/ 46873 w 148177"/>
                      <a:gd name="connsiteY10" fmla="*/ 108865 h 154225"/>
                      <a:gd name="connsiteX11" fmla="*/ 74089 w 148177"/>
                      <a:gd name="connsiteY11" fmla="*/ 120962 h 154225"/>
                      <a:gd name="connsiteX12" fmla="*/ 93745 w 148177"/>
                      <a:gd name="connsiteY12" fmla="*/ 116425 h 154225"/>
                      <a:gd name="connsiteX13" fmla="*/ 107353 w 148177"/>
                      <a:gd name="connsiteY13" fmla="*/ 101305 h 154225"/>
                      <a:gd name="connsiteX14" fmla="*/ 148178 w 148177"/>
                      <a:gd name="connsiteY14" fmla="*/ 101305 h 154225"/>
                      <a:gd name="connsiteX15" fmla="*/ 122474 w 148177"/>
                      <a:gd name="connsiteY15" fmla="*/ 140618 h 154225"/>
                      <a:gd name="connsiteX16" fmla="*/ 75601 w 148177"/>
                      <a:gd name="connsiteY16" fmla="*/ 154226 h 154225"/>
                      <a:gd name="connsiteX17" fmla="*/ 36288 w 148177"/>
                      <a:gd name="connsiteY17" fmla="*/ 143642 h 154225"/>
                      <a:gd name="connsiteX18" fmla="*/ 9072 w 148177"/>
                      <a:gd name="connsiteY18" fmla="*/ 116425 h 154225"/>
                      <a:gd name="connsiteX19" fmla="*/ 0 w 148177"/>
                      <a:gd name="connsiteY19" fmla="*/ 77113 h 154225"/>
                      <a:gd name="connsiteX20" fmla="*/ 9072 w 148177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177" h="154225">
                        <a:moveTo>
                          <a:pt x="9072" y="37800"/>
                        </a:moveTo>
                        <a:cubicBezTo>
                          <a:pt x="15120" y="25704"/>
                          <a:pt x="24192" y="16632"/>
                          <a:pt x="36288" y="10584"/>
                        </a:cubicBezTo>
                        <a:cubicBezTo>
                          <a:pt x="48385" y="4536"/>
                          <a:pt x="60481" y="0"/>
                          <a:pt x="75601" y="0"/>
                        </a:cubicBezTo>
                        <a:cubicBezTo>
                          <a:pt x="93745" y="0"/>
                          <a:pt x="108866" y="4536"/>
                          <a:pt x="122474" y="13608"/>
                        </a:cubicBezTo>
                        <a:cubicBezTo>
                          <a:pt x="134570" y="22680"/>
                          <a:pt x="143642" y="36288"/>
                          <a:pt x="148178" y="52921"/>
                        </a:cubicBezTo>
                        <a:lnTo>
                          <a:pt x="107353" y="52921"/>
                        </a:lnTo>
                        <a:cubicBezTo>
                          <a:pt x="104329" y="46873"/>
                          <a:pt x="99793" y="42337"/>
                          <a:pt x="93745" y="37800"/>
                        </a:cubicBezTo>
                        <a:cubicBezTo>
                          <a:pt x="87697" y="33264"/>
                          <a:pt x="81649" y="33264"/>
                          <a:pt x="74089" y="33264"/>
                        </a:cubicBezTo>
                        <a:cubicBezTo>
                          <a:pt x="61993" y="33264"/>
                          <a:pt x="52921" y="37800"/>
                          <a:pt x="46873" y="45361"/>
                        </a:cubicBezTo>
                        <a:cubicBezTo>
                          <a:pt x="39313" y="52921"/>
                          <a:pt x="36288" y="63505"/>
                          <a:pt x="36288" y="77113"/>
                        </a:cubicBezTo>
                        <a:cubicBezTo>
                          <a:pt x="36288" y="90721"/>
                          <a:pt x="39313" y="101305"/>
                          <a:pt x="46873" y="108865"/>
                        </a:cubicBezTo>
                        <a:cubicBezTo>
                          <a:pt x="54433" y="116425"/>
                          <a:pt x="63505" y="120962"/>
                          <a:pt x="74089" y="120962"/>
                        </a:cubicBezTo>
                        <a:cubicBezTo>
                          <a:pt x="81649" y="120962"/>
                          <a:pt x="87697" y="119449"/>
                          <a:pt x="93745" y="116425"/>
                        </a:cubicBezTo>
                        <a:cubicBezTo>
                          <a:pt x="99793" y="113401"/>
                          <a:pt x="104329" y="108865"/>
                          <a:pt x="107353" y="101305"/>
                        </a:cubicBezTo>
                        <a:lnTo>
                          <a:pt x="148178" y="101305"/>
                        </a:lnTo>
                        <a:cubicBezTo>
                          <a:pt x="143642" y="117938"/>
                          <a:pt x="134570" y="130034"/>
                          <a:pt x="122474" y="140618"/>
                        </a:cubicBezTo>
                        <a:cubicBezTo>
                          <a:pt x="108866" y="149690"/>
                          <a:pt x="93745" y="154226"/>
                          <a:pt x="75601" y="154226"/>
                        </a:cubicBezTo>
                        <a:cubicBezTo>
                          <a:pt x="60481" y="154226"/>
                          <a:pt x="48385" y="151202"/>
                          <a:pt x="36288" y="143642"/>
                        </a:cubicBezTo>
                        <a:cubicBezTo>
                          <a:pt x="24192" y="137594"/>
                          <a:pt x="15120" y="128522"/>
                          <a:pt x="9072" y="116425"/>
                        </a:cubicBezTo>
                        <a:cubicBezTo>
                          <a:pt x="3024" y="104329"/>
                          <a:pt x="0" y="90721"/>
                          <a:pt x="0" y="77113"/>
                        </a:cubicBezTo>
                        <a:cubicBezTo>
                          <a:pt x="0" y="63505"/>
                          <a:pt x="3024" y="49897"/>
                          <a:pt x="9072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54" name="Forma Livre: Forma 1353">
                    <a:extLst>
                      <a:ext uri="{FF2B5EF4-FFF2-40B4-BE49-F238E27FC236}">
                        <a16:creationId xmlns:a16="http://schemas.microsoft.com/office/drawing/2014/main" id="{715AA69A-0B95-3875-9C50-06BE36895DF6}"/>
                      </a:ext>
                    </a:extLst>
                  </p:cNvPr>
                  <p:cNvSpPr/>
                  <p:nvPr/>
                </p:nvSpPr>
                <p:spPr>
                  <a:xfrm>
                    <a:off x="7389383" y="2802967"/>
                    <a:ext cx="157249" cy="155737"/>
                  </a:xfrm>
                  <a:custGeom>
                    <a:avLst/>
                    <a:gdLst>
                      <a:gd name="connsiteX0" fmla="*/ 39313 w 157249"/>
                      <a:gd name="connsiteY0" fmla="*/ 145154 h 155737"/>
                      <a:gd name="connsiteX1" fmla="*/ 10584 w 157249"/>
                      <a:gd name="connsiteY1" fmla="*/ 117937 h 155737"/>
                      <a:gd name="connsiteX2" fmla="*/ 0 w 157249"/>
                      <a:gd name="connsiteY2" fmla="*/ 77113 h 155737"/>
                      <a:gd name="connsiteX3" fmla="*/ 10584 w 157249"/>
                      <a:gd name="connsiteY3" fmla="*/ 37800 h 155737"/>
                      <a:gd name="connsiteX4" fmla="*/ 39313 w 157249"/>
                      <a:gd name="connsiteY4" fmla="*/ 10584 h 155737"/>
                      <a:gd name="connsiteX5" fmla="*/ 78625 w 157249"/>
                      <a:gd name="connsiteY5" fmla="*/ 0 h 155737"/>
                      <a:gd name="connsiteX6" fmla="*/ 117938 w 157249"/>
                      <a:gd name="connsiteY6" fmla="*/ 10584 h 155737"/>
                      <a:gd name="connsiteX7" fmla="*/ 146666 w 157249"/>
                      <a:gd name="connsiteY7" fmla="*/ 37800 h 155737"/>
                      <a:gd name="connsiteX8" fmla="*/ 157250 w 157249"/>
                      <a:gd name="connsiteY8" fmla="*/ 77113 h 155737"/>
                      <a:gd name="connsiteX9" fmla="*/ 146666 w 157249"/>
                      <a:gd name="connsiteY9" fmla="*/ 117937 h 155737"/>
                      <a:gd name="connsiteX10" fmla="*/ 117938 w 157249"/>
                      <a:gd name="connsiteY10" fmla="*/ 145154 h 155737"/>
                      <a:gd name="connsiteX11" fmla="*/ 78625 w 157249"/>
                      <a:gd name="connsiteY11" fmla="*/ 155738 h 155737"/>
                      <a:gd name="connsiteX12" fmla="*/ 39313 w 157249"/>
                      <a:gd name="connsiteY12" fmla="*/ 145154 h 155737"/>
                      <a:gd name="connsiteX13" fmla="*/ 107353 w 157249"/>
                      <a:gd name="connsiteY13" fmla="*/ 108865 h 155737"/>
                      <a:gd name="connsiteX14" fmla="*/ 117938 w 157249"/>
                      <a:gd name="connsiteY14" fmla="*/ 77113 h 155737"/>
                      <a:gd name="connsiteX15" fmla="*/ 107353 w 157249"/>
                      <a:gd name="connsiteY15" fmla="*/ 45361 h 155737"/>
                      <a:gd name="connsiteX16" fmla="*/ 78625 w 157249"/>
                      <a:gd name="connsiteY16" fmla="*/ 33264 h 155737"/>
                      <a:gd name="connsiteX17" fmla="*/ 49897 w 157249"/>
                      <a:gd name="connsiteY17" fmla="*/ 45361 h 155737"/>
                      <a:gd name="connsiteX18" fmla="*/ 39313 w 157249"/>
                      <a:gd name="connsiteY18" fmla="*/ 77113 h 155737"/>
                      <a:gd name="connsiteX19" fmla="*/ 49897 w 157249"/>
                      <a:gd name="connsiteY19" fmla="*/ 108865 h 155737"/>
                      <a:gd name="connsiteX20" fmla="*/ 78625 w 157249"/>
                      <a:gd name="connsiteY20" fmla="*/ 120962 h 155737"/>
                      <a:gd name="connsiteX21" fmla="*/ 107353 w 157249"/>
                      <a:gd name="connsiteY21" fmla="*/ 108865 h 155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57249" h="155737">
                        <a:moveTo>
                          <a:pt x="39313" y="145154"/>
                        </a:moveTo>
                        <a:cubicBezTo>
                          <a:pt x="27217" y="139106"/>
                          <a:pt x="18144" y="128522"/>
                          <a:pt x="10584" y="117937"/>
                        </a:cubicBezTo>
                        <a:cubicBezTo>
                          <a:pt x="3024" y="105841"/>
                          <a:pt x="0" y="92233"/>
                          <a:pt x="0" y="77113"/>
                        </a:cubicBezTo>
                        <a:cubicBezTo>
                          <a:pt x="0" y="61993"/>
                          <a:pt x="3024" y="48385"/>
                          <a:pt x="10584" y="37800"/>
                        </a:cubicBezTo>
                        <a:cubicBezTo>
                          <a:pt x="18144" y="25704"/>
                          <a:pt x="27217" y="16632"/>
                          <a:pt x="39313" y="10584"/>
                        </a:cubicBezTo>
                        <a:cubicBezTo>
                          <a:pt x="51409" y="4536"/>
                          <a:pt x="65017" y="0"/>
                          <a:pt x="78625" y="0"/>
                        </a:cubicBezTo>
                        <a:cubicBezTo>
                          <a:pt x="92233" y="0"/>
                          <a:pt x="105841" y="3024"/>
                          <a:pt x="117938" y="10584"/>
                        </a:cubicBezTo>
                        <a:cubicBezTo>
                          <a:pt x="130034" y="16632"/>
                          <a:pt x="139106" y="27216"/>
                          <a:pt x="146666" y="37800"/>
                        </a:cubicBezTo>
                        <a:cubicBezTo>
                          <a:pt x="154226" y="49897"/>
                          <a:pt x="157250" y="63505"/>
                          <a:pt x="157250" y="77113"/>
                        </a:cubicBezTo>
                        <a:cubicBezTo>
                          <a:pt x="157250" y="92233"/>
                          <a:pt x="154226" y="105841"/>
                          <a:pt x="146666" y="117937"/>
                        </a:cubicBezTo>
                        <a:cubicBezTo>
                          <a:pt x="139106" y="130034"/>
                          <a:pt x="130034" y="139106"/>
                          <a:pt x="117938" y="145154"/>
                        </a:cubicBezTo>
                        <a:cubicBezTo>
                          <a:pt x="105841" y="151202"/>
                          <a:pt x="93745" y="155738"/>
                          <a:pt x="78625" y="155738"/>
                        </a:cubicBezTo>
                        <a:cubicBezTo>
                          <a:pt x="63505" y="155738"/>
                          <a:pt x="51409" y="151202"/>
                          <a:pt x="39313" y="145154"/>
                        </a:cubicBezTo>
                        <a:close/>
                        <a:moveTo>
                          <a:pt x="107353" y="108865"/>
                        </a:moveTo>
                        <a:cubicBezTo>
                          <a:pt x="114914" y="101305"/>
                          <a:pt x="117938" y="90721"/>
                          <a:pt x="117938" y="77113"/>
                        </a:cubicBezTo>
                        <a:cubicBezTo>
                          <a:pt x="117938" y="63505"/>
                          <a:pt x="114914" y="52921"/>
                          <a:pt x="107353" y="45361"/>
                        </a:cubicBezTo>
                        <a:cubicBezTo>
                          <a:pt x="99793" y="37800"/>
                          <a:pt x="90721" y="33264"/>
                          <a:pt x="78625" y="33264"/>
                        </a:cubicBezTo>
                        <a:cubicBezTo>
                          <a:pt x="66529" y="33264"/>
                          <a:pt x="55945" y="37800"/>
                          <a:pt x="49897" y="45361"/>
                        </a:cubicBezTo>
                        <a:cubicBezTo>
                          <a:pt x="42337" y="52921"/>
                          <a:pt x="39313" y="63505"/>
                          <a:pt x="39313" y="77113"/>
                        </a:cubicBezTo>
                        <a:cubicBezTo>
                          <a:pt x="39313" y="90721"/>
                          <a:pt x="42337" y="101305"/>
                          <a:pt x="49897" y="108865"/>
                        </a:cubicBezTo>
                        <a:cubicBezTo>
                          <a:pt x="57457" y="116426"/>
                          <a:pt x="66529" y="120962"/>
                          <a:pt x="78625" y="120962"/>
                        </a:cubicBezTo>
                        <a:cubicBezTo>
                          <a:pt x="90721" y="120962"/>
                          <a:pt x="99793" y="116426"/>
                          <a:pt x="107353" y="1088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55" name="Forma Livre: Forma 1354">
                    <a:extLst>
                      <a:ext uri="{FF2B5EF4-FFF2-40B4-BE49-F238E27FC236}">
                        <a16:creationId xmlns:a16="http://schemas.microsoft.com/office/drawing/2014/main" id="{75BAC96D-715C-117A-258A-773F78C7CF83}"/>
                      </a:ext>
                    </a:extLst>
                  </p:cNvPr>
                  <p:cNvSpPr/>
                  <p:nvPr/>
                </p:nvSpPr>
                <p:spPr>
                  <a:xfrm>
                    <a:off x="7558729" y="2848328"/>
                    <a:ext cx="72576" cy="105841"/>
                  </a:xfrm>
                  <a:custGeom>
                    <a:avLst/>
                    <a:gdLst>
                      <a:gd name="connsiteX0" fmla="*/ 4536 w 72576"/>
                      <a:gd name="connsiteY0" fmla="*/ 84673 h 105841"/>
                      <a:gd name="connsiteX1" fmla="*/ 27216 w 72576"/>
                      <a:gd name="connsiteY1" fmla="*/ 65017 h 105841"/>
                      <a:gd name="connsiteX2" fmla="*/ 40824 w 72576"/>
                      <a:gd name="connsiteY2" fmla="*/ 49897 h 105841"/>
                      <a:gd name="connsiteX3" fmla="*/ 46873 w 72576"/>
                      <a:gd name="connsiteY3" fmla="*/ 33264 h 105841"/>
                      <a:gd name="connsiteX4" fmla="*/ 43848 w 72576"/>
                      <a:gd name="connsiteY4" fmla="*/ 24192 h 105841"/>
                      <a:gd name="connsiteX5" fmla="*/ 36288 w 72576"/>
                      <a:gd name="connsiteY5" fmla="*/ 21168 h 105841"/>
                      <a:gd name="connsiteX6" fmla="*/ 27216 w 72576"/>
                      <a:gd name="connsiteY6" fmla="*/ 25704 h 105841"/>
                      <a:gd name="connsiteX7" fmla="*/ 24192 w 72576"/>
                      <a:gd name="connsiteY7" fmla="*/ 37800 h 105841"/>
                      <a:gd name="connsiteX8" fmla="*/ 0 w 72576"/>
                      <a:gd name="connsiteY8" fmla="*/ 37800 h 105841"/>
                      <a:gd name="connsiteX9" fmla="*/ 4536 w 72576"/>
                      <a:gd name="connsiteY9" fmla="*/ 16632 h 105841"/>
                      <a:gd name="connsiteX10" fmla="*/ 18144 w 72576"/>
                      <a:gd name="connsiteY10" fmla="*/ 4536 h 105841"/>
                      <a:gd name="connsiteX11" fmla="*/ 36288 w 72576"/>
                      <a:gd name="connsiteY11" fmla="*/ 0 h 105841"/>
                      <a:gd name="connsiteX12" fmla="*/ 61993 w 72576"/>
                      <a:gd name="connsiteY12" fmla="*/ 9072 h 105841"/>
                      <a:gd name="connsiteX13" fmla="*/ 71065 w 72576"/>
                      <a:gd name="connsiteY13" fmla="*/ 31752 h 105841"/>
                      <a:gd name="connsiteX14" fmla="*/ 60481 w 72576"/>
                      <a:gd name="connsiteY14" fmla="*/ 60481 h 105841"/>
                      <a:gd name="connsiteX15" fmla="*/ 33264 w 72576"/>
                      <a:gd name="connsiteY15" fmla="*/ 86185 h 105841"/>
                      <a:gd name="connsiteX16" fmla="*/ 72577 w 72576"/>
                      <a:gd name="connsiteY16" fmla="*/ 86185 h 105841"/>
                      <a:gd name="connsiteX17" fmla="*/ 72577 w 72576"/>
                      <a:gd name="connsiteY17" fmla="*/ 105841 h 105841"/>
                      <a:gd name="connsiteX18" fmla="*/ 0 w 72576"/>
                      <a:gd name="connsiteY18" fmla="*/ 105841 h 105841"/>
                      <a:gd name="connsiteX19" fmla="*/ 0 w 72576"/>
                      <a:gd name="connsiteY19" fmla="*/ 87697 h 105841"/>
                      <a:gd name="connsiteX20" fmla="*/ 4536 w 72576"/>
                      <a:gd name="connsiteY20" fmla="*/ 84673 h 105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72576" h="105841">
                        <a:moveTo>
                          <a:pt x="4536" y="84673"/>
                        </a:moveTo>
                        <a:cubicBezTo>
                          <a:pt x="13608" y="77113"/>
                          <a:pt x="21168" y="71065"/>
                          <a:pt x="27216" y="65017"/>
                        </a:cubicBezTo>
                        <a:cubicBezTo>
                          <a:pt x="33264" y="60481"/>
                          <a:pt x="37800" y="54433"/>
                          <a:pt x="40824" y="49897"/>
                        </a:cubicBezTo>
                        <a:cubicBezTo>
                          <a:pt x="43848" y="45361"/>
                          <a:pt x="46873" y="39312"/>
                          <a:pt x="46873" y="33264"/>
                        </a:cubicBezTo>
                        <a:cubicBezTo>
                          <a:pt x="46873" y="28728"/>
                          <a:pt x="45361" y="25704"/>
                          <a:pt x="43848" y="24192"/>
                        </a:cubicBezTo>
                        <a:cubicBezTo>
                          <a:pt x="42336" y="22680"/>
                          <a:pt x="39313" y="21168"/>
                          <a:pt x="36288" y="21168"/>
                        </a:cubicBezTo>
                        <a:cubicBezTo>
                          <a:pt x="33264" y="21168"/>
                          <a:pt x="30240" y="22680"/>
                          <a:pt x="27216" y="25704"/>
                        </a:cubicBezTo>
                        <a:cubicBezTo>
                          <a:pt x="25704" y="28728"/>
                          <a:pt x="24192" y="31752"/>
                          <a:pt x="24192" y="37800"/>
                        </a:cubicBezTo>
                        <a:lnTo>
                          <a:pt x="0" y="37800"/>
                        </a:lnTo>
                        <a:cubicBezTo>
                          <a:pt x="0" y="30240"/>
                          <a:pt x="1512" y="22680"/>
                          <a:pt x="4536" y="16632"/>
                        </a:cubicBezTo>
                        <a:cubicBezTo>
                          <a:pt x="7560" y="10584"/>
                          <a:pt x="12096" y="7560"/>
                          <a:pt x="18144" y="4536"/>
                        </a:cubicBezTo>
                        <a:cubicBezTo>
                          <a:pt x="24192" y="1512"/>
                          <a:pt x="30240" y="0"/>
                          <a:pt x="36288" y="0"/>
                        </a:cubicBezTo>
                        <a:cubicBezTo>
                          <a:pt x="48384" y="0"/>
                          <a:pt x="55944" y="3024"/>
                          <a:pt x="61993" y="9072"/>
                        </a:cubicBezTo>
                        <a:cubicBezTo>
                          <a:pt x="68041" y="15120"/>
                          <a:pt x="71065" y="22680"/>
                          <a:pt x="71065" y="31752"/>
                        </a:cubicBezTo>
                        <a:cubicBezTo>
                          <a:pt x="71065" y="42337"/>
                          <a:pt x="68041" y="51409"/>
                          <a:pt x="60481" y="60481"/>
                        </a:cubicBezTo>
                        <a:cubicBezTo>
                          <a:pt x="52921" y="69553"/>
                          <a:pt x="43848" y="78625"/>
                          <a:pt x="33264" y="86185"/>
                        </a:cubicBezTo>
                        <a:lnTo>
                          <a:pt x="72577" y="86185"/>
                        </a:lnTo>
                        <a:lnTo>
                          <a:pt x="72577" y="105841"/>
                        </a:lnTo>
                        <a:lnTo>
                          <a:pt x="0" y="105841"/>
                        </a:lnTo>
                        <a:lnTo>
                          <a:pt x="0" y="87697"/>
                        </a:lnTo>
                        <a:cubicBezTo>
                          <a:pt x="3024" y="86185"/>
                          <a:pt x="4536" y="84673"/>
                          <a:pt x="4536" y="8467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1331" name="Gráfico 12">
                  <a:extLst>
                    <a:ext uri="{FF2B5EF4-FFF2-40B4-BE49-F238E27FC236}">
                      <a16:creationId xmlns:a16="http://schemas.microsoft.com/office/drawing/2014/main" id="{BCDE353C-E258-6987-617B-489898FD0363}"/>
                    </a:ext>
                  </a:extLst>
                </p:cNvPr>
                <p:cNvGrpSpPr/>
                <p:nvPr/>
              </p:nvGrpSpPr>
              <p:grpSpPr>
                <a:xfrm>
                  <a:off x="8703328" y="2801455"/>
                  <a:ext cx="408245" cy="155738"/>
                  <a:chOff x="8703328" y="2801455"/>
                  <a:chExt cx="408245" cy="155738"/>
                </a:xfrm>
                <a:solidFill>
                  <a:srgbClr val="FFFFFF"/>
                </a:solidFill>
              </p:grpSpPr>
              <p:sp>
                <p:nvSpPr>
                  <p:cNvPr id="1350" name="Forma Livre: Forma 1349">
                    <a:extLst>
                      <a:ext uri="{FF2B5EF4-FFF2-40B4-BE49-F238E27FC236}">
                        <a16:creationId xmlns:a16="http://schemas.microsoft.com/office/drawing/2014/main" id="{7E691D65-917E-B0D9-19CA-9A95C391F231}"/>
                      </a:ext>
                    </a:extLst>
                  </p:cNvPr>
                  <p:cNvSpPr/>
                  <p:nvPr/>
                </p:nvSpPr>
                <p:spPr>
                  <a:xfrm>
                    <a:off x="8703328" y="2801455"/>
                    <a:ext cx="148178" cy="154225"/>
                  </a:xfrm>
                  <a:custGeom>
                    <a:avLst/>
                    <a:gdLst>
                      <a:gd name="connsiteX0" fmla="*/ 9072 w 148178"/>
                      <a:gd name="connsiteY0" fmla="*/ 37800 h 154225"/>
                      <a:gd name="connsiteX1" fmla="*/ 36289 w 148178"/>
                      <a:gd name="connsiteY1" fmla="*/ 10584 h 154225"/>
                      <a:gd name="connsiteX2" fmla="*/ 75601 w 148178"/>
                      <a:gd name="connsiteY2" fmla="*/ 0 h 154225"/>
                      <a:gd name="connsiteX3" fmla="*/ 122474 w 148178"/>
                      <a:gd name="connsiteY3" fmla="*/ 13608 h 154225"/>
                      <a:gd name="connsiteX4" fmla="*/ 148178 w 148178"/>
                      <a:gd name="connsiteY4" fmla="*/ 52921 h 154225"/>
                      <a:gd name="connsiteX5" fmla="*/ 107353 w 148178"/>
                      <a:gd name="connsiteY5" fmla="*/ 52921 h 154225"/>
                      <a:gd name="connsiteX6" fmla="*/ 93745 w 148178"/>
                      <a:gd name="connsiteY6" fmla="*/ 37800 h 154225"/>
                      <a:gd name="connsiteX7" fmla="*/ 74089 w 148178"/>
                      <a:gd name="connsiteY7" fmla="*/ 33264 h 154225"/>
                      <a:gd name="connsiteX8" fmla="*/ 46873 w 148178"/>
                      <a:gd name="connsiteY8" fmla="*/ 45361 h 154225"/>
                      <a:gd name="connsiteX9" fmla="*/ 36289 w 148178"/>
                      <a:gd name="connsiteY9" fmla="*/ 77113 h 154225"/>
                      <a:gd name="connsiteX10" fmla="*/ 46873 w 148178"/>
                      <a:gd name="connsiteY10" fmla="*/ 108865 h 154225"/>
                      <a:gd name="connsiteX11" fmla="*/ 74089 w 148178"/>
                      <a:gd name="connsiteY11" fmla="*/ 120962 h 154225"/>
                      <a:gd name="connsiteX12" fmla="*/ 93745 w 148178"/>
                      <a:gd name="connsiteY12" fmla="*/ 116425 h 154225"/>
                      <a:gd name="connsiteX13" fmla="*/ 107353 w 148178"/>
                      <a:gd name="connsiteY13" fmla="*/ 101305 h 154225"/>
                      <a:gd name="connsiteX14" fmla="*/ 148178 w 148178"/>
                      <a:gd name="connsiteY14" fmla="*/ 101305 h 154225"/>
                      <a:gd name="connsiteX15" fmla="*/ 122474 w 148178"/>
                      <a:gd name="connsiteY15" fmla="*/ 140618 h 154225"/>
                      <a:gd name="connsiteX16" fmla="*/ 75601 w 148178"/>
                      <a:gd name="connsiteY16" fmla="*/ 154226 h 154225"/>
                      <a:gd name="connsiteX17" fmla="*/ 36289 w 148178"/>
                      <a:gd name="connsiteY17" fmla="*/ 143642 h 154225"/>
                      <a:gd name="connsiteX18" fmla="*/ 9072 w 148178"/>
                      <a:gd name="connsiteY18" fmla="*/ 116425 h 154225"/>
                      <a:gd name="connsiteX19" fmla="*/ 0 w 148178"/>
                      <a:gd name="connsiteY19" fmla="*/ 77113 h 154225"/>
                      <a:gd name="connsiteX20" fmla="*/ 9072 w 148178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178" h="154225">
                        <a:moveTo>
                          <a:pt x="9072" y="37800"/>
                        </a:moveTo>
                        <a:cubicBezTo>
                          <a:pt x="15120" y="25704"/>
                          <a:pt x="24192" y="16632"/>
                          <a:pt x="36289" y="10584"/>
                        </a:cubicBezTo>
                        <a:cubicBezTo>
                          <a:pt x="48385" y="4536"/>
                          <a:pt x="60481" y="0"/>
                          <a:pt x="75601" y="0"/>
                        </a:cubicBezTo>
                        <a:cubicBezTo>
                          <a:pt x="93745" y="0"/>
                          <a:pt x="108866" y="4536"/>
                          <a:pt x="122474" y="13608"/>
                        </a:cubicBezTo>
                        <a:cubicBezTo>
                          <a:pt x="134570" y="22680"/>
                          <a:pt x="143642" y="36288"/>
                          <a:pt x="148178" y="52921"/>
                        </a:cubicBezTo>
                        <a:lnTo>
                          <a:pt x="107353" y="52921"/>
                        </a:lnTo>
                        <a:cubicBezTo>
                          <a:pt x="104330" y="46873"/>
                          <a:pt x="99793" y="42337"/>
                          <a:pt x="93745" y="37800"/>
                        </a:cubicBezTo>
                        <a:cubicBezTo>
                          <a:pt x="87697" y="33264"/>
                          <a:pt x="81649" y="33264"/>
                          <a:pt x="74089" y="33264"/>
                        </a:cubicBezTo>
                        <a:cubicBezTo>
                          <a:pt x="61993" y="33264"/>
                          <a:pt x="52921" y="37800"/>
                          <a:pt x="46873" y="45361"/>
                        </a:cubicBezTo>
                        <a:cubicBezTo>
                          <a:pt x="39313" y="52921"/>
                          <a:pt x="36289" y="63505"/>
                          <a:pt x="36289" y="77113"/>
                        </a:cubicBezTo>
                        <a:cubicBezTo>
                          <a:pt x="36289" y="90721"/>
                          <a:pt x="39313" y="101305"/>
                          <a:pt x="46873" y="108865"/>
                        </a:cubicBezTo>
                        <a:cubicBezTo>
                          <a:pt x="54433" y="116425"/>
                          <a:pt x="63505" y="120962"/>
                          <a:pt x="74089" y="120962"/>
                        </a:cubicBezTo>
                        <a:cubicBezTo>
                          <a:pt x="81649" y="120962"/>
                          <a:pt x="87697" y="119449"/>
                          <a:pt x="93745" y="116425"/>
                        </a:cubicBezTo>
                        <a:cubicBezTo>
                          <a:pt x="99793" y="113401"/>
                          <a:pt x="104330" y="108865"/>
                          <a:pt x="107353" y="101305"/>
                        </a:cubicBezTo>
                        <a:lnTo>
                          <a:pt x="148178" y="101305"/>
                        </a:lnTo>
                        <a:cubicBezTo>
                          <a:pt x="143642" y="117938"/>
                          <a:pt x="134570" y="130034"/>
                          <a:pt x="122474" y="140618"/>
                        </a:cubicBezTo>
                        <a:cubicBezTo>
                          <a:pt x="108866" y="149690"/>
                          <a:pt x="93745" y="154226"/>
                          <a:pt x="75601" y="154226"/>
                        </a:cubicBezTo>
                        <a:cubicBezTo>
                          <a:pt x="60481" y="154226"/>
                          <a:pt x="48385" y="151202"/>
                          <a:pt x="36289" y="143642"/>
                        </a:cubicBezTo>
                        <a:cubicBezTo>
                          <a:pt x="24192" y="137594"/>
                          <a:pt x="15120" y="128522"/>
                          <a:pt x="9072" y="116425"/>
                        </a:cubicBezTo>
                        <a:cubicBezTo>
                          <a:pt x="3024" y="104329"/>
                          <a:pt x="0" y="90721"/>
                          <a:pt x="0" y="77113"/>
                        </a:cubicBezTo>
                        <a:cubicBezTo>
                          <a:pt x="0" y="63505"/>
                          <a:pt x="3024" y="49897"/>
                          <a:pt x="9072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51" name="Forma Livre: Forma 1350">
                    <a:extLst>
                      <a:ext uri="{FF2B5EF4-FFF2-40B4-BE49-F238E27FC236}">
                        <a16:creationId xmlns:a16="http://schemas.microsoft.com/office/drawing/2014/main" id="{B9E49EA4-F7B9-8261-4868-E9A7C99A9483}"/>
                      </a:ext>
                    </a:extLst>
                  </p:cNvPr>
                  <p:cNvSpPr/>
                  <p:nvPr/>
                </p:nvSpPr>
                <p:spPr>
                  <a:xfrm>
                    <a:off x="8875698" y="2804479"/>
                    <a:ext cx="130033" cy="152714"/>
                  </a:xfrm>
                  <a:custGeom>
                    <a:avLst/>
                    <a:gdLst>
                      <a:gd name="connsiteX0" fmla="*/ 130033 w 130033"/>
                      <a:gd name="connsiteY0" fmla="*/ 0 h 152714"/>
                      <a:gd name="connsiteX1" fmla="*/ 130033 w 130033"/>
                      <a:gd name="connsiteY1" fmla="*/ 152714 h 152714"/>
                      <a:gd name="connsiteX2" fmla="*/ 93745 w 130033"/>
                      <a:gd name="connsiteY2" fmla="*/ 152714 h 152714"/>
                      <a:gd name="connsiteX3" fmla="*/ 93745 w 130033"/>
                      <a:gd name="connsiteY3" fmla="*/ 90721 h 152714"/>
                      <a:gd name="connsiteX4" fmla="*/ 36288 w 130033"/>
                      <a:gd name="connsiteY4" fmla="*/ 90721 h 152714"/>
                      <a:gd name="connsiteX5" fmla="*/ 36288 w 130033"/>
                      <a:gd name="connsiteY5" fmla="*/ 152714 h 152714"/>
                      <a:gd name="connsiteX6" fmla="*/ 0 w 130033"/>
                      <a:gd name="connsiteY6" fmla="*/ 152714 h 152714"/>
                      <a:gd name="connsiteX7" fmla="*/ 0 w 130033"/>
                      <a:gd name="connsiteY7" fmla="*/ 0 h 152714"/>
                      <a:gd name="connsiteX8" fmla="*/ 36288 w 130033"/>
                      <a:gd name="connsiteY8" fmla="*/ 0 h 152714"/>
                      <a:gd name="connsiteX9" fmla="*/ 36288 w 130033"/>
                      <a:gd name="connsiteY9" fmla="*/ 58969 h 152714"/>
                      <a:gd name="connsiteX10" fmla="*/ 93745 w 130033"/>
                      <a:gd name="connsiteY10" fmla="*/ 58969 h 152714"/>
                      <a:gd name="connsiteX11" fmla="*/ 93745 w 130033"/>
                      <a:gd name="connsiteY11" fmla="*/ 0 h 152714"/>
                      <a:gd name="connsiteX12" fmla="*/ 130033 w 130033"/>
                      <a:gd name="connsiteY12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0033" h="152714">
                        <a:moveTo>
                          <a:pt x="130033" y="0"/>
                        </a:moveTo>
                        <a:lnTo>
                          <a:pt x="130033" y="152714"/>
                        </a:lnTo>
                        <a:lnTo>
                          <a:pt x="93745" y="152714"/>
                        </a:lnTo>
                        <a:lnTo>
                          <a:pt x="93745" y="90721"/>
                        </a:lnTo>
                        <a:lnTo>
                          <a:pt x="36288" y="90721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36288" y="0"/>
                        </a:lnTo>
                        <a:lnTo>
                          <a:pt x="36288" y="58969"/>
                        </a:lnTo>
                        <a:lnTo>
                          <a:pt x="93745" y="58969"/>
                        </a:lnTo>
                        <a:lnTo>
                          <a:pt x="93745" y="0"/>
                        </a:lnTo>
                        <a:lnTo>
                          <a:pt x="1300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52" name="Forma Livre: Forma 1351">
                    <a:extLst>
                      <a:ext uri="{FF2B5EF4-FFF2-40B4-BE49-F238E27FC236}">
                        <a16:creationId xmlns:a16="http://schemas.microsoft.com/office/drawing/2014/main" id="{FC56F98B-83F3-28A2-7BC0-73E81916D3BF}"/>
                      </a:ext>
                    </a:extLst>
                  </p:cNvPr>
                  <p:cNvSpPr/>
                  <p:nvPr/>
                </p:nvSpPr>
                <p:spPr>
                  <a:xfrm>
                    <a:off x="9026900" y="2852864"/>
                    <a:ext cx="84672" cy="102817"/>
                  </a:xfrm>
                  <a:custGeom>
                    <a:avLst/>
                    <a:gdLst>
                      <a:gd name="connsiteX0" fmla="*/ 0 w 84672"/>
                      <a:gd name="connsiteY0" fmla="*/ 84673 h 102817"/>
                      <a:gd name="connsiteX1" fmla="*/ 0 w 84672"/>
                      <a:gd name="connsiteY1" fmla="*/ 65017 h 102817"/>
                      <a:gd name="connsiteX2" fmla="*/ 45361 w 84672"/>
                      <a:gd name="connsiteY2" fmla="*/ 0 h 102817"/>
                      <a:gd name="connsiteX3" fmla="*/ 72577 w 84672"/>
                      <a:gd name="connsiteY3" fmla="*/ 0 h 102817"/>
                      <a:gd name="connsiteX4" fmla="*/ 72577 w 84672"/>
                      <a:gd name="connsiteY4" fmla="*/ 63505 h 102817"/>
                      <a:gd name="connsiteX5" fmla="*/ 84673 w 84672"/>
                      <a:gd name="connsiteY5" fmla="*/ 63505 h 102817"/>
                      <a:gd name="connsiteX6" fmla="*/ 84673 w 84672"/>
                      <a:gd name="connsiteY6" fmla="*/ 84673 h 102817"/>
                      <a:gd name="connsiteX7" fmla="*/ 72577 w 84672"/>
                      <a:gd name="connsiteY7" fmla="*/ 84673 h 102817"/>
                      <a:gd name="connsiteX8" fmla="*/ 72577 w 84672"/>
                      <a:gd name="connsiteY8" fmla="*/ 102817 h 102817"/>
                      <a:gd name="connsiteX9" fmla="*/ 48384 w 84672"/>
                      <a:gd name="connsiteY9" fmla="*/ 102817 h 102817"/>
                      <a:gd name="connsiteX10" fmla="*/ 48384 w 84672"/>
                      <a:gd name="connsiteY10" fmla="*/ 84673 h 102817"/>
                      <a:gd name="connsiteX11" fmla="*/ 0 w 84672"/>
                      <a:gd name="connsiteY11" fmla="*/ 84673 h 102817"/>
                      <a:gd name="connsiteX12" fmla="*/ 49896 w 84672"/>
                      <a:gd name="connsiteY12" fmla="*/ 27216 h 102817"/>
                      <a:gd name="connsiteX13" fmla="*/ 25704 w 84672"/>
                      <a:gd name="connsiteY13" fmla="*/ 63505 h 102817"/>
                      <a:gd name="connsiteX14" fmla="*/ 49896 w 84672"/>
                      <a:gd name="connsiteY14" fmla="*/ 63505 h 102817"/>
                      <a:gd name="connsiteX15" fmla="*/ 49896 w 84672"/>
                      <a:gd name="connsiteY15" fmla="*/ 27216 h 1028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84672" h="102817">
                        <a:moveTo>
                          <a:pt x="0" y="84673"/>
                        </a:moveTo>
                        <a:lnTo>
                          <a:pt x="0" y="65017"/>
                        </a:lnTo>
                        <a:lnTo>
                          <a:pt x="45361" y="0"/>
                        </a:lnTo>
                        <a:lnTo>
                          <a:pt x="72577" y="0"/>
                        </a:lnTo>
                        <a:lnTo>
                          <a:pt x="72577" y="63505"/>
                        </a:lnTo>
                        <a:lnTo>
                          <a:pt x="84673" y="63505"/>
                        </a:lnTo>
                        <a:lnTo>
                          <a:pt x="84673" y="84673"/>
                        </a:lnTo>
                        <a:lnTo>
                          <a:pt x="72577" y="84673"/>
                        </a:lnTo>
                        <a:lnTo>
                          <a:pt x="72577" y="102817"/>
                        </a:lnTo>
                        <a:lnTo>
                          <a:pt x="48384" y="102817"/>
                        </a:lnTo>
                        <a:lnTo>
                          <a:pt x="48384" y="84673"/>
                        </a:lnTo>
                        <a:lnTo>
                          <a:pt x="0" y="84673"/>
                        </a:lnTo>
                        <a:close/>
                        <a:moveTo>
                          <a:pt x="49896" y="27216"/>
                        </a:moveTo>
                        <a:lnTo>
                          <a:pt x="25704" y="63505"/>
                        </a:lnTo>
                        <a:lnTo>
                          <a:pt x="49896" y="63505"/>
                        </a:lnTo>
                        <a:lnTo>
                          <a:pt x="49896" y="272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1332" name="Gráfico 12">
                  <a:extLst>
                    <a:ext uri="{FF2B5EF4-FFF2-40B4-BE49-F238E27FC236}">
                      <a16:creationId xmlns:a16="http://schemas.microsoft.com/office/drawing/2014/main" id="{CD4A772C-D67E-1788-6625-8915A645D78F}"/>
                    </a:ext>
                  </a:extLst>
                </p:cNvPr>
                <p:cNvGrpSpPr/>
                <p:nvPr/>
              </p:nvGrpSpPr>
              <p:grpSpPr>
                <a:xfrm>
                  <a:off x="10198715" y="2802967"/>
                  <a:ext cx="393125" cy="155737"/>
                  <a:chOff x="10198715" y="2802967"/>
                  <a:chExt cx="393125" cy="155737"/>
                </a:xfrm>
                <a:solidFill>
                  <a:srgbClr val="FFFFFF"/>
                </a:solidFill>
              </p:grpSpPr>
              <p:sp>
                <p:nvSpPr>
                  <p:cNvPr id="1347" name="Forma Livre: Forma 1346">
                    <a:extLst>
                      <a:ext uri="{FF2B5EF4-FFF2-40B4-BE49-F238E27FC236}">
                        <a16:creationId xmlns:a16="http://schemas.microsoft.com/office/drawing/2014/main" id="{596DD4B8-8AAF-2255-5776-1AE5A6EA5C83}"/>
                      </a:ext>
                    </a:extLst>
                  </p:cNvPr>
                  <p:cNvSpPr/>
                  <p:nvPr/>
                </p:nvSpPr>
                <p:spPr>
                  <a:xfrm>
                    <a:off x="10198715" y="2802967"/>
                    <a:ext cx="134569" cy="152713"/>
                  </a:xfrm>
                  <a:custGeom>
                    <a:avLst/>
                    <a:gdLst>
                      <a:gd name="connsiteX0" fmla="*/ 134569 w 134569"/>
                      <a:gd name="connsiteY0" fmla="*/ 152714 h 152713"/>
                      <a:gd name="connsiteX1" fmla="*/ 98281 w 134569"/>
                      <a:gd name="connsiteY1" fmla="*/ 152714 h 152713"/>
                      <a:gd name="connsiteX2" fmla="*/ 36288 w 134569"/>
                      <a:gd name="connsiteY2" fmla="*/ 58969 h 152713"/>
                      <a:gd name="connsiteX3" fmla="*/ 36288 w 134569"/>
                      <a:gd name="connsiteY3" fmla="*/ 152714 h 152713"/>
                      <a:gd name="connsiteX4" fmla="*/ 0 w 134569"/>
                      <a:gd name="connsiteY4" fmla="*/ 152714 h 152713"/>
                      <a:gd name="connsiteX5" fmla="*/ 0 w 134569"/>
                      <a:gd name="connsiteY5" fmla="*/ 0 h 152713"/>
                      <a:gd name="connsiteX6" fmla="*/ 36288 w 134569"/>
                      <a:gd name="connsiteY6" fmla="*/ 0 h 152713"/>
                      <a:gd name="connsiteX7" fmla="*/ 98281 w 134569"/>
                      <a:gd name="connsiteY7" fmla="*/ 93745 h 152713"/>
                      <a:gd name="connsiteX8" fmla="*/ 98281 w 134569"/>
                      <a:gd name="connsiteY8" fmla="*/ 0 h 152713"/>
                      <a:gd name="connsiteX9" fmla="*/ 134569 w 134569"/>
                      <a:gd name="connsiteY9" fmla="*/ 0 h 152713"/>
                      <a:gd name="connsiteX10" fmla="*/ 134569 w 134569"/>
                      <a:gd name="connsiteY10" fmla="*/ 152714 h 15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4569" h="152713">
                        <a:moveTo>
                          <a:pt x="134569" y="152714"/>
                        </a:moveTo>
                        <a:lnTo>
                          <a:pt x="98281" y="152714"/>
                        </a:lnTo>
                        <a:lnTo>
                          <a:pt x="36288" y="58969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36288" y="0"/>
                        </a:lnTo>
                        <a:lnTo>
                          <a:pt x="98281" y="93745"/>
                        </a:lnTo>
                        <a:lnTo>
                          <a:pt x="98281" y="0"/>
                        </a:lnTo>
                        <a:lnTo>
                          <a:pt x="134569" y="0"/>
                        </a:lnTo>
                        <a:lnTo>
                          <a:pt x="134569" y="1527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8" name="Forma Livre: Forma 1347">
                    <a:extLst>
                      <a:ext uri="{FF2B5EF4-FFF2-40B4-BE49-F238E27FC236}">
                        <a16:creationId xmlns:a16="http://schemas.microsoft.com/office/drawing/2014/main" id="{49523C0B-BFB6-C882-4CE7-42B3FACA91C4}"/>
                      </a:ext>
                    </a:extLst>
                  </p:cNvPr>
                  <p:cNvSpPr/>
                  <p:nvPr/>
                </p:nvSpPr>
                <p:spPr>
                  <a:xfrm>
                    <a:off x="10351429" y="2848328"/>
                    <a:ext cx="72576" cy="105841"/>
                  </a:xfrm>
                  <a:custGeom>
                    <a:avLst/>
                    <a:gdLst>
                      <a:gd name="connsiteX0" fmla="*/ 4536 w 72576"/>
                      <a:gd name="connsiteY0" fmla="*/ 84673 h 105841"/>
                      <a:gd name="connsiteX1" fmla="*/ 27216 w 72576"/>
                      <a:gd name="connsiteY1" fmla="*/ 65017 h 105841"/>
                      <a:gd name="connsiteX2" fmla="*/ 40825 w 72576"/>
                      <a:gd name="connsiteY2" fmla="*/ 49897 h 105841"/>
                      <a:gd name="connsiteX3" fmla="*/ 46873 w 72576"/>
                      <a:gd name="connsiteY3" fmla="*/ 33264 h 105841"/>
                      <a:gd name="connsiteX4" fmla="*/ 43849 w 72576"/>
                      <a:gd name="connsiteY4" fmla="*/ 24192 h 105841"/>
                      <a:gd name="connsiteX5" fmla="*/ 36289 w 72576"/>
                      <a:gd name="connsiteY5" fmla="*/ 21168 h 105841"/>
                      <a:gd name="connsiteX6" fmla="*/ 27216 w 72576"/>
                      <a:gd name="connsiteY6" fmla="*/ 25704 h 105841"/>
                      <a:gd name="connsiteX7" fmla="*/ 24193 w 72576"/>
                      <a:gd name="connsiteY7" fmla="*/ 37800 h 105841"/>
                      <a:gd name="connsiteX8" fmla="*/ 0 w 72576"/>
                      <a:gd name="connsiteY8" fmla="*/ 37800 h 105841"/>
                      <a:gd name="connsiteX9" fmla="*/ 4536 w 72576"/>
                      <a:gd name="connsiteY9" fmla="*/ 16632 h 105841"/>
                      <a:gd name="connsiteX10" fmla="*/ 18144 w 72576"/>
                      <a:gd name="connsiteY10" fmla="*/ 4536 h 105841"/>
                      <a:gd name="connsiteX11" fmla="*/ 36289 w 72576"/>
                      <a:gd name="connsiteY11" fmla="*/ 0 h 105841"/>
                      <a:gd name="connsiteX12" fmla="*/ 61993 w 72576"/>
                      <a:gd name="connsiteY12" fmla="*/ 9072 h 105841"/>
                      <a:gd name="connsiteX13" fmla="*/ 71065 w 72576"/>
                      <a:gd name="connsiteY13" fmla="*/ 31752 h 105841"/>
                      <a:gd name="connsiteX14" fmla="*/ 60481 w 72576"/>
                      <a:gd name="connsiteY14" fmla="*/ 60481 h 105841"/>
                      <a:gd name="connsiteX15" fmla="*/ 33265 w 72576"/>
                      <a:gd name="connsiteY15" fmla="*/ 86185 h 105841"/>
                      <a:gd name="connsiteX16" fmla="*/ 72577 w 72576"/>
                      <a:gd name="connsiteY16" fmla="*/ 86185 h 105841"/>
                      <a:gd name="connsiteX17" fmla="*/ 72577 w 72576"/>
                      <a:gd name="connsiteY17" fmla="*/ 105841 h 105841"/>
                      <a:gd name="connsiteX18" fmla="*/ 0 w 72576"/>
                      <a:gd name="connsiteY18" fmla="*/ 105841 h 105841"/>
                      <a:gd name="connsiteX19" fmla="*/ 0 w 72576"/>
                      <a:gd name="connsiteY19" fmla="*/ 87697 h 105841"/>
                      <a:gd name="connsiteX20" fmla="*/ 4536 w 72576"/>
                      <a:gd name="connsiteY20" fmla="*/ 84673 h 105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72576" h="105841">
                        <a:moveTo>
                          <a:pt x="4536" y="84673"/>
                        </a:moveTo>
                        <a:cubicBezTo>
                          <a:pt x="13609" y="77113"/>
                          <a:pt x="21169" y="71065"/>
                          <a:pt x="27216" y="65017"/>
                        </a:cubicBezTo>
                        <a:cubicBezTo>
                          <a:pt x="33265" y="58969"/>
                          <a:pt x="37800" y="54433"/>
                          <a:pt x="40825" y="49897"/>
                        </a:cubicBezTo>
                        <a:cubicBezTo>
                          <a:pt x="43849" y="43849"/>
                          <a:pt x="46873" y="39312"/>
                          <a:pt x="46873" y="33264"/>
                        </a:cubicBezTo>
                        <a:cubicBezTo>
                          <a:pt x="46873" y="28728"/>
                          <a:pt x="45361" y="25704"/>
                          <a:pt x="43849" y="24192"/>
                        </a:cubicBezTo>
                        <a:cubicBezTo>
                          <a:pt x="42336" y="22680"/>
                          <a:pt x="39313" y="21168"/>
                          <a:pt x="36289" y="21168"/>
                        </a:cubicBezTo>
                        <a:cubicBezTo>
                          <a:pt x="33265" y="21168"/>
                          <a:pt x="30240" y="22680"/>
                          <a:pt x="27216" y="25704"/>
                        </a:cubicBezTo>
                        <a:cubicBezTo>
                          <a:pt x="25705" y="28728"/>
                          <a:pt x="24193" y="31752"/>
                          <a:pt x="24193" y="37800"/>
                        </a:cubicBezTo>
                        <a:lnTo>
                          <a:pt x="0" y="37800"/>
                        </a:lnTo>
                        <a:cubicBezTo>
                          <a:pt x="0" y="30240"/>
                          <a:pt x="1513" y="22680"/>
                          <a:pt x="4536" y="16632"/>
                        </a:cubicBezTo>
                        <a:cubicBezTo>
                          <a:pt x="7560" y="10584"/>
                          <a:pt x="12096" y="7560"/>
                          <a:pt x="18144" y="4536"/>
                        </a:cubicBezTo>
                        <a:cubicBezTo>
                          <a:pt x="24193" y="1512"/>
                          <a:pt x="30240" y="0"/>
                          <a:pt x="36289" y="0"/>
                        </a:cubicBezTo>
                        <a:cubicBezTo>
                          <a:pt x="48385" y="0"/>
                          <a:pt x="55945" y="3024"/>
                          <a:pt x="61993" y="9072"/>
                        </a:cubicBezTo>
                        <a:cubicBezTo>
                          <a:pt x="68041" y="15120"/>
                          <a:pt x="71065" y="22680"/>
                          <a:pt x="71065" y="31752"/>
                        </a:cubicBezTo>
                        <a:cubicBezTo>
                          <a:pt x="71065" y="42337"/>
                          <a:pt x="68041" y="51409"/>
                          <a:pt x="60481" y="60481"/>
                        </a:cubicBezTo>
                        <a:cubicBezTo>
                          <a:pt x="52921" y="69553"/>
                          <a:pt x="43849" y="78625"/>
                          <a:pt x="33265" y="86185"/>
                        </a:cubicBezTo>
                        <a:lnTo>
                          <a:pt x="72577" y="86185"/>
                        </a:lnTo>
                        <a:lnTo>
                          <a:pt x="72577" y="105841"/>
                        </a:lnTo>
                        <a:lnTo>
                          <a:pt x="0" y="105841"/>
                        </a:lnTo>
                        <a:lnTo>
                          <a:pt x="0" y="87697"/>
                        </a:lnTo>
                        <a:cubicBezTo>
                          <a:pt x="3024" y="86185"/>
                          <a:pt x="4536" y="84673"/>
                          <a:pt x="4536" y="8467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9" name="Forma Livre: Forma 1348">
                    <a:extLst>
                      <a:ext uri="{FF2B5EF4-FFF2-40B4-BE49-F238E27FC236}">
                        <a16:creationId xmlns:a16="http://schemas.microsoft.com/office/drawing/2014/main" id="{C804711D-D227-5DA3-0039-403DCD4F3A83}"/>
                      </a:ext>
                    </a:extLst>
                  </p:cNvPr>
                  <p:cNvSpPr/>
                  <p:nvPr/>
                </p:nvSpPr>
                <p:spPr>
                  <a:xfrm>
                    <a:off x="10434590" y="2802967"/>
                    <a:ext cx="157250" cy="155737"/>
                  </a:xfrm>
                  <a:custGeom>
                    <a:avLst/>
                    <a:gdLst>
                      <a:gd name="connsiteX0" fmla="*/ 39313 w 157250"/>
                      <a:gd name="connsiteY0" fmla="*/ 145154 h 155737"/>
                      <a:gd name="connsiteX1" fmla="*/ 10584 w 157250"/>
                      <a:gd name="connsiteY1" fmla="*/ 117937 h 155737"/>
                      <a:gd name="connsiteX2" fmla="*/ 0 w 157250"/>
                      <a:gd name="connsiteY2" fmla="*/ 77113 h 155737"/>
                      <a:gd name="connsiteX3" fmla="*/ 10584 w 157250"/>
                      <a:gd name="connsiteY3" fmla="*/ 37800 h 155737"/>
                      <a:gd name="connsiteX4" fmla="*/ 39313 w 157250"/>
                      <a:gd name="connsiteY4" fmla="*/ 10584 h 155737"/>
                      <a:gd name="connsiteX5" fmla="*/ 78625 w 157250"/>
                      <a:gd name="connsiteY5" fmla="*/ 0 h 155737"/>
                      <a:gd name="connsiteX6" fmla="*/ 117937 w 157250"/>
                      <a:gd name="connsiteY6" fmla="*/ 10584 h 155737"/>
                      <a:gd name="connsiteX7" fmla="*/ 146666 w 157250"/>
                      <a:gd name="connsiteY7" fmla="*/ 37800 h 155737"/>
                      <a:gd name="connsiteX8" fmla="*/ 157250 w 157250"/>
                      <a:gd name="connsiteY8" fmla="*/ 77113 h 155737"/>
                      <a:gd name="connsiteX9" fmla="*/ 146666 w 157250"/>
                      <a:gd name="connsiteY9" fmla="*/ 117937 h 155737"/>
                      <a:gd name="connsiteX10" fmla="*/ 117937 w 157250"/>
                      <a:gd name="connsiteY10" fmla="*/ 145154 h 155737"/>
                      <a:gd name="connsiteX11" fmla="*/ 78625 w 157250"/>
                      <a:gd name="connsiteY11" fmla="*/ 155738 h 155737"/>
                      <a:gd name="connsiteX12" fmla="*/ 39313 w 157250"/>
                      <a:gd name="connsiteY12" fmla="*/ 145154 h 155737"/>
                      <a:gd name="connsiteX13" fmla="*/ 108866 w 157250"/>
                      <a:gd name="connsiteY13" fmla="*/ 108865 h 155737"/>
                      <a:gd name="connsiteX14" fmla="*/ 119450 w 157250"/>
                      <a:gd name="connsiteY14" fmla="*/ 77113 h 155737"/>
                      <a:gd name="connsiteX15" fmla="*/ 108866 w 157250"/>
                      <a:gd name="connsiteY15" fmla="*/ 45361 h 155737"/>
                      <a:gd name="connsiteX16" fmla="*/ 80137 w 157250"/>
                      <a:gd name="connsiteY16" fmla="*/ 33264 h 155737"/>
                      <a:gd name="connsiteX17" fmla="*/ 51409 w 157250"/>
                      <a:gd name="connsiteY17" fmla="*/ 45361 h 155737"/>
                      <a:gd name="connsiteX18" fmla="*/ 40825 w 157250"/>
                      <a:gd name="connsiteY18" fmla="*/ 77113 h 155737"/>
                      <a:gd name="connsiteX19" fmla="*/ 51409 w 157250"/>
                      <a:gd name="connsiteY19" fmla="*/ 108865 h 155737"/>
                      <a:gd name="connsiteX20" fmla="*/ 80137 w 157250"/>
                      <a:gd name="connsiteY20" fmla="*/ 120962 h 155737"/>
                      <a:gd name="connsiteX21" fmla="*/ 108866 w 157250"/>
                      <a:gd name="connsiteY21" fmla="*/ 108865 h 155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57250" h="155737">
                        <a:moveTo>
                          <a:pt x="39313" y="145154"/>
                        </a:moveTo>
                        <a:cubicBezTo>
                          <a:pt x="27216" y="139106"/>
                          <a:pt x="18144" y="128522"/>
                          <a:pt x="10584" y="117937"/>
                        </a:cubicBezTo>
                        <a:cubicBezTo>
                          <a:pt x="3024" y="107353"/>
                          <a:pt x="0" y="92233"/>
                          <a:pt x="0" y="77113"/>
                        </a:cubicBezTo>
                        <a:cubicBezTo>
                          <a:pt x="0" y="61993"/>
                          <a:pt x="3024" y="48385"/>
                          <a:pt x="10584" y="37800"/>
                        </a:cubicBezTo>
                        <a:cubicBezTo>
                          <a:pt x="18144" y="25704"/>
                          <a:pt x="27216" y="16632"/>
                          <a:pt x="39313" y="10584"/>
                        </a:cubicBezTo>
                        <a:cubicBezTo>
                          <a:pt x="51409" y="4536"/>
                          <a:pt x="65017" y="0"/>
                          <a:pt x="78625" y="0"/>
                        </a:cubicBezTo>
                        <a:cubicBezTo>
                          <a:pt x="92234" y="0"/>
                          <a:pt x="105841" y="3024"/>
                          <a:pt x="117937" y="10584"/>
                        </a:cubicBezTo>
                        <a:cubicBezTo>
                          <a:pt x="130034" y="16632"/>
                          <a:pt x="139106" y="27216"/>
                          <a:pt x="146666" y="37800"/>
                        </a:cubicBezTo>
                        <a:cubicBezTo>
                          <a:pt x="154226" y="49897"/>
                          <a:pt x="157250" y="63505"/>
                          <a:pt x="157250" y="77113"/>
                        </a:cubicBezTo>
                        <a:cubicBezTo>
                          <a:pt x="157250" y="92233"/>
                          <a:pt x="154226" y="105841"/>
                          <a:pt x="146666" y="117937"/>
                        </a:cubicBezTo>
                        <a:cubicBezTo>
                          <a:pt x="139106" y="130034"/>
                          <a:pt x="130034" y="139106"/>
                          <a:pt x="117937" y="145154"/>
                        </a:cubicBezTo>
                        <a:cubicBezTo>
                          <a:pt x="105841" y="151202"/>
                          <a:pt x="93745" y="155738"/>
                          <a:pt x="78625" y="155738"/>
                        </a:cubicBezTo>
                        <a:cubicBezTo>
                          <a:pt x="63505" y="155738"/>
                          <a:pt x="51409" y="151202"/>
                          <a:pt x="39313" y="145154"/>
                        </a:cubicBezTo>
                        <a:close/>
                        <a:moveTo>
                          <a:pt x="108866" y="108865"/>
                        </a:moveTo>
                        <a:cubicBezTo>
                          <a:pt x="116426" y="101305"/>
                          <a:pt x="119450" y="90721"/>
                          <a:pt x="119450" y="77113"/>
                        </a:cubicBezTo>
                        <a:cubicBezTo>
                          <a:pt x="119450" y="63505"/>
                          <a:pt x="116426" y="52921"/>
                          <a:pt x="108866" y="45361"/>
                        </a:cubicBezTo>
                        <a:cubicBezTo>
                          <a:pt x="101305" y="37800"/>
                          <a:pt x="92234" y="33264"/>
                          <a:pt x="80137" y="33264"/>
                        </a:cubicBezTo>
                        <a:cubicBezTo>
                          <a:pt x="68041" y="33264"/>
                          <a:pt x="57457" y="37800"/>
                          <a:pt x="51409" y="45361"/>
                        </a:cubicBezTo>
                        <a:cubicBezTo>
                          <a:pt x="43849" y="52921"/>
                          <a:pt x="40825" y="63505"/>
                          <a:pt x="40825" y="77113"/>
                        </a:cubicBezTo>
                        <a:cubicBezTo>
                          <a:pt x="40825" y="90721"/>
                          <a:pt x="43849" y="101305"/>
                          <a:pt x="51409" y="108865"/>
                        </a:cubicBezTo>
                        <a:cubicBezTo>
                          <a:pt x="58969" y="116426"/>
                          <a:pt x="68041" y="120962"/>
                          <a:pt x="80137" y="120962"/>
                        </a:cubicBezTo>
                        <a:cubicBezTo>
                          <a:pt x="90721" y="120962"/>
                          <a:pt x="101305" y="116426"/>
                          <a:pt x="108866" y="1088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1333" name="Gráfico 12">
                  <a:extLst>
                    <a:ext uri="{FF2B5EF4-FFF2-40B4-BE49-F238E27FC236}">
                      <a16:creationId xmlns:a16="http://schemas.microsoft.com/office/drawing/2014/main" id="{16DAFE9F-49F8-7A67-B9E8-81C7CBEBB751}"/>
                    </a:ext>
                  </a:extLst>
                </p:cNvPr>
                <p:cNvGrpSpPr/>
                <p:nvPr/>
              </p:nvGrpSpPr>
              <p:grpSpPr>
                <a:xfrm>
                  <a:off x="11613965" y="2801455"/>
                  <a:ext cx="511062" cy="157249"/>
                  <a:chOff x="11613965" y="2801455"/>
                  <a:chExt cx="511062" cy="157249"/>
                </a:xfrm>
                <a:solidFill>
                  <a:srgbClr val="FFFFFF"/>
                </a:solidFill>
              </p:grpSpPr>
              <p:sp>
                <p:nvSpPr>
                  <p:cNvPr id="1343" name="Forma Livre: Forma 1342">
                    <a:extLst>
                      <a:ext uri="{FF2B5EF4-FFF2-40B4-BE49-F238E27FC236}">
                        <a16:creationId xmlns:a16="http://schemas.microsoft.com/office/drawing/2014/main" id="{B44CC05F-F785-773B-2014-FB64201B63E3}"/>
                      </a:ext>
                    </a:extLst>
                  </p:cNvPr>
                  <p:cNvSpPr/>
                  <p:nvPr/>
                </p:nvSpPr>
                <p:spPr>
                  <a:xfrm>
                    <a:off x="11613965" y="2804479"/>
                    <a:ext cx="131545" cy="152714"/>
                  </a:xfrm>
                  <a:custGeom>
                    <a:avLst/>
                    <a:gdLst>
                      <a:gd name="connsiteX0" fmla="*/ 131546 w 131545"/>
                      <a:gd name="connsiteY0" fmla="*/ 0 h 152714"/>
                      <a:gd name="connsiteX1" fmla="*/ 131546 w 131545"/>
                      <a:gd name="connsiteY1" fmla="*/ 152714 h 152714"/>
                      <a:gd name="connsiteX2" fmla="*/ 93745 w 131545"/>
                      <a:gd name="connsiteY2" fmla="*/ 152714 h 152714"/>
                      <a:gd name="connsiteX3" fmla="*/ 93745 w 131545"/>
                      <a:gd name="connsiteY3" fmla="*/ 90721 h 152714"/>
                      <a:gd name="connsiteX4" fmla="*/ 36289 w 131545"/>
                      <a:gd name="connsiteY4" fmla="*/ 90721 h 152714"/>
                      <a:gd name="connsiteX5" fmla="*/ 36289 w 131545"/>
                      <a:gd name="connsiteY5" fmla="*/ 152714 h 152714"/>
                      <a:gd name="connsiteX6" fmla="*/ 0 w 131545"/>
                      <a:gd name="connsiteY6" fmla="*/ 152714 h 152714"/>
                      <a:gd name="connsiteX7" fmla="*/ 0 w 131545"/>
                      <a:gd name="connsiteY7" fmla="*/ 0 h 152714"/>
                      <a:gd name="connsiteX8" fmla="*/ 36289 w 131545"/>
                      <a:gd name="connsiteY8" fmla="*/ 0 h 152714"/>
                      <a:gd name="connsiteX9" fmla="*/ 36289 w 131545"/>
                      <a:gd name="connsiteY9" fmla="*/ 58969 h 152714"/>
                      <a:gd name="connsiteX10" fmla="*/ 93745 w 131545"/>
                      <a:gd name="connsiteY10" fmla="*/ 58969 h 152714"/>
                      <a:gd name="connsiteX11" fmla="*/ 93745 w 131545"/>
                      <a:gd name="connsiteY11" fmla="*/ 0 h 152714"/>
                      <a:gd name="connsiteX12" fmla="*/ 131546 w 131545"/>
                      <a:gd name="connsiteY12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1545" h="152714">
                        <a:moveTo>
                          <a:pt x="131546" y="0"/>
                        </a:moveTo>
                        <a:lnTo>
                          <a:pt x="131546" y="152714"/>
                        </a:lnTo>
                        <a:lnTo>
                          <a:pt x="93745" y="152714"/>
                        </a:lnTo>
                        <a:lnTo>
                          <a:pt x="93745" y="90721"/>
                        </a:lnTo>
                        <a:lnTo>
                          <a:pt x="36289" y="90721"/>
                        </a:lnTo>
                        <a:lnTo>
                          <a:pt x="36289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36289" y="0"/>
                        </a:lnTo>
                        <a:lnTo>
                          <a:pt x="36289" y="58969"/>
                        </a:lnTo>
                        <a:lnTo>
                          <a:pt x="93745" y="58969"/>
                        </a:lnTo>
                        <a:lnTo>
                          <a:pt x="93745" y="0"/>
                        </a:lnTo>
                        <a:lnTo>
                          <a:pt x="13154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4" name="Forma Livre: Forma 1343">
                    <a:extLst>
                      <a:ext uri="{FF2B5EF4-FFF2-40B4-BE49-F238E27FC236}">
                        <a16:creationId xmlns:a16="http://schemas.microsoft.com/office/drawing/2014/main" id="{253D55C5-65B2-F4A5-AA36-FD42D0468062}"/>
                      </a:ext>
                    </a:extLst>
                  </p:cNvPr>
                  <p:cNvSpPr/>
                  <p:nvPr/>
                </p:nvSpPr>
                <p:spPr>
                  <a:xfrm>
                    <a:off x="11772727" y="2804479"/>
                    <a:ext cx="98281" cy="152714"/>
                  </a:xfrm>
                  <a:custGeom>
                    <a:avLst/>
                    <a:gdLst>
                      <a:gd name="connsiteX0" fmla="*/ 98281 w 98281"/>
                      <a:gd name="connsiteY0" fmla="*/ 0 h 152714"/>
                      <a:gd name="connsiteX1" fmla="*/ 98281 w 98281"/>
                      <a:gd name="connsiteY1" fmla="*/ 30240 h 152714"/>
                      <a:gd name="connsiteX2" fmla="*/ 36289 w 98281"/>
                      <a:gd name="connsiteY2" fmla="*/ 30240 h 152714"/>
                      <a:gd name="connsiteX3" fmla="*/ 36289 w 98281"/>
                      <a:gd name="connsiteY3" fmla="*/ 61993 h 152714"/>
                      <a:gd name="connsiteX4" fmla="*/ 83161 w 98281"/>
                      <a:gd name="connsiteY4" fmla="*/ 61993 h 152714"/>
                      <a:gd name="connsiteX5" fmla="*/ 83161 w 98281"/>
                      <a:gd name="connsiteY5" fmla="*/ 90721 h 152714"/>
                      <a:gd name="connsiteX6" fmla="*/ 36289 w 98281"/>
                      <a:gd name="connsiteY6" fmla="*/ 90721 h 152714"/>
                      <a:gd name="connsiteX7" fmla="*/ 36289 w 98281"/>
                      <a:gd name="connsiteY7" fmla="*/ 152714 h 152714"/>
                      <a:gd name="connsiteX8" fmla="*/ 0 w 98281"/>
                      <a:gd name="connsiteY8" fmla="*/ 152714 h 152714"/>
                      <a:gd name="connsiteX9" fmla="*/ 0 w 98281"/>
                      <a:gd name="connsiteY9" fmla="*/ 0 h 152714"/>
                      <a:gd name="connsiteX10" fmla="*/ 98281 w 98281"/>
                      <a:gd name="connsiteY10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81" h="152714">
                        <a:moveTo>
                          <a:pt x="98281" y="0"/>
                        </a:moveTo>
                        <a:lnTo>
                          <a:pt x="98281" y="30240"/>
                        </a:lnTo>
                        <a:lnTo>
                          <a:pt x="36289" y="30240"/>
                        </a:lnTo>
                        <a:lnTo>
                          <a:pt x="36289" y="61993"/>
                        </a:lnTo>
                        <a:lnTo>
                          <a:pt x="83161" y="61993"/>
                        </a:lnTo>
                        <a:lnTo>
                          <a:pt x="83161" y="90721"/>
                        </a:lnTo>
                        <a:lnTo>
                          <a:pt x="36289" y="90721"/>
                        </a:lnTo>
                        <a:lnTo>
                          <a:pt x="36289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98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5" name="Forma Livre: Forma 1344">
                    <a:extLst>
                      <a:ext uri="{FF2B5EF4-FFF2-40B4-BE49-F238E27FC236}">
                        <a16:creationId xmlns:a16="http://schemas.microsoft.com/office/drawing/2014/main" id="{BFC3F89F-6F2F-5496-C1D0-D1051754EBEC}"/>
                      </a:ext>
                    </a:extLst>
                  </p:cNvPr>
                  <p:cNvSpPr/>
                  <p:nvPr/>
                </p:nvSpPr>
                <p:spPr>
                  <a:xfrm>
                    <a:off x="11884617" y="2801455"/>
                    <a:ext cx="148177" cy="154225"/>
                  </a:xfrm>
                  <a:custGeom>
                    <a:avLst/>
                    <a:gdLst>
                      <a:gd name="connsiteX0" fmla="*/ 9072 w 148177"/>
                      <a:gd name="connsiteY0" fmla="*/ 37800 h 154225"/>
                      <a:gd name="connsiteX1" fmla="*/ 36288 w 148177"/>
                      <a:gd name="connsiteY1" fmla="*/ 10584 h 154225"/>
                      <a:gd name="connsiteX2" fmla="*/ 75601 w 148177"/>
                      <a:gd name="connsiteY2" fmla="*/ 0 h 154225"/>
                      <a:gd name="connsiteX3" fmla="*/ 122473 w 148177"/>
                      <a:gd name="connsiteY3" fmla="*/ 13608 h 154225"/>
                      <a:gd name="connsiteX4" fmla="*/ 148178 w 148177"/>
                      <a:gd name="connsiteY4" fmla="*/ 52921 h 154225"/>
                      <a:gd name="connsiteX5" fmla="*/ 107353 w 148177"/>
                      <a:gd name="connsiteY5" fmla="*/ 52921 h 154225"/>
                      <a:gd name="connsiteX6" fmla="*/ 93745 w 148177"/>
                      <a:gd name="connsiteY6" fmla="*/ 37800 h 154225"/>
                      <a:gd name="connsiteX7" fmla="*/ 74088 w 148177"/>
                      <a:gd name="connsiteY7" fmla="*/ 33264 h 154225"/>
                      <a:gd name="connsiteX8" fmla="*/ 46872 w 148177"/>
                      <a:gd name="connsiteY8" fmla="*/ 45361 h 154225"/>
                      <a:gd name="connsiteX9" fmla="*/ 36288 w 148177"/>
                      <a:gd name="connsiteY9" fmla="*/ 77113 h 154225"/>
                      <a:gd name="connsiteX10" fmla="*/ 46872 w 148177"/>
                      <a:gd name="connsiteY10" fmla="*/ 108865 h 154225"/>
                      <a:gd name="connsiteX11" fmla="*/ 74088 w 148177"/>
                      <a:gd name="connsiteY11" fmla="*/ 120962 h 154225"/>
                      <a:gd name="connsiteX12" fmla="*/ 93745 w 148177"/>
                      <a:gd name="connsiteY12" fmla="*/ 116425 h 154225"/>
                      <a:gd name="connsiteX13" fmla="*/ 107353 w 148177"/>
                      <a:gd name="connsiteY13" fmla="*/ 101305 h 154225"/>
                      <a:gd name="connsiteX14" fmla="*/ 148178 w 148177"/>
                      <a:gd name="connsiteY14" fmla="*/ 101305 h 154225"/>
                      <a:gd name="connsiteX15" fmla="*/ 122473 w 148177"/>
                      <a:gd name="connsiteY15" fmla="*/ 140618 h 154225"/>
                      <a:gd name="connsiteX16" fmla="*/ 75601 w 148177"/>
                      <a:gd name="connsiteY16" fmla="*/ 154226 h 154225"/>
                      <a:gd name="connsiteX17" fmla="*/ 36288 w 148177"/>
                      <a:gd name="connsiteY17" fmla="*/ 143642 h 154225"/>
                      <a:gd name="connsiteX18" fmla="*/ 9072 w 148177"/>
                      <a:gd name="connsiteY18" fmla="*/ 116425 h 154225"/>
                      <a:gd name="connsiteX19" fmla="*/ 0 w 148177"/>
                      <a:gd name="connsiteY19" fmla="*/ 77113 h 154225"/>
                      <a:gd name="connsiteX20" fmla="*/ 9072 w 148177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177" h="154225">
                        <a:moveTo>
                          <a:pt x="9072" y="37800"/>
                        </a:moveTo>
                        <a:cubicBezTo>
                          <a:pt x="15120" y="25704"/>
                          <a:pt x="24192" y="16632"/>
                          <a:pt x="36288" y="10584"/>
                        </a:cubicBezTo>
                        <a:cubicBezTo>
                          <a:pt x="48385" y="4536"/>
                          <a:pt x="60481" y="0"/>
                          <a:pt x="75601" y="0"/>
                        </a:cubicBezTo>
                        <a:cubicBezTo>
                          <a:pt x="93745" y="0"/>
                          <a:pt x="108866" y="4536"/>
                          <a:pt x="122473" y="13608"/>
                        </a:cubicBezTo>
                        <a:cubicBezTo>
                          <a:pt x="134569" y="22680"/>
                          <a:pt x="143642" y="36288"/>
                          <a:pt x="148178" y="52921"/>
                        </a:cubicBezTo>
                        <a:lnTo>
                          <a:pt x="107353" y="52921"/>
                        </a:lnTo>
                        <a:cubicBezTo>
                          <a:pt x="104329" y="46873"/>
                          <a:pt x="99793" y="42337"/>
                          <a:pt x="93745" y="37800"/>
                        </a:cubicBezTo>
                        <a:cubicBezTo>
                          <a:pt x="87697" y="34776"/>
                          <a:pt x="81648" y="33264"/>
                          <a:pt x="74088" y="33264"/>
                        </a:cubicBezTo>
                        <a:cubicBezTo>
                          <a:pt x="61992" y="33264"/>
                          <a:pt x="52921" y="37800"/>
                          <a:pt x="46872" y="45361"/>
                        </a:cubicBezTo>
                        <a:cubicBezTo>
                          <a:pt x="39312" y="52921"/>
                          <a:pt x="36288" y="63505"/>
                          <a:pt x="36288" y="77113"/>
                        </a:cubicBezTo>
                        <a:cubicBezTo>
                          <a:pt x="36288" y="90721"/>
                          <a:pt x="39312" y="101305"/>
                          <a:pt x="46872" y="108865"/>
                        </a:cubicBezTo>
                        <a:cubicBezTo>
                          <a:pt x="54432" y="116425"/>
                          <a:pt x="63505" y="120962"/>
                          <a:pt x="74088" y="120962"/>
                        </a:cubicBezTo>
                        <a:cubicBezTo>
                          <a:pt x="81648" y="120962"/>
                          <a:pt x="87697" y="119449"/>
                          <a:pt x="93745" y="116425"/>
                        </a:cubicBezTo>
                        <a:cubicBezTo>
                          <a:pt x="99793" y="113401"/>
                          <a:pt x="104329" y="108865"/>
                          <a:pt x="107353" y="101305"/>
                        </a:cubicBezTo>
                        <a:lnTo>
                          <a:pt x="148178" y="101305"/>
                        </a:lnTo>
                        <a:cubicBezTo>
                          <a:pt x="143642" y="117938"/>
                          <a:pt x="134569" y="130034"/>
                          <a:pt x="122473" y="140618"/>
                        </a:cubicBezTo>
                        <a:cubicBezTo>
                          <a:pt x="110377" y="149690"/>
                          <a:pt x="93745" y="154226"/>
                          <a:pt x="75601" y="154226"/>
                        </a:cubicBezTo>
                        <a:cubicBezTo>
                          <a:pt x="60481" y="154226"/>
                          <a:pt x="48385" y="151202"/>
                          <a:pt x="36288" y="143642"/>
                        </a:cubicBezTo>
                        <a:cubicBezTo>
                          <a:pt x="24192" y="137594"/>
                          <a:pt x="15120" y="128522"/>
                          <a:pt x="9072" y="116425"/>
                        </a:cubicBezTo>
                        <a:cubicBezTo>
                          <a:pt x="3024" y="104329"/>
                          <a:pt x="0" y="90721"/>
                          <a:pt x="0" y="77113"/>
                        </a:cubicBezTo>
                        <a:cubicBezTo>
                          <a:pt x="0" y="63505"/>
                          <a:pt x="3024" y="49897"/>
                          <a:pt x="9072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6" name="Forma Livre: Forma 1345">
                    <a:extLst>
                      <a:ext uri="{FF2B5EF4-FFF2-40B4-BE49-F238E27FC236}">
                        <a16:creationId xmlns:a16="http://schemas.microsoft.com/office/drawing/2014/main" id="{AAC3ED74-E62A-1E1E-3DE8-C1EBC4E219E5}"/>
                      </a:ext>
                    </a:extLst>
                  </p:cNvPr>
                  <p:cNvSpPr/>
                  <p:nvPr/>
                </p:nvSpPr>
                <p:spPr>
                  <a:xfrm>
                    <a:off x="12047915" y="2854376"/>
                    <a:ext cx="77112" cy="104329"/>
                  </a:xfrm>
                  <a:custGeom>
                    <a:avLst/>
                    <a:gdLst>
                      <a:gd name="connsiteX0" fmla="*/ 19656 w 77112"/>
                      <a:gd name="connsiteY0" fmla="*/ 99793 h 104329"/>
                      <a:gd name="connsiteX1" fmla="*/ 6048 w 77112"/>
                      <a:gd name="connsiteY1" fmla="*/ 89209 h 104329"/>
                      <a:gd name="connsiteX2" fmla="*/ 0 w 77112"/>
                      <a:gd name="connsiteY2" fmla="*/ 72577 h 104329"/>
                      <a:gd name="connsiteX3" fmla="*/ 25705 w 77112"/>
                      <a:gd name="connsiteY3" fmla="*/ 72577 h 104329"/>
                      <a:gd name="connsiteX4" fmla="*/ 30240 w 77112"/>
                      <a:gd name="connsiteY4" fmla="*/ 81649 h 104329"/>
                      <a:gd name="connsiteX5" fmla="*/ 39312 w 77112"/>
                      <a:gd name="connsiteY5" fmla="*/ 84673 h 104329"/>
                      <a:gd name="connsiteX6" fmla="*/ 48385 w 77112"/>
                      <a:gd name="connsiteY6" fmla="*/ 81649 h 104329"/>
                      <a:gd name="connsiteX7" fmla="*/ 51409 w 77112"/>
                      <a:gd name="connsiteY7" fmla="*/ 74089 h 104329"/>
                      <a:gd name="connsiteX8" fmla="*/ 48385 w 77112"/>
                      <a:gd name="connsiteY8" fmla="*/ 68041 h 104329"/>
                      <a:gd name="connsiteX9" fmla="*/ 42336 w 77112"/>
                      <a:gd name="connsiteY9" fmla="*/ 63505 h 104329"/>
                      <a:gd name="connsiteX10" fmla="*/ 31752 w 77112"/>
                      <a:gd name="connsiteY10" fmla="*/ 60481 h 104329"/>
                      <a:gd name="connsiteX11" fmla="*/ 15120 w 77112"/>
                      <a:gd name="connsiteY11" fmla="*/ 54433 h 104329"/>
                      <a:gd name="connsiteX12" fmla="*/ 4536 w 77112"/>
                      <a:gd name="connsiteY12" fmla="*/ 45361 h 104329"/>
                      <a:gd name="connsiteX13" fmla="*/ 0 w 77112"/>
                      <a:gd name="connsiteY13" fmla="*/ 30240 h 104329"/>
                      <a:gd name="connsiteX14" fmla="*/ 10584 w 77112"/>
                      <a:gd name="connsiteY14" fmla="*/ 7560 h 104329"/>
                      <a:gd name="connsiteX15" fmla="*/ 37800 w 77112"/>
                      <a:gd name="connsiteY15" fmla="*/ 0 h 104329"/>
                      <a:gd name="connsiteX16" fmla="*/ 65017 w 77112"/>
                      <a:gd name="connsiteY16" fmla="*/ 7560 h 104329"/>
                      <a:gd name="connsiteX17" fmla="*/ 75601 w 77112"/>
                      <a:gd name="connsiteY17" fmla="*/ 30240 h 104329"/>
                      <a:gd name="connsiteX18" fmla="*/ 48385 w 77112"/>
                      <a:gd name="connsiteY18" fmla="*/ 30240 h 104329"/>
                      <a:gd name="connsiteX19" fmla="*/ 45361 w 77112"/>
                      <a:gd name="connsiteY19" fmla="*/ 22680 h 104329"/>
                      <a:gd name="connsiteX20" fmla="*/ 36289 w 77112"/>
                      <a:gd name="connsiteY20" fmla="*/ 19656 h 104329"/>
                      <a:gd name="connsiteX21" fmla="*/ 28729 w 77112"/>
                      <a:gd name="connsiteY21" fmla="*/ 22680 h 104329"/>
                      <a:gd name="connsiteX22" fmla="*/ 25705 w 77112"/>
                      <a:gd name="connsiteY22" fmla="*/ 30240 h 104329"/>
                      <a:gd name="connsiteX23" fmla="*/ 30240 w 77112"/>
                      <a:gd name="connsiteY23" fmla="*/ 37800 h 104329"/>
                      <a:gd name="connsiteX24" fmla="*/ 45361 w 77112"/>
                      <a:gd name="connsiteY24" fmla="*/ 43848 h 104329"/>
                      <a:gd name="connsiteX25" fmla="*/ 61992 w 77112"/>
                      <a:gd name="connsiteY25" fmla="*/ 49897 h 104329"/>
                      <a:gd name="connsiteX26" fmla="*/ 72577 w 77112"/>
                      <a:gd name="connsiteY26" fmla="*/ 58969 h 104329"/>
                      <a:gd name="connsiteX27" fmla="*/ 77113 w 77112"/>
                      <a:gd name="connsiteY27" fmla="*/ 74089 h 104329"/>
                      <a:gd name="connsiteX28" fmla="*/ 72577 w 77112"/>
                      <a:gd name="connsiteY28" fmla="*/ 89209 h 104329"/>
                      <a:gd name="connsiteX29" fmla="*/ 60481 w 77112"/>
                      <a:gd name="connsiteY29" fmla="*/ 99793 h 104329"/>
                      <a:gd name="connsiteX30" fmla="*/ 40825 w 77112"/>
                      <a:gd name="connsiteY30" fmla="*/ 104329 h 104329"/>
                      <a:gd name="connsiteX31" fmla="*/ 19656 w 77112"/>
                      <a:gd name="connsiteY31" fmla="*/ 99793 h 104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2" h="104329">
                        <a:moveTo>
                          <a:pt x="19656" y="99793"/>
                        </a:moveTo>
                        <a:cubicBezTo>
                          <a:pt x="13609" y="96769"/>
                          <a:pt x="9072" y="93745"/>
                          <a:pt x="6048" y="89209"/>
                        </a:cubicBezTo>
                        <a:cubicBezTo>
                          <a:pt x="3024" y="84673"/>
                          <a:pt x="0" y="78625"/>
                          <a:pt x="0" y="72577"/>
                        </a:cubicBezTo>
                        <a:lnTo>
                          <a:pt x="25705" y="72577"/>
                        </a:lnTo>
                        <a:cubicBezTo>
                          <a:pt x="25705" y="75601"/>
                          <a:pt x="27216" y="78625"/>
                          <a:pt x="30240" y="81649"/>
                        </a:cubicBezTo>
                        <a:cubicBezTo>
                          <a:pt x="31752" y="83161"/>
                          <a:pt x="34776" y="84673"/>
                          <a:pt x="39312" y="84673"/>
                        </a:cubicBezTo>
                        <a:cubicBezTo>
                          <a:pt x="42336" y="84673"/>
                          <a:pt x="45361" y="83161"/>
                          <a:pt x="48385" y="81649"/>
                        </a:cubicBezTo>
                        <a:cubicBezTo>
                          <a:pt x="51409" y="80137"/>
                          <a:pt x="51409" y="77113"/>
                          <a:pt x="51409" y="74089"/>
                        </a:cubicBezTo>
                        <a:cubicBezTo>
                          <a:pt x="51409" y="71065"/>
                          <a:pt x="49896" y="69553"/>
                          <a:pt x="48385" y="68041"/>
                        </a:cubicBezTo>
                        <a:cubicBezTo>
                          <a:pt x="46872" y="66529"/>
                          <a:pt x="45361" y="65017"/>
                          <a:pt x="42336" y="63505"/>
                        </a:cubicBezTo>
                        <a:cubicBezTo>
                          <a:pt x="39312" y="61993"/>
                          <a:pt x="36289" y="61993"/>
                          <a:pt x="31752" y="60481"/>
                        </a:cubicBezTo>
                        <a:cubicBezTo>
                          <a:pt x="25705" y="58969"/>
                          <a:pt x="19656" y="55945"/>
                          <a:pt x="15120" y="54433"/>
                        </a:cubicBezTo>
                        <a:cubicBezTo>
                          <a:pt x="10584" y="52921"/>
                          <a:pt x="7560" y="49897"/>
                          <a:pt x="4536" y="45361"/>
                        </a:cubicBezTo>
                        <a:cubicBezTo>
                          <a:pt x="1512" y="40824"/>
                          <a:pt x="0" y="36288"/>
                          <a:pt x="0" y="30240"/>
                        </a:cubicBezTo>
                        <a:cubicBezTo>
                          <a:pt x="0" y="21168"/>
                          <a:pt x="3024" y="13608"/>
                          <a:pt x="10584" y="7560"/>
                        </a:cubicBezTo>
                        <a:cubicBezTo>
                          <a:pt x="18144" y="1512"/>
                          <a:pt x="25705" y="0"/>
                          <a:pt x="37800" y="0"/>
                        </a:cubicBezTo>
                        <a:cubicBezTo>
                          <a:pt x="48385" y="0"/>
                          <a:pt x="57457" y="3024"/>
                          <a:pt x="65017" y="7560"/>
                        </a:cubicBezTo>
                        <a:cubicBezTo>
                          <a:pt x="72577" y="13608"/>
                          <a:pt x="75601" y="19656"/>
                          <a:pt x="75601" y="30240"/>
                        </a:cubicBezTo>
                        <a:lnTo>
                          <a:pt x="48385" y="30240"/>
                        </a:lnTo>
                        <a:cubicBezTo>
                          <a:pt x="48385" y="27216"/>
                          <a:pt x="46872" y="24192"/>
                          <a:pt x="45361" y="22680"/>
                        </a:cubicBezTo>
                        <a:cubicBezTo>
                          <a:pt x="43849" y="21168"/>
                          <a:pt x="40825" y="19656"/>
                          <a:pt x="36289" y="19656"/>
                        </a:cubicBezTo>
                        <a:cubicBezTo>
                          <a:pt x="33265" y="19656"/>
                          <a:pt x="30240" y="21168"/>
                          <a:pt x="28729" y="22680"/>
                        </a:cubicBezTo>
                        <a:cubicBezTo>
                          <a:pt x="27216" y="24192"/>
                          <a:pt x="25705" y="27216"/>
                          <a:pt x="25705" y="30240"/>
                        </a:cubicBezTo>
                        <a:cubicBezTo>
                          <a:pt x="25705" y="33264"/>
                          <a:pt x="27216" y="36288"/>
                          <a:pt x="30240" y="37800"/>
                        </a:cubicBezTo>
                        <a:cubicBezTo>
                          <a:pt x="33265" y="39313"/>
                          <a:pt x="37800" y="42337"/>
                          <a:pt x="45361" y="43848"/>
                        </a:cubicBezTo>
                        <a:cubicBezTo>
                          <a:pt x="51409" y="45361"/>
                          <a:pt x="57457" y="48385"/>
                          <a:pt x="61992" y="49897"/>
                        </a:cubicBezTo>
                        <a:cubicBezTo>
                          <a:pt x="66529" y="51409"/>
                          <a:pt x="69553" y="54433"/>
                          <a:pt x="72577" y="58969"/>
                        </a:cubicBezTo>
                        <a:cubicBezTo>
                          <a:pt x="75601" y="63505"/>
                          <a:pt x="77113" y="68041"/>
                          <a:pt x="77113" y="74089"/>
                        </a:cubicBezTo>
                        <a:cubicBezTo>
                          <a:pt x="77113" y="80137"/>
                          <a:pt x="75601" y="84673"/>
                          <a:pt x="72577" y="89209"/>
                        </a:cubicBezTo>
                        <a:cubicBezTo>
                          <a:pt x="69553" y="93745"/>
                          <a:pt x="65017" y="98281"/>
                          <a:pt x="60481" y="99793"/>
                        </a:cubicBezTo>
                        <a:cubicBezTo>
                          <a:pt x="55945" y="101305"/>
                          <a:pt x="48385" y="104329"/>
                          <a:pt x="40825" y="104329"/>
                        </a:cubicBezTo>
                        <a:cubicBezTo>
                          <a:pt x="31752" y="102817"/>
                          <a:pt x="25705" y="101305"/>
                          <a:pt x="19656" y="997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1334" name="Gráfico 12">
                  <a:extLst>
                    <a:ext uri="{FF2B5EF4-FFF2-40B4-BE49-F238E27FC236}">
                      <a16:creationId xmlns:a16="http://schemas.microsoft.com/office/drawing/2014/main" id="{44696A42-8B5D-2C1F-D3C7-A999796F5C2F}"/>
                    </a:ext>
                  </a:extLst>
                </p:cNvPr>
                <p:cNvGrpSpPr/>
                <p:nvPr/>
              </p:nvGrpSpPr>
              <p:grpSpPr>
                <a:xfrm>
                  <a:off x="13106328" y="2801455"/>
                  <a:ext cx="488382" cy="157249"/>
                  <a:chOff x="13106328" y="2801455"/>
                  <a:chExt cx="488382" cy="157249"/>
                </a:xfrm>
                <a:solidFill>
                  <a:srgbClr val="FFFFFF"/>
                </a:solidFill>
              </p:grpSpPr>
              <p:sp>
                <p:nvSpPr>
                  <p:cNvPr id="1339" name="Forma Livre: Forma 1338">
                    <a:extLst>
                      <a:ext uri="{FF2B5EF4-FFF2-40B4-BE49-F238E27FC236}">
                        <a16:creationId xmlns:a16="http://schemas.microsoft.com/office/drawing/2014/main" id="{9C1D9BEA-0A42-A7FF-26EA-6A86CA43ACB3}"/>
                      </a:ext>
                    </a:extLst>
                  </p:cNvPr>
                  <p:cNvSpPr/>
                  <p:nvPr/>
                </p:nvSpPr>
                <p:spPr>
                  <a:xfrm>
                    <a:off x="13106328" y="2802967"/>
                    <a:ext cx="114913" cy="152713"/>
                  </a:xfrm>
                  <a:custGeom>
                    <a:avLst/>
                    <a:gdLst>
                      <a:gd name="connsiteX0" fmla="*/ 108866 w 114913"/>
                      <a:gd name="connsiteY0" fmla="*/ 74089 h 152713"/>
                      <a:gd name="connsiteX1" fmla="*/ 90721 w 114913"/>
                      <a:gd name="connsiteY1" fmla="*/ 92233 h 152713"/>
                      <a:gd name="connsiteX2" fmla="*/ 58969 w 114913"/>
                      <a:gd name="connsiteY2" fmla="*/ 98281 h 152713"/>
                      <a:gd name="connsiteX3" fmla="*/ 36289 w 114913"/>
                      <a:gd name="connsiteY3" fmla="*/ 98281 h 152713"/>
                      <a:gd name="connsiteX4" fmla="*/ 36289 w 114913"/>
                      <a:gd name="connsiteY4" fmla="*/ 152714 h 152713"/>
                      <a:gd name="connsiteX5" fmla="*/ 0 w 114913"/>
                      <a:gd name="connsiteY5" fmla="*/ 152714 h 152713"/>
                      <a:gd name="connsiteX6" fmla="*/ 0 w 114913"/>
                      <a:gd name="connsiteY6" fmla="*/ 0 h 152713"/>
                      <a:gd name="connsiteX7" fmla="*/ 60481 w 114913"/>
                      <a:gd name="connsiteY7" fmla="*/ 0 h 152713"/>
                      <a:gd name="connsiteX8" fmla="*/ 90721 w 114913"/>
                      <a:gd name="connsiteY8" fmla="*/ 6048 h 152713"/>
                      <a:gd name="connsiteX9" fmla="*/ 108866 w 114913"/>
                      <a:gd name="connsiteY9" fmla="*/ 22680 h 152713"/>
                      <a:gd name="connsiteX10" fmla="*/ 114913 w 114913"/>
                      <a:gd name="connsiteY10" fmla="*/ 48385 h 152713"/>
                      <a:gd name="connsiteX11" fmla="*/ 108866 w 114913"/>
                      <a:gd name="connsiteY11" fmla="*/ 74089 h 152713"/>
                      <a:gd name="connsiteX12" fmla="*/ 72577 w 114913"/>
                      <a:gd name="connsiteY12" fmla="*/ 65017 h 152713"/>
                      <a:gd name="connsiteX13" fmla="*/ 77113 w 114913"/>
                      <a:gd name="connsiteY13" fmla="*/ 51409 h 152713"/>
                      <a:gd name="connsiteX14" fmla="*/ 72577 w 114913"/>
                      <a:gd name="connsiteY14" fmla="*/ 37800 h 152713"/>
                      <a:gd name="connsiteX15" fmla="*/ 57457 w 114913"/>
                      <a:gd name="connsiteY15" fmla="*/ 33264 h 152713"/>
                      <a:gd name="connsiteX16" fmla="*/ 37800 w 114913"/>
                      <a:gd name="connsiteY16" fmla="*/ 33264 h 152713"/>
                      <a:gd name="connsiteX17" fmla="*/ 37800 w 114913"/>
                      <a:gd name="connsiteY17" fmla="*/ 71065 h 152713"/>
                      <a:gd name="connsiteX18" fmla="*/ 57457 w 114913"/>
                      <a:gd name="connsiteY18" fmla="*/ 71065 h 152713"/>
                      <a:gd name="connsiteX19" fmla="*/ 72577 w 114913"/>
                      <a:gd name="connsiteY19" fmla="*/ 65017 h 15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4913" h="152713">
                        <a:moveTo>
                          <a:pt x="108866" y="74089"/>
                        </a:moveTo>
                        <a:cubicBezTo>
                          <a:pt x="104330" y="81649"/>
                          <a:pt x="98281" y="87697"/>
                          <a:pt x="90721" y="92233"/>
                        </a:cubicBezTo>
                        <a:cubicBezTo>
                          <a:pt x="81649" y="96769"/>
                          <a:pt x="72577" y="98281"/>
                          <a:pt x="58969" y="98281"/>
                        </a:cubicBezTo>
                        <a:lnTo>
                          <a:pt x="36289" y="98281"/>
                        </a:lnTo>
                        <a:lnTo>
                          <a:pt x="36289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60481" y="0"/>
                        </a:lnTo>
                        <a:cubicBezTo>
                          <a:pt x="72577" y="0"/>
                          <a:pt x="83161" y="1512"/>
                          <a:pt x="90721" y="6048"/>
                        </a:cubicBezTo>
                        <a:cubicBezTo>
                          <a:pt x="98281" y="10584"/>
                          <a:pt x="105841" y="16632"/>
                          <a:pt x="108866" y="22680"/>
                        </a:cubicBezTo>
                        <a:cubicBezTo>
                          <a:pt x="113401" y="30240"/>
                          <a:pt x="114913" y="37800"/>
                          <a:pt x="114913" y="48385"/>
                        </a:cubicBezTo>
                        <a:cubicBezTo>
                          <a:pt x="114913" y="58969"/>
                          <a:pt x="113401" y="66529"/>
                          <a:pt x="108866" y="74089"/>
                        </a:cubicBezTo>
                        <a:close/>
                        <a:moveTo>
                          <a:pt x="72577" y="65017"/>
                        </a:moveTo>
                        <a:cubicBezTo>
                          <a:pt x="75601" y="61993"/>
                          <a:pt x="77113" y="57457"/>
                          <a:pt x="77113" y="51409"/>
                        </a:cubicBezTo>
                        <a:cubicBezTo>
                          <a:pt x="77113" y="45361"/>
                          <a:pt x="75601" y="40825"/>
                          <a:pt x="72577" y="37800"/>
                        </a:cubicBezTo>
                        <a:cubicBezTo>
                          <a:pt x="69553" y="34776"/>
                          <a:pt x="63505" y="33264"/>
                          <a:pt x="57457" y="33264"/>
                        </a:cubicBezTo>
                        <a:lnTo>
                          <a:pt x="37800" y="33264"/>
                        </a:lnTo>
                        <a:lnTo>
                          <a:pt x="37800" y="71065"/>
                        </a:lnTo>
                        <a:lnTo>
                          <a:pt x="57457" y="71065"/>
                        </a:lnTo>
                        <a:cubicBezTo>
                          <a:pt x="63505" y="69553"/>
                          <a:pt x="69553" y="68041"/>
                          <a:pt x="72577" y="650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0" name="Forma Livre: Forma 1339">
                    <a:extLst>
                      <a:ext uri="{FF2B5EF4-FFF2-40B4-BE49-F238E27FC236}">
                        <a16:creationId xmlns:a16="http://schemas.microsoft.com/office/drawing/2014/main" id="{84304E1A-2159-907D-9A80-D1E3DDE5CED0}"/>
                      </a:ext>
                    </a:extLst>
                  </p:cNvPr>
                  <p:cNvSpPr/>
                  <p:nvPr/>
                </p:nvSpPr>
                <p:spPr>
                  <a:xfrm>
                    <a:off x="13240898" y="2804479"/>
                    <a:ext cx="98281" cy="152714"/>
                  </a:xfrm>
                  <a:custGeom>
                    <a:avLst/>
                    <a:gdLst>
                      <a:gd name="connsiteX0" fmla="*/ 98281 w 98281"/>
                      <a:gd name="connsiteY0" fmla="*/ 0 h 152714"/>
                      <a:gd name="connsiteX1" fmla="*/ 98281 w 98281"/>
                      <a:gd name="connsiteY1" fmla="*/ 30240 h 152714"/>
                      <a:gd name="connsiteX2" fmla="*/ 36288 w 98281"/>
                      <a:gd name="connsiteY2" fmla="*/ 30240 h 152714"/>
                      <a:gd name="connsiteX3" fmla="*/ 36288 w 98281"/>
                      <a:gd name="connsiteY3" fmla="*/ 61993 h 152714"/>
                      <a:gd name="connsiteX4" fmla="*/ 83161 w 98281"/>
                      <a:gd name="connsiteY4" fmla="*/ 61993 h 152714"/>
                      <a:gd name="connsiteX5" fmla="*/ 83161 w 98281"/>
                      <a:gd name="connsiteY5" fmla="*/ 90721 h 152714"/>
                      <a:gd name="connsiteX6" fmla="*/ 36288 w 98281"/>
                      <a:gd name="connsiteY6" fmla="*/ 90721 h 152714"/>
                      <a:gd name="connsiteX7" fmla="*/ 36288 w 98281"/>
                      <a:gd name="connsiteY7" fmla="*/ 152714 h 152714"/>
                      <a:gd name="connsiteX8" fmla="*/ 0 w 98281"/>
                      <a:gd name="connsiteY8" fmla="*/ 152714 h 152714"/>
                      <a:gd name="connsiteX9" fmla="*/ 0 w 98281"/>
                      <a:gd name="connsiteY9" fmla="*/ 0 h 152714"/>
                      <a:gd name="connsiteX10" fmla="*/ 98281 w 98281"/>
                      <a:gd name="connsiteY10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81" h="152714">
                        <a:moveTo>
                          <a:pt x="98281" y="0"/>
                        </a:moveTo>
                        <a:lnTo>
                          <a:pt x="98281" y="30240"/>
                        </a:lnTo>
                        <a:lnTo>
                          <a:pt x="36288" y="30240"/>
                        </a:lnTo>
                        <a:lnTo>
                          <a:pt x="36288" y="61993"/>
                        </a:lnTo>
                        <a:lnTo>
                          <a:pt x="83161" y="61993"/>
                        </a:lnTo>
                        <a:lnTo>
                          <a:pt x="83161" y="90721"/>
                        </a:lnTo>
                        <a:lnTo>
                          <a:pt x="36288" y="90721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98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1" name="Forma Livre: Forma 1340">
                    <a:extLst>
                      <a:ext uri="{FF2B5EF4-FFF2-40B4-BE49-F238E27FC236}">
                        <a16:creationId xmlns:a16="http://schemas.microsoft.com/office/drawing/2014/main" id="{9F47CF3A-F89B-F348-5741-D85506DB2DE0}"/>
                      </a:ext>
                    </a:extLst>
                  </p:cNvPr>
                  <p:cNvSpPr/>
                  <p:nvPr/>
                </p:nvSpPr>
                <p:spPr>
                  <a:xfrm>
                    <a:off x="13353921" y="2801455"/>
                    <a:ext cx="148555" cy="154225"/>
                  </a:xfrm>
                  <a:custGeom>
                    <a:avLst/>
                    <a:gdLst>
                      <a:gd name="connsiteX0" fmla="*/ 9450 w 148555"/>
                      <a:gd name="connsiteY0" fmla="*/ 37800 h 154225"/>
                      <a:gd name="connsiteX1" fmla="*/ 36666 w 148555"/>
                      <a:gd name="connsiteY1" fmla="*/ 10584 h 154225"/>
                      <a:gd name="connsiteX2" fmla="*/ 75979 w 148555"/>
                      <a:gd name="connsiteY2" fmla="*/ 0 h 154225"/>
                      <a:gd name="connsiteX3" fmla="*/ 122851 w 148555"/>
                      <a:gd name="connsiteY3" fmla="*/ 13608 h 154225"/>
                      <a:gd name="connsiteX4" fmla="*/ 148556 w 148555"/>
                      <a:gd name="connsiteY4" fmla="*/ 52921 h 154225"/>
                      <a:gd name="connsiteX5" fmla="*/ 107731 w 148555"/>
                      <a:gd name="connsiteY5" fmla="*/ 52921 h 154225"/>
                      <a:gd name="connsiteX6" fmla="*/ 94123 w 148555"/>
                      <a:gd name="connsiteY6" fmla="*/ 37800 h 154225"/>
                      <a:gd name="connsiteX7" fmla="*/ 74467 w 148555"/>
                      <a:gd name="connsiteY7" fmla="*/ 33264 h 154225"/>
                      <a:gd name="connsiteX8" fmla="*/ 47250 w 148555"/>
                      <a:gd name="connsiteY8" fmla="*/ 45361 h 154225"/>
                      <a:gd name="connsiteX9" fmla="*/ 36666 w 148555"/>
                      <a:gd name="connsiteY9" fmla="*/ 77113 h 154225"/>
                      <a:gd name="connsiteX10" fmla="*/ 47250 w 148555"/>
                      <a:gd name="connsiteY10" fmla="*/ 108865 h 154225"/>
                      <a:gd name="connsiteX11" fmla="*/ 74467 w 148555"/>
                      <a:gd name="connsiteY11" fmla="*/ 120962 h 154225"/>
                      <a:gd name="connsiteX12" fmla="*/ 94123 w 148555"/>
                      <a:gd name="connsiteY12" fmla="*/ 116425 h 154225"/>
                      <a:gd name="connsiteX13" fmla="*/ 107731 w 148555"/>
                      <a:gd name="connsiteY13" fmla="*/ 101305 h 154225"/>
                      <a:gd name="connsiteX14" fmla="*/ 148556 w 148555"/>
                      <a:gd name="connsiteY14" fmla="*/ 101305 h 154225"/>
                      <a:gd name="connsiteX15" fmla="*/ 122851 w 148555"/>
                      <a:gd name="connsiteY15" fmla="*/ 140618 h 154225"/>
                      <a:gd name="connsiteX16" fmla="*/ 75979 w 148555"/>
                      <a:gd name="connsiteY16" fmla="*/ 154226 h 154225"/>
                      <a:gd name="connsiteX17" fmla="*/ 36666 w 148555"/>
                      <a:gd name="connsiteY17" fmla="*/ 143642 h 154225"/>
                      <a:gd name="connsiteX18" fmla="*/ 9450 w 148555"/>
                      <a:gd name="connsiteY18" fmla="*/ 116425 h 154225"/>
                      <a:gd name="connsiteX19" fmla="*/ 378 w 148555"/>
                      <a:gd name="connsiteY19" fmla="*/ 77113 h 154225"/>
                      <a:gd name="connsiteX20" fmla="*/ 9450 w 148555"/>
                      <a:gd name="connsiteY20" fmla="*/ 37800 h 154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48555" h="154225">
                        <a:moveTo>
                          <a:pt x="9450" y="37800"/>
                        </a:moveTo>
                        <a:cubicBezTo>
                          <a:pt x="15498" y="25704"/>
                          <a:pt x="24570" y="16632"/>
                          <a:pt x="36666" y="10584"/>
                        </a:cubicBezTo>
                        <a:cubicBezTo>
                          <a:pt x="48762" y="4536"/>
                          <a:pt x="60859" y="0"/>
                          <a:pt x="75979" y="0"/>
                        </a:cubicBezTo>
                        <a:cubicBezTo>
                          <a:pt x="94123" y="0"/>
                          <a:pt x="109243" y="4536"/>
                          <a:pt x="122851" y="13608"/>
                        </a:cubicBezTo>
                        <a:cubicBezTo>
                          <a:pt x="134947" y="22680"/>
                          <a:pt x="144020" y="36288"/>
                          <a:pt x="148556" y="52921"/>
                        </a:cubicBezTo>
                        <a:lnTo>
                          <a:pt x="107731" y="52921"/>
                        </a:lnTo>
                        <a:cubicBezTo>
                          <a:pt x="104707" y="46873"/>
                          <a:pt x="100171" y="42337"/>
                          <a:pt x="94123" y="37800"/>
                        </a:cubicBezTo>
                        <a:cubicBezTo>
                          <a:pt x="88075" y="34776"/>
                          <a:pt x="82027" y="33264"/>
                          <a:pt x="74467" y="33264"/>
                        </a:cubicBezTo>
                        <a:cubicBezTo>
                          <a:pt x="62371" y="33264"/>
                          <a:pt x="53299" y="37800"/>
                          <a:pt x="47250" y="45361"/>
                        </a:cubicBezTo>
                        <a:cubicBezTo>
                          <a:pt x="39690" y="52921"/>
                          <a:pt x="36666" y="63505"/>
                          <a:pt x="36666" y="77113"/>
                        </a:cubicBezTo>
                        <a:cubicBezTo>
                          <a:pt x="36666" y="90721"/>
                          <a:pt x="39690" y="101305"/>
                          <a:pt x="47250" y="108865"/>
                        </a:cubicBezTo>
                        <a:cubicBezTo>
                          <a:pt x="54811" y="116425"/>
                          <a:pt x="63882" y="120962"/>
                          <a:pt x="74467" y="120962"/>
                        </a:cubicBezTo>
                        <a:cubicBezTo>
                          <a:pt x="82027" y="120962"/>
                          <a:pt x="88075" y="119449"/>
                          <a:pt x="94123" y="116425"/>
                        </a:cubicBezTo>
                        <a:cubicBezTo>
                          <a:pt x="100171" y="113401"/>
                          <a:pt x="104707" y="108865"/>
                          <a:pt x="107731" y="101305"/>
                        </a:cubicBezTo>
                        <a:lnTo>
                          <a:pt x="148556" y="101305"/>
                        </a:lnTo>
                        <a:cubicBezTo>
                          <a:pt x="144020" y="117938"/>
                          <a:pt x="134947" y="130034"/>
                          <a:pt x="122851" y="140618"/>
                        </a:cubicBezTo>
                        <a:cubicBezTo>
                          <a:pt x="110755" y="149690"/>
                          <a:pt x="94123" y="154226"/>
                          <a:pt x="75979" y="154226"/>
                        </a:cubicBezTo>
                        <a:cubicBezTo>
                          <a:pt x="60859" y="154226"/>
                          <a:pt x="48762" y="151202"/>
                          <a:pt x="36666" y="143642"/>
                        </a:cubicBezTo>
                        <a:cubicBezTo>
                          <a:pt x="24570" y="137594"/>
                          <a:pt x="15498" y="128522"/>
                          <a:pt x="9450" y="116425"/>
                        </a:cubicBezTo>
                        <a:cubicBezTo>
                          <a:pt x="3402" y="104329"/>
                          <a:pt x="378" y="90721"/>
                          <a:pt x="378" y="77113"/>
                        </a:cubicBezTo>
                        <a:cubicBezTo>
                          <a:pt x="-1134" y="63505"/>
                          <a:pt x="1890" y="49897"/>
                          <a:pt x="9450" y="378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42" name="Forma Livre: Forma 1341">
                    <a:extLst>
                      <a:ext uri="{FF2B5EF4-FFF2-40B4-BE49-F238E27FC236}">
                        <a16:creationId xmlns:a16="http://schemas.microsoft.com/office/drawing/2014/main" id="{1AFC6D80-1443-BA0A-8D05-9CFAC42813F5}"/>
                      </a:ext>
                    </a:extLst>
                  </p:cNvPr>
                  <p:cNvSpPr/>
                  <p:nvPr/>
                </p:nvSpPr>
                <p:spPr>
                  <a:xfrm>
                    <a:off x="13517597" y="2854376"/>
                    <a:ext cx="77112" cy="104329"/>
                  </a:xfrm>
                  <a:custGeom>
                    <a:avLst/>
                    <a:gdLst>
                      <a:gd name="connsiteX0" fmla="*/ 19656 w 77112"/>
                      <a:gd name="connsiteY0" fmla="*/ 99793 h 104329"/>
                      <a:gd name="connsiteX1" fmla="*/ 6048 w 77112"/>
                      <a:gd name="connsiteY1" fmla="*/ 89209 h 104329"/>
                      <a:gd name="connsiteX2" fmla="*/ 0 w 77112"/>
                      <a:gd name="connsiteY2" fmla="*/ 72577 h 104329"/>
                      <a:gd name="connsiteX3" fmla="*/ 25705 w 77112"/>
                      <a:gd name="connsiteY3" fmla="*/ 72577 h 104329"/>
                      <a:gd name="connsiteX4" fmla="*/ 30240 w 77112"/>
                      <a:gd name="connsiteY4" fmla="*/ 81649 h 104329"/>
                      <a:gd name="connsiteX5" fmla="*/ 39312 w 77112"/>
                      <a:gd name="connsiteY5" fmla="*/ 84673 h 104329"/>
                      <a:gd name="connsiteX6" fmla="*/ 48385 w 77112"/>
                      <a:gd name="connsiteY6" fmla="*/ 81649 h 104329"/>
                      <a:gd name="connsiteX7" fmla="*/ 51408 w 77112"/>
                      <a:gd name="connsiteY7" fmla="*/ 74089 h 104329"/>
                      <a:gd name="connsiteX8" fmla="*/ 48385 w 77112"/>
                      <a:gd name="connsiteY8" fmla="*/ 68041 h 104329"/>
                      <a:gd name="connsiteX9" fmla="*/ 42336 w 77112"/>
                      <a:gd name="connsiteY9" fmla="*/ 63505 h 104329"/>
                      <a:gd name="connsiteX10" fmla="*/ 31752 w 77112"/>
                      <a:gd name="connsiteY10" fmla="*/ 60481 h 104329"/>
                      <a:gd name="connsiteX11" fmla="*/ 15120 w 77112"/>
                      <a:gd name="connsiteY11" fmla="*/ 54433 h 104329"/>
                      <a:gd name="connsiteX12" fmla="*/ 4536 w 77112"/>
                      <a:gd name="connsiteY12" fmla="*/ 45361 h 104329"/>
                      <a:gd name="connsiteX13" fmla="*/ 0 w 77112"/>
                      <a:gd name="connsiteY13" fmla="*/ 30240 h 104329"/>
                      <a:gd name="connsiteX14" fmla="*/ 10584 w 77112"/>
                      <a:gd name="connsiteY14" fmla="*/ 7560 h 104329"/>
                      <a:gd name="connsiteX15" fmla="*/ 37800 w 77112"/>
                      <a:gd name="connsiteY15" fmla="*/ 0 h 104329"/>
                      <a:gd name="connsiteX16" fmla="*/ 65017 w 77112"/>
                      <a:gd name="connsiteY16" fmla="*/ 7560 h 104329"/>
                      <a:gd name="connsiteX17" fmla="*/ 75601 w 77112"/>
                      <a:gd name="connsiteY17" fmla="*/ 30240 h 104329"/>
                      <a:gd name="connsiteX18" fmla="*/ 48385 w 77112"/>
                      <a:gd name="connsiteY18" fmla="*/ 30240 h 104329"/>
                      <a:gd name="connsiteX19" fmla="*/ 45361 w 77112"/>
                      <a:gd name="connsiteY19" fmla="*/ 22680 h 104329"/>
                      <a:gd name="connsiteX20" fmla="*/ 36288 w 77112"/>
                      <a:gd name="connsiteY20" fmla="*/ 19656 h 104329"/>
                      <a:gd name="connsiteX21" fmla="*/ 28728 w 77112"/>
                      <a:gd name="connsiteY21" fmla="*/ 22680 h 104329"/>
                      <a:gd name="connsiteX22" fmla="*/ 25705 w 77112"/>
                      <a:gd name="connsiteY22" fmla="*/ 30240 h 104329"/>
                      <a:gd name="connsiteX23" fmla="*/ 30240 w 77112"/>
                      <a:gd name="connsiteY23" fmla="*/ 37800 h 104329"/>
                      <a:gd name="connsiteX24" fmla="*/ 45361 w 77112"/>
                      <a:gd name="connsiteY24" fmla="*/ 43848 h 104329"/>
                      <a:gd name="connsiteX25" fmla="*/ 61992 w 77112"/>
                      <a:gd name="connsiteY25" fmla="*/ 49897 h 104329"/>
                      <a:gd name="connsiteX26" fmla="*/ 72577 w 77112"/>
                      <a:gd name="connsiteY26" fmla="*/ 58969 h 104329"/>
                      <a:gd name="connsiteX27" fmla="*/ 77113 w 77112"/>
                      <a:gd name="connsiteY27" fmla="*/ 74089 h 104329"/>
                      <a:gd name="connsiteX28" fmla="*/ 72577 w 77112"/>
                      <a:gd name="connsiteY28" fmla="*/ 89209 h 104329"/>
                      <a:gd name="connsiteX29" fmla="*/ 60481 w 77112"/>
                      <a:gd name="connsiteY29" fmla="*/ 99793 h 104329"/>
                      <a:gd name="connsiteX30" fmla="*/ 40825 w 77112"/>
                      <a:gd name="connsiteY30" fmla="*/ 104329 h 104329"/>
                      <a:gd name="connsiteX31" fmla="*/ 19656 w 77112"/>
                      <a:gd name="connsiteY31" fmla="*/ 99793 h 104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2" h="104329">
                        <a:moveTo>
                          <a:pt x="19656" y="99793"/>
                        </a:moveTo>
                        <a:cubicBezTo>
                          <a:pt x="13608" y="96769"/>
                          <a:pt x="9072" y="93745"/>
                          <a:pt x="6048" y="89209"/>
                        </a:cubicBezTo>
                        <a:cubicBezTo>
                          <a:pt x="3024" y="84673"/>
                          <a:pt x="0" y="78625"/>
                          <a:pt x="0" y="72577"/>
                        </a:cubicBezTo>
                        <a:lnTo>
                          <a:pt x="25705" y="72577"/>
                        </a:lnTo>
                        <a:cubicBezTo>
                          <a:pt x="25705" y="75601"/>
                          <a:pt x="27216" y="78625"/>
                          <a:pt x="30240" y="81649"/>
                        </a:cubicBezTo>
                        <a:cubicBezTo>
                          <a:pt x="31752" y="83161"/>
                          <a:pt x="34776" y="84673"/>
                          <a:pt x="39312" y="84673"/>
                        </a:cubicBezTo>
                        <a:cubicBezTo>
                          <a:pt x="42336" y="84673"/>
                          <a:pt x="45361" y="83161"/>
                          <a:pt x="48385" y="81649"/>
                        </a:cubicBezTo>
                        <a:cubicBezTo>
                          <a:pt x="51408" y="80137"/>
                          <a:pt x="51408" y="77113"/>
                          <a:pt x="51408" y="74089"/>
                        </a:cubicBezTo>
                        <a:cubicBezTo>
                          <a:pt x="51408" y="71065"/>
                          <a:pt x="49896" y="69553"/>
                          <a:pt x="48385" y="68041"/>
                        </a:cubicBezTo>
                        <a:cubicBezTo>
                          <a:pt x="46872" y="66529"/>
                          <a:pt x="45361" y="65017"/>
                          <a:pt x="42336" y="63505"/>
                        </a:cubicBezTo>
                        <a:cubicBezTo>
                          <a:pt x="39312" y="61993"/>
                          <a:pt x="36288" y="61993"/>
                          <a:pt x="31752" y="60481"/>
                        </a:cubicBezTo>
                        <a:cubicBezTo>
                          <a:pt x="25705" y="58969"/>
                          <a:pt x="19656" y="55945"/>
                          <a:pt x="15120" y="54433"/>
                        </a:cubicBezTo>
                        <a:cubicBezTo>
                          <a:pt x="10584" y="52921"/>
                          <a:pt x="7560" y="49897"/>
                          <a:pt x="4536" y="45361"/>
                        </a:cubicBezTo>
                        <a:cubicBezTo>
                          <a:pt x="1512" y="40824"/>
                          <a:pt x="0" y="36288"/>
                          <a:pt x="0" y="30240"/>
                        </a:cubicBezTo>
                        <a:cubicBezTo>
                          <a:pt x="0" y="21168"/>
                          <a:pt x="3024" y="13608"/>
                          <a:pt x="10584" y="7560"/>
                        </a:cubicBezTo>
                        <a:cubicBezTo>
                          <a:pt x="18144" y="1512"/>
                          <a:pt x="25705" y="0"/>
                          <a:pt x="37800" y="0"/>
                        </a:cubicBezTo>
                        <a:cubicBezTo>
                          <a:pt x="48385" y="0"/>
                          <a:pt x="57457" y="3024"/>
                          <a:pt x="65017" y="7560"/>
                        </a:cubicBezTo>
                        <a:cubicBezTo>
                          <a:pt x="72577" y="13608"/>
                          <a:pt x="75601" y="19656"/>
                          <a:pt x="75601" y="30240"/>
                        </a:cubicBezTo>
                        <a:lnTo>
                          <a:pt x="48385" y="30240"/>
                        </a:lnTo>
                        <a:cubicBezTo>
                          <a:pt x="48385" y="27216"/>
                          <a:pt x="46872" y="24192"/>
                          <a:pt x="45361" y="22680"/>
                        </a:cubicBezTo>
                        <a:cubicBezTo>
                          <a:pt x="43848" y="21168"/>
                          <a:pt x="40825" y="19656"/>
                          <a:pt x="36288" y="19656"/>
                        </a:cubicBezTo>
                        <a:cubicBezTo>
                          <a:pt x="33265" y="19656"/>
                          <a:pt x="30240" y="21168"/>
                          <a:pt x="28728" y="22680"/>
                        </a:cubicBezTo>
                        <a:cubicBezTo>
                          <a:pt x="27216" y="24192"/>
                          <a:pt x="25705" y="27216"/>
                          <a:pt x="25705" y="30240"/>
                        </a:cubicBezTo>
                        <a:cubicBezTo>
                          <a:pt x="25705" y="33264"/>
                          <a:pt x="27216" y="36288"/>
                          <a:pt x="30240" y="37800"/>
                        </a:cubicBezTo>
                        <a:cubicBezTo>
                          <a:pt x="33265" y="39313"/>
                          <a:pt x="37800" y="42337"/>
                          <a:pt x="45361" y="43848"/>
                        </a:cubicBezTo>
                        <a:cubicBezTo>
                          <a:pt x="51408" y="45361"/>
                          <a:pt x="57457" y="48385"/>
                          <a:pt x="61992" y="49897"/>
                        </a:cubicBezTo>
                        <a:cubicBezTo>
                          <a:pt x="66528" y="51409"/>
                          <a:pt x="69553" y="54433"/>
                          <a:pt x="72577" y="58969"/>
                        </a:cubicBezTo>
                        <a:cubicBezTo>
                          <a:pt x="75601" y="63505"/>
                          <a:pt x="77113" y="68041"/>
                          <a:pt x="77113" y="74089"/>
                        </a:cubicBezTo>
                        <a:cubicBezTo>
                          <a:pt x="77113" y="80137"/>
                          <a:pt x="75601" y="84673"/>
                          <a:pt x="72577" y="89209"/>
                        </a:cubicBezTo>
                        <a:cubicBezTo>
                          <a:pt x="69553" y="93745"/>
                          <a:pt x="65017" y="98281"/>
                          <a:pt x="60481" y="99793"/>
                        </a:cubicBezTo>
                        <a:cubicBezTo>
                          <a:pt x="55945" y="101305"/>
                          <a:pt x="48385" y="104329"/>
                          <a:pt x="40825" y="104329"/>
                        </a:cubicBezTo>
                        <a:cubicBezTo>
                          <a:pt x="31752" y="102817"/>
                          <a:pt x="24192" y="101305"/>
                          <a:pt x="19656" y="997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  <p:grpSp>
              <p:nvGrpSpPr>
                <p:cNvPr id="1335" name="Gráfico 12">
                  <a:extLst>
                    <a:ext uri="{FF2B5EF4-FFF2-40B4-BE49-F238E27FC236}">
                      <a16:creationId xmlns:a16="http://schemas.microsoft.com/office/drawing/2014/main" id="{C623C580-CCBE-2950-B950-6612410BB7D1}"/>
                    </a:ext>
                  </a:extLst>
                </p:cNvPr>
                <p:cNvGrpSpPr/>
                <p:nvPr/>
              </p:nvGrpSpPr>
              <p:grpSpPr>
                <a:xfrm>
                  <a:off x="14666732" y="2801455"/>
                  <a:ext cx="329620" cy="155738"/>
                  <a:chOff x="14666732" y="2801455"/>
                  <a:chExt cx="329620" cy="155738"/>
                </a:xfrm>
                <a:solidFill>
                  <a:srgbClr val="FFFFFF"/>
                </a:solidFill>
              </p:grpSpPr>
              <p:sp>
                <p:nvSpPr>
                  <p:cNvPr id="1336" name="Forma Livre: Forma 1335">
                    <a:extLst>
                      <a:ext uri="{FF2B5EF4-FFF2-40B4-BE49-F238E27FC236}">
                        <a16:creationId xmlns:a16="http://schemas.microsoft.com/office/drawing/2014/main" id="{F02888E3-2272-7B2B-9DB6-6248B415867F}"/>
                      </a:ext>
                    </a:extLst>
                  </p:cNvPr>
                  <p:cNvSpPr/>
                  <p:nvPr/>
                </p:nvSpPr>
                <p:spPr>
                  <a:xfrm>
                    <a:off x="14666732" y="2801455"/>
                    <a:ext cx="119448" cy="155738"/>
                  </a:xfrm>
                  <a:custGeom>
                    <a:avLst/>
                    <a:gdLst>
                      <a:gd name="connsiteX0" fmla="*/ 30240 w 119448"/>
                      <a:gd name="connsiteY0" fmla="*/ 151202 h 155738"/>
                      <a:gd name="connsiteX1" fmla="*/ 9072 w 119448"/>
                      <a:gd name="connsiteY1" fmla="*/ 134570 h 155738"/>
                      <a:gd name="connsiteX2" fmla="*/ 0 w 119448"/>
                      <a:gd name="connsiteY2" fmla="*/ 108865 h 155738"/>
                      <a:gd name="connsiteX3" fmla="*/ 39312 w 119448"/>
                      <a:gd name="connsiteY3" fmla="*/ 108865 h 155738"/>
                      <a:gd name="connsiteX4" fmla="*/ 45361 w 119448"/>
                      <a:gd name="connsiteY4" fmla="*/ 122474 h 155738"/>
                      <a:gd name="connsiteX5" fmla="*/ 58968 w 119448"/>
                      <a:gd name="connsiteY5" fmla="*/ 127010 h 155738"/>
                      <a:gd name="connsiteX6" fmla="*/ 72577 w 119448"/>
                      <a:gd name="connsiteY6" fmla="*/ 122474 h 155738"/>
                      <a:gd name="connsiteX7" fmla="*/ 77113 w 119448"/>
                      <a:gd name="connsiteY7" fmla="*/ 111889 h 155738"/>
                      <a:gd name="connsiteX8" fmla="*/ 74088 w 119448"/>
                      <a:gd name="connsiteY8" fmla="*/ 102817 h 155738"/>
                      <a:gd name="connsiteX9" fmla="*/ 65017 w 119448"/>
                      <a:gd name="connsiteY9" fmla="*/ 96769 h 155738"/>
                      <a:gd name="connsiteX10" fmla="*/ 49896 w 119448"/>
                      <a:gd name="connsiteY10" fmla="*/ 90721 h 155738"/>
                      <a:gd name="connsiteX11" fmla="*/ 25705 w 119448"/>
                      <a:gd name="connsiteY11" fmla="*/ 81649 h 155738"/>
                      <a:gd name="connsiteX12" fmla="*/ 9072 w 119448"/>
                      <a:gd name="connsiteY12" fmla="*/ 68041 h 155738"/>
                      <a:gd name="connsiteX13" fmla="*/ 3024 w 119448"/>
                      <a:gd name="connsiteY13" fmla="*/ 45361 h 155738"/>
                      <a:gd name="connsiteX14" fmla="*/ 18144 w 119448"/>
                      <a:gd name="connsiteY14" fmla="*/ 12096 h 155738"/>
                      <a:gd name="connsiteX15" fmla="*/ 58968 w 119448"/>
                      <a:gd name="connsiteY15" fmla="*/ 0 h 155738"/>
                      <a:gd name="connsiteX16" fmla="*/ 99793 w 119448"/>
                      <a:gd name="connsiteY16" fmla="*/ 12096 h 155738"/>
                      <a:gd name="connsiteX17" fmla="*/ 116426 w 119448"/>
                      <a:gd name="connsiteY17" fmla="*/ 45361 h 155738"/>
                      <a:gd name="connsiteX18" fmla="*/ 77113 w 119448"/>
                      <a:gd name="connsiteY18" fmla="*/ 45361 h 155738"/>
                      <a:gd name="connsiteX19" fmla="*/ 71065 w 119448"/>
                      <a:gd name="connsiteY19" fmla="*/ 33264 h 155738"/>
                      <a:gd name="connsiteX20" fmla="*/ 58968 w 119448"/>
                      <a:gd name="connsiteY20" fmla="*/ 28728 h 155738"/>
                      <a:gd name="connsiteX21" fmla="*/ 48385 w 119448"/>
                      <a:gd name="connsiteY21" fmla="*/ 31752 h 155738"/>
                      <a:gd name="connsiteX22" fmla="*/ 43848 w 119448"/>
                      <a:gd name="connsiteY22" fmla="*/ 42337 h 155738"/>
                      <a:gd name="connsiteX23" fmla="*/ 51408 w 119448"/>
                      <a:gd name="connsiteY23" fmla="*/ 54433 h 155738"/>
                      <a:gd name="connsiteX24" fmla="*/ 72577 w 119448"/>
                      <a:gd name="connsiteY24" fmla="*/ 63505 h 155738"/>
                      <a:gd name="connsiteX25" fmla="*/ 96769 w 119448"/>
                      <a:gd name="connsiteY25" fmla="*/ 72577 h 155738"/>
                      <a:gd name="connsiteX26" fmla="*/ 113401 w 119448"/>
                      <a:gd name="connsiteY26" fmla="*/ 86185 h 155738"/>
                      <a:gd name="connsiteX27" fmla="*/ 119449 w 119448"/>
                      <a:gd name="connsiteY27" fmla="*/ 108865 h 155738"/>
                      <a:gd name="connsiteX28" fmla="*/ 113401 w 119448"/>
                      <a:gd name="connsiteY28" fmla="*/ 133058 h 155738"/>
                      <a:gd name="connsiteX29" fmla="*/ 93745 w 119448"/>
                      <a:gd name="connsiteY29" fmla="*/ 149690 h 155738"/>
                      <a:gd name="connsiteX30" fmla="*/ 63505 w 119448"/>
                      <a:gd name="connsiteY30" fmla="*/ 155738 h 155738"/>
                      <a:gd name="connsiteX31" fmla="*/ 30240 w 119448"/>
                      <a:gd name="connsiteY31" fmla="*/ 151202 h 155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19448" h="155738">
                        <a:moveTo>
                          <a:pt x="30240" y="151202"/>
                        </a:moveTo>
                        <a:cubicBezTo>
                          <a:pt x="21168" y="148178"/>
                          <a:pt x="15120" y="142130"/>
                          <a:pt x="9072" y="134570"/>
                        </a:cubicBezTo>
                        <a:cubicBezTo>
                          <a:pt x="4536" y="127010"/>
                          <a:pt x="1512" y="119449"/>
                          <a:pt x="0" y="108865"/>
                        </a:cubicBezTo>
                        <a:lnTo>
                          <a:pt x="39312" y="108865"/>
                        </a:lnTo>
                        <a:cubicBezTo>
                          <a:pt x="39312" y="114914"/>
                          <a:pt x="42336" y="119449"/>
                          <a:pt x="45361" y="122474"/>
                        </a:cubicBezTo>
                        <a:cubicBezTo>
                          <a:pt x="48385" y="125498"/>
                          <a:pt x="52921" y="127010"/>
                          <a:pt x="58968" y="127010"/>
                        </a:cubicBezTo>
                        <a:cubicBezTo>
                          <a:pt x="65017" y="127010"/>
                          <a:pt x="68041" y="125498"/>
                          <a:pt x="72577" y="122474"/>
                        </a:cubicBezTo>
                        <a:cubicBezTo>
                          <a:pt x="77113" y="119449"/>
                          <a:pt x="77113" y="116425"/>
                          <a:pt x="77113" y="111889"/>
                        </a:cubicBezTo>
                        <a:cubicBezTo>
                          <a:pt x="77113" y="108865"/>
                          <a:pt x="75601" y="104329"/>
                          <a:pt x="74088" y="102817"/>
                        </a:cubicBezTo>
                        <a:cubicBezTo>
                          <a:pt x="71065" y="99793"/>
                          <a:pt x="68041" y="98281"/>
                          <a:pt x="65017" y="96769"/>
                        </a:cubicBezTo>
                        <a:cubicBezTo>
                          <a:pt x="61992" y="95257"/>
                          <a:pt x="55945" y="93745"/>
                          <a:pt x="49896" y="90721"/>
                        </a:cubicBezTo>
                        <a:cubicBezTo>
                          <a:pt x="40825" y="87697"/>
                          <a:pt x="31752" y="84673"/>
                          <a:pt x="25705" y="81649"/>
                        </a:cubicBezTo>
                        <a:cubicBezTo>
                          <a:pt x="19656" y="78625"/>
                          <a:pt x="13608" y="74089"/>
                          <a:pt x="9072" y="68041"/>
                        </a:cubicBezTo>
                        <a:cubicBezTo>
                          <a:pt x="4536" y="61993"/>
                          <a:pt x="3024" y="54433"/>
                          <a:pt x="3024" y="45361"/>
                        </a:cubicBezTo>
                        <a:cubicBezTo>
                          <a:pt x="3024" y="31752"/>
                          <a:pt x="7560" y="19656"/>
                          <a:pt x="18144" y="12096"/>
                        </a:cubicBezTo>
                        <a:cubicBezTo>
                          <a:pt x="28728" y="4536"/>
                          <a:pt x="42336" y="0"/>
                          <a:pt x="58968" y="0"/>
                        </a:cubicBezTo>
                        <a:cubicBezTo>
                          <a:pt x="75601" y="0"/>
                          <a:pt x="89209" y="4536"/>
                          <a:pt x="99793" y="12096"/>
                        </a:cubicBezTo>
                        <a:cubicBezTo>
                          <a:pt x="110377" y="19656"/>
                          <a:pt x="114913" y="31752"/>
                          <a:pt x="116426" y="45361"/>
                        </a:cubicBezTo>
                        <a:lnTo>
                          <a:pt x="77113" y="45361"/>
                        </a:lnTo>
                        <a:cubicBezTo>
                          <a:pt x="77113" y="40824"/>
                          <a:pt x="75601" y="36288"/>
                          <a:pt x="71065" y="33264"/>
                        </a:cubicBezTo>
                        <a:cubicBezTo>
                          <a:pt x="66528" y="30240"/>
                          <a:pt x="63505" y="28728"/>
                          <a:pt x="58968" y="28728"/>
                        </a:cubicBezTo>
                        <a:cubicBezTo>
                          <a:pt x="54432" y="28728"/>
                          <a:pt x="51408" y="30240"/>
                          <a:pt x="48385" y="31752"/>
                        </a:cubicBezTo>
                        <a:cubicBezTo>
                          <a:pt x="45361" y="34776"/>
                          <a:pt x="43848" y="37800"/>
                          <a:pt x="43848" y="42337"/>
                        </a:cubicBezTo>
                        <a:cubicBezTo>
                          <a:pt x="43848" y="46873"/>
                          <a:pt x="46872" y="51409"/>
                          <a:pt x="51408" y="54433"/>
                        </a:cubicBezTo>
                        <a:cubicBezTo>
                          <a:pt x="55945" y="57457"/>
                          <a:pt x="63505" y="60481"/>
                          <a:pt x="72577" y="63505"/>
                        </a:cubicBezTo>
                        <a:cubicBezTo>
                          <a:pt x="81648" y="66529"/>
                          <a:pt x="90721" y="69553"/>
                          <a:pt x="96769" y="72577"/>
                        </a:cubicBezTo>
                        <a:cubicBezTo>
                          <a:pt x="102817" y="75601"/>
                          <a:pt x="108866" y="80137"/>
                          <a:pt x="113401" y="86185"/>
                        </a:cubicBezTo>
                        <a:cubicBezTo>
                          <a:pt x="117937" y="92233"/>
                          <a:pt x="119449" y="99793"/>
                          <a:pt x="119449" y="108865"/>
                        </a:cubicBezTo>
                        <a:cubicBezTo>
                          <a:pt x="119449" y="117938"/>
                          <a:pt x="117937" y="125498"/>
                          <a:pt x="113401" y="133058"/>
                        </a:cubicBezTo>
                        <a:cubicBezTo>
                          <a:pt x="108866" y="140618"/>
                          <a:pt x="102817" y="145154"/>
                          <a:pt x="93745" y="149690"/>
                        </a:cubicBezTo>
                        <a:cubicBezTo>
                          <a:pt x="84673" y="154226"/>
                          <a:pt x="75601" y="155738"/>
                          <a:pt x="63505" y="155738"/>
                        </a:cubicBezTo>
                        <a:cubicBezTo>
                          <a:pt x="49896" y="155738"/>
                          <a:pt x="39312" y="154226"/>
                          <a:pt x="30240" y="1512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37" name="Forma Livre: Forma 1336">
                    <a:extLst>
                      <a:ext uri="{FF2B5EF4-FFF2-40B4-BE49-F238E27FC236}">
                        <a16:creationId xmlns:a16="http://schemas.microsoft.com/office/drawing/2014/main" id="{EE7A7CCF-FA83-A9BB-636E-04CF132EB4E9}"/>
                      </a:ext>
                    </a:extLst>
                  </p:cNvPr>
                  <p:cNvSpPr/>
                  <p:nvPr/>
                </p:nvSpPr>
                <p:spPr>
                  <a:xfrm>
                    <a:off x="14805838" y="2804479"/>
                    <a:ext cx="98281" cy="152714"/>
                  </a:xfrm>
                  <a:custGeom>
                    <a:avLst/>
                    <a:gdLst>
                      <a:gd name="connsiteX0" fmla="*/ 98281 w 98281"/>
                      <a:gd name="connsiteY0" fmla="*/ 0 h 152714"/>
                      <a:gd name="connsiteX1" fmla="*/ 98281 w 98281"/>
                      <a:gd name="connsiteY1" fmla="*/ 30240 h 152714"/>
                      <a:gd name="connsiteX2" fmla="*/ 36288 w 98281"/>
                      <a:gd name="connsiteY2" fmla="*/ 30240 h 152714"/>
                      <a:gd name="connsiteX3" fmla="*/ 36288 w 98281"/>
                      <a:gd name="connsiteY3" fmla="*/ 61993 h 152714"/>
                      <a:gd name="connsiteX4" fmla="*/ 83161 w 98281"/>
                      <a:gd name="connsiteY4" fmla="*/ 61993 h 152714"/>
                      <a:gd name="connsiteX5" fmla="*/ 83161 w 98281"/>
                      <a:gd name="connsiteY5" fmla="*/ 90721 h 152714"/>
                      <a:gd name="connsiteX6" fmla="*/ 36288 w 98281"/>
                      <a:gd name="connsiteY6" fmla="*/ 90721 h 152714"/>
                      <a:gd name="connsiteX7" fmla="*/ 36288 w 98281"/>
                      <a:gd name="connsiteY7" fmla="*/ 152714 h 152714"/>
                      <a:gd name="connsiteX8" fmla="*/ 0 w 98281"/>
                      <a:gd name="connsiteY8" fmla="*/ 152714 h 152714"/>
                      <a:gd name="connsiteX9" fmla="*/ 0 w 98281"/>
                      <a:gd name="connsiteY9" fmla="*/ 0 h 152714"/>
                      <a:gd name="connsiteX10" fmla="*/ 98281 w 98281"/>
                      <a:gd name="connsiteY10" fmla="*/ 0 h 15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81" h="152714">
                        <a:moveTo>
                          <a:pt x="98281" y="0"/>
                        </a:moveTo>
                        <a:lnTo>
                          <a:pt x="98281" y="30240"/>
                        </a:lnTo>
                        <a:lnTo>
                          <a:pt x="36288" y="30240"/>
                        </a:lnTo>
                        <a:lnTo>
                          <a:pt x="36288" y="61993"/>
                        </a:lnTo>
                        <a:lnTo>
                          <a:pt x="83161" y="61993"/>
                        </a:lnTo>
                        <a:lnTo>
                          <a:pt x="83161" y="90721"/>
                        </a:lnTo>
                        <a:lnTo>
                          <a:pt x="36288" y="90721"/>
                        </a:lnTo>
                        <a:lnTo>
                          <a:pt x="36288" y="152714"/>
                        </a:lnTo>
                        <a:lnTo>
                          <a:pt x="0" y="152714"/>
                        </a:lnTo>
                        <a:lnTo>
                          <a:pt x="0" y="0"/>
                        </a:lnTo>
                        <a:lnTo>
                          <a:pt x="98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  <p:sp>
                <p:nvSpPr>
                  <p:cNvPr id="1338" name="Forma Livre: Forma 1337">
                    <a:extLst>
                      <a:ext uri="{FF2B5EF4-FFF2-40B4-BE49-F238E27FC236}">
                        <a16:creationId xmlns:a16="http://schemas.microsoft.com/office/drawing/2014/main" id="{C3765440-23EE-7A40-7E2C-9BFAFA597E3F}"/>
                      </a:ext>
                    </a:extLst>
                  </p:cNvPr>
                  <p:cNvSpPr/>
                  <p:nvPr/>
                </p:nvSpPr>
                <p:spPr>
                  <a:xfrm>
                    <a:off x="14920751" y="2849840"/>
                    <a:ext cx="75600" cy="107353"/>
                  </a:xfrm>
                  <a:custGeom>
                    <a:avLst/>
                    <a:gdLst>
                      <a:gd name="connsiteX0" fmla="*/ 43849 w 75600"/>
                      <a:gd name="connsiteY0" fmla="*/ 21168 h 107353"/>
                      <a:gd name="connsiteX1" fmla="*/ 36289 w 75600"/>
                      <a:gd name="connsiteY1" fmla="*/ 18144 h 107353"/>
                      <a:gd name="connsiteX2" fmla="*/ 24192 w 75600"/>
                      <a:gd name="connsiteY2" fmla="*/ 25704 h 107353"/>
                      <a:gd name="connsiteX3" fmla="*/ 21169 w 75600"/>
                      <a:gd name="connsiteY3" fmla="*/ 48385 h 107353"/>
                      <a:gd name="connsiteX4" fmla="*/ 30240 w 75600"/>
                      <a:gd name="connsiteY4" fmla="*/ 40825 h 107353"/>
                      <a:gd name="connsiteX5" fmla="*/ 43849 w 75600"/>
                      <a:gd name="connsiteY5" fmla="*/ 37800 h 107353"/>
                      <a:gd name="connsiteX6" fmla="*/ 66529 w 75600"/>
                      <a:gd name="connsiteY6" fmla="*/ 46873 h 107353"/>
                      <a:gd name="connsiteX7" fmla="*/ 75601 w 75600"/>
                      <a:gd name="connsiteY7" fmla="*/ 72577 h 107353"/>
                      <a:gd name="connsiteX8" fmla="*/ 71065 w 75600"/>
                      <a:gd name="connsiteY8" fmla="*/ 90721 h 107353"/>
                      <a:gd name="connsiteX9" fmla="*/ 58969 w 75600"/>
                      <a:gd name="connsiteY9" fmla="*/ 102817 h 107353"/>
                      <a:gd name="connsiteX10" fmla="*/ 39312 w 75600"/>
                      <a:gd name="connsiteY10" fmla="*/ 107353 h 107353"/>
                      <a:gd name="connsiteX11" fmla="*/ 9072 w 75600"/>
                      <a:gd name="connsiteY11" fmla="*/ 93745 h 107353"/>
                      <a:gd name="connsiteX12" fmla="*/ 0 w 75600"/>
                      <a:gd name="connsiteY12" fmla="*/ 54433 h 107353"/>
                      <a:gd name="connsiteX13" fmla="*/ 9072 w 75600"/>
                      <a:gd name="connsiteY13" fmla="*/ 13608 h 107353"/>
                      <a:gd name="connsiteX14" fmla="*/ 37800 w 75600"/>
                      <a:gd name="connsiteY14" fmla="*/ 0 h 107353"/>
                      <a:gd name="connsiteX15" fmla="*/ 55945 w 75600"/>
                      <a:gd name="connsiteY15" fmla="*/ 4536 h 107353"/>
                      <a:gd name="connsiteX16" fmla="*/ 66529 w 75600"/>
                      <a:gd name="connsiteY16" fmla="*/ 15120 h 107353"/>
                      <a:gd name="connsiteX17" fmla="*/ 71065 w 75600"/>
                      <a:gd name="connsiteY17" fmla="*/ 30240 h 107353"/>
                      <a:gd name="connsiteX18" fmla="*/ 48385 w 75600"/>
                      <a:gd name="connsiteY18" fmla="*/ 30240 h 107353"/>
                      <a:gd name="connsiteX19" fmla="*/ 43849 w 75600"/>
                      <a:gd name="connsiteY19" fmla="*/ 21168 h 107353"/>
                      <a:gd name="connsiteX20" fmla="*/ 27216 w 75600"/>
                      <a:gd name="connsiteY20" fmla="*/ 60481 h 107353"/>
                      <a:gd name="connsiteX21" fmla="*/ 22680 w 75600"/>
                      <a:gd name="connsiteY21" fmla="*/ 71065 h 107353"/>
                      <a:gd name="connsiteX22" fmla="*/ 27216 w 75600"/>
                      <a:gd name="connsiteY22" fmla="*/ 81649 h 107353"/>
                      <a:gd name="connsiteX23" fmla="*/ 37800 w 75600"/>
                      <a:gd name="connsiteY23" fmla="*/ 86185 h 107353"/>
                      <a:gd name="connsiteX24" fmla="*/ 48385 w 75600"/>
                      <a:gd name="connsiteY24" fmla="*/ 81649 h 107353"/>
                      <a:gd name="connsiteX25" fmla="*/ 51409 w 75600"/>
                      <a:gd name="connsiteY25" fmla="*/ 71065 h 107353"/>
                      <a:gd name="connsiteX26" fmla="*/ 48385 w 75600"/>
                      <a:gd name="connsiteY26" fmla="*/ 60481 h 107353"/>
                      <a:gd name="connsiteX27" fmla="*/ 37800 w 75600"/>
                      <a:gd name="connsiteY27" fmla="*/ 55945 h 107353"/>
                      <a:gd name="connsiteX28" fmla="*/ 27216 w 75600"/>
                      <a:gd name="connsiteY28" fmla="*/ 60481 h 107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75600" h="107353">
                        <a:moveTo>
                          <a:pt x="43849" y="21168"/>
                        </a:moveTo>
                        <a:cubicBezTo>
                          <a:pt x="42336" y="19656"/>
                          <a:pt x="39312" y="18144"/>
                          <a:pt x="36289" y="18144"/>
                        </a:cubicBezTo>
                        <a:cubicBezTo>
                          <a:pt x="30240" y="18144"/>
                          <a:pt x="27216" y="21168"/>
                          <a:pt x="24192" y="25704"/>
                        </a:cubicBezTo>
                        <a:cubicBezTo>
                          <a:pt x="21169" y="30240"/>
                          <a:pt x="21169" y="37800"/>
                          <a:pt x="21169" y="48385"/>
                        </a:cubicBezTo>
                        <a:cubicBezTo>
                          <a:pt x="22680" y="45361"/>
                          <a:pt x="25705" y="42337"/>
                          <a:pt x="30240" y="40825"/>
                        </a:cubicBezTo>
                        <a:cubicBezTo>
                          <a:pt x="34776" y="39313"/>
                          <a:pt x="39312" y="37800"/>
                          <a:pt x="43849" y="37800"/>
                        </a:cubicBezTo>
                        <a:cubicBezTo>
                          <a:pt x="52921" y="37800"/>
                          <a:pt x="60481" y="40825"/>
                          <a:pt x="66529" y="46873"/>
                        </a:cubicBezTo>
                        <a:cubicBezTo>
                          <a:pt x="72577" y="52921"/>
                          <a:pt x="75601" y="60481"/>
                          <a:pt x="75601" y="72577"/>
                        </a:cubicBezTo>
                        <a:cubicBezTo>
                          <a:pt x="75601" y="80137"/>
                          <a:pt x="74089" y="86185"/>
                          <a:pt x="71065" y="90721"/>
                        </a:cubicBezTo>
                        <a:cubicBezTo>
                          <a:pt x="68041" y="96769"/>
                          <a:pt x="63505" y="99793"/>
                          <a:pt x="58969" y="102817"/>
                        </a:cubicBezTo>
                        <a:cubicBezTo>
                          <a:pt x="54432" y="105841"/>
                          <a:pt x="46872" y="107353"/>
                          <a:pt x="39312" y="107353"/>
                        </a:cubicBezTo>
                        <a:cubicBezTo>
                          <a:pt x="24192" y="107353"/>
                          <a:pt x="13609" y="102817"/>
                          <a:pt x="9072" y="93745"/>
                        </a:cubicBezTo>
                        <a:cubicBezTo>
                          <a:pt x="4536" y="84673"/>
                          <a:pt x="0" y="71065"/>
                          <a:pt x="0" y="54433"/>
                        </a:cubicBezTo>
                        <a:cubicBezTo>
                          <a:pt x="0" y="36288"/>
                          <a:pt x="3024" y="22680"/>
                          <a:pt x="9072" y="13608"/>
                        </a:cubicBezTo>
                        <a:cubicBezTo>
                          <a:pt x="15120" y="4536"/>
                          <a:pt x="25705" y="0"/>
                          <a:pt x="37800" y="0"/>
                        </a:cubicBezTo>
                        <a:cubicBezTo>
                          <a:pt x="45361" y="0"/>
                          <a:pt x="51409" y="1512"/>
                          <a:pt x="55945" y="4536"/>
                        </a:cubicBezTo>
                        <a:cubicBezTo>
                          <a:pt x="60481" y="7560"/>
                          <a:pt x="65017" y="10584"/>
                          <a:pt x="66529" y="15120"/>
                        </a:cubicBezTo>
                        <a:cubicBezTo>
                          <a:pt x="69553" y="19656"/>
                          <a:pt x="71065" y="24192"/>
                          <a:pt x="71065" y="30240"/>
                        </a:cubicBezTo>
                        <a:lnTo>
                          <a:pt x="48385" y="30240"/>
                        </a:lnTo>
                        <a:cubicBezTo>
                          <a:pt x="46872" y="25704"/>
                          <a:pt x="46872" y="22680"/>
                          <a:pt x="43849" y="21168"/>
                        </a:cubicBezTo>
                        <a:close/>
                        <a:moveTo>
                          <a:pt x="27216" y="60481"/>
                        </a:moveTo>
                        <a:cubicBezTo>
                          <a:pt x="24192" y="63505"/>
                          <a:pt x="22680" y="66529"/>
                          <a:pt x="22680" y="71065"/>
                        </a:cubicBezTo>
                        <a:cubicBezTo>
                          <a:pt x="22680" y="75601"/>
                          <a:pt x="24192" y="78625"/>
                          <a:pt x="27216" y="81649"/>
                        </a:cubicBezTo>
                        <a:cubicBezTo>
                          <a:pt x="30240" y="84673"/>
                          <a:pt x="33265" y="86185"/>
                          <a:pt x="37800" y="86185"/>
                        </a:cubicBezTo>
                        <a:cubicBezTo>
                          <a:pt x="42336" y="86185"/>
                          <a:pt x="45361" y="84673"/>
                          <a:pt x="48385" y="81649"/>
                        </a:cubicBezTo>
                        <a:cubicBezTo>
                          <a:pt x="51409" y="78625"/>
                          <a:pt x="51409" y="75601"/>
                          <a:pt x="51409" y="71065"/>
                        </a:cubicBezTo>
                        <a:cubicBezTo>
                          <a:pt x="51409" y="66529"/>
                          <a:pt x="49896" y="63505"/>
                          <a:pt x="48385" y="60481"/>
                        </a:cubicBezTo>
                        <a:cubicBezTo>
                          <a:pt x="46872" y="57457"/>
                          <a:pt x="42336" y="55945"/>
                          <a:pt x="37800" y="55945"/>
                        </a:cubicBezTo>
                        <a:cubicBezTo>
                          <a:pt x="33265" y="57457"/>
                          <a:pt x="28729" y="58969"/>
                          <a:pt x="27216" y="604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11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sz="1637"/>
                  </a:p>
                </p:txBody>
              </p:sp>
            </p:grpSp>
          </p:grpSp>
        </p:grp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22BAA6F5-8C5A-5030-85A1-2442357F4DE1}"/>
                </a:ext>
              </a:extLst>
            </p:cNvPr>
            <p:cNvSpPr/>
            <p:nvPr/>
          </p:nvSpPr>
          <p:spPr>
            <a:xfrm>
              <a:off x="8658084" y="9431933"/>
              <a:ext cx="3380377" cy="480018"/>
            </a:xfrm>
            <a:custGeom>
              <a:avLst/>
              <a:gdLst>
                <a:gd name="connsiteX0" fmla="*/ 3467060 w 3503161"/>
                <a:gd name="connsiteY0" fmla="*/ 187490 h 497453"/>
                <a:gd name="connsiteX1" fmla="*/ 3107200 w 3503161"/>
                <a:gd name="connsiteY1" fmla="*/ 4536 h 497453"/>
                <a:gd name="connsiteX2" fmla="*/ 3089055 w 3503161"/>
                <a:gd name="connsiteY2" fmla="*/ 0 h 497453"/>
                <a:gd name="connsiteX3" fmla="*/ 9072 w 3503161"/>
                <a:gd name="connsiteY3" fmla="*/ 0 h 497453"/>
                <a:gd name="connsiteX4" fmla="*/ 0 w 3503161"/>
                <a:gd name="connsiteY4" fmla="*/ 1512 h 497453"/>
                <a:gd name="connsiteX5" fmla="*/ 12096 w 3503161"/>
                <a:gd name="connsiteY5" fmla="*/ 4536 h 497453"/>
                <a:gd name="connsiteX6" fmla="*/ 371957 w 3503161"/>
                <a:gd name="connsiteY6" fmla="*/ 189002 h 497453"/>
                <a:gd name="connsiteX7" fmla="*/ 371957 w 3503161"/>
                <a:gd name="connsiteY7" fmla="*/ 308451 h 497453"/>
                <a:gd name="connsiteX8" fmla="*/ 12096 w 3503161"/>
                <a:gd name="connsiteY8" fmla="*/ 492918 h 497453"/>
                <a:gd name="connsiteX9" fmla="*/ 0 w 3503161"/>
                <a:gd name="connsiteY9" fmla="*/ 495942 h 497453"/>
                <a:gd name="connsiteX10" fmla="*/ 9072 w 3503161"/>
                <a:gd name="connsiteY10" fmla="*/ 497454 h 497453"/>
                <a:gd name="connsiteX11" fmla="*/ 3087544 w 3503161"/>
                <a:gd name="connsiteY11" fmla="*/ 497454 h 497453"/>
                <a:gd name="connsiteX12" fmla="*/ 3105688 w 3503161"/>
                <a:gd name="connsiteY12" fmla="*/ 492918 h 497453"/>
                <a:gd name="connsiteX13" fmla="*/ 3465549 w 3503161"/>
                <a:gd name="connsiteY13" fmla="*/ 308451 h 497453"/>
                <a:gd name="connsiteX14" fmla="*/ 3467060 w 3503161"/>
                <a:gd name="connsiteY14" fmla="*/ 187490 h 497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3161" h="497453">
                  <a:moveTo>
                    <a:pt x="3467060" y="187490"/>
                  </a:moveTo>
                  <a:lnTo>
                    <a:pt x="3107200" y="4536"/>
                  </a:lnTo>
                  <a:cubicBezTo>
                    <a:pt x="3101151" y="1512"/>
                    <a:pt x="3095104" y="0"/>
                    <a:pt x="3089055" y="0"/>
                  </a:cubicBezTo>
                  <a:lnTo>
                    <a:pt x="9072" y="0"/>
                  </a:lnTo>
                  <a:cubicBezTo>
                    <a:pt x="6048" y="0"/>
                    <a:pt x="3024" y="0"/>
                    <a:pt x="0" y="1512"/>
                  </a:cubicBezTo>
                  <a:cubicBezTo>
                    <a:pt x="4536" y="1512"/>
                    <a:pt x="7560" y="3024"/>
                    <a:pt x="12096" y="4536"/>
                  </a:cubicBezTo>
                  <a:lnTo>
                    <a:pt x="371957" y="189002"/>
                  </a:lnTo>
                  <a:cubicBezTo>
                    <a:pt x="420341" y="213194"/>
                    <a:pt x="420341" y="282748"/>
                    <a:pt x="371957" y="308451"/>
                  </a:cubicBezTo>
                  <a:lnTo>
                    <a:pt x="12096" y="492918"/>
                  </a:lnTo>
                  <a:cubicBezTo>
                    <a:pt x="9072" y="494430"/>
                    <a:pt x="4536" y="495942"/>
                    <a:pt x="0" y="495942"/>
                  </a:cubicBezTo>
                  <a:cubicBezTo>
                    <a:pt x="3024" y="495942"/>
                    <a:pt x="6048" y="497454"/>
                    <a:pt x="9072" y="497454"/>
                  </a:cubicBezTo>
                  <a:lnTo>
                    <a:pt x="3087544" y="497454"/>
                  </a:lnTo>
                  <a:cubicBezTo>
                    <a:pt x="3093591" y="497454"/>
                    <a:pt x="3101151" y="495942"/>
                    <a:pt x="3105688" y="492918"/>
                  </a:cubicBezTo>
                  <a:lnTo>
                    <a:pt x="3465549" y="308451"/>
                  </a:lnTo>
                  <a:cubicBezTo>
                    <a:pt x="3515445" y="282748"/>
                    <a:pt x="3515445" y="213194"/>
                    <a:pt x="3467060" y="187490"/>
                  </a:cubicBezTo>
                  <a:close/>
                </a:path>
              </a:pathLst>
            </a:custGeom>
            <a:solidFill>
              <a:srgbClr val="1E2F59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8" name="Gráfico 12">
              <a:extLst>
                <a:ext uri="{FF2B5EF4-FFF2-40B4-BE49-F238E27FC236}">
                  <a16:creationId xmlns:a16="http://schemas.microsoft.com/office/drawing/2014/main" id="{583BEB4E-9B77-09DF-3BFE-EA313CAC4F92}"/>
                </a:ext>
              </a:extLst>
            </p:cNvPr>
            <p:cNvGrpSpPr/>
            <p:nvPr/>
          </p:nvGrpSpPr>
          <p:grpSpPr>
            <a:xfrm>
              <a:off x="9595536" y="9578372"/>
              <a:ext cx="1726024" cy="182378"/>
              <a:chOff x="7390895" y="10665467"/>
              <a:chExt cx="1788718" cy="189002"/>
            </a:xfrm>
            <a:solidFill>
              <a:srgbClr val="FFFFFF"/>
            </a:solidFill>
          </p:grpSpPr>
          <p:sp>
            <p:nvSpPr>
              <p:cNvPr id="1300" name="Forma Livre: Forma 1299">
                <a:extLst>
                  <a:ext uri="{FF2B5EF4-FFF2-40B4-BE49-F238E27FC236}">
                    <a16:creationId xmlns:a16="http://schemas.microsoft.com/office/drawing/2014/main" id="{178E9F8A-8684-E8A1-60A1-F544E149D97E}"/>
                  </a:ext>
                </a:extLst>
              </p:cNvPr>
              <p:cNvSpPr/>
              <p:nvPr/>
            </p:nvSpPr>
            <p:spPr>
              <a:xfrm>
                <a:off x="7390895" y="10682099"/>
                <a:ext cx="101305" cy="128521"/>
              </a:xfrm>
              <a:custGeom>
                <a:avLst/>
                <a:gdLst>
                  <a:gd name="connsiteX0" fmla="*/ 25705 w 101305"/>
                  <a:gd name="connsiteY0" fmla="*/ 0 h 128521"/>
                  <a:gd name="connsiteX1" fmla="*/ 25705 w 101305"/>
                  <a:gd name="connsiteY1" fmla="*/ 78625 h 128521"/>
                  <a:gd name="connsiteX2" fmla="*/ 31752 w 101305"/>
                  <a:gd name="connsiteY2" fmla="*/ 98281 h 128521"/>
                  <a:gd name="connsiteX3" fmla="*/ 49896 w 101305"/>
                  <a:gd name="connsiteY3" fmla="*/ 104329 h 128521"/>
                  <a:gd name="connsiteX4" fmla="*/ 69553 w 101305"/>
                  <a:gd name="connsiteY4" fmla="*/ 98281 h 128521"/>
                  <a:gd name="connsiteX5" fmla="*/ 75601 w 101305"/>
                  <a:gd name="connsiteY5" fmla="*/ 78625 h 128521"/>
                  <a:gd name="connsiteX6" fmla="*/ 75601 w 101305"/>
                  <a:gd name="connsiteY6" fmla="*/ 0 h 128521"/>
                  <a:gd name="connsiteX7" fmla="*/ 101305 w 101305"/>
                  <a:gd name="connsiteY7" fmla="*/ 0 h 128521"/>
                  <a:gd name="connsiteX8" fmla="*/ 101305 w 101305"/>
                  <a:gd name="connsiteY8" fmla="*/ 78625 h 128521"/>
                  <a:gd name="connsiteX9" fmla="*/ 93745 w 101305"/>
                  <a:gd name="connsiteY9" fmla="*/ 105841 h 128521"/>
                  <a:gd name="connsiteX10" fmla="*/ 75601 w 101305"/>
                  <a:gd name="connsiteY10" fmla="*/ 122473 h 128521"/>
                  <a:gd name="connsiteX11" fmla="*/ 49896 w 101305"/>
                  <a:gd name="connsiteY11" fmla="*/ 128522 h 128521"/>
                  <a:gd name="connsiteX12" fmla="*/ 24192 w 101305"/>
                  <a:gd name="connsiteY12" fmla="*/ 122473 h 128521"/>
                  <a:gd name="connsiteX13" fmla="*/ 6048 w 101305"/>
                  <a:gd name="connsiteY13" fmla="*/ 105841 h 128521"/>
                  <a:gd name="connsiteX14" fmla="*/ 0 w 101305"/>
                  <a:gd name="connsiteY14" fmla="*/ 78625 h 128521"/>
                  <a:gd name="connsiteX15" fmla="*/ 0 w 101305"/>
                  <a:gd name="connsiteY15" fmla="*/ 0 h 128521"/>
                  <a:gd name="connsiteX16" fmla="*/ 25705 w 101305"/>
                  <a:gd name="connsiteY16" fmla="*/ 0 h 128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305" h="128521">
                    <a:moveTo>
                      <a:pt x="25705" y="0"/>
                    </a:moveTo>
                    <a:lnTo>
                      <a:pt x="25705" y="78625"/>
                    </a:lnTo>
                    <a:cubicBezTo>
                      <a:pt x="25705" y="87697"/>
                      <a:pt x="27216" y="93745"/>
                      <a:pt x="31752" y="98281"/>
                    </a:cubicBezTo>
                    <a:cubicBezTo>
                      <a:pt x="36288" y="102817"/>
                      <a:pt x="42336" y="104329"/>
                      <a:pt x="49896" y="104329"/>
                    </a:cubicBezTo>
                    <a:cubicBezTo>
                      <a:pt x="57457" y="104329"/>
                      <a:pt x="65017" y="102817"/>
                      <a:pt x="69553" y="98281"/>
                    </a:cubicBezTo>
                    <a:cubicBezTo>
                      <a:pt x="74089" y="93745"/>
                      <a:pt x="75601" y="87697"/>
                      <a:pt x="75601" y="78625"/>
                    </a:cubicBezTo>
                    <a:lnTo>
                      <a:pt x="75601" y="0"/>
                    </a:lnTo>
                    <a:lnTo>
                      <a:pt x="101305" y="0"/>
                    </a:lnTo>
                    <a:lnTo>
                      <a:pt x="101305" y="78625"/>
                    </a:lnTo>
                    <a:cubicBezTo>
                      <a:pt x="101305" y="89209"/>
                      <a:pt x="98281" y="98281"/>
                      <a:pt x="93745" y="105841"/>
                    </a:cubicBezTo>
                    <a:cubicBezTo>
                      <a:pt x="89209" y="113401"/>
                      <a:pt x="83161" y="119449"/>
                      <a:pt x="75601" y="122473"/>
                    </a:cubicBezTo>
                    <a:cubicBezTo>
                      <a:pt x="68041" y="125497"/>
                      <a:pt x="58969" y="128522"/>
                      <a:pt x="49896" y="128522"/>
                    </a:cubicBezTo>
                    <a:cubicBezTo>
                      <a:pt x="40825" y="128522"/>
                      <a:pt x="31752" y="127009"/>
                      <a:pt x="24192" y="122473"/>
                    </a:cubicBezTo>
                    <a:cubicBezTo>
                      <a:pt x="16632" y="119449"/>
                      <a:pt x="10584" y="113401"/>
                      <a:pt x="6048" y="105841"/>
                    </a:cubicBezTo>
                    <a:cubicBezTo>
                      <a:pt x="1512" y="98281"/>
                      <a:pt x="0" y="89209"/>
                      <a:pt x="0" y="78625"/>
                    </a:cubicBezTo>
                    <a:lnTo>
                      <a:pt x="0" y="0"/>
                    </a:lnTo>
                    <a:lnTo>
                      <a:pt x="257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1" name="Forma Livre: Forma 1300">
                <a:extLst>
                  <a:ext uri="{FF2B5EF4-FFF2-40B4-BE49-F238E27FC236}">
                    <a16:creationId xmlns:a16="http://schemas.microsoft.com/office/drawing/2014/main" id="{A2518490-1E79-3F15-8739-A5E6EE43568A}"/>
                  </a:ext>
                </a:extLst>
              </p:cNvPr>
              <p:cNvSpPr/>
              <p:nvPr/>
            </p:nvSpPr>
            <p:spPr>
              <a:xfrm>
                <a:off x="7517905" y="10706291"/>
                <a:ext cx="104329" cy="148177"/>
              </a:xfrm>
              <a:custGeom>
                <a:avLst/>
                <a:gdLst>
                  <a:gd name="connsiteX0" fmla="*/ 39313 w 104329"/>
                  <a:gd name="connsiteY0" fmla="*/ 4536 h 148177"/>
                  <a:gd name="connsiteX1" fmla="*/ 58969 w 104329"/>
                  <a:gd name="connsiteY1" fmla="*/ 0 h 148177"/>
                  <a:gd name="connsiteX2" fmla="*/ 81649 w 104329"/>
                  <a:gd name="connsiteY2" fmla="*/ 6048 h 148177"/>
                  <a:gd name="connsiteX3" fmla="*/ 98281 w 104329"/>
                  <a:gd name="connsiteY3" fmla="*/ 24193 h 148177"/>
                  <a:gd name="connsiteX4" fmla="*/ 104329 w 104329"/>
                  <a:gd name="connsiteY4" fmla="*/ 51409 h 148177"/>
                  <a:gd name="connsiteX5" fmla="*/ 98281 w 104329"/>
                  <a:gd name="connsiteY5" fmla="*/ 78625 h 148177"/>
                  <a:gd name="connsiteX6" fmla="*/ 81649 w 104329"/>
                  <a:gd name="connsiteY6" fmla="*/ 96770 h 148177"/>
                  <a:gd name="connsiteX7" fmla="*/ 58969 w 104329"/>
                  <a:gd name="connsiteY7" fmla="*/ 102817 h 148177"/>
                  <a:gd name="connsiteX8" fmla="*/ 39313 w 104329"/>
                  <a:gd name="connsiteY8" fmla="*/ 98281 h 148177"/>
                  <a:gd name="connsiteX9" fmla="*/ 25705 w 104329"/>
                  <a:gd name="connsiteY9" fmla="*/ 86185 h 148177"/>
                  <a:gd name="connsiteX10" fmla="*/ 25705 w 104329"/>
                  <a:gd name="connsiteY10" fmla="*/ 148178 h 148177"/>
                  <a:gd name="connsiteX11" fmla="*/ 0 w 104329"/>
                  <a:gd name="connsiteY11" fmla="*/ 148178 h 148177"/>
                  <a:gd name="connsiteX12" fmla="*/ 0 w 104329"/>
                  <a:gd name="connsiteY12" fmla="*/ 0 h 148177"/>
                  <a:gd name="connsiteX13" fmla="*/ 25705 w 104329"/>
                  <a:gd name="connsiteY13" fmla="*/ 0 h 148177"/>
                  <a:gd name="connsiteX14" fmla="*/ 25705 w 104329"/>
                  <a:gd name="connsiteY14" fmla="*/ 15120 h 148177"/>
                  <a:gd name="connsiteX15" fmla="*/ 39313 w 104329"/>
                  <a:gd name="connsiteY15" fmla="*/ 4536 h 148177"/>
                  <a:gd name="connsiteX16" fmla="*/ 74089 w 104329"/>
                  <a:gd name="connsiteY16" fmla="*/ 36289 h 148177"/>
                  <a:gd name="connsiteX17" fmla="*/ 65017 w 104329"/>
                  <a:gd name="connsiteY17" fmla="*/ 25705 h 148177"/>
                  <a:gd name="connsiteX18" fmla="*/ 51409 w 104329"/>
                  <a:gd name="connsiteY18" fmla="*/ 22680 h 148177"/>
                  <a:gd name="connsiteX19" fmla="*/ 37800 w 104329"/>
                  <a:gd name="connsiteY19" fmla="*/ 25705 h 148177"/>
                  <a:gd name="connsiteX20" fmla="*/ 28728 w 104329"/>
                  <a:gd name="connsiteY20" fmla="*/ 36289 h 148177"/>
                  <a:gd name="connsiteX21" fmla="*/ 25705 w 104329"/>
                  <a:gd name="connsiteY21" fmla="*/ 51409 h 148177"/>
                  <a:gd name="connsiteX22" fmla="*/ 28728 w 104329"/>
                  <a:gd name="connsiteY22" fmla="*/ 66529 h 148177"/>
                  <a:gd name="connsiteX23" fmla="*/ 37800 w 104329"/>
                  <a:gd name="connsiteY23" fmla="*/ 77114 h 148177"/>
                  <a:gd name="connsiteX24" fmla="*/ 51409 w 104329"/>
                  <a:gd name="connsiteY24" fmla="*/ 80137 h 148177"/>
                  <a:gd name="connsiteX25" fmla="*/ 65017 w 104329"/>
                  <a:gd name="connsiteY25" fmla="*/ 77114 h 148177"/>
                  <a:gd name="connsiteX26" fmla="*/ 74089 w 104329"/>
                  <a:gd name="connsiteY26" fmla="*/ 66529 h 148177"/>
                  <a:gd name="connsiteX27" fmla="*/ 77113 w 104329"/>
                  <a:gd name="connsiteY27" fmla="*/ 49896 h 148177"/>
                  <a:gd name="connsiteX28" fmla="*/ 74089 w 104329"/>
                  <a:gd name="connsiteY28" fmla="*/ 36289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48177">
                    <a:moveTo>
                      <a:pt x="39313" y="4536"/>
                    </a:moveTo>
                    <a:cubicBezTo>
                      <a:pt x="45361" y="1513"/>
                      <a:pt x="51409" y="0"/>
                      <a:pt x="58969" y="0"/>
                    </a:cubicBezTo>
                    <a:cubicBezTo>
                      <a:pt x="68041" y="0"/>
                      <a:pt x="75601" y="1513"/>
                      <a:pt x="81649" y="6048"/>
                    </a:cubicBezTo>
                    <a:cubicBezTo>
                      <a:pt x="89209" y="10584"/>
                      <a:pt x="93745" y="16633"/>
                      <a:pt x="98281" y="24193"/>
                    </a:cubicBezTo>
                    <a:cubicBezTo>
                      <a:pt x="102818" y="31753"/>
                      <a:pt x="104329" y="40825"/>
                      <a:pt x="104329" y="51409"/>
                    </a:cubicBezTo>
                    <a:cubicBezTo>
                      <a:pt x="104329" y="61993"/>
                      <a:pt x="102818" y="71065"/>
                      <a:pt x="98281" y="78625"/>
                    </a:cubicBezTo>
                    <a:cubicBezTo>
                      <a:pt x="93745" y="86185"/>
                      <a:pt x="89209" y="92234"/>
                      <a:pt x="81649" y="96770"/>
                    </a:cubicBezTo>
                    <a:cubicBezTo>
                      <a:pt x="74089" y="101305"/>
                      <a:pt x="66529" y="102817"/>
                      <a:pt x="58969" y="102817"/>
                    </a:cubicBezTo>
                    <a:cubicBezTo>
                      <a:pt x="51409" y="102817"/>
                      <a:pt x="45361" y="101305"/>
                      <a:pt x="39313" y="98281"/>
                    </a:cubicBezTo>
                    <a:cubicBezTo>
                      <a:pt x="33265" y="95257"/>
                      <a:pt x="28728" y="90721"/>
                      <a:pt x="25705" y="86185"/>
                    </a:cubicBezTo>
                    <a:lnTo>
                      <a:pt x="25705" y="148178"/>
                    </a:lnTo>
                    <a:lnTo>
                      <a:pt x="0" y="148178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25705" y="15120"/>
                    </a:lnTo>
                    <a:cubicBezTo>
                      <a:pt x="28728" y="12096"/>
                      <a:pt x="33265" y="7560"/>
                      <a:pt x="39313" y="4536"/>
                    </a:cubicBezTo>
                    <a:close/>
                    <a:moveTo>
                      <a:pt x="74089" y="36289"/>
                    </a:moveTo>
                    <a:cubicBezTo>
                      <a:pt x="71065" y="31753"/>
                      <a:pt x="68041" y="28729"/>
                      <a:pt x="65017" y="25705"/>
                    </a:cubicBezTo>
                    <a:cubicBezTo>
                      <a:pt x="60481" y="22680"/>
                      <a:pt x="55945" y="22680"/>
                      <a:pt x="51409" y="22680"/>
                    </a:cubicBezTo>
                    <a:cubicBezTo>
                      <a:pt x="46873" y="22680"/>
                      <a:pt x="42337" y="24193"/>
                      <a:pt x="37800" y="25705"/>
                    </a:cubicBezTo>
                    <a:cubicBezTo>
                      <a:pt x="33265" y="27216"/>
                      <a:pt x="30240" y="31753"/>
                      <a:pt x="28728" y="36289"/>
                    </a:cubicBezTo>
                    <a:cubicBezTo>
                      <a:pt x="27217" y="40825"/>
                      <a:pt x="25705" y="45361"/>
                      <a:pt x="25705" y="51409"/>
                    </a:cubicBezTo>
                    <a:cubicBezTo>
                      <a:pt x="25705" y="57457"/>
                      <a:pt x="27217" y="61993"/>
                      <a:pt x="28728" y="66529"/>
                    </a:cubicBezTo>
                    <a:cubicBezTo>
                      <a:pt x="30240" y="71065"/>
                      <a:pt x="34777" y="74089"/>
                      <a:pt x="37800" y="77114"/>
                    </a:cubicBezTo>
                    <a:cubicBezTo>
                      <a:pt x="42337" y="80137"/>
                      <a:pt x="46873" y="80137"/>
                      <a:pt x="51409" y="80137"/>
                    </a:cubicBezTo>
                    <a:cubicBezTo>
                      <a:pt x="55945" y="80137"/>
                      <a:pt x="60481" y="78625"/>
                      <a:pt x="65017" y="77114"/>
                    </a:cubicBezTo>
                    <a:cubicBezTo>
                      <a:pt x="69553" y="74089"/>
                      <a:pt x="72577" y="71065"/>
                      <a:pt x="74089" y="66529"/>
                    </a:cubicBezTo>
                    <a:cubicBezTo>
                      <a:pt x="75601" y="61993"/>
                      <a:pt x="77113" y="57457"/>
                      <a:pt x="77113" y="49896"/>
                    </a:cubicBezTo>
                    <a:cubicBezTo>
                      <a:pt x="78625" y="45361"/>
                      <a:pt x="77113" y="40825"/>
                      <a:pt x="74089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2" name="Forma Livre: Forma 1301">
                <a:extLst>
                  <a:ext uri="{FF2B5EF4-FFF2-40B4-BE49-F238E27FC236}">
                    <a16:creationId xmlns:a16="http://schemas.microsoft.com/office/drawing/2014/main" id="{2D5F897E-65C1-6E98-5B08-D3EAF9045292}"/>
                  </a:ext>
                </a:extLst>
              </p:cNvPr>
              <p:cNvSpPr/>
              <p:nvPr/>
            </p:nvSpPr>
            <p:spPr>
              <a:xfrm>
                <a:off x="7635842" y="10704780"/>
                <a:ext cx="87696" cy="107352"/>
              </a:xfrm>
              <a:custGeom>
                <a:avLst/>
                <a:gdLst>
                  <a:gd name="connsiteX0" fmla="*/ 21168 w 87696"/>
                  <a:gd name="connsiteY0" fmla="*/ 101305 h 107352"/>
                  <a:gd name="connsiteX1" fmla="*/ 6048 w 87696"/>
                  <a:gd name="connsiteY1" fmla="*/ 89209 h 107352"/>
                  <a:gd name="connsiteX2" fmla="*/ 0 w 87696"/>
                  <a:gd name="connsiteY2" fmla="*/ 72577 h 107352"/>
                  <a:gd name="connsiteX3" fmla="*/ 25704 w 87696"/>
                  <a:gd name="connsiteY3" fmla="*/ 72577 h 107352"/>
                  <a:gd name="connsiteX4" fmla="*/ 31752 w 87696"/>
                  <a:gd name="connsiteY4" fmla="*/ 81648 h 107352"/>
                  <a:gd name="connsiteX5" fmla="*/ 43848 w 87696"/>
                  <a:gd name="connsiteY5" fmla="*/ 86185 h 107352"/>
                  <a:gd name="connsiteX6" fmla="*/ 55944 w 87696"/>
                  <a:gd name="connsiteY6" fmla="*/ 83161 h 107352"/>
                  <a:gd name="connsiteX7" fmla="*/ 60481 w 87696"/>
                  <a:gd name="connsiteY7" fmla="*/ 75601 h 107352"/>
                  <a:gd name="connsiteX8" fmla="*/ 55944 w 87696"/>
                  <a:gd name="connsiteY8" fmla="*/ 68041 h 107352"/>
                  <a:gd name="connsiteX9" fmla="*/ 40824 w 87696"/>
                  <a:gd name="connsiteY9" fmla="*/ 61992 h 107352"/>
                  <a:gd name="connsiteX10" fmla="*/ 22680 w 87696"/>
                  <a:gd name="connsiteY10" fmla="*/ 55945 h 107352"/>
                  <a:gd name="connsiteX11" fmla="*/ 10584 w 87696"/>
                  <a:gd name="connsiteY11" fmla="*/ 46872 h 107352"/>
                  <a:gd name="connsiteX12" fmla="*/ 6048 w 87696"/>
                  <a:gd name="connsiteY12" fmla="*/ 30240 h 107352"/>
                  <a:gd name="connsiteX13" fmla="*/ 10584 w 87696"/>
                  <a:gd name="connsiteY13" fmla="*/ 15120 h 107352"/>
                  <a:gd name="connsiteX14" fmla="*/ 24192 w 87696"/>
                  <a:gd name="connsiteY14" fmla="*/ 4536 h 107352"/>
                  <a:gd name="connsiteX15" fmla="*/ 45361 w 87696"/>
                  <a:gd name="connsiteY15" fmla="*/ 0 h 107352"/>
                  <a:gd name="connsiteX16" fmla="*/ 74089 w 87696"/>
                  <a:gd name="connsiteY16" fmla="*/ 9072 h 107352"/>
                  <a:gd name="connsiteX17" fmla="*/ 86185 w 87696"/>
                  <a:gd name="connsiteY17" fmla="*/ 33265 h 107352"/>
                  <a:gd name="connsiteX18" fmla="*/ 61992 w 87696"/>
                  <a:gd name="connsiteY18" fmla="*/ 33265 h 107352"/>
                  <a:gd name="connsiteX19" fmla="*/ 57457 w 87696"/>
                  <a:gd name="connsiteY19" fmla="*/ 24192 h 107352"/>
                  <a:gd name="connsiteX20" fmla="*/ 45361 w 87696"/>
                  <a:gd name="connsiteY20" fmla="*/ 21168 h 107352"/>
                  <a:gd name="connsiteX21" fmla="*/ 34776 w 87696"/>
                  <a:gd name="connsiteY21" fmla="*/ 24192 h 107352"/>
                  <a:gd name="connsiteX22" fmla="*/ 31752 w 87696"/>
                  <a:gd name="connsiteY22" fmla="*/ 31752 h 107352"/>
                  <a:gd name="connsiteX23" fmla="*/ 36288 w 87696"/>
                  <a:gd name="connsiteY23" fmla="*/ 39312 h 107352"/>
                  <a:gd name="connsiteX24" fmla="*/ 51409 w 87696"/>
                  <a:gd name="connsiteY24" fmla="*/ 45361 h 107352"/>
                  <a:gd name="connsiteX25" fmla="*/ 69553 w 87696"/>
                  <a:gd name="connsiteY25" fmla="*/ 51408 h 107352"/>
                  <a:gd name="connsiteX26" fmla="*/ 81649 w 87696"/>
                  <a:gd name="connsiteY26" fmla="*/ 60481 h 107352"/>
                  <a:gd name="connsiteX27" fmla="*/ 87697 w 87696"/>
                  <a:gd name="connsiteY27" fmla="*/ 77113 h 107352"/>
                  <a:gd name="connsiteX28" fmla="*/ 83161 w 87696"/>
                  <a:gd name="connsiteY28" fmla="*/ 92233 h 107352"/>
                  <a:gd name="connsiteX29" fmla="*/ 69553 w 87696"/>
                  <a:gd name="connsiteY29" fmla="*/ 102817 h 107352"/>
                  <a:gd name="connsiteX30" fmla="*/ 48384 w 87696"/>
                  <a:gd name="connsiteY30" fmla="*/ 107353 h 107352"/>
                  <a:gd name="connsiteX31" fmla="*/ 21168 w 87696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6" h="107352">
                    <a:moveTo>
                      <a:pt x="21168" y="101305"/>
                    </a:moveTo>
                    <a:cubicBezTo>
                      <a:pt x="15120" y="98281"/>
                      <a:pt x="9072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4" y="72577"/>
                    </a:lnTo>
                    <a:cubicBezTo>
                      <a:pt x="25704" y="77113"/>
                      <a:pt x="28728" y="80137"/>
                      <a:pt x="31752" y="81648"/>
                    </a:cubicBezTo>
                    <a:cubicBezTo>
                      <a:pt x="34776" y="84673"/>
                      <a:pt x="39312" y="86185"/>
                      <a:pt x="43848" y="86185"/>
                    </a:cubicBezTo>
                    <a:cubicBezTo>
                      <a:pt x="48384" y="86185"/>
                      <a:pt x="52921" y="84673"/>
                      <a:pt x="55944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4" y="68041"/>
                    </a:cubicBezTo>
                    <a:cubicBezTo>
                      <a:pt x="52921" y="66528"/>
                      <a:pt x="46872" y="65017"/>
                      <a:pt x="40824" y="61992"/>
                    </a:cubicBezTo>
                    <a:cubicBezTo>
                      <a:pt x="33264" y="60481"/>
                      <a:pt x="27216" y="58968"/>
                      <a:pt x="22680" y="55945"/>
                    </a:cubicBezTo>
                    <a:cubicBezTo>
                      <a:pt x="18144" y="54432"/>
                      <a:pt x="13608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8" y="10584"/>
                      <a:pt x="18144" y="7560"/>
                      <a:pt x="24192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3" y="22680"/>
                      <a:pt x="86185" y="33265"/>
                    </a:cubicBezTo>
                    <a:lnTo>
                      <a:pt x="61992" y="33265"/>
                    </a:lnTo>
                    <a:cubicBezTo>
                      <a:pt x="61992" y="28728"/>
                      <a:pt x="60481" y="25705"/>
                      <a:pt x="57457" y="24192"/>
                    </a:cubicBezTo>
                    <a:cubicBezTo>
                      <a:pt x="54432" y="21168"/>
                      <a:pt x="49896" y="21168"/>
                      <a:pt x="45361" y="21168"/>
                    </a:cubicBezTo>
                    <a:cubicBezTo>
                      <a:pt x="40824" y="21168"/>
                      <a:pt x="37800" y="22680"/>
                      <a:pt x="34776" y="24192"/>
                    </a:cubicBezTo>
                    <a:cubicBezTo>
                      <a:pt x="31752" y="25705"/>
                      <a:pt x="31752" y="28728"/>
                      <a:pt x="31752" y="31752"/>
                    </a:cubicBezTo>
                    <a:cubicBezTo>
                      <a:pt x="31752" y="34776"/>
                      <a:pt x="33264" y="37800"/>
                      <a:pt x="36288" y="39312"/>
                    </a:cubicBezTo>
                    <a:cubicBezTo>
                      <a:pt x="39312" y="40825"/>
                      <a:pt x="45361" y="42336"/>
                      <a:pt x="51409" y="45361"/>
                    </a:cubicBezTo>
                    <a:cubicBezTo>
                      <a:pt x="58969" y="46872"/>
                      <a:pt x="65017" y="48385"/>
                      <a:pt x="69553" y="51408"/>
                    </a:cubicBezTo>
                    <a:cubicBezTo>
                      <a:pt x="74089" y="54432"/>
                      <a:pt x="78625" y="55945"/>
                      <a:pt x="81649" y="60481"/>
                    </a:cubicBezTo>
                    <a:cubicBezTo>
                      <a:pt x="84673" y="65017"/>
                      <a:pt x="86185" y="69553"/>
                      <a:pt x="87697" y="77113"/>
                    </a:cubicBezTo>
                    <a:cubicBezTo>
                      <a:pt x="87697" y="83161"/>
                      <a:pt x="86185" y="87697"/>
                      <a:pt x="83161" y="92233"/>
                    </a:cubicBezTo>
                    <a:cubicBezTo>
                      <a:pt x="80137" y="96769"/>
                      <a:pt x="75601" y="99793"/>
                      <a:pt x="69553" y="102817"/>
                    </a:cubicBezTo>
                    <a:cubicBezTo>
                      <a:pt x="63505" y="105841"/>
                      <a:pt x="55944" y="107353"/>
                      <a:pt x="48384" y="107353"/>
                    </a:cubicBezTo>
                    <a:cubicBezTo>
                      <a:pt x="34776" y="105841"/>
                      <a:pt x="27216" y="104329"/>
                      <a:pt x="21168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3" name="Forma Livre: Forma 1302">
                <a:extLst>
                  <a:ext uri="{FF2B5EF4-FFF2-40B4-BE49-F238E27FC236}">
                    <a16:creationId xmlns:a16="http://schemas.microsoft.com/office/drawing/2014/main" id="{4BDFAADD-1281-6147-82E1-DA0D44EA8C14}"/>
                  </a:ext>
                </a:extLst>
              </p:cNvPr>
              <p:cNvSpPr/>
              <p:nvPr/>
            </p:nvSpPr>
            <p:spPr>
              <a:xfrm>
                <a:off x="7731099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5361 w 60480"/>
                  <a:gd name="connsiteY6" fmla="*/ 125497 h 125497"/>
                  <a:gd name="connsiteX7" fmla="*/ 13608 w 60480"/>
                  <a:gd name="connsiteY7" fmla="*/ 93745 h 125497"/>
                  <a:gd name="connsiteX8" fmla="*/ 13608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6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5361" y="125497"/>
                    </a:lnTo>
                    <a:cubicBezTo>
                      <a:pt x="24192" y="125497"/>
                      <a:pt x="13608" y="114914"/>
                      <a:pt x="13608" y="93745"/>
                    </a:cubicBezTo>
                    <a:lnTo>
                      <a:pt x="13608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4" name="Forma Livre: Forma 1303">
                <a:extLst>
                  <a:ext uri="{FF2B5EF4-FFF2-40B4-BE49-F238E27FC236}">
                    <a16:creationId xmlns:a16="http://schemas.microsoft.com/office/drawing/2014/main" id="{84DDA359-65F0-1500-B1F4-6A5E1632F76E}"/>
                  </a:ext>
                </a:extLst>
              </p:cNvPr>
              <p:cNvSpPr/>
              <p:nvPr/>
            </p:nvSpPr>
            <p:spPr>
              <a:xfrm>
                <a:off x="7811236" y="10706291"/>
                <a:ext cx="55944" cy="102817"/>
              </a:xfrm>
              <a:custGeom>
                <a:avLst/>
                <a:gdLst>
                  <a:gd name="connsiteX0" fmla="*/ 37800 w 55944"/>
                  <a:gd name="connsiteY0" fmla="*/ 4536 h 102817"/>
                  <a:gd name="connsiteX1" fmla="*/ 55945 w 55944"/>
                  <a:gd name="connsiteY1" fmla="*/ 0 h 102817"/>
                  <a:gd name="connsiteX2" fmla="*/ 55945 w 55944"/>
                  <a:gd name="connsiteY2" fmla="*/ 27216 h 102817"/>
                  <a:gd name="connsiteX3" fmla="*/ 49897 w 55944"/>
                  <a:gd name="connsiteY3" fmla="*/ 27216 h 102817"/>
                  <a:gd name="connsiteX4" fmla="*/ 31752 w 55944"/>
                  <a:gd name="connsiteY4" fmla="*/ 33265 h 102817"/>
                  <a:gd name="connsiteX5" fmla="*/ 25705 w 55944"/>
                  <a:gd name="connsiteY5" fmla="*/ 52921 h 102817"/>
                  <a:gd name="connsiteX6" fmla="*/ 25705 w 55944"/>
                  <a:gd name="connsiteY6" fmla="*/ 102817 h 102817"/>
                  <a:gd name="connsiteX7" fmla="*/ 0 w 55944"/>
                  <a:gd name="connsiteY7" fmla="*/ 102817 h 102817"/>
                  <a:gd name="connsiteX8" fmla="*/ 0 w 55944"/>
                  <a:gd name="connsiteY8" fmla="*/ 3024 h 102817"/>
                  <a:gd name="connsiteX9" fmla="*/ 25705 w 55944"/>
                  <a:gd name="connsiteY9" fmla="*/ 3024 h 102817"/>
                  <a:gd name="connsiteX10" fmla="*/ 25705 w 55944"/>
                  <a:gd name="connsiteY10" fmla="*/ 18144 h 102817"/>
                  <a:gd name="connsiteX11" fmla="*/ 37800 w 55944"/>
                  <a:gd name="connsiteY11" fmla="*/ 4536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944" h="102817">
                    <a:moveTo>
                      <a:pt x="37800" y="4536"/>
                    </a:moveTo>
                    <a:cubicBezTo>
                      <a:pt x="42337" y="1513"/>
                      <a:pt x="48385" y="0"/>
                      <a:pt x="55945" y="0"/>
                    </a:cubicBezTo>
                    <a:lnTo>
                      <a:pt x="55945" y="27216"/>
                    </a:lnTo>
                    <a:lnTo>
                      <a:pt x="49897" y="27216"/>
                    </a:lnTo>
                    <a:cubicBezTo>
                      <a:pt x="42337" y="27216"/>
                      <a:pt x="36289" y="28729"/>
                      <a:pt x="31752" y="33265"/>
                    </a:cubicBezTo>
                    <a:cubicBezTo>
                      <a:pt x="27217" y="36289"/>
                      <a:pt x="25705" y="43849"/>
                      <a:pt x="25705" y="52921"/>
                    </a:cubicBezTo>
                    <a:lnTo>
                      <a:pt x="25705" y="102817"/>
                    </a:lnTo>
                    <a:lnTo>
                      <a:pt x="0" y="102817"/>
                    </a:lnTo>
                    <a:lnTo>
                      <a:pt x="0" y="3024"/>
                    </a:lnTo>
                    <a:lnTo>
                      <a:pt x="25705" y="3024"/>
                    </a:lnTo>
                    <a:lnTo>
                      <a:pt x="25705" y="18144"/>
                    </a:lnTo>
                    <a:cubicBezTo>
                      <a:pt x="27217" y="12096"/>
                      <a:pt x="31752" y="7560"/>
                      <a:pt x="37800" y="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5" name="Forma Livre: Forma 1304">
                <a:extLst>
                  <a:ext uri="{FF2B5EF4-FFF2-40B4-BE49-F238E27FC236}">
                    <a16:creationId xmlns:a16="http://schemas.microsoft.com/office/drawing/2014/main" id="{78269270-2025-E3A9-F0B8-D182A1DD955E}"/>
                  </a:ext>
                </a:extLst>
              </p:cNvPr>
              <p:cNvSpPr/>
              <p:nvPr/>
            </p:nvSpPr>
            <p:spPr>
              <a:xfrm>
                <a:off x="7876253" y="10707804"/>
                <a:ext cx="100465" cy="102817"/>
              </a:xfrm>
              <a:custGeom>
                <a:avLst/>
                <a:gdLst>
                  <a:gd name="connsiteX0" fmla="*/ 99793 w 100465"/>
                  <a:gd name="connsiteY0" fmla="*/ 58968 h 102817"/>
                  <a:gd name="connsiteX1" fmla="*/ 25704 w 100465"/>
                  <a:gd name="connsiteY1" fmla="*/ 58968 h 102817"/>
                  <a:gd name="connsiteX2" fmla="*/ 33264 w 100465"/>
                  <a:gd name="connsiteY2" fmla="*/ 75601 h 102817"/>
                  <a:gd name="connsiteX3" fmla="*/ 49896 w 100465"/>
                  <a:gd name="connsiteY3" fmla="*/ 81648 h 102817"/>
                  <a:gd name="connsiteX4" fmla="*/ 69553 w 100465"/>
                  <a:gd name="connsiteY4" fmla="*/ 69553 h 102817"/>
                  <a:gd name="connsiteX5" fmla="*/ 96769 w 100465"/>
                  <a:gd name="connsiteY5" fmla="*/ 69553 h 102817"/>
                  <a:gd name="connsiteX6" fmla="*/ 80137 w 100465"/>
                  <a:gd name="connsiteY6" fmla="*/ 93744 h 102817"/>
                  <a:gd name="connsiteX7" fmla="*/ 49896 w 100465"/>
                  <a:gd name="connsiteY7" fmla="*/ 102817 h 102817"/>
                  <a:gd name="connsiteX8" fmla="*/ 24192 w 100465"/>
                  <a:gd name="connsiteY8" fmla="*/ 96769 h 102817"/>
                  <a:gd name="connsiteX9" fmla="*/ 6048 w 100465"/>
                  <a:gd name="connsiteY9" fmla="*/ 78624 h 102817"/>
                  <a:gd name="connsiteX10" fmla="*/ 0 w 100465"/>
                  <a:gd name="connsiteY10" fmla="*/ 51408 h 102817"/>
                  <a:gd name="connsiteX11" fmla="*/ 6048 w 100465"/>
                  <a:gd name="connsiteY11" fmla="*/ 24192 h 102817"/>
                  <a:gd name="connsiteX12" fmla="*/ 24192 w 100465"/>
                  <a:gd name="connsiteY12" fmla="*/ 6048 h 102817"/>
                  <a:gd name="connsiteX13" fmla="*/ 49896 w 100465"/>
                  <a:gd name="connsiteY13" fmla="*/ 0 h 102817"/>
                  <a:gd name="connsiteX14" fmla="*/ 75601 w 100465"/>
                  <a:gd name="connsiteY14" fmla="*/ 6048 h 102817"/>
                  <a:gd name="connsiteX15" fmla="*/ 93745 w 100465"/>
                  <a:gd name="connsiteY15" fmla="*/ 24192 h 102817"/>
                  <a:gd name="connsiteX16" fmla="*/ 99793 w 100465"/>
                  <a:gd name="connsiteY16" fmla="*/ 49896 h 102817"/>
                  <a:gd name="connsiteX17" fmla="*/ 99793 w 100465"/>
                  <a:gd name="connsiteY17" fmla="*/ 58968 h 102817"/>
                  <a:gd name="connsiteX18" fmla="*/ 74089 w 100465"/>
                  <a:gd name="connsiteY18" fmla="*/ 40824 h 102817"/>
                  <a:gd name="connsiteX19" fmla="*/ 66529 w 100465"/>
                  <a:gd name="connsiteY19" fmla="*/ 25704 h 102817"/>
                  <a:gd name="connsiteX20" fmla="*/ 49896 w 100465"/>
                  <a:gd name="connsiteY20" fmla="*/ 19656 h 102817"/>
                  <a:gd name="connsiteX21" fmla="*/ 33264 w 100465"/>
                  <a:gd name="connsiteY21" fmla="*/ 25704 h 102817"/>
                  <a:gd name="connsiteX22" fmla="*/ 25704 w 100465"/>
                  <a:gd name="connsiteY22" fmla="*/ 40824 h 102817"/>
                  <a:gd name="connsiteX23" fmla="*/ 74089 w 100465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465" h="102817">
                    <a:moveTo>
                      <a:pt x="99793" y="58968"/>
                    </a:moveTo>
                    <a:lnTo>
                      <a:pt x="25704" y="58968"/>
                    </a:lnTo>
                    <a:cubicBezTo>
                      <a:pt x="25704" y="66528"/>
                      <a:pt x="28728" y="72577"/>
                      <a:pt x="33264" y="75601"/>
                    </a:cubicBezTo>
                    <a:cubicBezTo>
                      <a:pt x="37800" y="80137"/>
                      <a:pt x="43848" y="81648"/>
                      <a:pt x="49896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69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3" y="102817"/>
                      <a:pt x="49896" y="102817"/>
                    </a:cubicBezTo>
                    <a:cubicBezTo>
                      <a:pt x="40824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4" y="0"/>
                      <a:pt x="49896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09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101305" y="51408"/>
                      <a:pt x="99793" y="55944"/>
                      <a:pt x="99793" y="58968"/>
                    </a:cubicBezTo>
                    <a:close/>
                    <a:moveTo>
                      <a:pt x="74089" y="40824"/>
                    </a:moveTo>
                    <a:cubicBezTo>
                      <a:pt x="74089" y="34776"/>
                      <a:pt x="71065" y="28728"/>
                      <a:pt x="66529" y="25704"/>
                    </a:cubicBezTo>
                    <a:cubicBezTo>
                      <a:pt x="61993" y="21168"/>
                      <a:pt x="55944" y="19656"/>
                      <a:pt x="49896" y="19656"/>
                    </a:cubicBezTo>
                    <a:cubicBezTo>
                      <a:pt x="43848" y="19656"/>
                      <a:pt x="37800" y="21168"/>
                      <a:pt x="33264" y="25704"/>
                    </a:cubicBezTo>
                    <a:cubicBezTo>
                      <a:pt x="28728" y="30240"/>
                      <a:pt x="25704" y="34776"/>
                      <a:pt x="25704" y="40824"/>
                    </a:cubicBezTo>
                    <a:lnTo>
                      <a:pt x="74089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6" name="Forma Livre: Forma 1305">
                <a:extLst>
                  <a:ext uri="{FF2B5EF4-FFF2-40B4-BE49-F238E27FC236}">
                    <a16:creationId xmlns:a16="http://schemas.microsoft.com/office/drawing/2014/main" id="{C982A0F6-FB01-B3E3-656A-A1EFF47FEFAF}"/>
                  </a:ext>
                </a:extLst>
              </p:cNvPr>
              <p:cNvSpPr/>
              <p:nvPr/>
            </p:nvSpPr>
            <p:spPr>
              <a:xfrm>
                <a:off x="7989261" y="10706291"/>
                <a:ext cx="104722" cy="104329"/>
              </a:xfrm>
              <a:custGeom>
                <a:avLst/>
                <a:gdLst>
                  <a:gd name="connsiteX0" fmla="*/ 6441 w 104722"/>
                  <a:gd name="connsiteY0" fmla="*/ 24193 h 104329"/>
                  <a:gd name="connsiteX1" fmla="*/ 23074 w 104722"/>
                  <a:gd name="connsiteY1" fmla="*/ 6048 h 104329"/>
                  <a:gd name="connsiteX2" fmla="*/ 45754 w 104722"/>
                  <a:gd name="connsiteY2" fmla="*/ 0 h 104329"/>
                  <a:gd name="connsiteX3" fmla="*/ 65410 w 104722"/>
                  <a:gd name="connsiteY3" fmla="*/ 4536 h 104329"/>
                  <a:gd name="connsiteX4" fmla="*/ 79018 w 104722"/>
                  <a:gd name="connsiteY4" fmla="*/ 16633 h 104329"/>
                  <a:gd name="connsiteX5" fmla="*/ 79018 w 104722"/>
                  <a:gd name="connsiteY5" fmla="*/ 3024 h 104329"/>
                  <a:gd name="connsiteX6" fmla="*/ 104723 w 104722"/>
                  <a:gd name="connsiteY6" fmla="*/ 3024 h 104329"/>
                  <a:gd name="connsiteX7" fmla="*/ 104723 w 104722"/>
                  <a:gd name="connsiteY7" fmla="*/ 102817 h 104329"/>
                  <a:gd name="connsiteX8" fmla="*/ 79018 w 104722"/>
                  <a:gd name="connsiteY8" fmla="*/ 102817 h 104329"/>
                  <a:gd name="connsiteX9" fmla="*/ 79018 w 104722"/>
                  <a:gd name="connsiteY9" fmla="*/ 87697 h 104329"/>
                  <a:gd name="connsiteX10" fmla="*/ 65410 w 104722"/>
                  <a:gd name="connsiteY10" fmla="*/ 99794 h 104329"/>
                  <a:gd name="connsiteX11" fmla="*/ 45754 w 104722"/>
                  <a:gd name="connsiteY11" fmla="*/ 104330 h 104329"/>
                  <a:gd name="connsiteX12" fmla="*/ 23074 w 104722"/>
                  <a:gd name="connsiteY12" fmla="*/ 98281 h 104329"/>
                  <a:gd name="connsiteX13" fmla="*/ 6441 w 104722"/>
                  <a:gd name="connsiteY13" fmla="*/ 80137 h 104329"/>
                  <a:gd name="connsiteX14" fmla="*/ 393 w 104722"/>
                  <a:gd name="connsiteY14" fmla="*/ 52921 h 104329"/>
                  <a:gd name="connsiteX15" fmla="*/ 6441 w 104722"/>
                  <a:gd name="connsiteY15" fmla="*/ 24193 h 104329"/>
                  <a:gd name="connsiteX16" fmla="*/ 74482 w 104722"/>
                  <a:gd name="connsiteY16" fmla="*/ 36289 h 104329"/>
                  <a:gd name="connsiteX17" fmla="*/ 65410 w 104722"/>
                  <a:gd name="connsiteY17" fmla="*/ 25705 h 104329"/>
                  <a:gd name="connsiteX18" fmla="*/ 51802 w 104722"/>
                  <a:gd name="connsiteY18" fmla="*/ 22680 h 104329"/>
                  <a:gd name="connsiteX19" fmla="*/ 38194 w 104722"/>
                  <a:gd name="connsiteY19" fmla="*/ 25705 h 104329"/>
                  <a:gd name="connsiteX20" fmla="*/ 29122 w 104722"/>
                  <a:gd name="connsiteY20" fmla="*/ 36289 h 104329"/>
                  <a:gd name="connsiteX21" fmla="*/ 26097 w 104722"/>
                  <a:gd name="connsiteY21" fmla="*/ 51409 h 104329"/>
                  <a:gd name="connsiteX22" fmla="*/ 29122 w 104722"/>
                  <a:gd name="connsiteY22" fmla="*/ 66529 h 104329"/>
                  <a:gd name="connsiteX23" fmla="*/ 38194 w 104722"/>
                  <a:gd name="connsiteY23" fmla="*/ 77114 h 104329"/>
                  <a:gd name="connsiteX24" fmla="*/ 51802 w 104722"/>
                  <a:gd name="connsiteY24" fmla="*/ 80137 h 104329"/>
                  <a:gd name="connsiteX25" fmla="*/ 65410 w 104722"/>
                  <a:gd name="connsiteY25" fmla="*/ 77114 h 104329"/>
                  <a:gd name="connsiteX26" fmla="*/ 74482 w 104722"/>
                  <a:gd name="connsiteY26" fmla="*/ 66529 h 104329"/>
                  <a:gd name="connsiteX27" fmla="*/ 77506 w 104722"/>
                  <a:gd name="connsiteY27" fmla="*/ 51409 h 104329"/>
                  <a:gd name="connsiteX28" fmla="*/ 74482 w 104722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722" h="104329">
                    <a:moveTo>
                      <a:pt x="6441" y="24193"/>
                    </a:moveTo>
                    <a:cubicBezTo>
                      <a:pt x="10977" y="16633"/>
                      <a:pt x="15514" y="10584"/>
                      <a:pt x="23074" y="6048"/>
                    </a:cubicBezTo>
                    <a:cubicBezTo>
                      <a:pt x="30634" y="1513"/>
                      <a:pt x="38194" y="0"/>
                      <a:pt x="45754" y="0"/>
                    </a:cubicBezTo>
                    <a:cubicBezTo>
                      <a:pt x="53314" y="0"/>
                      <a:pt x="59362" y="1513"/>
                      <a:pt x="65410" y="4536"/>
                    </a:cubicBezTo>
                    <a:cubicBezTo>
                      <a:pt x="71458" y="7560"/>
                      <a:pt x="75994" y="12096"/>
                      <a:pt x="79018" y="16633"/>
                    </a:cubicBezTo>
                    <a:lnTo>
                      <a:pt x="79018" y="3024"/>
                    </a:lnTo>
                    <a:lnTo>
                      <a:pt x="104723" y="3024"/>
                    </a:lnTo>
                    <a:lnTo>
                      <a:pt x="104723" y="102817"/>
                    </a:lnTo>
                    <a:lnTo>
                      <a:pt x="79018" y="102817"/>
                    </a:lnTo>
                    <a:lnTo>
                      <a:pt x="79018" y="87697"/>
                    </a:lnTo>
                    <a:cubicBezTo>
                      <a:pt x="75994" y="92234"/>
                      <a:pt x="71458" y="96770"/>
                      <a:pt x="65410" y="99794"/>
                    </a:cubicBezTo>
                    <a:cubicBezTo>
                      <a:pt x="59362" y="102817"/>
                      <a:pt x="53314" y="104330"/>
                      <a:pt x="45754" y="104330"/>
                    </a:cubicBezTo>
                    <a:cubicBezTo>
                      <a:pt x="36682" y="104330"/>
                      <a:pt x="29122" y="102817"/>
                      <a:pt x="23074" y="98281"/>
                    </a:cubicBezTo>
                    <a:cubicBezTo>
                      <a:pt x="15514" y="93745"/>
                      <a:pt x="10977" y="87697"/>
                      <a:pt x="6441" y="80137"/>
                    </a:cubicBezTo>
                    <a:cubicBezTo>
                      <a:pt x="1905" y="72577"/>
                      <a:pt x="393" y="63505"/>
                      <a:pt x="393" y="52921"/>
                    </a:cubicBezTo>
                    <a:cubicBezTo>
                      <a:pt x="-1119" y="42336"/>
                      <a:pt x="1905" y="33265"/>
                      <a:pt x="6441" y="24193"/>
                    </a:cubicBezTo>
                    <a:close/>
                    <a:moveTo>
                      <a:pt x="74482" y="36289"/>
                    </a:moveTo>
                    <a:cubicBezTo>
                      <a:pt x="71458" y="31753"/>
                      <a:pt x="68434" y="28729"/>
                      <a:pt x="65410" y="25705"/>
                    </a:cubicBezTo>
                    <a:cubicBezTo>
                      <a:pt x="60874" y="22680"/>
                      <a:pt x="56338" y="22680"/>
                      <a:pt x="51802" y="22680"/>
                    </a:cubicBezTo>
                    <a:cubicBezTo>
                      <a:pt x="47266" y="22680"/>
                      <a:pt x="42730" y="24193"/>
                      <a:pt x="38194" y="25705"/>
                    </a:cubicBezTo>
                    <a:cubicBezTo>
                      <a:pt x="33657" y="28729"/>
                      <a:pt x="30634" y="31753"/>
                      <a:pt x="29122" y="36289"/>
                    </a:cubicBezTo>
                    <a:cubicBezTo>
                      <a:pt x="27610" y="40825"/>
                      <a:pt x="26097" y="45361"/>
                      <a:pt x="26097" y="51409"/>
                    </a:cubicBezTo>
                    <a:cubicBezTo>
                      <a:pt x="26097" y="57457"/>
                      <a:pt x="27610" y="63505"/>
                      <a:pt x="29122" y="66529"/>
                    </a:cubicBezTo>
                    <a:cubicBezTo>
                      <a:pt x="30634" y="69553"/>
                      <a:pt x="35170" y="74089"/>
                      <a:pt x="38194" y="77114"/>
                    </a:cubicBezTo>
                    <a:cubicBezTo>
                      <a:pt x="42730" y="80137"/>
                      <a:pt x="47266" y="80137"/>
                      <a:pt x="51802" y="80137"/>
                    </a:cubicBezTo>
                    <a:cubicBezTo>
                      <a:pt x="56338" y="80137"/>
                      <a:pt x="60874" y="78625"/>
                      <a:pt x="65410" y="77114"/>
                    </a:cubicBezTo>
                    <a:cubicBezTo>
                      <a:pt x="69946" y="74089"/>
                      <a:pt x="72970" y="71065"/>
                      <a:pt x="74482" y="66529"/>
                    </a:cubicBezTo>
                    <a:cubicBezTo>
                      <a:pt x="77506" y="61993"/>
                      <a:pt x="77506" y="57457"/>
                      <a:pt x="77506" y="51409"/>
                    </a:cubicBezTo>
                    <a:cubicBezTo>
                      <a:pt x="77506" y="45361"/>
                      <a:pt x="77506" y="40825"/>
                      <a:pt x="74482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7" name="Forma Livre: Forma 1306">
                <a:extLst>
                  <a:ext uri="{FF2B5EF4-FFF2-40B4-BE49-F238E27FC236}">
                    <a16:creationId xmlns:a16="http://schemas.microsoft.com/office/drawing/2014/main" id="{9A9D5905-1AD3-CC38-4C24-533F1E0A7BCC}"/>
                  </a:ext>
                </a:extLst>
              </p:cNvPr>
              <p:cNvSpPr/>
              <p:nvPr/>
            </p:nvSpPr>
            <p:spPr>
              <a:xfrm>
                <a:off x="8116664" y="10707514"/>
                <a:ext cx="167834" cy="101594"/>
              </a:xfrm>
              <a:custGeom>
                <a:avLst/>
                <a:gdLst>
                  <a:gd name="connsiteX0" fmla="*/ 155738 w 167834"/>
                  <a:gd name="connsiteY0" fmla="*/ 10873 h 101594"/>
                  <a:gd name="connsiteX1" fmla="*/ 167834 w 167834"/>
                  <a:gd name="connsiteY1" fmla="*/ 42626 h 101594"/>
                  <a:gd name="connsiteX2" fmla="*/ 167834 w 167834"/>
                  <a:gd name="connsiteY2" fmla="*/ 101594 h 101594"/>
                  <a:gd name="connsiteX3" fmla="*/ 142130 w 167834"/>
                  <a:gd name="connsiteY3" fmla="*/ 101594 h 101594"/>
                  <a:gd name="connsiteX4" fmla="*/ 142130 w 167834"/>
                  <a:gd name="connsiteY4" fmla="*/ 45650 h 101594"/>
                  <a:gd name="connsiteX5" fmla="*/ 136082 w 167834"/>
                  <a:gd name="connsiteY5" fmla="*/ 27506 h 101594"/>
                  <a:gd name="connsiteX6" fmla="*/ 119449 w 167834"/>
                  <a:gd name="connsiteY6" fmla="*/ 21458 h 101594"/>
                  <a:gd name="connsiteX7" fmla="*/ 102817 w 167834"/>
                  <a:gd name="connsiteY7" fmla="*/ 27506 h 101594"/>
                  <a:gd name="connsiteX8" fmla="*/ 96769 w 167834"/>
                  <a:gd name="connsiteY8" fmla="*/ 45650 h 101594"/>
                  <a:gd name="connsiteX9" fmla="*/ 96769 w 167834"/>
                  <a:gd name="connsiteY9" fmla="*/ 101594 h 101594"/>
                  <a:gd name="connsiteX10" fmla="*/ 71065 w 167834"/>
                  <a:gd name="connsiteY10" fmla="*/ 101594 h 101594"/>
                  <a:gd name="connsiteX11" fmla="*/ 71065 w 167834"/>
                  <a:gd name="connsiteY11" fmla="*/ 45650 h 101594"/>
                  <a:gd name="connsiteX12" fmla="*/ 65017 w 167834"/>
                  <a:gd name="connsiteY12" fmla="*/ 27506 h 101594"/>
                  <a:gd name="connsiteX13" fmla="*/ 48385 w 167834"/>
                  <a:gd name="connsiteY13" fmla="*/ 21458 h 101594"/>
                  <a:gd name="connsiteX14" fmla="*/ 31752 w 167834"/>
                  <a:gd name="connsiteY14" fmla="*/ 27506 h 101594"/>
                  <a:gd name="connsiteX15" fmla="*/ 25705 w 167834"/>
                  <a:gd name="connsiteY15" fmla="*/ 45650 h 101594"/>
                  <a:gd name="connsiteX16" fmla="*/ 25705 w 167834"/>
                  <a:gd name="connsiteY16" fmla="*/ 101594 h 101594"/>
                  <a:gd name="connsiteX17" fmla="*/ 0 w 167834"/>
                  <a:gd name="connsiteY17" fmla="*/ 101594 h 101594"/>
                  <a:gd name="connsiteX18" fmla="*/ 0 w 167834"/>
                  <a:gd name="connsiteY18" fmla="*/ 1802 h 101594"/>
                  <a:gd name="connsiteX19" fmla="*/ 25705 w 167834"/>
                  <a:gd name="connsiteY19" fmla="*/ 1802 h 101594"/>
                  <a:gd name="connsiteX20" fmla="*/ 25705 w 167834"/>
                  <a:gd name="connsiteY20" fmla="*/ 13898 h 101594"/>
                  <a:gd name="connsiteX21" fmla="*/ 37800 w 167834"/>
                  <a:gd name="connsiteY21" fmla="*/ 3313 h 101594"/>
                  <a:gd name="connsiteX22" fmla="*/ 54433 w 167834"/>
                  <a:gd name="connsiteY22" fmla="*/ 290 h 101594"/>
                  <a:gd name="connsiteX23" fmla="*/ 75601 w 167834"/>
                  <a:gd name="connsiteY23" fmla="*/ 4826 h 101594"/>
                  <a:gd name="connsiteX24" fmla="*/ 89209 w 167834"/>
                  <a:gd name="connsiteY24" fmla="*/ 18433 h 101594"/>
                  <a:gd name="connsiteX25" fmla="*/ 102817 w 167834"/>
                  <a:gd name="connsiteY25" fmla="*/ 4826 h 101594"/>
                  <a:gd name="connsiteX26" fmla="*/ 122474 w 167834"/>
                  <a:gd name="connsiteY26" fmla="*/ 290 h 101594"/>
                  <a:gd name="connsiteX27" fmla="*/ 155738 w 167834"/>
                  <a:gd name="connsiteY27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7834" h="101594">
                    <a:moveTo>
                      <a:pt x="155738" y="10873"/>
                    </a:moveTo>
                    <a:cubicBezTo>
                      <a:pt x="163298" y="18433"/>
                      <a:pt x="167834" y="29018"/>
                      <a:pt x="167834" y="42626"/>
                    </a:cubicBezTo>
                    <a:lnTo>
                      <a:pt x="167834" y="101594"/>
                    </a:lnTo>
                    <a:lnTo>
                      <a:pt x="142130" y="101594"/>
                    </a:lnTo>
                    <a:lnTo>
                      <a:pt x="142130" y="45650"/>
                    </a:lnTo>
                    <a:cubicBezTo>
                      <a:pt x="142130" y="38090"/>
                      <a:pt x="140618" y="32042"/>
                      <a:pt x="136082" y="27506"/>
                    </a:cubicBezTo>
                    <a:cubicBezTo>
                      <a:pt x="131546" y="22970"/>
                      <a:pt x="127010" y="21458"/>
                      <a:pt x="119449" y="21458"/>
                    </a:cubicBezTo>
                    <a:cubicBezTo>
                      <a:pt x="111889" y="21458"/>
                      <a:pt x="107353" y="22970"/>
                      <a:pt x="102817" y="27506"/>
                    </a:cubicBezTo>
                    <a:cubicBezTo>
                      <a:pt x="98281" y="32042"/>
                      <a:pt x="96769" y="38090"/>
                      <a:pt x="96769" y="45650"/>
                    </a:cubicBezTo>
                    <a:lnTo>
                      <a:pt x="96769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7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8" y="22970"/>
                      <a:pt x="31752" y="27506"/>
                    </a:cubicBezTo>
                    <a:cubicBezTo>
                      <a:pt x="27216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8" y="9362"/>
                      <a:pt x="33265" y="6337"/>
                      <a:pt x="37800" y="3313"/>
                    </a:cubicBezTo>
                    <a:cubicBezTo>
                      <a:pt x="42336" y="290"/>
                      <a:pt x="48385" y="290"/>
                      <a:pt x="54433" y="290"/>
                    </a:cubicBezTo>
                    <a:cubicBezTo>
                      <a:pt x="61993" y="290"/>
                      <a:pt x="69553" y="1802"/>
                      <a:pt x="75601" y="4826"/>
                    </a:cubicBezTo>
                    <a:cubicBezTo>
                      <a:pt x="81649" y="7850"/>
                      <a:pt x="86185" y="12386"/>
                      <a:pt x="89209" y="18433"/>
                    </a:cubicBezTo>
                    <a:cubicBezTo>
                      <a:pt x="92233" y="12386"/>
                      <a:pt x="96769" y="7850"/>
                      <a:pt x="102817" y="4826"/>
                    </a:cubicBezTo>
                    <a:cubicBezTo>
                      <a:pt x="108866" y="1802"/>
                      <a:pt x="116426" y="290"/>
                      <a:pt x="122474" y="290"/>
                    </a:cubicBezTo>
                    <a:cubicBezTo>
                      <a:pt x="139106" y="-1223"/>
                      <a:pt x="148178" y="3313"/>
                      <a:pt x="155738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8" name="Forma Livre: Forma 1307">
                <a:extLst>
                  <a:ext uri="{FF2B5EF4-FFF2-40B4-BE49-F238E27FC236}">
                    <a16:creationId xmlns:a16="http://schemas.microsoft.com/office/drawing/2014/main" id="{D4939EBD-51C8-AA4C-A1CE-A74301C01B2C}"/>
                  </a:ext>
                </a:extLst>
              </p:cNvPr>
              <p:cNvSpPr/>
              <p:nvPr/>
            </p:nvSpPr>
            <p:spPr>
              <a:xfrm>
                <a:off x="8344979" y="10706291"/>
                <a:ext cx="104329" cy="104329"/>
              </a:xfrm>
              <a:custGeom>
                <a:avLst/>
                <a:gdLst>
                  <a:gd name="connsiteX0" fmla="*/ 6048 w 104329"/>
                  <a:gd name="connsiteY0" fmla="*/ 24193 h 104329"/>
                  <a:gd name="connsiteX1" fmla="*/ 22680 w 104329"/>
                  <a:gd name="connsiteY1" fmla="*/ 6048 h 104329"/>
                  <a:gd name="connsiteX2" fmla="*/ 45361 w 104329"/>
                  <a:gd name="connsiteY2" fmla="*/ 0 h 104329"/>
                  <a:gd name="connsiteX3" fmla="*/ 65017 w 104329"/>
                  <a:gd name="connsiteY3" fmla="*/ 4536 h 104329"/>
                  <a:gd name="connsiteX4" fmla="*/ 78625 w 104329"/>
                  <a:gd name="connsiteY4" fmla="*/ 16633 h 104329"/>
                  <a:gd name="connsiteX5" fmla="*/ 78625 w 104329"/>
                  <a:gd name="connsiteY5" fmla="*/ 3024 h 104329"/>
                  <a:gd name="connsiteX6" fmla="*/ 104329 w 104329"/>
                  <a:gd name="connsiteY6" fmla="*/ 3024 h 104329"/>
                  <a:gd name="connsiteX7" fmla="*/ 104329 w 104329"/>
                  <a:gd name="connsiteY7" fmla="*/ 102817 h 104329"/>
                  <a:gd name="connsiteX8" fmla="*/ 78625 w 104329"/>
                  <a:gd name="connsiteY8" fmla="*/ 102817 h 104329"/>
                  <a:gd name="connsiteX9" fmla="*/ 78625 w 104329"/>
                  <a:gd name="connsiteY9" fmla="*/ 87697 h 104329"/>
                  <a:gd name="connsiteX10" fmla="*/ 65017 w 104329"/>
                  <a:gd name="connsiteY10" fmla="*/ 99794 h 104329"/>
                  <a:gd name="connsiteX11" fmla="*/ 45361 w 104329"/>
                  <a:gd name="connsiteY11" fmla="*/ 104330 h 104329"/>
                  <a:gd name="connsiteX12" fmla="*/ 22680 w 104329"/>
                  <a:gd name="connsiteY12" fmla="*/ 98281 h 104329"/>
                  <a:gd name="connsiteX13" fmla="*/ 6048 w 104329"/>
                  <a:gd name="connsiteY13" fmla="*/ 80137 h 104329"/>
                  <a:gd name="connsiteX14" fmla="*/ 0 w 104329"/>
                  <a:gd name="connsiteY14" fmla="*/ 52921 h 104329"/>
                  <a:gd name="connsiteX15" fmla="*/ 6048 w 104329"/>
                  <a:gd name="connsiteY15" fmla="*/ 24193 h 104329"/>
                  <a:gd name="connsiteX16" fmla="*/ 75601 w 104329"/>
                  <a:gd name="connsiteY16" fmla="*/ 36289 h 104329"/>
                  <a:gd name="connsiteX17" fmla="*/ 66529 w 104329"/>
                  <a:gd name="connsiteY17" fmla="*/ 25705 h 104329"/>
                  <a:gd name="connsiteX18" fmla="*/ 52921 w 104329"/>
                  <a:gd name="connsiteY18" fmla="*/ 22680 h 104329"/>
                  <a:gd name="connsiteX19" fmla="*/ 39313 w 104329"/>
                  <a:gd name="connsiteY19" fmla="*/ 25705 h 104329"/>
                  <a:gd name="connsiteX20" fmla="*/ 30240 w 104329"/>
                  <a:gd name="connsiteY20" fmla="*/ 36289 h 104329"/>
                  <a:gd name="connsiteX21" fmla="*/ 27216 w 104329"/>
                  <a:gd name="connsiteY21" fmla="*/ 51409 h 104329"/>
                  <a:gd name="connsiteX22" fmla="*/ 30240 w 104329"/>
                  <a:gd name="connsiteY22" fmla="*/ 66529 h 104329"/>
                  <a:gd name="connsiteX23" fmla="*/ 39313 w 104329"/>
                  <a:gd name="connsiteY23" fmla="*/ 77114 h 104329"/>
                  <a:gd name="connsiteX24" fmla="*/ 52921 w 104329"/>
                  <a:gd name="connsiteY24" fmla="*/ 80137 h 104329"/>
                  <a:gd name="connsiteX25" fmla="*/ 66529 w 104329"/>
                  <a:gd name="connsiteY25" fmla="*/ 77114 h 104329"/>
                  <a:gd name="connsiteX26" fmla="*/ 75601 w 104329"/>
                  <a:gd name="connsiteY26" fmla="*/ 66529 h 104329"/>
                  <a:gd name="connsiteX27" fmla="*/ 78625 w 104329"/>
                  <a:gd name="connsiteY27" fmla="*/ 51409 h 104329"/>
                  <a:gd name="connsiteX28" fmla="*/ 75601 w 104329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04329">
                    <a:moveTo>
                      <a:pt x="6048" y="24193"/>
                    </a:moveTo>
                    <a:cubicBezTo>
                      <a:pt x="10584" y="16633"/>
                      <a:pt x="15120" y="10584"/>
                      <a:pt x="22680" y="6048"/>
                    </a:cubicBezTo>
                    <a:cubicBezTo>
                      <a:pt x="30240" y="1513"/>
                      <a:pt x="37800" y="0"/>
                      <a:pt x="45361" y="0"/>
                    </a:cubicBezTo>
                    <a:cubicBezTo>
                      <a:pt x="52921" y="0"/>
                      <a:pt x="58969" y="1513"/>
                      <a:pt x="65017" y="4536"/>
                    </a:cubicBezTo>
                    <a:cubicBezTo>
                      <a:pt x="71065" y="7560"/>
                      <a:pt x="75601" y="12096"/>
                      <a:pt x="78625" y="16633"/>
                    </a:cubicBezTo>
                    <a:lnTo>
                      <a:pt x="78625" y="3024"/>
                    </a:lnTo>
                    <a:lnTo>
                      <a:pt x="104329" y="3024"/>
                    </a:lnTo>
                    <a:lnTo>
                      <a:pt x="104329" y="102817"/>
                    </a:lnTo>
                    <a:lnTo>
                      <a:pt x="78625" y="102817"/>
                    </a:lnTo>
                    <a:lnTo>
                      <a:pt x="78625" y="87697"/>
                    </a:lnTo>
                    <a:cubicBezTo>
                      <a:pt x="75601" y="92234"/>
                      <a:pt x="71065" y="96770"/>
                      <a:pt x="65017" y="99794"/>
                    </a:cubicBezTo>
                    <a:cubicBezTo>
                      <a:pt x="58969" y="102817"/>
                      <a:pt x="52921" y="104330"/>
                      <a:pt x="45361" y="104330"/>
                    </a:cubicBezTo>
                    <a:cubicBezTo>
                      <a:pt x="36288" y="104330"/>
                      <a:pt x="28728" y="102817"/>
                      <a:pt x="22680" y="98281"/>
                    </a:cubicBezTo>
                    <a:cubicBezTo>
                      <a:pt x="15120" y="93745"/>
                      <a:pt x="10584" y="87697"/>
                      <a:pt x="6048" y="80137"/>
                    </a:cubicBezTo>
                    <a:cubicBezTo>
                      <a:pt x="1512" y="72577"/>
                      <a:pt x="0" y="63505"/>
                      <a:pt x="0" y="52921"/>
                    </a:cubicBezTo>
                    <a:cubicBezTo>
                      <a:pt x="0" y="42336"/>
                      <a:pt x="3024" y="33265"/>
                      <a:pt x="6048" y="24193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9" y="25705"/>
                    </a:cubicBezTo>
                    <a:cubicBezTo>
                      <a:pt x="61993" y="22680"/>
                      <a:pt x="57457" y="22680"/>
                      <a:pt x="52921" y="22680"/>
                    </a:cubicBezTo>
                    <a:cubicBezTo>
                      <a:pt x="48384" y="22680"/>
                      <a:pt x="43848" y="24193"/>
                      <a:pt x="39313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8728" y="40825"/>
                      <a:pt x="27216" y="45361"/>
                      <a:pt x="27216" y="51409"/>
                    </a:cubicBezTo>
                    <a:cubicBezTo>
                      <a:pt x="27216" y="57457"/>
                      <a:pt x="28728" y="63505"/>
                      <a:pt x="30240" y="66529"/>
                    </a:cubicBezTo>
                    <a:cubicBezTo>
                      <a:pt x="31752" y="69553"/>
                      <a:pt x="36288" y="74089"/>
                      <a:pt x="39313" y="77114"/>
                    </a:cubicBezTo>
                    <a:cubicBezTo>
                      <a:pt x="43848" y="80137"/>
                      <a:pt x="48384" y="80137"/>
                      <a:pt x="52921" y="80137"/>
                    </a:cubicBezTo>
                    <a:cubicBezTo>
                      <a:pt x="57457" y="80137"/>
                      <a:pt x="61993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51409"/>
                    </a:cubicBezTo>
                    <a:cubicBezTo>
                      <a:pt x="78625" y="45361"/>
                      <a:pt x="78625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09" name="Forma Livre: Forma 1308">
                <a:extLst>
                  <a:ext uri="{FF2B5EF4-FFF2-40B4-BE49-F238E27FC236}">
                    <a16:creationId xmlns:a16="http://schemas.microsoft.com/office/drawing/2014/main" id="{E5F5C400-CF72-C558-960B-9F1F3E7B6308}"/>
                  </a:ext>
                </a:extLst>
              </p:cNvPr>
              <p:cNvSpPr/>
              <p:nvPr/>
            </p:nvSpPr>
            <p:spPr>
              <a:xfrm>
                <a:off x="8468965" y="10706291"/>
                <a:ext cx="96769" cy="102817"/>
              </a:xfrm>
              <a:custGeom>
                <a:avLst/>
                <a:gdLst>
                  <a:gd name="connsiteX0" fmla="*/ 6048 w 96769"/>
                  <a:gd name="connsiteY0" fmla="*/ 24193 h 102817"/>
                  <a:gd name="connsiteX1" fmla="*/ 24192 w 96769"/>
                  <a:gd name="connsiteY1" fmla="*/ 6048 h 102817"/>
                  <a:gd name="connsiteX2" fmla="*/ 49897 w 96769"/>
                  <a:gd name="connsiteY2" fmla="*/ 0 h 102817"/>
                  <a:gd name="connsiteX3" fmla="*/ 80137 w 96769"/>
                  <a:gd name="connsiteY3" fmla="*/ 9073 h 102817"/>
                  <a:gd name="connsiteX4" fmla="*/ 96770 w 96769"/>
                  <a:gd name="connsiteY4" fmla="*/ 34776 h 102817"/>
                  <a:gd name="connsiteX5" fmla="*/ 69553 w 96769"/>
                  <a:gd name="connsiteY5" fmla="*/ 34776 h 102817"/>
                  <a:gd name="connsiteX6" fmla="*/ 61993 w 96769"/>
                  <a:gd name="connsiteY6" fmla="*/ 24193 h 102817"/>
                  <a:gd name="connsiteX7" fmla="*/ 49897 w 96769"/>
                  <a:gd name="connsiteY7" fmla="*/ 21169 h 102817"/>
                  <a:gd name="connsiteX8" fmla="*/ 33265 w 96769"/>
                  <a:gd name="connsiteY8" fmla="*/ 28729 h 102817"/>
                  <a:gd name="connsiteX9" fmla="*/ 27217 w 96769"/>
                  <a:gd name="connsiteY9" fmla="*/ 51409 h 102817"/>
                  <a:gd name="connsiteX10" fmla="*/ 33265 w 96769"/>
                  <a:gd name="connsiteY10" fmla="*/ 74089 h 102817"/>
                  <a:gd name="connsiteX11" fmla="*/ 49897 w 96769"/>
                  <a:gd name="connsiteY11" fmla="*/ 81649 h 102817"/>
                  <a:gd name="connsiteX12" fmla="*/ 69553 w 96769"/>
                  <a:gd name="connsiteY12" fmla="*/ 68041 h 102817"/>
                  <a:gd name="connsiteX13" fmla="*/ 96770 w 96769"/>
                  <a:gd name="connsiteY13" fmla="*/ 68041 h 102817"/>
                  <a:gd name="connsiteX14" fmla="*/ 80137 w 96769"/>
                  <a:gd name="connsiteY14" fmla="*/ 93745 h 102817"/>
                  <a:gd name="connsiteX15" fmla="*/ 49897 w 96769"/>
                  <a:gd name="connsiteY15" fmla="*/ 102817 h 102817"/>
                  <a:gd name="connsiteX16" fmla="*/ 24192 w 96769"/>
                  <a:gd name="connsiteY16" fmla="*/ 96770 h 102817"/>
                  <a:gd name="connsiteX17" fmla="*/ 6048 w 96769"/>
                  <a:gd name="connsiteY17" fmla="*/ 78625 h 102817"/>
                  <a:gd name="connsiteX18" fmla="*/ 0 w 96769"/>
                  <a:gd name="connsiteY18" fmla="*/ 51409 h 102817"/>
                  <a:gd name="connsiteX19" fmla="*/ 6048 w 96769"/>
                  <a:gd name="connsiteY19" fmla="*/ 2419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769" h="102817">
                    <a:moveTo>
                      <a:pt x="6048" y="24193"/>
                    </a:moveTo>
                    <a:cubicBezTo>
                      <a:pt x="10584" y="16633"/>
                      <a:pt x="16632" y="10584"/>
                      <a:pt x="24192" y="6048"/>
                    </a:cubicBezTo>
                    <a:cubicBezTo>
                      <a:pt x="31752" y="1513"/>
                      <a:pt x="40825" y="0"/>
                      <a:pt x="49897" y="0"/>
                    </a:cubicBezTo>
                    <a:cubicBezTo>
                      <a:pt x="61993" y="0"/>
                      <a:pt x="72577" y="3024"/>
                      <a:pt x="80137" y="9073"/>
                    </a:cubicBezTo>
                    <a:cubicBezTo>
                      <a:pt x="87697" y="15120"/>
                      <a:pt x="93745" y="24193"/>
                      <a:pt x="96770" y="34776"/>
                    </a:cubicBezTo>
                    <a:lnTo>
                      <a:pt x="69553" y="34776"/>
                    </a:lnTo>
                    <a:cubicBezTo>
                      <a:pt x="68041" y="30240"/>
                      <a:pt x="65017" y="27216"/>
                      <a:pt x="61993" y="24193"/>
                    </a:cubicBezTo>
                    <a:cubicBezTo>
                      <a:pt x="58969" y="21169"/>
                      <a:pt x="54433" y="21169"/>
                      <a:pt x="49897" y="21169"/>
                    </a:cubicBezTo>
                    <a:cubicBezTo>
                      <a:pt x="42337" y="21169"/>
                      <a:pt x="36289" y="24193"/>
                      <a:pt x="33265" y="28729"/>
                    </a:cubicBezTo>
                    <a:cubicBezTo>
                      <a:pt x="28729" y="33265"/>
                      <a:pt x="27217" y="40825"/>
                      <a:pt x="27217" y="51409"/>
                    </a:cubicBezTo>
                    <a:cubicBezTo>
                      <a:pt x="27217" y="60481"/>
                      <a:pt x="28729" y="68041"/>
                      <a:pt x="33265" y="74089"/>
                    </a:cubicBezTo>
                    <a:cubicBezTo>
                      <a:pt x="37800" y="78625"/>
                      <a:pt x="43849" y="81649"/>
                      <a:pt x="49897" y="81649"/>
                    </a:cubicBezTo>
                    <a:cubicBezTo>
                      <a:pt x="60481" y="81649"/>
                      <a:pt x="66529" y="77114"/>
                      <a:pt x="69553" y="68041"/>
                    </a:cubicBezTo>
                    <a:lnTo>
                      <a:pt x="96770" y="68041"/>
                    </a:lnTo>
                    <a:cubicBezTo>
                      <a:pt x="93745" y="78625"/>
                      <a:pt x="89210" y="87697"/>
                      <a:pt x="80137" y="93745"/>
                    </a:cubicBezTo>
                    <a:cubicBezTo>
                      <a:pt x="72577" y="99794"/>
                      <a:pt x="61993" y="102817"/>
                      <a:pt x="49897" y="102817"/>
                    </a:cubicBezTo>
                    <a:cubicBezTo>
                      <a:pt x="40825" y="102817"/>
                      <a:pt x="31752" y="101305"/>
                      <a:pt x="24192" y="96770"/>
                    </a:cubicBezTo>
                    <a:cubicBezTo>
                      <a:pt x="16632" y="92234"/>
                      <a:pt x="10584" y="86185"/>
                      <a:pt x="6048" y="78625"/>
                    </a:cubicBezTo>
                    <a:cubicBezTo>
                      <a:pt x="1512" y="71065"/>
                      <a:pt x="0" y="61993"/>
                      <a:pt x="0" y="51409"/>
                    </a:cubicBezTo>
                    <a:cubicBezTo>
                      <a:pt x="0" y="42336"/>
                      <a:pt x="1512" y="33265"/>
                      <a:pt x="6048" y="241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0" name="Forma Livre: Forma 1309">
                <a:extLst>
                  <a:ext uri="{FF2B5EF4-FFF2-40B4-BE49-F238E27FC236}">
                    <a16:creationId xmlns:a16="http://schemas.microsoft.com/office/drawing/2014/main" id="{53324F96-E656-C669-D153-D688A0E24911}"/>
                  </a:ext>
                </a:extLst>
              </p:cNvPr>
              <p:cNvSpPr/>
              <p:nvPr/>
            </p:nvSpPr>
            <p:spPr>
              <a:xfrm>
                <a:off x="8576318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8 w 60480"/>
                  <a:gd name="connsiteY6" fmla="*/ 125497 h 125497"/>
                  <a:gd name="connsiteX7" fmla="*/ 12096 w 60480"/>
                  <a:gd name="connsiteY7" fmla="*/ 93745 h 125497"/>
                  <a:gd name="connsiteX8" fmla="*/ 12096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8" y="125497"/>
                    </a:lnTo>
                    <a:cubicBezTo>
                      <a:pt x="22680" y="125497"/>
                      <a:pt x="12096" y="114914"/>
                      <a:pt x="12096" y="93745"/>
                    </a:cubicBezTo>
                    <a:lnTo>
                      <a:pt x="12096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1" name="Forma Livre: Forma 1310">
                <a:extLst>
                  <a:ext uri="{FF2B5EF4-FFF2-40B4-BE49-F238E27FC236}">
                    <a16:creationId xmlns:a16="http://schemas.microsoft.com/office/drawing/2014/main" id="{725C7A05-5643-A3C7-CB47-2717BE512B90}"/>
                  </a:ext>
                </a:extLst>
              </p:cNvPr>
              <p:cNvSpPr/>
              <p:nvPr/>
            </p:nvSpPr>
            <p:spPr>
              <a:xfrm>
                <a:off x="8651919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7217 w 30240"/>
                  <a:gd name="connsiteY9" fmla="*/ 42337 h 142130"/>
                  <a:gd name="connsiteX10" fmla="*/ 27217 w 30240"/>
                  <a:gd name="connsiteY10" fmla="*/ 142130 h 142130"/>
                  <a:gd name="connsiteX11" fmla="*/ 1512 w 30240"/>
                  <a:gd name="connsiteY11" fmla="*/ 142130 h 142130"/>
                  <a:gd name="connsiteX12" fmla="*/ 1512 w 30240"/>
                  <a:gd name="connsiteY12" fmla="*/ 42337 h 142130"/>
                  <a:gd name="connsiteX13" fmla="*/ 27217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7217" y="42337"/>
                    </a:moveTo>
                    <a:lnTo>
                      <a:pt x="27217" y="142130"/>
                    </a:lnTo>
                    <a:lnTo>
                      <a:pt x="1512" y="142130"/>
                    </a:lnTo>
                    <a:lnTo>
                      <a:pt x="1512" y="42337"/>
                    </a:lnTo>
                    <a:lnTo>
                      <a:pt x="27217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2" name="Forma Livre: Forma 1311">
                <a:extLst>
                  <a:ext uri="{FF2B5EF4-FFF2-40B4-BE49-F238E27FC236}">
                    <a16:creationId xmlns:a16="http://schemas.microsoft.com/office/drawing/2014/main" id="{92A548CD-7A11-7ECF-AA31-DBAE3DCE00D3}"/>
                  </a:ext>
                </a:extLst>
              </p:cNvPr>
              <p:cNvSpPr/>
              <p:nvPr/>
            </p:nvSpPr>
            <p:spPr>
              <a:xfrm>
                <a:off x="8695767" y="10707804"/>
                <a:ext cx="104329" cy="99792"/>
              </a:xfrm>
              <a:custGeom>
                <a:avLst/>
                <a:gdLst>
                  <a:gd name="connsiteX0" fmla="*/ 51409 w 104329"/>
                  <a:gd name="connsiteY0" fmla="*/ 77113 h 99792"/>
                  <a:gd name="connsiteX1" fmla="*/ 77113 w 104329"/>
                  <a:gd name="connsiteY1" fmla="*/ 0 h 99792"/>
                  <a:gd name="connsiteX2" fmla="*/ 104330 w 104329"/>
                  <a:gd name="connsiteY2" fmla="*/ 0 h 99792"/>
                  <a:gd name="connsiteX3" fmla="*/ 66529 w 104329"/>
                  <a:gd name="connsiteY3" fmla="*/ 99793 h 99792"/>
                  <a:gd name="connsiteX4" fmla="*/ 36289 w 104329"/>
                  <a:gd name="connsiteY4" fmla="*/ 99793 h 99792"/>
                  <a:gd name="connsiteX5" fmla="*/ 0 w 104329"/>
                  <a:gd name="connsiteY5" fmla="*/ 0 h 99792"/>
                  <a:gd name="connsiteX6" fmla="*/ 27217 w 104329"/>
                  <a:gd name="connsiteY6" fmla="*/ 0 h 99792"/>
                  <a:gd name="connsiteX7" fmla="*/ 51409 w 104329"/>
                  <a:gd name="connsiteY7" fmla="*/ 77113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329" h="99792">
                    <a:moveTo>
                      <a:pt x="51409" y="77113"/>
                    </a:moveTo>
                    <a:lnTo>
                      <a:pt x="77113" y="0"/>
                    </a:lnTo>
                    <a:lnTo>
                      <a:pt x="104330" y="0"/>
                    </a:lnTo>
                    <a:lnTo>
                      <a:pt x="66529" y="99793"/>
                    </a:lnTo>
                    <a:lnTo>
                      <a:pt x="36289" y="99793"/>
                    </a:lnTo>
                    <a:lnTo>
                      <a:pt x="0" y="0"/>
                    </a:lnTo>
                    <a:lnTo>
                      <a:pt x="27217" y="0"/>
                    </a:lnTo>
                    <a:lnTo>
                      <a:pt x="51409" y="77113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3" name="Forma Livre: Forma 1312">
                <a:extLst>
                  <a:ext uri="{FF2B5EF4-FFF2-40B4-BE49-F238E27FC236}">
                    <a16:creationId xmlns:a16="http://schemas.microsoft.com/office/drawing/2014/main" id="{7A4FCCFC-4548-D574-6D36-5FAACF0D3938}"/>
                  </a:ext>
                </a:extLst>
              </p:cNvPr>
              <p:cNvSpPr/>
              <p:nvPr/>
            </p:nvSpPr>
            <p:spPr>
              <a:xfrm>
                <a:off x="8810681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8728 w 30240"/>
                  <a:gd name="connsiteY9" fmla="*/ 42337 h 142130"/>
                  <a:gd name="connsiteX10" fmla="*/ 28728 w 30240"/>
                  <a:gd name="connsiteY10" fmla="*/ 142130 h 142130"/>
                  <a:gd name="connsiteX11" fmla="*/ 3024 w 30240"/>
                  <a:gd name="connsiteY11" fmla="*/ 142130 h 142130"/>
                  <a:gd name="connsiteX12" fmla="*/ 3024 w 30240"/>
                  <a:gd name="connsiteY12" fmla="*/ 42337 h 142130"/>
                  <a:gd name="connsiteX13" fmla="*/ 28728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8728" y="42337"/>
                    </a:moveTo>
                    <a:lnTo>
                      <a:pt x="28728" y="142130"/>
                    </a:lnTo>
                    <a:lnTo>
                      <a:pt x="3024" y="142130"/>
                    </a:lnTo>
                    <a:lnTo>
                      <a:pt x="3024" y="42337"/>
                    </a:lnTo>
                    <a:lnTo>
                      <a:pt x="28728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4" name="Forma Livre: Forma 1313">
                <a:extLst>
                  <a:ext uri="{FF2B5EF4-FFF2-40B4-BE49-F238E27FC236}">
                    <a16:creationId xmlns:a16="http://schemas.microsoft.com/office/drawing/2014/main" id="{D045D68A-B490-1D1A-0CE7-B0FB2B819014}"/>
                  </a:ext>
                </a:extLst>
              </p:cNvPr>
              <p:cNvSpPr/>
              <p:nvPr/>
            </p:nvSpPr>
            <p:spPr>
              <a:xfrm>
                <a:off x="8856042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8 w 60480"/>
                  <a:gd name="connsiteY6" fmla="*/ 125497 h 125497"/>
                  <a:gd name="connsiteX7" fmla="*/ 12096 w 60480"/>
                  <a:gd name="connsiteY7" fmla="*/ 93745 h 125497"/>
                  <a:gd name="connsiteX8" fmla="*/ 12096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8" y="125497"/>
                    </a:lnTo>
                    <a:cubicBezTo>
                      <a:pt x="22680" y="125497"/>
                      <a:pt x="12096" y="114914"/>
                      <a:pt x="12096" y="93745"/>
                    </a:cubicBezTo>
                    <a:lnTo>
                      <a:pt x="12096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5" name="Forma Livre: Forma 1314">
                <a:extLst>
                  <a:ext uri="{FF2B5EF4-FFF2-40B4-BE49-F238E27FC236}">
                    <a16:creationId xmlns:a16="http://schemas.microsoft.com/office/drawing/2014/main" id="{681BEC29-9563-15B3-1944-98C0E3C667DE}"/>
                  </a:ext>
                </a:extLst>
              </p:cNvPr>
              <p:cNvSpPr/>
              <p:nvPr/>
            </p:nvSpPr>
            <p:spPr>
              <a:xfrm>
                <a:off x="8931643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8728 w 30240"/>
                  <a:gd name="connsiteY9" fmla="*/ 42337 h 142130"/>
                  <a:gd name="connsiteX10" fmla="*/ 28728 w 30240"/>
                  <a:gd name="connsiteY10" fmla="*/ 142130 h 142130"/>
                  <a:gd name="connsiteX11" fmla="*/ 3024 w 30240"/>
                  <a:gd name="connsiteY11" fmla="*/ 142130 h 142130"/>
                  <a:gd name="connsiteX12" fmla="*/ 3024 w 30240"/>
                  <a:gd name="connsiteY12" fmla="*/ 42337 h 142130"/>
                  <a:gd name="connsiteX13" fmla="*/ 28728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8728" y="42337"/>
                    </a:moveTo>
                    <a:lnTo>
                      <a:pt x="28728" y="142130"/>
                    </a:lnTo>
                    <a:lnTo>
                      <a:pt x="3024" y="142130"/>
                    </a:lnTo>
                    <a:lnTo>
                      <a:pt x="3024" y="42337"/>
                    </a:lnTo>
                    <a:lnTo>
                      <a:pt x="28728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6" name="Forma Livre: Forma 1315">
                <a:extLst>
                  <a:ext uri="{FF2B5EF4-FFF2-40B4-BE49-F238E27FC236}">
                    <a16:creationId xmlns:a16="http://schemas.microsoft.com/office/drawing/2014/main" id="{AB5EC13E-9664-4818-5878-A00F5EF702FA}"/>
                  </a:ext>
                </a:extLst>
              </p:cNvPr>
              <p:cNvSpPr/>
              <p:nvPr/>
            </p:nvSpPr>
            <p:spPr>
              <a:xfrm>
                <a:off x="8977003" y="10707804"/>
                <a:ext cx="100927" cy="102817"/>
              </a:xfrm>
              <a:custGeom>
                <a:avLst/>
                <a:gdLst>
                  <a:gd name="connsiteX0" fmla="*/ 99793 w 100927"/>
                  <a:gd name="connsiteY0" fmla="*/ 58968 h 102817"/>
                  <a:gd name="connsiteX1" fmla="*/ 25705 w 100927"/>
                  <a:gd name="connsiteY1" fmla="*/ 58968 h 102817"/>
                  <a:gd name="connsiteX2" fmla="*/ 33265 w 100927"/>
                  <a:gd name="connsiteY2" fmla="*/ 75601 h 102817"/>
                  <a:gd name="connsiteX3" fmla="*/ 49897 w 100927"/>
                  <a:gd name="connsiteY3" fmla="*/ 81648 h 102817"/>
                  <a:gd name="connsiteX4" fmla="*/ 69553 w 100927"/>
                  <a:gd name="connsiteY4" fmla="*/ 69553 h 102817"/>
                  <a:gd name="connsiteX5" fmla="*/ 96769 w 100927"/>
                  <a:gd name="connsiteY5" fmla="*/ 69553 h 102817"/>
                  <a:gd name="connsiteX6" fmla="*/ 80137 w 100927"/>
                  <a:gd name="connsiteY6" fmla="*/ 93744 h 102817"/>
                  <a:gd name="connsiteX7" fmla="*/ 49897 w 100927"/>
                  <a:gd name="connsiteY7" fmla="*/ 102817 h 102817"/>
                  <a:gd name="connsiteX8" fmla="*/ 24192 w 100927"/>
                  <a:gd name="connsiteY8" fmla="*/ 96769 h 102817"/>
                  <a:gd name="connsiteX9" fmla="*/ 6048 w 100927"/>
                  <a:gd name="connsiteY9" fmla="*/ 78624 h 102817"/>
                  <a:gd name="connsiteX10" fmla="*/ 0 w 100927"/>
                  <a:gd name="connsiteY10" fmla="*/ 51408 h 102817"/>
                  <a:gd name="connsiteX11" fmla="*/ 6048 w 100927"/>
                  <a:gd name="connsiteY11" fmla="*/ 24192 h 102817"/>
                  <a:gd name="connsiteX12" fmla="*/ 24192 w 100927"/>
                  <a:gd name="connsiteY12" fmla="*/ 6048 h 102817"/>
                  <a:gd name="connsiteX13" fmla="*/ 49897 w 100927"/>
                  <a:gd name="connsiteY13" fmla="*/ 0 h 102817"/>
                  <a:gd name="connsiteX14" fmla="*/ 75601 w 100927"/>
                  <a:gd name="connsiteY14" fmla="*/ 6048 h 102817"/>
                  <a:gd name="connsiteX15" fmla="*/ 93745 w 100927"/>
                  <a:gd name="connsiteY15" fmla="*/ 24192 h 102817"/>
                  <a:gd name="connsiteX16" fmla="*/ 99793 w 100927"/>
                  <a:gd name="connsiteY16" fmla="*/ 49896 h 102817"/>
                  <a:gd name="connsiteX17" fmla="*/ 99793 w 100927"/>
                  <a:gd name="connsiteY17" fmla="*/ 58968 h 102817"/>
                  <a:gd name="connsiteX18" fmla="*/ 75601 w 100927"/>
                  <a:gd name="connsiteY18" fmla="*/ 40824 h 102817"/>
                  <a:gd name="connsiteX19" fmla="*/ 68041 w 100927"/>
                  <a:gd name="connsiteY19" fmla="*/ 25704 h 102817"/>
                  <a:gd name="connsiteX20" fmla="*/ 51409 w 100927"/>
                  <a:gd name="connsiteY20" fmla="*/ 19656 h 102817"/>
                  <a:gd name="connsiteX21" fmla="*/ 34777 w 100927"/>
                  <a:gd name="connsiteY21" fmla="*/ 25704 h 102817"/>
                  <a:gd name="connsiteX22" fmla="*/ 27217 w 100927"/>
                  <a:gd name="connsiteY22" fmla="*/ 40824 h 102817"/>
                  <a:gd name="connsiteX23" fmla="*/ 75601 w 100927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927" h="102817">
                    <a:moveTo>
                      <a:pt x="99793" y="58968"/>
                    </a:moveTo>
                    <a:lnTo>
                      <a:pt x="25705" y="58968"/>
                    </a:lnTo>
                    <a:cubicBezTo>
                      <a:pt x="25705" y="66528"/>
                      <a:pt x="28728" y="72577"/>
                      <a:pt x="33265" y="75601"/>
                    </a:cubicBezTo>
                    <a:cubicBezTo>
                      <a:pt x="37800" y="80137"/>
                      <a:pt x="43848" y="81648"/>
                      <a:pt x="49897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69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3" y="102817"/>
                      <a:pt x="49897" y="102817"/>
                    </a:cubicBezTo>
                    <a:cubicBezTo>
                      <a:pt x="40825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5" y="0"/>
                      <a:pt x="49897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09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101305" y="51408"/>
                      <a:pt x="101305" y="55944"/>
                      <a:pt x="99793" y="58968"/>
                    </a:cubicBezTo>
                    <a:close/>
                    <a:moveTo>
                      <a:pt x="75601" y="40824"/>
                    </a:moveTo>
                    <a:cubicBezTo>
                      <a:pt x="75601" y="34776"/>
                      <a:pt x="72577" y="28728"/>
                      <a:pt x="68041" y="25704"/>
                    </a:cubicBezTo>
                    <a:cubicBezTo>
                      <a:pt x="63505" y="21168"/>
                      <a:pt x="57457" y="19656"/>
                      <a:pt x="51409" y="19656"/>
                    </a:cubicBezTo>
                    <a:cubicBezTo>
                      <a:pt x="45361" y="19656"/>
                      <a:pt x="39313" y="21168"/>
                      <a:pt x="34777" y="25704"/>
                    </a:cubicBezTo>
                    <a:cubicBezTo>
                      <a:pt x="30240" y="30240"/>
                      <a:pt x="27217" y="34776"/>
                      <a:pt x="27217" y="40824"/>
                    </a:cubicBezTo>
                    <a:lnTo>
                      <a:pt x="75601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317" name="Forma Livre: Forma 1316">
                <a:extLst>
                  <a:ext uri="{FF2B5EF4-FFF2-40B4-BE49-F238E27FC236}">
                    <a16:creationId xmlns:a16="http://schemas.microsoft.com/office/drawing/2014/main" id="{A3086359-4277-BE57-F6CE-D9023C782823}"/>
                  </a:ext>
                </a:extLst>
              </p:cNvPr>
              <p:cNvSpPr/>
              <p:nvPr/>
            </p:nvSpPr>
            <p:spPr>
              <a:xfrm>
                <a:off x="9091917" y="10704780"/>
                <a:ext cx="87696" cy="107352"/>
              </a:xfrm>
              <a:custGeom>
                <a:avLst/>
                <a:gdLst>
                  <a:gd name="connsiteX0" fmla="*/ 21168 w 87696"/>
                  <a:gd name="connsiteY0" fmla="*/ 101305 h 107352"/>
                  <a:gd name="connsiteX1" fmla="*/ 6048 w 87696"/>
                  <a:gd name="connsiteY1" fmla="*/ 89209 h 107352"/>
                  <a:gd name="connsiteX2" fmla="*/ 0 w 87696"/>
                  <a:gd name="connsiteY2" fmla="*/ 72577 h 107352"/>
                  <a:gd name="connsiteX3" fmla="*/ 25705 w 87696"/>
                  <a:gd name="connsiteY3" fmla="*/ 72577 h 107352"/>
                  <a:gd name="connsiteX4" fmla="*/ 31752 w 87696"/>
                  <a:gd name="connsiteY4" fmla="*/ 81648 h 107352"/>
                  <a:gd name="connsiteX5" fmla="*/ 43848 w 87696"/>
                  <a:gd name="connsiteY5" fmla="*/ 86185 h 107352"/>
                  <a:gd name="connsiteX6" fmla="*/ 55945 w 87696"/>
                  <a:gd name="connsiteY6" fmla="*/ 83161 h 107352"/>
                  <a:gd name="connsiteX7" fmla="*/ 60481 w 87696"/>
                  <a:gd name="connsiteY7" fmla="*/ 75601 h 107352"/>
                  <a:gd name="connsiteX8" fmla="*/ 55945 w 87696"/>
                  <a:gd name="connsiteY8" fmla="*/ 68041 h 107352"/>
                  <a:gd name="connsiteX9" fmla="*/ 40825 w 87696"/>
                  <a:gd name="connsiteY9" fmla="*/ 61992 h 107352"/>
                  <a:gd name="connsiteX10" fmla="*/ 22680 w 87696"/>
                  <a:gd name="connsiteY10" fmla="*/ 55945 h 107352"/>
                  <a:gd name="connsiteX11" fmla="*/ 10584 w 87696"/>
                  <a:gd name="connsiteY11" fmla="*/ 46872 h 107352"/>
                  <a:gd name="connsiteX12" fmla="*/ 6048 w 87696"/>
                  <a:gd name="connsiteY12" fmla="*/ 30240 h 107352"/>
                  <a:gd name="connsiteX13" fmla="*/ 10584 w 87696"/>
                  <a:gd name="connsiteY13" fmla="*/ 15120 h 107352"/>
                  <a:gd name="connsiteX14" fmla="*/ 24192 w 87696"/>
                  <a:gd name="connsiteY14" fmla="*/ 4536 h 107352"/>
                  <a:gd name="connsiteX15" fmla="*/ 45361 w 87696"/>
                  <a:gd name="connsiteY15" fmla="*/ 0 h 107352"/>
                  <a:gd name="connsiteX16" fmla="*/ 74089 w 87696"/>
                  <a:gd name="connsiteY16" fmla="*/ 9072 h 107352"/>
                  <a:gd name="connsiteX17" fmla="*/ 86185 w 87696"/>
                  <a:gd name="connsiteY17" fmla="*/ 33265 h 107352"/>
                  <a:gd name="connsiteX18" fmla="*/ 61993 w 87696"/>
                  <a:gd name="connsiteY18" fmla="*/ 33265 h 107352"/>
                  <a:gd name="connsiteX19" fmla="*/ 57457 w 87696"/>
                  <a:gd name="connsiteY19" fmla="*/ 24192 h 107352"/>
                  <a:gd name="connsiteX20" fmla="*/ 45361 w 87696"/>
                  <a:gd name="connsiteY20" fmla="*/ 21168 h 107352"/>
                  <a:gd name="connsiteX21" fmla="*/ 34776 w 87696"/>
                  <a:gd name="connsiteY21" fmla="*/ 24192 h 107352"/>
                  <a:gd name="connsiteX22" fmla="*/ 31752 w 87696"/>
                  <a:gd name="connsiteY22" fmla="*/ 31752 h 107352"/>
                  <a:gd name="connsiteX23" fmla="*/ 36288 w 87696"/>
                  <a:gd name="connsiteY23" fmla="*/ 39312 h 107352"/>
                  <a:gd name="connsiteX24" fmla="*/ 51409 w 87696"/>
                  <a:gd name="connsiteY24" fmla="*/ 45361 h 107352"/>
                  <a:gd name="connsiteX25" fmla="*/ 69553 w 87696"/>
                  <a:gd name="connsiteY25" fmla="*/ 51408 h 107352"/>
                  <a:gd name="connsiteX26" fmla="*/ 81649 w 87696"/>
                  <a:gd name="connsiteY26" fmla="*/ 60481 h 107352"/>
                  <a:gd name="connsiteX27" fmla="*/ 87697 w 87696"/>
                  <a:gd name="connsiteY27" fmla="*/ 77113 h 107352"/>
                  <a:gd name="connsiteX28" fmla="*/ 83161 w 87696"/>
                  <a:gd name="connsiteY28" fmla="*/ 92233 h 107352"/>
                  <a:gd name="connsiteX29" fmla="*/ 69553 w 87696"/>
                  <a:gd name="connsiteY29" fmla="*/ 102817 h 107352"/>
                  <a:gd name="connsiteX30" fmla="*/ 48385 w 87696"/>
                  <a:gd name="connsiteY30" fmla="*/ 107353 h 107352"/>
                  <a:gd name="connsiteX31" fmla="*/ 21168 w 87696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6" h="107352">
                    <a:moveTo>
                      <a:pt x="21168" y="101305"/>
                    </a:moveTo>
                    <a:cubicBezTo>
                      <a:pt x="15120" y="98281"/>
                      <a:pt x="9072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5" y="72577"/>
                    </a:lnTo>
                    <a:cubicBezTo>
                      <a:pt x="25705" y="77113"/>
                      <a:pt x="28728" y="80137"/>
                      <a:pt x="31752" y="81648"/>
                    </a:cubicBezTo>
                    <a:cubicBezTo>
                      <a:pt x="34776" y="84673"/>
                      <a:pt x="39313" y="86185"/>
                      <a:pt x="43848" y="86185"/>
                    </a:cubicBezTo>
                    <a:cubicBezTo>
                      <a:pt x="48385" y="86185"/>
                      <a:pt x="52921" y="84673"/>
                      <a:pt x="55945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5" y="68041"/>
                    </a:cubicBezTo>
                    <a:cubicBezTo>
                      <a:pt x="52921" y="66528"/>
                      <a:pt x="46873" y="65017"/>
                      <a:pt x="40825" y="61992"/>
                    </a:cubicBezTo>
                    <a:cubicBezTo>
                      <a:pt x="33265" y="60481"/>
                      <a:pt x="27216" y="58968"/>
                      <a:pt x="22680" y="55945"/>
                    </a:cubicBezTo>
                    <a:cubicBezTo>
                      <a:pt x="18144" y="54432"/>
                      <a:pt x="13608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8" y="10584"/>
                      <a:pt x="18144" y="7560"/>
                      <a:pt x="24192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3" y="22680"/>
                      <a:pt x="86185" y="33265"/>
                    </a:cubicBezTo>
                    <a:lnTo>
                      <a:pt x="61993" y="33265"/>
                    </a:lnTo>
                    <a:cubicBezTo>
                      <a:pt x="61993" y="28728"/>
                      <a:pt x="60481" y="25705"/>
                      <a:pt x="57457" y="24192"/>
                    </a:cubicBezTo>
                    <a:cubicBezTo>
                      <a:pt x="54433" y="21168"/>
                      <a:pt x="49896" y="21168"/>
                      <a:pt x="45361" y="21168"/>
                    </a:cubicBezTo>
                    <a:cubicBezTo>
                      <a:pt x="40825" y="21168"/>
                      <a:pt x="37800" y="22680"/>
                      <a:pt x="34776" y="24192"/>
                    </a:cubicBezTo>
                    <a:cubicBezTo>
                      <a:pt x="31752" y="25705"/>
                      <a:pt x="31752" y="28728"/>
                      <a:pt x="31752" y="31752"/>
                    </a:cubicBezTo>
                    <a:cubicBezTo>
                      <a:pt x="31752" y="34776"/>
                      <a:pt x="33265" y="37800"/>
                      <a:pt x="36288" y="39312"/>
                    </a:cubicBezTo>
                    <a:cubicBezTo>
                      <a:pt x="39313" y="40825"/>
                      <a:pt x="45361" y="42336"/>
                      <a:pt x="51409" y="45361"/>
                    </a:cubicBezTo>
                    <a:cubicBezTo>
                      <a:pt x="58969" y="46872"/>
                      <a:pt x="65017" y="48385"/>
                      <a:pt x="69553" y="51408"/>
                    </a:cubicBezTo>
                    <a:cubicBezTo>
                      <a:pt x="74089" y="54432"/>
                      <a:pt x="78625" y="55945"/>
                      <a:pt x="81649" y="60481"/>
                    </a:cubicBezTo>
                    <a:cubicBezTo>
                      <a:pt x="84673" y="65017"/>
                      <a:pt x="86185" y="69553"/>
                      <a:pt x="87697" y="77113"/>
                    </a:cubicBezTo>
                    <a:cubicBezTo>
                      <a:pt x="87697" y="83161"/>
                      <a:pt x="86185" y="87697"/>
                      <a:pt x="83161" y="92233"/>
                    </a:cubicBezTo>
                    <a:cubicBezTo>
                      <a:pt x="80137" y="96769"/>
                      <a:pt x="75601" y="99793"/>
                      <a:pt x="69553" y="102817"/>
                    </a:cubicBezTo>
                    <a:cubicBezTo>
                      <a:pt x="63505" y="105841"/>
                      <a:pt x="55945" y="107353"/>
                      <a:pt x="48385" y="107353"/>
                    </a:cubicBezTo>
                    <a:cubicBezTo>
                      <a:pt x="34776" y="105841"/>
                      <a:pt x="27216" y="104329"/>
                      <a:pt x="21168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9" name="Gráfico 12">
              <a:extLst>
                <a:ext uri="{FF2B5EF4-FFF2-40B4-BE49-F238E27FC236}">
                  <a16:creationId xmlns:a16="http://schemas.microsoft.com/office/drawing/2014/main" id="{FE6F0038-630E-557E-04C2-5CE165711AF7}"/>
                </a:ext>
              </a:extLst>
            </p:cNvPr>
            <p:cNvGrpSpPr/>
            <p:nvPr/>
          </p:nvGrpSpPr>
          <p:grpSpPr>
            <a:xfrm>
              <a:off x="12625623" y="9578584"/>
              <a:ext cx="1761041" cy="188214"/>
              <a:chOff x="10420982" y="10665467"/>
              <a:chExt cx="1825006" cy="195050"/>
            </a:xfrm>
            <a:solidFill>
              <a:srgbClr val="FFFFFF"/>
            </a:solidFill>
          </p:grpSpPr>
          <p:sp>
            <p:nvSpPr>
              <p:cNvPr id="1284" name="Forma Livre: Forma 1283">
                <a:extLst>
                  <a:ext uri="{FF2B5EF4-FFF2-40B4-BE49-F238E27FC236}">
                    <a16:creationId xmlns:a16="http://schemas.microsoft.com/office/drawing/2014/main" id="{48980886-CC60-5D55-3D8B-85EFF61299F3}"/>
                  </a:ext>
                </a:extLst>
              </p:cNvPr>
              <p:cNvSpPr/>
              <p:nvPr/>
            </p:nvSpPr>
            <p:spPr>
              <a:xfrm>
                <a:off x="10420982" y="10682099"/>
                <a:ext cx="93744" cy="127009"/>
              </a:xfrm>
              <a:custGeom>
                <a:avLst/>
                <a:gdLst>
                  <a:gd name="connsiteX0" fmla="*/ 65017 w 93744"/>
                  <a:gd name="connsiteY0" fmla="*/ 127009 h 127009"/>
                  <a:gd name="connsiteX1" fmla="*/ 37800 w 93744"/>
                  <a:gd name="connsiteY1" fmla="*/ 77113 h 127009"/>
                  <a:gd name="connsiteX2" fmla="*/ 25704 w 93744"/>
                  <a:gd name="connsiteY2" fmla="*/ 77113 h 127009"/>
                  <a:gd name="connsiteX3" fmla="*/ 25704 w 93744"/>
                  <a:gd name="connsiteY3" fmla="*/ 127009 h 127009"/>
                  <a:gd name="connsiteX4" fmla="*/ 0 w 93744"/>
                  <a:gd name="connsiteY4" fmla="*/ 127009 h 127009"/>
                  <a:gd name="connsiteX5" fmla="*/ 0 w 93744"/>
                  <a:gd name="connsiteY5" fmla="*/ 0 h 127009"/>
                  <a:gd name="connsiteX6" fmla="*/ 46872 w 93744"/>
                  <a:gd name="connsiteY6" fmla="*/ 0 h 127009"/>
                  <a:gd name="connsiteX7" fmla="*/ 72577 w 93744"/>
                  <a:gd name="connsiteY7" fmla="*/ 4536 h 127009"/>
                  <a:gd name="connsiteX8" fmla="*/ 87697 w 93744"/>
                  <a:gd name="connsiteY8" fmla="*/ 18144 h 127009"/>
                  <a:gd name="connsiteX9" fmla="*/ 92233 w 93744"/>
                  <a:gd name="connsiteY9" fmla="*/ 37800 h 127009"/>
                  <a:gd name="connsiteX10" fmla="*/ 84673 w 93744"/>
                  <a:gd name="connsiteY10" fmla="*/ 60481 h 127009"/>
                  <a:gd name="connsiteX11" fmla="*/ 63504 w 93744"/>
                  <a:gd name="connsiteY11" fmla="*/ 74088 h 127009"/>
                  <a:gd name="connsiteX12" fmla="*/ 93744 w 93744"/>
                  <a:gd name="connsiteY12" fmla="*/ 125497 h 127009"/>
                  <a:gd name="connsiteX13" fmla="*/ 65017 w 93744"/>
                  <a:gd name="connsiteY13" fmla="*/ 125497 h 127009"/>
                  <a:gd name="connsiteX14" fmla="*/ 25704 w 93744"/>
                  <a:gd name="connsiteY14" fmla="*/ 57457 h 127009"/>
                  <a:gd name="connsiteX15" fmla="*/ 46872 w 93744"/>
                  <a:gd name="connsiteY15" fmla="*/ 57457 h 127009"/>
                  <a:gd name="connsiteX16" fmla="*/ 61992 w 93744"/>
                  <a:gd name="connsiteY16" fmla="*/ 52921 h 127009"/>
                  <a:gd name="connsiteX17" fmla="*/ 66528 w 93744"/>
                  <a:gd name="connsiteY17" fmla="*/ 39312 h 127009"/>
                  <a:gd name="connsiteX18" fmla="*/ 61992 w 93744"/>
                  <a:gd name="connsiteY18" fmla="*/ 25705 h 127009"/>
                  <a:gd name="connsiteX19" fmla="*/ 46872 w 93744"/>
                  <a:gd name="connsiteY19" fmla="*/ 21168 h 127009"/>
                  <a:gd name="connsiteX20" fmla="*/ 25704 w 93744"/>
                  <a:gd name="connsiteY20" fmla="*/ 21168 h 127009"/>
                  <a:gd name="connsiteX21" fmla="*/ 25704 w 93744"/>
                  <a:gd name="connsiteY21" fmla="*/ 57457 h 12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744" h="127009">
                    <a:moveTo>
                      <a:pt x="65017" y="127009"/>
                    </a:moveTo>
                    <a:lnTo>
                      <a:pt x="37800" y="77113"/>
                    </a:lnTo>
                    <a:lnTo>
                      <a:pt x="25704" y="77113"/>
                    </a:lnTo>
                    <a:lnTo>
                      <a:pt x="25704" y="127009"/>
                    </a:lnTo>
                    <a:lnTo>
                      <a:pt x="0" y="127009"/>
                    </a:lnTo>
                    <a:lnTo>
                      <a:pt x="0" y="0"/>
                    </a:lnTo>
                    <a:lnTo>
                      <a:pt x="46872" y="0"/>
                    </a:lnTo>
                    <a:cubicBezTo>
                      <a:pt x="55944" y="0"/>
                      <a:pt x="65017" y="1512"/>
                      <a:pt x="72577" y="4536"/>
                    </a:cubicBezTo>
                    <a:cubicBezTo>
                      <a:pt x="80137" y="7560"/>
                      <a:pt x="84673" y="12096"/>
                      <a:pt x="87697" y="18144"/>
                    </a:cubicBezTo>
                    <a:cubicBezTo>
                      <a:pt x="90721" y="24192"/>
                      <a:pt x="92233" y="30240"/>
                      <a:pt x="92233" y="37800"/>
                    </a:cubicBezTo>
                    <a:cubicBezTo>
                      <a:pt x="92233" y="46872"/>
                      <a:pt x="89209" y="52921"/>
                      <a:pt x="84673" y="60481"/>
                    </a:cubicBezTo>
                    <a:cubicBezTo>
                      <a:pt x="80137" y="66528"/>
                      <a:pt x="72577" y="72577"/>
                      <a:pt x="63504" y="74088"/>
                    </a:cubicBezTo>
                    <a:lnTo>
                      <a:pt x="93744" y="125497"/>
                    </a:lnTo>
                    <a:lnTo>
                      <a:pt x="65017" y="125497"/>
                    </a:lnTo>
                    <a:close/>
                    <a:moveTo>
                      <a:pt x="25704" y="57457"/>
                    </a:moveTo>
                    <a:lnTo>
                      <a:pt x="46872" y="57457"/>
                    </a:lnTo>
                    <a:cubicBezTo>
                      <a:pt x="54432" y="57457"/>
                      <a:pt x="58968" y="55945"/>
                      <a:pt x="61992" y="52921"/>
                    </a:cubicBezTo>
                    <a:cubicBezTo>
                      <a:pt x="65017" y="49896"/>
                      <a:pt x="66528" y="45361"/>
                      <a:pt x="66528" y="39312"/>
                    </a:cubicBezTo>
                    <a:cubicBezTo>
                      <a:pt x="66528" y="33265"/>
                      <a:pt x="65017" y="28728"/>
                      <a:pt x="61992" y="25705"/>
                    </a:cubicBezTo>
                    <a:cubicBezTo>
                      <a:pt x="58968" y="22680"/>
                      <a:pt x="52921" y="21168"/>
                      <a:pt x="46872" y="21168"/>
                    </a:cubicBezTo>
                    <a:lnTo>
                      <a:pt x="25704" y="21168"/>
                    </a:lnTo>
                    <a:lnTo>
                      <a:pt x="25704" y="5745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5" name="Forma Livre: Forma 1284">
                <a:extLst>
                  <a:ext uri="{FF2B5EF4-FFF2-40B4-BE49-F238E27FC236}">
                    <a16:creationId xmlns:a16="http://schemas.microsoft.com/office/drawing/2014/main" id="{0346E24B-AD65-6B1A-3E32-8C3A77ED0404}"/>
                  </a:ext>
                </a:extLst>
              </p:cNvPr>
              <p:cNvSpPr/>
              <p:nvPr/>
            </p:nvSpPr>
            <p:spPr>
              <a:xfrm>
                <a:off x="10529847" y="10707804"/>
                <a:ext cx="100927" cy="102817"/>
              </a:xfrm>
              <a:custGeom>
                <a:avLst/>
                <a:gdLst>
                  <a:gd name="connsiteX0" fmla="*/ 99794 w 100927"/>
                  <a:gd name="connsiteY0" fmla="*/ 58968 h 102817"/>
                  <a:gd name="connsiteX1" fmla="*/ 25705 w 100927"/>
                  <a:gd name="connsiteY1" fmla="*/ 58968 h 102817"/>
                  <a:gd name="connsiteX2" fmla="*/ 33265 w 100927"/>
                  <a:gd name="connsiteY2" fmla="*/ 75601 h 102817"/>
                  <a:gd name="connsiteX3" fmla="*/ 49897 w 100927"/>
                  <a:gd name="connsiteY3" fmla="*/ 81648 h 102817"/>
                  <a:gd name="connsiteX4" fmla="*/ 69553 w 100927"/>
                  <a:gd name="connsiteY4" fmla="*/ 69553 h 102817"/>
                  <a:gd name="connsiteX5" fmla="*/ 96770 w 100927"/>
                  <a:gd name="connsiteY5" fmla="*/ 69553 h 102817"/>
                  <a:gd name="connsiteX6" fmla="*/ 80138 w 100927"/>
                  <a:gd name="connsiteY6" fmla="*/ 93744 h 102817"/>
                  <a:gd name="connsiteX7" fmla="*/ 49897 w 100927"/>
                  <a:gd name="connsiteY7" fmla="*/ 102817 h 102817"/>
                  <a:gd name="connsiteX8" fmla="*/ 24193 w 100927"/>
                  <a:gd name="connsiteY8" fmla="*/ 96769 h 102817"/>
                  <a:gd name="connsiteX9" fmla="*/ 6048 w 100927"/>
                  <a:gd name="connsiteY9" fmla="*/ 78624 h 102817"/>
                  <a:gd name="connsiteX10" fmla="*/ 0 w 100927"/>
                  <a:gd name="connsiteY10" fmla="*/ 51408 h 102817"/>
                  <a:gd name="connsiteX11" fmla="*/ 6048 w 100927"/>
                  <a:gd name="connsiteY11" fmla="*/ 24192 h 102817"/>
                  <a:gd name="connsiteX12" fmla="*/ 24193 w 100927"/>
                  <a:gd name="connsiteY12" fmla="*/ 6048 h 102817"/>
                  <a:gd name="connsiteX13" fmla="*/ 49897 w 100927"/>
                  <a:gd name="connsiteY13" fmla="*/ 0 h 102817"/>
                  <a:gd name="connsiteX14" fmla="*/ 75601 w 100927"/>
                  <a:gd name="connsiteY14" fmla="*/ 6048 h 102817"/>
                  <a:gd name="connsiteX15" fmla="*/ 93745 w 100927"/>
                  <a:gd name="connsiteY15" fmla="*/ 24192 h 102817"/>
                  <a:gd name="connsiteX16" fmla="*/ 99794 w 100927"/>
                  <a:gd name="connsiteY16" fmla="*/ 49896 h 102817"/>
                  <a:gd name="connsiteX17" fmla="*/ 99794 w 100927"/>
                  <a:gd name="connsiteY17" fmla="*/ 58968 h 102817"/>
                  <a:gd name="connsiteX18" fmla="*/ 75601 w 100927"/>
                  <a:gd name="connsiteY18" fmla="*/ 40824 h 102817"/>
                  <a:gd name="connsiteX19" fmla="*/ 68041 w 100927"/>
                  <a:gd name="connsiteY19" fmla="*/ 25704 h 102817"/>
                  <a:gd name="connsiteX20" fmla="*/ 51409 w 100927"/>
                  <a:gd name="connsiteY20" fmla="*/ 19656 h 102817"/>
                  <a:gd name="connsiteX21" fmla="*/ 36289 w 100927"/>
                  <a:gd name="connsiteY21" fmla="*/ 25704 h 102817"/>
                  <a:gd name="connsiteX22" fmla="*/ 28729 w 100927"/>
                  <a:gd name="connsiteY22" fmla="*/ 40824 h 102817"/>
                  <a:gd name="connsiteX23" fmla="*/ 75601 w 100927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927" h="102817">
                    <a:moveTo>
                      <a:pt x="99794" y="58968"/>
                    </a:moveTo>
                    <a:lnTo>
                      <a:pt x="25705" y="58968"/>
                    </a:lnTo>
                    <a:cubicBezTo>
                      <a:pt x="25705" y="66528"/>
                      <a:pt x="28729" y="72577"/>
                      <a:pt x="33265" y="75601"/>
                    </a:cubicBezTo>
                    <a:cubicBezTo>
                      <a:pt x="37800" y="80137"/>
                      <a:pt x="43849" y="81648"/>
                      <a:pt x="49897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70" y="69553"/>
                    </a:lnTo>
                    <a:cubicBezTo>
                      <a:pt x="93745" y="78624"/>
                      <a:pt x="87698" y="87697"/>
                      <a:pt x="80138" y="93744"/>
                    </a:cubicBezTo>
                    <a:cubicBezTo>
                      <a:pt x="72578" y="99793"/>
                      <a:pt x="61993" y="102817"/>
                      <a:pt x="49897" y="102817"/>
                    </a:cubicBezTo>
                    <a:cubicBezTo>
                      <a:pt x="40825" y="102817"/>
                      <a:pt x="31753" y="101305"/>
                      <a:pt x="24193" y="96769"/>
                    </a:cubicBezTo>
                    <a:cubicBezTo>
                      <a:pt x="16633" y="92233"/>
                      <a:pt x="10584" y="86184"/>
                      <a:pt x="6048" y="78624"/>
                    </a:cubicBezTo>
                    <a:cubicBezTo>
                      <a:pt x="1513" y="71064"/>
                      <a:pt x="0" y="61992"/>
                      <a:pt x="0" y="51408"/>
                    </a:cubicBezTo>
                    <a:cubicBezTo>
                      <a:pt x="0" y="40824"/>
                      <a:pt x="1513" y="31752"/>
                      <a:pt x="6048" y="24192"/>
                    </a:cubicBezTo>
                    <a:cubicBezTo>
                      <a:pt x="10584" y="16632"/>
                      <a:pt x="16633" y="10583"/>
                      <a:pt x="24193" y="6048"/>
                    </a:cubicBezTo>
                    <a:cubicBezTo>
                      <a:pt x="31753" y="1512"/>
                      <a:pt x="40825" y="0"/>
                      <a:pt x="49897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10" y="16632"/>
                      <a:pt x="93745" y="24192"/>
                    </a:cubicBezTo>
                    <a:cubicBezTo>
                      <a:pt x="98281" y="31752"/>
                      <a:pt x="99794" y="40824"/>
                      <a:pt x="99794" y="49896"/>
                    </a:cubicBezTo>
                    <a:cubicBezTo>
                      <a:pt x="101305" y="51408"/>
                      <a:pt x="101305" y="55944"/>
                      <a:pt x="99794" y="58968"/>
                    </a:cubicBezTo>
                    <a:close/>
                    <a:moveTo>
                      <a:pt x="75601" y="40824"/>
                    </a:moveTo>
                    <a:cubicBezTo>
                      <a:pt x="75601" y="34776"/>
                      <a:pt x="72578" y="28728"/>
                      <a:pt x="68041" y="25704"/>
                    </a:cubicBezTo>
                    <a:cubicBezTo>
                      <a:pt x="63505" y="21168"/>
                      <a:pt x="57457" y="19656"/>
                      <a:pt x="51409" y="19656"/>
                    </a:cubicBezTo>
                    <a:cubicBezTo>
                      <a:pt x="45361" y="19656"/>
                      <a:pt x="39313" y="21168"/>
                      <a:pt x="36289" y="25704"/>
                    </a:cubicBezTo>
                    <a:cubicBezTo>
                      <a:pt x="33265" y="30240"/>
                      <a:pt x="28729" y="34776"/>
                      <a:pt x="28729" y="40824"/>
                    </a:cubicBezTo>
                    <a:lnTo>
                      <a:pt x="75601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6" name="Forma Livre: Forma 1285">
                <a:extLst>
                  <a:ext uri="{FF2B5EF4-FFF2-40B4-BE49-F238E27FC236}">
                    <a16:creationId xmlns:a16="http://schemas.microsoft.com/office/drawing/2014/main" id="{9A60DB7C-DB56-C5ED-6AFB-AC5D43CCCB2E}"/>
                  </a:ext>
                </a:extLst>
              </p:cNvPr>
              <p:cNvSpPr/>
              <p:nvPr/>
            </p:nvSpPr>
            <p:spPr>
              <a:xfrm>
                <a:off x="10649297" y="10706291"/>
                <a:ext cx="104329" cy="148177"/>
              </a:xfrm>
              <a:custGeom>
                <a:avLst/>
                <a:gdLst>
                  <a:gd name="connsiteX0" fmla="*/ 39312 w 104329"/>
                  <a:gd name="connsiteY0" fmla="*/ 4536 h 148177"/>
                  <a:gd name="connsiteX1" fmla="*/ 58969 w 104329"/>
                  <a:gd name="connsiteY1" fmla="*/ 0 h 148177"/>
                  <a:gd name="connsiteX2" fmla="*/ 81649 w 104329"/>
                  <a:gd name="connsiteY2" fmla="*/ 6048 h 148177"/>
                  <a:gd name="connsiteX3" fmla="*/ 98281 w 104329"/>
                  <a:gd name="connsiteY3" fmla="*/ 24193 h 148177"/>
                  <a:gd name="connsiteX4" fmla="*/ 104330 w 104329"/>
                  <a:gd name="connsiteY4" fmla="*/ 51409 h 148177"/>
                  <a:gd name="connsiteX5" fmla="*/ 98281 w 104329"/>
                  <a:gd name="connsiteY5" fmla="*/ 78625 h 148177"/>
                  <a:gd name="connsiteX6" fmla="*/ 81649 w 104329"/>
                  <a:gd name="connsiteY6" fmla="*/ 96770 h 148177"/>
                  <a:gd name="connsiteX7" fmla="*/ 58969 w 104329"/>
                  <a:gd name="connsiteY7" fmla="*/ 102817 h 148177"/>
                  <a:gd name="connsiteX8" fmla="*/ 39312 w 104329"/>
                  <a:gd name="connsiteY8" fmla="*/ 98281 h 148177"/>
                  <a:gd name="connsiteX9" fmla="*/ 25705 w 104329"/>
                  <a:gd name="connsiteY9" fmla="*/ 86185 h 148177"/>
                  <a:gd name="connsiteX10" fmla="*/ 25705 w 104329"/>
                  <a:gd name="connsiteY10" fmla="*/ 148178 h 148177"/>
                  <a:gd name="connsiteX11" fmla="*/ 0 w 104329"/>
                  <a:gd name="connsiteY11" fmla="*/ 148178 h 148177"/>
                  <a:gd name="connsiteX12" fmla="*/ 0 w 104329"/>
                  <a:gd name="connsiteY12" fmla="*/ 0 h 148177"/>
                  <a:gd name="connsiteX13" fmla="*/ 25705 w 104329"/>
                  <a:gd name="connsiteY13" fmla="*/ 0 h 148177"/>
                  <a:gd name="connsiteX14" fmla="*/ 25705 w 104329"/>
                  <a:gd name="connsiteY14" fmla="*/ 15120 h 148177"/>
                  <a:gd name="connsiteX15" fmla="*/ 39312 w 104329"/>
                  <a:gd name="connsiteY15" fmla="*/ 4536 h 148177"/>
                  <a:gd name="connsiteX16" fmla="*/ 75601 w 104329"/>
                  <a:gd name="connsiteY16" fmla="*/ 36289 h 148177"/>
                  <a:gd name="connsiteX17" fmla="*/ 66529 w 104329"/>
                  <a:gd name="connsiteY17" fmla="*/ 25705 h 148177"/>
                  <a:gd name="connsiteX18" fmla="*/ 52921 w 104329"/>
                  <a:gd name="connsiteY18" fmla="*/ 22680 h 148177"/>
                  <a:gd name="connsiteX19" fmla="*/ 39312 w 104329"/>
                  <a:gd name="connsiteY19" fmla="*/ 25705 h 148177"/>
                  <a:gd name="connsiteX20" fmla="*/ 30240 w 104329"/>
                  <a:gd name="connsiteY20" fmla="*/ 36289 h 148177"/>
                  <a:gd name="connsiteX21" fmla="*/ 27216 w 104329"/>
                  <a:gd name="connsiteY21" fmla="*/ 51409 h 148177"/>
                  <a:gd name="connsiteX22" fmla="*/ 30240 w 104329"/>
                  <a:gd name="connsiteY22" fmla="*/ 66529 h 148177"/>
                  <a:gd name="connsiteX23" fmla="*/ 39312 w 104329"/>
                  <a:gd name="connsiteY23" fmla="*/ 77114 h 148177"/>
                  <a:gd name="connsiteX24" fmla="*/ 52921 w 104329"/>
                  <a:gd name="connsiteY24" fmla="*/ 80137 h 148177"/>
                  <a:gd name="connsiteX25" fmla="*/ 66529 w 104329"/>
                  <a:gd name="connsiteY25" fmla="*/ 77114 h 148177"/>
                  <a:gd name="connsiteX26" fmla="*/ 75601 w 104329"/>
                  <a:gd name="connsiteY26" fmla="*/ 66529 h 148177"/>
                  <a:gd name="connsiteX27" fmla="*/ 78625 w 104329"/>
                  <a:gd name="connsiteY27" fmla="*/ 49896 h 148177"/>
                  <a:gd name="connsiteX28" fmla="*/ 75601 w 104329"/>
                  <a:gd name="connsiteY28" fmla="*/ 36289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48177">
                    <a:moveTo>
                      <a:pt x="39312" y="4536"/>
                    </a:moveTo>
                    <a:cubicBezTo>
                      <a:pt x="45361" y="1513"/>
                      <a:pt x="51409" y="0"/>
                      <a:pt x="58969" y="0"/>
                    </a:cubicBezTo>
                    <a:cubicBezTo>
                      <a:pt x="68041" y="0"/>
                      <a:pt x="75601" y="1513"/>
                      <a:pt x="81649" y="6048"/>
                    </a:cubicBezTo>
                    <a:cubicBezTo>
                      <a:pt x="87697" y="10584"/>
                      <a:pt x="93745" y="16633"/>
                      <a:pt x="98281" y="24193"/>
                    </a:cubicBezTo>
                    <a:cubicBezTo>
                      <a:pt x="102817" y="31753"/>
                      <a:pt x="104330" y="40825"/>
                      <a:pt x="104330" y="51409"/>
                    </a:cubicBezTo>
                    <a:cubicBezTo>
                      <a:pt x="104330" y="61993"/>
                      <a:pt x="102817" y="71065"/>
                      <a:pt x="98281" y="78625"/>
                    </a:cubicBezTo>
                    <a:cubicBezTo>
                      <a:pt x="93745" y="86185"/>
                      <a:pt x="89210" y="92234"/>
                      <a:pt x="81649" y="96770"/>
                    </a:cubicBezTo>
                    <a:cubicBezTo>
                      <a:pt x="74089" y="101305"/>
                      <a:pt x="66529" y="102817"/>
                      <a:pt x="58969" y="102817"/>
                    </a:cubicBezTo>
                    <a:cubicBezTo>
                      <a:pt x="51409" y="102817"/>
                      <a:pt x="45361" y="101305"/>
                      <a:pt x="39312" y="98281"/>
                    </a:cubicBezTo>
                    <a:cubicBezTo>
                      <a:pt x="33265" y="95257"/>
                      <a:pt x="28729" y="90721"/>
                      <a:pt x="25705" y="86185"/>
                    </a:cubicBezTo>
                    <a:lnTo>
                      <a:pt x="25705" y="148178"/>
                    </a:lnTo>
                    <a:lnTo>
                      <a:pt x="0" y="148178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25705" y="15120"/>
                    </a:lnTo>
                    <a:cubicBezTo>
                      <a:pt x="28729" y="12096"/>
                      <a:pt x="33265" y="7560"/>
                      <a:pt x="39312" y="4536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9" y="25705"/>
                    </a:cubicBezTo>
                    <a:cubicBezTo>
                      <a:pt x="61992" y="22680"/>
                      <a:pt x="57457" y="22680"/>
                      <a:pt x="52921" y="22680"/>
                    </a:cubicBezTo>
                    <a:cubicBezTo>
                      <a:pt x="48385" y="22680"/>
                      <a:pt x="43849" y="24193"/>
                      <a:pt x="39312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8729" y="40825"/>
                      <a:pt x="27216" y="45361"/>
                      <a:pt x="27216" y="51409"/>
                    </a:cubicBezTo>
                    <a:cubicBezTo>
                      <a:pt x="27216" y="57457"/>
                      <a:pt x="28729" y="61993"/>
                      <a:pt x="30240" y="66529"/>
                    </a:cubicBezTo>
                    <a:cubicBezTo>
                      <a:pt x="31752" y="71065"/>
                      <a:pt x="36289" y="74089"/>
                      <a:pt x="39312" y="77114"/>
                    </a:cubicBezTo>
                    <a:cubicBezTo>
                      <a:pt x="43849" y="80137"/>
                      <a:pt x="48385" y="80137"/>
                      <a:pt x="52921" y="80137"/>
                    </a:cubicBezTo>
                    <a:cubicBezTo>
                      <a:pt x="57457" y="80137"/>
                      <a:pt x="61992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49896"/>
                    </a:cubicBezTo>
                    <a:cubicBezTo>
                      <a:pt x="78625" y="45361"/>
                      <a:pt x="77113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7" name="Forma Livre: Forma 1286">
                <a:extLst>
                  <a:ext uri="{FF2B5EF4-FFF2-40B4-BE49-F238E27FC236}">
                    <a16:creationId xmlns:a16="http://schemas.microsoft.com/office/drawing/2014/main" id="{A09C1B4B-0A54-41A1-7FEE-233C715D0311}"/>
                  </a:ext>
                </a:extLst>
              </p:cNvPr>
              <p:cNvSpPr/>
              <p:nvPr/>
            </p:nvSpPr>
            <p:spPr>
              <a:xfrm>
                <a:off x="10767234" y="10707804"/>
                <a:ext cx="102817" cy="102817"/>
              </a:xfrm>
              <a:custGeom>
                <a:avLst/>
                <a:gdLst>
                  <a:gd name="connsiteX0" fmla="*/ 24193 w 102817"/>
                  <a:gd name="connsiteY0" fmla="*/ 96769 h 102817"/>
                  <a:gd name="connsiteX1" fmla="*/ 6048 w 102817"/>
                  <a:gd name="connsiteY1" fmla="*/ 78624 h 102817"/>
                  <a:gd name="connsiteX2" fmla="*/ 0 w 102817"/>
                  <a:gd name="connsiteY2" fmla="*/ 51408 h 102817"/>
                  <a:gd name="connsiteX3" fmla="*/ 7560 w 102817"/>
                  <a:gd name="connsiteY3" fmla="*/ 24192 h 102817"/>
                  <a:gd name="connsiteX4" fmla="*/ 25705 w 102817"/>
                  <a:gd name="connsiteY4" fmla="*/ 6048 h 102817"/>
                  <a:gd name="connsiteX5" fmla="*/ 51409 w 102817"/>
                  <a:gd name="connsiteY5" fmla="*/ 0 h 102817"/>
                  <a:gd name="connsiteX6" fmla="*/ 77114 w 102817"/>
                  <a:gd name="connsiteY6" fmla="*/ 6048 h 102817"/>
                  <a:gd name="connsiteX7" fmla="*/ 95257 w 102817"/>
                  <a:gd name="connsiteY7" fmla="*/ 24192 h 102817"/>
                  <a:gd name="connsiteX8" fmla="*/ 102817 w 102817"/>
                  <a:gd name="connsiteY8" fmla="*/ 51408 h 102817"/>
                  <a:gd name="connsiteX9" fmla="*/ 95257 w 102817"/>
                  <a:gd name="connsiteY9" fmla="*/ 78624 h 102817"/>
                  <a:gd name="connsiteX10" fmla="*/ 77114 w 102817"/>
                  <a:gd name="connsiteY10" fmla="*/ 96769 h 102817"/>
                  <a:gd name="connsiteX11" fmla="*/ 49896 w 102817"/>
                  <a:gd name="connsiteY11" fmla="*/ 102817 h 102817"/>
                  <a:gd name="connsiteX12" fmla="*/ 24193 w 102817"/>
                  <a:gd name="connsiteY12" fmla="*/ 96769 h 102817"/>
                  <a:gd name="connsiteX13" fmla="*/ 63505 w 102817"/>
                  <a:gd name="connsiteY13" fmla="*/ 77113 h 102817"/>
                  <a:gd name="connsiteX14" fmla="*/ 72577 w 102817"/>
                  <a:gd name="connsiteY14" fmla="*/ 66528 h 102817"/>
                  <a:gd name="connsiteX15" fmla="*/ 75601 w 102817"/>
                  <a:gd name="connsiteY15" fmla="*/ 49896 h 102817"/>
                  <a:gd name="connsiteX16" fmla="*/ 68041 w 102817"/>
                  <a:gd name="connsiteY16" fmla="*/ 27216 h 102817"/>
                  <a:gd name="connsiteX17" fmla="*/ 49896 w 102817"/>
                  <a:gd name="connsiteY17" fmla="*/ 19656 h 102817"/>
                  <a:gd name="connsiteX18" fmla="*/ 31753 w 102817"/>
                  <a:gd name="connsiteY18" fmla="*/ 27216 h 102817"/>
                  <a:gd name="connsiteX19" fmla="*/ 24193 w 102817"/>
                  <a:gd name="connsiteY19" fmla="*/ 49896 h 102817"/>
                  <a:gd name="connsiteX20" fmla="*/ 31753 w 102817"/>
                  <a:gd name="connsiteY20" fmla="*/ 72577 h 102817"/>
                  <a:gd name="connsiteX21" fmla="*/ 49896 w 102817"/>
                  <a:gd name="connsiteY21" fmla="*/ 80137 h 102817"/>
                  <a:gd name="connsiteX22" fmla="*/ 63505 w 102817"/>
                  <a:gd name="connsiteY22" fmla="*/ 7711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2817" h="102817">
                    <a:moveTo>
                      <a:pt x="24193" y="96769"/>
                    </a:moveTo>
                    <a:cubicBezTo>
                      <a:pt x="16633" y="92233"/>
                      <a:pt x="10584" y="86184"/>
                      <a:pt x="6048" y="78624"/>
                    </a:cubicBezTo>
                    <a:cubicBezTo>
                      <a:pt x="1513" y="71064"/>
                      <a:pt x="0" y="61992"/>
                      <a:pt x="0" y="51408"/>
                    </a:cubicBezTo>
                    <a:cubicBezTo>
                      <a:pt x="0" y="40824"/>
                      <a:pt x="1513" y="31752"/>
                      <a:pt x="7560" y="24192"/>
                    </a:cubicBezTo>
                    <a:cubicBezTo>
                      <a:pt x="12096" y="16632"/>
                      <a:pt x="18144" y="10583"/>
                      <a:pt x="25705" y="6048"/>
                    </a:cubicBezTo>
                    <a:cubicBezTo>
                      <a:pt x="33265" y="1512"/>
                      <a:pt x="42336" y="0"/>
                      <a:pt x="51409" y="0"/>
                    </a:cubicBezTo>
                    <a:cubicBezTo>
                      <a:pt x="60481" y="0"/>
                      <a:pt x="69553" y="1512"/>
                      <a:pt x="77114" y="6048"/>
                    </a:cubicBezTo>
                    <a:cubicBezTo>
                      <a:pt x="84674" y="10583"/>
                      <a:pt x="90721" y="16632"/>
                      <a:pt x="95257" y="24192"/>
                    </a:cubicBezTo>
                    <a:cubicBezTo>
                      <a:pt x="99794" y="31752"/>
                      <a:pt x="102817" y="40824"/>
                      <a:pt x="102817" y="51408"/>
                    </a:cubicBezTo>
                    <a:cubicBezTo>
                      <a:pt x="102817" y="61992"/>
                      <a:pt x="99794" y="71064"/>
                      <a:pt x="95257" y="78624"/>
                    </a:cubicBezTo>
                    <a:cubicBezTo>
                      <a:pt x="90721" y="86184"/>
                      <a:pt x="84674" y="92233"/>
                      <a:pt x="77114" y="96769"/>
                    </a:cubicBezTo>
                    <a:cubicBezTo>
                      <a:pt x="69553" y="101305"/>
                      <a:pt x="60481" y="102817"/>
                      <a:pt x="49896" y="102817"/>
                    </a:cubicBezTo>
                    <a:cubicBezTo>
                      <a:pt x="40825" y="102817"/>
                      <a:pt x="31753" y="99793"/>
                      <a:pt x="24193" y="96769"/>
                    </a:cubicBezTo>
                    <a:close/>
                    <a:moveTo>
                      <a:pt x="63505" y="77113"/>
                    </a:moveTo>
                    <a:cubicBezTo>
                      <a:pt x="68041" y="75601"/>
                      <a:pt x="71065" y="71064"/>
                      <a:pt x="72577" y="66528"/>
                    </a:cubicBezTo>
                    <a:cubicBezTo>
                      <a:pt x="75601" y="61992"/>
                      <a:pt x="75601" y="55944"/>
                      <a:pt x="75601" y="49896"/>
                    </a:cubicBezTo>
                    <a:cubicBezTo>
                      <a:pt x="75601" y="40824"/>
                      <a:pt x="72577" y="33264"/>
                      <a:pt x="68041" y="27216"/>
                    </a:cubicBezTo>
                    <a:cubicBezTo>
                      <a:pt x="63505" y="22680"/>
                      <a:pt x="57457" y="19656"/>
                      <a:pt x="49896" y="19656"/>
                    </a:cubicBezTo>
                    <a:cubicBezTo>
                      <a:pt x="42336" y="19656"/>
                      <a:pt x="36289" y="22680"/>
                      <a:pt x="31753" y="27216"/>
                    </a:cubicBezTo>
                    <a:cubicBezTo>
                      <a:pt x="27216" y="31752"/>
                      <a:pt x="24193" y="39312"/>
                      <a:pt x="24193" y="49896"/>
                    </a:cubicBezTo>
                    <a:cubicBezTo>
                      <a:pt x="24193" y="60481"/>
                      <a:pt x="27216" y="66528"/>
                      <a:pt x="31753" y="72577"/>
                    </a:cubicBezTo>
                    <a:cubicBezTo>
                      <a:pt x="36289" y="77113"/>
                      <a:pt x="42336" y="80137"/>
                      <a:pt x="49896" y="80137"/>
                    </a:cubicBezTo>
                    <a:cubicBezTo>
                      <a:pt x="54433" y="80137"/>
                      <a:pt x="58969" y="78624"/>
                      <a:pt x="63505" y="771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8" name="Forma Livre: Forma 1287">
                <a:extLst>
                  <a:ext uri="{FF2B5EF4-FFF2-40B4-BE49-F238E27FC236}">
                    <a16:creationId xmlns:a16="http://schemas.microsoft.com/office/drawing/2014/main" id="{7D2C90A2-5F45-D9B1-34AB-5C639FBD9B5B}"/>
                  </a:ext>
                </a:extLst>
              </p:cNvPr>
              <p:cNvSpPr/>
              <p:nvPr/>
            </p:nvSpPr>
            <p:spPr>
              <a:xfrm>
                <a:off x="10888196" y="10706291"/>
                <a:ext cx="55944" cy="102817"/>
              </a:xfrm>
              <a:custGeom>
                <a:avLst/>
                <a:gdLst>
                  <a:gd name="connsiteX0" fmla="*/ 37800 w 55944"/>
                  <a:gd name="connsiteY0" fmla="*/ 4536 h 102817"/>
                  <a:gd name="connsiteX1" fmla="*/ 55945 w 55944"/>
                  <a:gd name="connsiteY1" fmla="*/ 0 h 102817"/>
                  <a:gd name="connsiteX2" fmla="*/ 55945 w 55944"/>
                  <a:gd name="connsiteY2" fmla="*/ 27216 h 102817"/>
                  <a:gd name="connsiteX3" fmla="*/ 49896 w 55944"/>
                  <a:gd name="connsiteY3" fmla="*/ 27216 h 102817"/>
                  <a:gd name="connsiteX4" fmla="*/ 31753 w 55944"/>
                  <a:gd name="connsiteY4" fmla="*/ 33265 h 102817"/>
                  <a:gd name="connsiteX5" fmla="*/ 25705 w 55944"/>
                  <a:gd name="connsiteY5" fmla="*/ 52921 h 102817"/>
                  <a:gd name="connsiteX6" fmla="*/ 25705 w 55944"/>
                  <a:gd name="connsiteY6" fmla="*/ 102817 h 102817"/>
                  <a:gd name="connsiteX7" fmla="*/ 0 w 55944"/>
                  <a:gd name="connsiteY7" fmla="*/ 102817 h 102817"/>
                  <a:gd name="connsiteX8" fmla="*/ 0 w 55944"/>
                  <a:gd name="connsiteY8" fmla="*/ 3024 h 102817"/>
                  <a:gd name="connsiteX9" fmla="*/ 25705 w 55944"/>
                  <a:gd name="connsiteY9" fmla="*/ 3024 h 102817"/>
                  <a:gd name="connsiteX10" fmla="*/ 25705 w 55944"/>
                  <a:gd name="connsiteY10" fmla="*/ 18144 h 102817"/>
                  <a:gd name="connsiteX11" fmla="*/ 37800 w 55944"/>
                  <a:gd name="connsiteY11" fmla="*/ 4536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944" h="102817">
                    <a:moveTo>
                      <a:pt x="37800" y="4536"/>
                    </a:moveTo>
                    <a:cubicBezTo>
                      <a:pt x="42336" y="1513"/>
                      <a:pt x="48385" y="0"/>
                      <a:pt x="55945" y="0"/>
                    </a:cubicBezTo>
                    <a:lnTo>
                      <a:pt x="55945" y="27216"/>
                    </a:lnTo>
                    <a:lnTo>
                      <a:pt x="49896" y="27216"/>
                    </a:lnTo>
                    <a:cubicBezTo>
                      <a:pt x="42336" y="27216"/>
                      <a:pt x="36289" y="28729"/>
                      <a:pt x="31753" y="33265"/>
                    </a:cubicBezTo>
                    <a:cubicBezTo>
                      <a:pt x="27216" y="36289"/>
                      <a:pt x="25705" y="43849"/>
                      <a:pt x="25705" y="52921"/>
                    </a:cubicBezTo>
                    <a:lnTo>
                      <a:pt x="25705" y="102817"/>
                    </a:lnTo>
                    <a:lnTo>
                      <a:pt x="0" y="102817"/>
                    </a:lnTo>
                    <a:lnTo>
                      <a:pt x="0" y="3024"/>
                    </a:lnTo>
                    <a:lnTo>
                      <a:pt x="25705" y="3024"/>
                    </a:lnTo>
                    <a:lnTo>
                      <a:pt x="25705" y="18144"/>
                    </a:lnTo>
                    <a:cubicBezTo>
                      <a:pt x="28729" y="12096"/>
                      <a:pt x="33265" y="7560"/>
                      <a:pt x="37800" y="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9" name="Forma Livre: Forma 1288">
                <a:extLst>
                  <a:ext uri="{FF2B5EF4-FFF2-40B4-BE49-F238E27FC236}">
                    <a16:creationId xmlns:a16="http://schemas.microsoft.com/office/drawing/2014/main" id="{E4BC8E95-9782-43DD-C3FA-339F4948284E}"/>
                  </a:ext>
                </a:extLst>
              </p:cNvPr>
              <p:cNvSpPr/>
              <p:nvPr/>
            </p:nvSpPr>
            <p:spPr>
              <a:xfrm>
                <a:off x="10953212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9 w 60480"/>
                  <a:gd name="connsiteY6" fmla="*/ 125497 h 125497"/>
                  <a:gd name="connsiteX7" fmla="*/ 12097 w 60480"/>
                  <a:gd name="connsiteY7" fmla="*/ 93745 h 125497"/>
                  <a:gd name="connsiteX8" fmla="*/ 12097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7 w 60480"/>
                  <a:gd name="connsiteY11" fmla="*/ 24193 h 125497"/>
                  <a:gd name="connsiteX12" fmla="*/ 12097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9" y="125497"/>
                    </a:lnTo>
                    <a:cubicBezTo>
                      <a:pt x="22680" y="125497"/>
                      <a:pt x="12097" y="114914"/>
                      <a:pt x="12097" y="93745"/>
                    </a:cubicBezTo>
                    <a:lnTo>
                      <a:pt x="12097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7" y="24193"/>
                    </a:lnTo>
                    <a:lnTo>
                      <a:pt x="12097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0" name="Forma Livre: Forma 1289">
                <a:extLst>
                  <a:ext uri="{FF2B5EF4-FFF2-40B4-BE49-F238E27FC236}">
                    <a16:creationId xmlns:a16="http://schemas.microsoft.com/office/drawing/2014/main" id="{F4CD2D29-805F-1024-F609-AD59956BF855}"/>
                  </a:ext>
                </a:extLst>
              </p:cNvPr>
              <p:cNvSpPr/>
              <p:nvPr/>
            </p:nvSpPr>
            <p:spPr>
              <a:xfrm>
                <a:off x="11028813" y="10665467"/>
                <a:ext cx="30240" cy="142130"/>
              </a:xfrm>
              <a:custGeom>
                <a:avLst/>
                <a:gdLst>
                  <a:gd name="connsiteX0" fmla="*/ 4537 w 30240"/>
                  <a:gd name="connsiteY0" fmla="*/ 25705 h 142130"/>
                  <a:gd name="connsiteX1" fmla="*/ 0 w 30240"/>
                  <a:gd name="connsiteY1" fmla="*/ 15120 h 142130"/>
                  <a:gd name="connsiteX2" fmla="*/ 4537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7 w 30240"/>
                  <a:gd name="connsiteY8" fmla="*/ 25705 h 142130"/>
                  <a:gd name="connsiteX9" fmla="*/ 28729 w 30240"/>
                  <a:gd name="connsiteY9" fmla="*/ 42337 h 142130"/>
                  <a:gd name="connsiteX10" fmla="*/ 28729 w 30240"/>
                  <a:gd name="connsiteY10" fmla="*/ 142130 h 142130"/>
                  <a:gd name="connsiteX11" fmla="*/ 3024 w 30240"/>
                  <a:gd name="connsiteY11" fmla="*/ 142130 h 142130"/>
                  <a:gd name="connsiteX12" fmla="*/ 3024 w 30240"/>
                  <a:gd name="connsiteY12" fmla="*/ 42337 h 142130"/>
                  <a:gd name="connsiteX13" fmla="*/ 28729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7" y="25705"/>
                    </a:moveTo>
                    <a:cubicBezTo>
                      <a:pt x="1513" y="22680"/>
                      <a:pt x="0" y="19657"/>
                      <a:pt x="0" y="15120"/>
                    </a:cubicBezTo>
                    <a:cubicBezTo>
                      <a:pt x="0" y="10584"/>
                      <a:pt x="1513" y="7560"/>
                      <a:pt x="4537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7" y="0"/>
                      <a:pt x="22680" y="1513"/>
                      <a:pt x="25705" y="4537"/>
                    </a:cubicBezTo>
                    <a:cubicBezTo>
                      <a:pt x="28729" y="7560"/>
                      <a:pt x="30240" y="10584"/>
                      <a:pt x="30240" y="15120"/>
                    </a:cubicBezTo>
                    <a:cubicBezTo>
                      <a:pt x="30240" y="19657"/>
                      <a:pt x="28729" y="22680"/>
                      <a:pt x="25705" y="25705"/>
                    </a:cubicBezTo>
                    <a:cubicBezTo>
                      <a:pt x="22680" y="28729"/>
                      <a:pt x="19657" y="30240"/>
                      <a:pt x="15120" y="30240"/>
                    </a:cubicBezTo>
                    <a:cubicBezTo>
                      <a:pt x="10584" y="30240"/>
                      <a:pt x="7560" y="28729"/>
                      <a:pt x="4537" y="25705"/>
                    </a:cubicBezTo>
                    <a:close/>
                    <a:moveTo>
                      <a:pt x="28729" y="42337"/>
                    </a:moveTo>
                    <a:lnTo>
                      <a:pt x="28729" y="142130"/>
                    </a:lnTo>
                    <a:lnTo>
                      <a:pt x="3024" y="142130"/>
                    </a:lnTo>
                    <a:lnTo>
                      <a:pt x="3024" y="42337"/>
                    </a:lnTo>
                    <a:lnTo>
                      <a:pt x="28729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1" name="Forma Livre: Forma 1290">
                <a:extLst>
                  <a:ext uri="{FF2B5EF4-FFF2-40B4-BE49-F238E27FC236}">
                    <a16:creationId xmlns:a16="http://schemas.microsoft.com/office/drawing/2014/main" id="{200B3D0D-E8E7-A7E4-E0A7-4FD6A18F1BC9}"/>
                  </a:ext>
                </a:extLst>
              </p:cNvPr>
              <p:cNvSpPr/>
              <p:nvPr/>
            </p:nvSpPr>
            <p:spPr>
              <a:xfrm>
                <a:off x="11081734" y="10707514"/>
                <a:ext cx="96769" cy="101594"/>
              </a:xfrm>
              <a:custGeom>
                <a:avLst/>
                <a:gdLst>
                  <a:gd name="connsiteX0" fmla="*/ 86185 w 96769"/>
                  <a:gd name="connsiteY0" fmla="*/ 10873 h 101594"/>
                  <a:gd name="connsiteX1" fmla="*/ 96770 w 96769"/>
                  <a:gd name="connsiteY1" fmla="*/ 42626 h 101594"/>
                  <a:gd name="connsiteX2" fmla="*/ 96770 w 96769"/>
                  <a:gd name="connsiteY2" fmla="*/ 101594 h 101594"/>
                  <a:gd name="connsiteX3" fmla="*/ 71065 w 96769"/>
                  <a:gd name="connsiteY3" fmla="*/ 101594 h 101594"/>
                  <a:gd name="connsiteX4" fmla="*/ 71065 w 96769"/>
                  <a:gd name="connsiteY4" fmla="*/ 45650 h 101594"/>
                  <a:gd name="connsiteX5" fmla="*/ 65018 w 96769"/>
                  <a:gd name="connsiteY5" fmla="*/ 27506 h 101594"/>
                  <a:gd name="connsiteX6" fmla="*/ 48385 w 96769"/>
                  <a:gd name="connsiteY6" fmla="*/ 21458 h 101594"/>
                  <a:gd name="connsiteX7" fmla="*/ 31753 w 96769"/>
                  <a:gd name="connsiteY7" fmla="*/ 27506 h 101594"/>
                  <a:gd name="connsiteX8" fmla="*/ 25705 w 96769"/>
                  <a:gd name="connsiteY8" fmla="*/ 45650 h 101594"/>
                  <a:gd name="connsiteX9" fmla="*/ 25705 w 96769"/>
                  <a:gd name="connsiteY9" fmla="*/ 101594 h 101594"/>
                  <a:gd name="connsiteX10" fmla="*/ 0 w 96769"/>
                  <a:gd name="connsiteY10" fmla="*/ 101594 h 101594"/>
                  <a:gd name="connsiteX11" fmla="*/ 0 w 96769"/>
                  <a:gd name="connsiteY11" fmla="*/ 1802 h 101594"/>
                  <a:gd name="connsiteX12" fmla="*/ 25705 w 96769"/>
                  <a:gd name="connsiteY12" fmla="*/ 1802 h 101594"/>
                  <a:gd name="connsiteX13" fmla="*/ 25705 w 96769"/>
                  <a:gd name="connsiteY13" fmla="*/ 13898 h 101594"/>
                  <a:gd name="connsiteX14" fmla="*/ 39313 w 96769"/>
                  <a:gd name="connsiteY14" fmla="*/ 3313 h 101594"/>
                  <a:gd name="connsiteX15" fmla="*/ 55945 w 96769"/>
                  <a:gd name="connsiteY15" fmla="*/ 290 h 101594"/>
                  <a:gd name="connsiteX16" fmla="*/ 86185 w 96769"/>
                  <a:gd name="connsiteY16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769" h="101594">
                    <a:moveTo>
                      <a:pt x="86185" y="10873"/>
                    </a:moveTo>
                    <a:cubicBezTo>
                      <a:pt x="93745" y="18433"/>
                      <a:pt x="96770" y="29018"/>
                      <a:pt x="96770" y="42626"/>
                    </a:cubicBezTo>
                    <a:lnTo>
                      <a:pt x="96770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8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7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9313" y="3313"/>
                    </a:cubicBezTo>
                    <a:cubicBezTo>
                      <a:pt x="43849" y="290"/>
                      <a:pt x="49897" y="290"/>
                      <a:pt x="55945" y="290"/>
                    </a:cubicBezTo>
                    <a:cubicBezTo>
                      <a:pt x="68041" y="-1223"/>
                      <a:pt x="78625" y="3313"/>
                      <a:pt x="86185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2" name="Forma Livre: Forma 1291">
                <a:extLst>
                  <a:ext uri="{FF2B5EF4-FFF2-40B4-BE49-F238E27FC236}">
                    <a16:creationId xmlns:a16="http://schemas.microsoft.com/office/drawing/2014/main" id="{8C21F99A-344B-11BA-089D-8D696335EA18}"/>
                  </a:ext>
                </a:extLst>
              </p:cNvPr>
              <p:cNvSpPr/>
              <p:nvPr/>
            </p:nvSpPr>
            <p:spPr>
              <a:xfrm>
                <a:off x="11199672" y="10707965"/>
                <a:ext cx="101304" cy="152552"/>
              </a:xfrm>
              <a:custGeom>
                <a:avLst/>
                <a:gdLst>
                  <a:gd name="connsiteX0" fmla="*/ 61992 w 101304"/>
                  <a:gd name="connsiteY0" fmla="*/ 2863 h 152552"/>
                  <a:gd name="connsiteX1" fmla="*/ 75601 w 101304"/>
                  <a:gd name="connsiteY1" fmla="*/ 14959 h 152552"/>
                  <a:gd name="connsiteX2" fmla="*/ 75601 w 101304"/>
                  <a:gd name="connsiteY2" fmla="*/ 1351 h 152552"/>
                  <a:gd name="connsiteX3" fmla="*/ 101305 w 101304"/>
                  <a:gd name="connsiteY3" fmla="*/ 1351 h 152552"/>
                  <a:gd name="connsiteX4" fmla="*/ 101305 w 101304"/>
                  <a:gd name="connsiteY4" fmla="*/ 102656 h 152552"/>
                  <a:gd name="connsiteX5" fmla="*/ 95257 w 101304"/>
                  <a:gd name="connsiteY5" fmla="*/ 128361 h 152552"/>
                  <a:gd name="connsiteX6" fmla="*/ 78624 w 101304"/>
                  <a:gd name="connsiteY6" fmla="*/ 146504 h 152552"/>
                  <a:gd name="connsiteX7" fmla="*/ 51408 w 101304"/>
                  <a:gd name="connsiteY7" fmla="*/ 152553 h 152552"/>
                  <a:gd name="connsiteX8" fmla="*/ 16632 w 101304"/>
                  <a:gd name="connsiteY8" fmla="*/ 141968 h 152552"/>
                  <a:gd name="connsiteX9" fmla="*/ 1512 w 101304"/>
                  <a:gd name="connsiteY9" fmla="*/ 114752 h 152552"/>
                  <a:gd name="connsiteX10" fmla="*/ 27216 w 101304"/>
                  <a:gd name="connsiteY10" fmla="*/ 114752 h 152552"/>
                  <a:gd name="connsiteX11" fmla="*/ 36288 w 101304"/>
                  <a:gd name="connsiteY11" fmla="*/ 125337 h 152552"/>
                  <a:gd name="connsiteX12" fmla="*/ 52921 w 101304"/>
                  <a:gd name="connsiteY12" fmla="*/ 129873 h 152552"/>
                  <a:gd name="connsiteX13" fmla="*/ 71064 w 101304"/>
                  <a:gd name="connsiteY13" fmla="*/ 123824 h 152552"/>
                  <a:gd name="connsiteX14" fmla="*/ 78624 w 101304"/>
                  <a:gd name="connsiteY14" fmla="*/ 104168 h 152552"/>
                  <a:gd name="connsiteX15" fmla="*/ 78624 w 101304"/>
                  <a:gd name="connsiteY15" fmla="*/ 89048 h 152552"/>
                  <a:gd name="connsiteX16" fmla="*/ 65017 w 101304"/>
                  <a:gd name="connsiteY16" fmla="*/ 101144 h 152552"/>
                  <a:gd name="connsiteX17" fmla="*/ 45361 w 101304"/>
                  <a:gd name="connsiteY17" fmla="*/ 105681 h 152552"/>
                  <a:gd name="connsiteX18" fmla="*/ 22680 w 101304"/>
                  <a:gd name="connsiteY18" fmla="*/ 99632 h 152552"/>
                  <a:gd name="connsiteX19" fmla="*/ 6048 w 101304"/>
                  <a:gd name="connsiteY19" fmla="*/ 81488 h 152552"/>
                  <a:gd name="connsiteX20" fmla="*/ 0 w 101304"/>
                  <a:gd name="connsiteY20" fmla="*/ 54272 h 152552"/>
                  <a:gd name="connsiteX21" fmla="*/ 6048 w 101304"/>
                  <a:gd name="connsiteY21" fmla="*/ 27055 h 152552"/>
                  <a:gd name="connsiteX22" fmla="*/ 22680 w 101304"/>
                  <a:gd name="connsiteY22" fmla="*/ 8911 h 152552"/>
                  <a:gd name="connsiteX23" fmla="*/ 45361 w 101304"/>
                  <a:gd name="connsiteY23" fmla="*/ 2863 h 152552"/>
                  <a:gd name="connsiteX24" fmla="*/ 61992 w 101304"/>
                  <a:gd name="connsiteY24" fmla="*/ 2863 h 152552"/>
                  <a:gd name="connsiteX25" fmla="*/ 71064 w 101304"/>
                  <a:gd name="connsiteY25" fmla="*/ 34615 h 152552"/>
                  <a:gd name="connsiteX26" fmla="*/ 61992 w 101304"/>
                  <a:gd name="connsiteY26" fmla="*/ 24031 h 152552"/>
                  <a:gd name="connsiteX27" fmla="*/ 48384 w 101304"/>
                  <a:gd name="connsiteY27" fmla="*/ 21007 h 152552"/>
                  <a:gd name="connsiteX28" fmla="*/ 34776 w 101304"/>
                  <a:gd name="connsiteY28" fmla="*/ 24031 h 152552"/>
                  <a:gd name="connsiteX29" fmla="*/ 25704 w 101304"/>
                  <a:gd name="connsiteY29" fmla="*/ 34615 h 152552"/>
                  <a:gd name="connsiteX30" fmla="*/ 22680 w 101304"/>
                  <a:gd name="connsiteY30" fmla="*/ 49736 h 152552"/>
                  <a:gd name="connsiteX31" fmla="*/ 25704 w 101304"/>
                  <a:gd name="connsiteY31" fmla="*/ 64856 h 152552"/>
                  <a:gd name="connsiteX32" fmla="*/ 34776 w 101304"/>
                  <a:gd name="connsiteY32" fmla="*/ 75440 h 152552"/>
                  <a:gd name="connsiteX33" fmla="*/ 48384 w 101304"/>
                  <a:gd name="connsiteY33" fmla="*/ 78463 h 152552"/>
                  <a:gd name="connsiteX34" fmla="*/ 61992 w 101304"/>
                  <a:gd name="connsiteY34" fmla="*/ 75440 h 152552"/>
                  <a:gd name="connsiteX35" fmla="*/ 71064 w 101304"/>
                  <a:gd name="connsiteY35" fmla="*/ 64856 h 152552"/>
                  <a:gd name="connsiteX36" fmla="*/ 74088 w 101304"/>
                  <a:gd name="connsiteY36" fmla="*/ 49736 h 152552"/>
                  <a:gd name="connsiteX37" fmla="*/ 71064 w 101304"/>
                  <a:gd name="connsiteY37" fmla="*/ 34615 h 15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01304" h="152552">
                    <a:moveTo>
                      <a:pt x="61992" y="2863"/>
                    </a:moveTo>
                    <a:cubicBezTo>
                      <a:pt x="68041" y="5887"/>
                      <a:pt x="72577" y="10423"/>
                      <a:pt x="75601" y="14959"/>
                    </a:cubicBezTo>
                    <a:lnTo>
                      <a:pt x="75601" y="1351"/>
                    </a:lnTo>
                    <a:lnTo>
                      <a:pt x="101305" y="1351"/>
                    </a:lnTo>
                    <a:lnTo>
                      <a:pt x="101305" y="102656"/>
                    </a:lnTo>
                    <a:cubicBezTo>
                      <a:pt x="101305" y="111728"/>
                      <a:pt x="99793" y="120801"/>
                      <a:pt x="95257" y="128361"/>
                    </a:cubicBezTo>
                    <a:cubicBezTo>
                      <a:pt x="92233" y="135921"/>
                      <a:pt x="86184" y="141968"/>
                      <a:pt x="78624" y="146504"/>
                    </a:cubicBezTo>
                    <a:cubicBezTo>
                      <a:pt x="71064" y="151041"/>
                      <a:pt x="61992" y="152553"/>
                      <a:pt x="51408" y="152553"/>
                    </a:cubicBezTo>
                    <a:cubicBezTo>
                      <a:pt x="37800" y="152553"/>
                      <a:pt x="25704" y="149529"/>
                      <a:pt x="16632" y="141968"/>
                    </a:cubicBezTo>
                    <a:cubicBezTo>
                      <a:pt x="7560" y="135921"/>
                      <a:pt x="3023" y="126848"/>
                      <a:pt x="1512" y="114752"/>
                    </a:cubicBezTo>
                    <a:lnTo>
                      <a:pt x="27216" y="114752"/>
                    </a:lnTo>
                    <a:cubicBezTo>
                      <a:pt x="28728" y="119288"/>
                      <a:pt x="31752" y="122312"/>
                      <a:pt x="36288" y="125337"/>
                    </a:cubicBezTo>
                    <a:cubicBezTo>
                      <a:pt x="40824" y="128361"/>
                      <a:pt x="45361" y="129873"/>
                      <a:pt x="52921" y="129873"/>
                    </a:cubicBezTo>
                    <a:cubicBezTo>
                      <a:pt x="60481" y="129873"/>
                      <a:pt x="66528" y="128361"/>
                      <a:pt x="71064" y="123824"/>
                    </a:cubicBezTo>
                    <a:cubicBezTo>
                      <a:pt x="75601" y="119288"/>
                      <a:pt x="78624" y="113241"/>
                      <a:pt x="78624" y="104168"/>
                    </a:cubicBezTo>
                    <a:lnTo>
                      <a:pt x="78624" y="89048"/>
                    </a:lnTo>
                    <a:cubicBezTo>
                      <a:pt x="75601" y="93584"/>
                      <a:pt x="71064" y="98120"/>
                      <a:pt x="65017" y="101144"/>
                    </a:cubicBezTo>
                    <a:cubicBezTo>
                      <a:pt x="58968" y="104168"/>
                      <a:pt x="52921" y="105681"/>
                      <a:pt x="45361" y="105681"/>
                    </a:cubicBezTo>
                    <a:cubicBezTo>
                      <a:pt x="36288" y="105681"/>
                      <a:pt x="28728" y="104168"/>
                      <a:pt x="22680" y="99632"/>
                    </a:cubicBezTo>
                    <a:cubicBezTo>
                      <a:pt x="15120" y="95096"/>
                      <a:pt x="10583" y="89048"/>
                      <a:pt x="6048" y="81488"/>
                    </a:cubicBezTo>
                    <a:cubicBezTo>
                      <a:pt x="1512" y="73928"/>
                      <a:pt x="0" y="64856"/>
                      <a:pt x="0" y="54272"/>
                    </a:cubicBezTo>
                    <a:cubicBezTo>
                      <a:pt x="0" y="43687"/>
                      <a:pt x="1512" y="34615"/>
                      <a:pt x="6048" y="27055"/>
                    </a:cubicBezTo>
                    <a:cubicBezTo>
                      <a:pt x="10583" y="19495"/>
                      <a:pt x="15120" y="13447"/>
                      <a:pt x="22680" y="8911"/>
                    </a:cubicBezTo>
                    <a:cubicBezTo>
                      <a:pt x="30240" y="4375"/>
                      <a:pt x="37800" y="2863"/>
                      <a:pt x="45361" y="2863"/>
                    </a:cubicBezTo>
                    <a:cubicBezTo>
                      <a:pt x="49896" y="-1673"/>
                      <a:pt x="55944" y="-161"/>
                      <a:pt x="61992" y="2863"/>
                    </a:cubicBezTo>
                    <a:close/>
                    <a:moveTo>
                      <a:pt x="71064" y="34615"/>
                    </a:moveTo>
                    <a:cubicBezTo>
                      <a:pt x="68041" y="30080"/>
                      <a:pt x="65017" y="27055"/>
                      <a:pt x="61992" y="24031"/>
                    </a:cubicBezTo>
                    <a:cubicBezTo>
                      <a:pt x="57457" y="21007"/>
                      <a:pt x="52921" y="21007"/>
                      <a:pt x="48384" y="21007"/>
                    </a:cubicBezTo>
                    <a:cubicBezTo>
                      <a:pt x="43848" y="21007"/>
                      <a:pt x="39312" y="22520"/>
                      <a:pt x="34776" y="24031"/>
                    </a:cubicBezTo>
                    <a:cubicBezTo>
                      <a:pt x="30240" y="27055"/>
                      <a:pt x="27216" y="30080"/>
                      <a:pt x="25704" y="34615"/>
                    </a:cubicBezTo>
                    <a:cubicBezTo>
                      <a:pt x="22680" y="39151"/>
                      <a:pt x="22680" y="43687"/>
                      <a:pt x="22680" y="49736"/>
                    </a:cubicBezTo>
                    <a:cubicBezTo>
                      <a:pt x="22680" y="55783"/>
                      <a:pt x="24192" y="61832"/>
                      <a:pt x="25704" y="64856"/>
                    </a:cubicBezTo>
                    <a:cubicBezTo>
                      <a:pt x="28728" y="69392"/>
                      <a:pt x="31752" y="72416"/>
                      <a:pt x="34776" y="75440"/>
                    </a:cubicBezTo>
                    <a:cubicBezTo>
                      <a:pt x="39312" y="78463"/>
                      <a:pt x="43848" y="78463"/>
                      <a:pt x="48384" y="78463"/>
                    </a:cubicBezTo>
                    <a:cubicBezTo>
                      <a:pt x="52921" y="78463"/>
                      <a:pt x="57457" y="76952"/>
                      <a:pt x="61992" y="75440"/>
                    </a:cubicBezTo>
                    <a:cubicBezTo>
                      <a:pt x="66528" y="72416"/>
                      <a:pt x="69553" y="69392"/>
                      <a:pt x="71064" y="64856"/>
                    </a:cubicBezTo>
                    <a:cubicBezTo>
                      <a:pt x="74088" y="60320"/>
                      <a:pt x="74088" y="55783"/>
                      <a:pt x="74088" y="49736"/>
                    </a:cubicBezTo>
                    <a:cubicBezTo>
                      <a:pt x="74088" y="43687"/>
                      <a:pt x="74088" y="39151"/>
                      <a:pt x="71064" y="346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3" name="Forma Livre: Forma 1292">
                <a:extLst>
                  <a:ext uri="{FF2B5EF4-FFF2-40B4-BE49-F238E27FC236}">
                    <a16:creationId xmlns:a16="http://schemas.microsoft.com/office/drawing/2014/main" id="{D03DBB83-C276-78A6-C9C9-6B00A0B2E438}"/>
                  </a:ext>
                </a:extLst>
              </p:cNvPr>
              <p:cNvSpPr/>
              <p:nvPr/>
            </p:nvSpPr>
            <p:spPr>
              <a:xfrm>
                <a:off x="11362576" y="10706291"/>
                <a:ext cx="97162" cy="102817"/>
              </a:xfrm>
              <a:custGeom>
                <a:avLst/>
                <a:gdLst>
                  <a:gd name="connsiteX0" fmla="*/ 6441 w 97162"/>
                  <a:gd name="connsiteY0" fmla="*/ 24193 h 102817"/>
                  <a:gd name="connsiteX1" fmla="*/ 24585 w 97162"/>
                  <a:gd name="connsiteY1" fmla="*/ 6048 h 102817"/>
                  <a:gd name="connsiteX2" fmla="*/ 50290 w 97162"/>
                  <a:gd name="connsiteY2" fmla="*/ 0 h 102817"/>
                  <a:gd name="connsiteX3" fmla="*/ 80530 w 97162"/>
                  <a:gd name="connsiteY3" fmla="*/ 9073 h 102817"/>
                  <a:gd name="connsiteX4" fmla="*/ 97162 w 97162"/>
                  <a:gd name="connsiteY4" fmla="*/ 34776 h 102817"/>
                  <a:gd name="connsiteX5" fmla="*/ 69946 w 97162"/>
                  <a:gd name="connsiteY5" fmla="*/ 34776 h 102817"/>
                  <a:gd name="connsiteX6" fmla="*/ 62386 w 97162"/>
                  <a:gd name="connsiteY6" fmla="*/ 24193 h 102817"/>
                  <a:gd name="connsiteX7" fmla="*/ 50290 w 97162"/>
                  <a:gd name="connsiteY7" fmla="*/ 21169 h 102817"/>
                  <a:gd name="connsiteX8" fmla="*/ 33658 w 97162"/>
                  <a:gd name="connsiteY8" fmla="*/ 28729 h 102817"/>
                  <a:gd name="connsiteX9" fmla="*/ 27610 w 97162"/>
                  <a:gd name="connsiteY9" fmla="*/ 51409 h 102817"/>
                  <a:gd name="connsiteX10" fmla="*/ 33658 w 97162"/>
                  <a:gd name="connsiteY10" fmla="*/ 74089 h 102817"/>
                  <a:gd name="connsiteX11" fmla="*/ 50290 w 97162"/>
                  <a:gd name="connsiteY11" fmla="*/ 81649 h 102817"/>
                  <a:gd name="connsiteX12" fmla="*/ 69946 w 97162"/>
                  <a:gd name="connsiteY12" fmla="*/ 68041 h 102817"/>
                  <a:gd name="connsiteX13" fmla="*/ 97162 w 97162"/>
                  <a:gd name="connsiteY13" fmla="*/ 68041 h 102817"/>
                  <a:gd name="connsiteX14" fmla="*/ 80530 w 97162"/>
                  <a:gd name="connsiteY14" fmla="*/ 93745 h 102817"/>
                  <a:gd name="connsiteX15" fmla="*/ 50290 w 97162"/>
                  <a:gd name="connsiteY15" fmla="*/ 102817 h 102817"/>
                  <a:gd name="connsiteX16" fmla="*/ 24585 w 97162"/>
                  <a:gd name="connsiteY16" fmla="*/ 96770 h 102817"/>
                  <a:gd name="connsiteX17" fmla="*/ 6441 w 97162"/>
                  <a:gd name="connsiteY17" fmla="*/ 78625 h 102817"/>
                  <a:gd name="connsiteX18" fmla="*/ 394 w 97162"/>
                  <a:gd name="connsiteY18" fmla="*/ 51409 h 102817"/>
                  <a:gd name="connsiteX19" fmla="*/ 6441 w 97162"/>
                  <a:gd name="connsiteY19" fmla="*/ 2419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7162" h="102817">
                    <a:moveTo>
                      <a:pt x="6441" y="24193"/>
                    </a:moveTo>
                    <a:cubicBezTo>
                      <a:pt x="10978" y="16633"/>
                      <a:pt x="17025" y="10584"/>
                      <a:pt x="24585" y="6048"/>
                    </a:cubicBezTo>
                    <a:cubicBezTo>
                      <a:pt x="32146" y="1513"/>
                      <a:pt x="41218" y="0"/>
                      <a:pt x="50290" y="0"/>
                    </a:cubicBezTo>
                    <a:cubicBezTo>
                      <a:pt x="62386" y="0"/>
                      <a:pt x="72970" y="3024"/>
                      <a:pt x="80530" y="9073"/>
                    </a:cubicBezTo>
                    <a:cubicBezTo>
                      <a:pt x="88090" y="15120"/>
                      <a:pt x="94139" y="24193"/>
                      <a:pt x="97162" y="34776"/>
                    </a:cubicBezTo>
                    <a:lnTo>
                      <a:pt x="69946" y="34776"/>
                    </a:lnTo>
                    <a:cubicBezTo>
                      <a:pt x="68434" y="30240"/>
                      <a:pt x="65410" y="27216"/>
                      <a:pt x="62386" y="24193"/>
                    </a:cubicBezTo>
                    <a:cubicBezTo>
                      <a:pt x="59362" y="21169"/>
                      <a:pt x="54826" y="21169"/>
                      <a:pt x="50290" y="21169"/>
                    </a:cubicBezTo>
                    <a:cubicBezTo>
                      <a:pt x="42730" y="21169"/>
                      <a:pt x="36681" y="24193"/>
                      <a:pt x="33658" y="28729"/>
                    </a:cubicBezTo>
                    <a:cubicBezTo>
                      <a:pt x="29121" y="33265"/>
                      <a:pt x="27610" y="40825"/>
                      <a:pt x="27610" y="51409"/>
                    </a:cubicBezTo>
                    <a:cubicBezTo>
                      <a:pt x="27610" y="60481"/>
                      <a:pt x="29121" y="68041"/>
                      <a:pt x="33658" y="74089"/>
                    </a:cubicBezTo>
                    <a:cubicBezTo>
                      <a:pt x="38194" y="78625"/>
                      <a:pt x="44242" y="81649"/>
                      <a:pt x="50290" y="81649"/>
                    </a:cubicBezTo>
                    <a:cubicBezTo>
                      <a:pt x="60874" y="81649"/>
                      <a:pt x="66922" y="77114"/>
                      <a:pt x="69946" y="68041"/>
                    </a:cubicBezTo>
                    <a:lnTo>
                      <a:pt x="97162" y="68041"/>
                    </a:lnTo>
                    <a:cubicBezTo>
                      <a:pt x="94139" y="78625"/>
                      <a:pt x="89602" y="87697"/>
                      <a:pt x="80530" y="93745"/>
                    </a:cubicBezTo>
                    <a:cubicBezTo>
                      <a:pt x="72970" y="99794"/>
                      <a:pt x="62386" y="102817"/>
                      <a:pt x="50290" y="102817"/>
                    </a:cubicBezTo>
                    <a:cubicBezTo>
                      <a:pt x="41218" y="102817"/>
                      <a:pt x="32146" y="101305"/>
                      <a:pt x="24585" y="96770"/>
                    </a:cubicBezTo>
                    <a:cubicBezTo>
                      <a:pt x="17025" y="92234"/>
                      <a:pt x="10978" y="86185"/>
                      <a:pt x="6441" y="78625"/>
                    </a:cubicBezTo>
                    <a:cubicBezTo>
                      <a:pt x="1905" y="71065"/>
                      <a:pt x="394" y="61993"/>
                      <a:pt x="394" y="51409"/>
                    </a:cubicBezTo>
                    <a:cubicBezTo>
                      <a:pt x="-1119" y="42336"/>
                      <a:pt x="1905" y="33265"/>
                      <a:pt x="6441" y="241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4" name="Forma Livre: Forma 1293">
                <a:extLst>
                  <a:ext uri="{FF2B5EF4-FFF2-40B4-BE49-F238E27FC236}">
                    <a16:creationId xmlns:a16="http://schemas.microsoft.com/office/drawing/2014/main" id="{D95C19D0-1564-4D1A-1DAE-C975720CDC94}"/>
                  </a:ext>
                </a:extLst>
              </p:cNvPr>
              <p:cNvSpPr/>
              <p:nvPr/>
            </p:nvSpPr>
            <p:spPr>
              <a:xfrm>
                <a:off x="11471836" y="10707804"/>
                <a:ext cx="102817" cy="102817"/>
              </a:xfrm>
              <a:custGeom>
                <a:avLst/>
                <a:gdLst>
                  <a:gd name="connsiteX0" fmla="*/ 24192 w 102817"/>
                  <a:gd name="connsiteY0" fmla="*/ 96769 h 102817"/>
                  <a:gd name="connsiteX1" fmla="*/ 6048 w 102817"/>
                  <a:gd name="connsiteY1" fmla="*/ 78624 h 102817"/>
                  <a:gd name="connsiteX2" fmla="*/ 0 w 102817"/>
                  <a:gd name="connsiteY2" fmla="*/ 51408 h 102817"/>
                  <a:gd name="connsiteX3" fmla="*/ 7560 w 102817"/>
                  <a:gd name="connsiteY3" fmla="*/ 24192 h 102817"/>
                  <a:gd name="connsiteX4" fmla="*/ 25704 w 102817"/>
                  <a:gd name="connsiteY4" fmla="*/ 6048 h 102817"/>
                  <a:gd name="connsiteX5" fmla="*/ 51408 w 102817"/>
                  <a:gd name="connsiteY5" fmla="*/ 0 h 102817"/>
                  <a:gd name="connsiteX6" fmla="*/ 77113 w 102817"/>
                  <a:gd name="connsiteY6" fmla="*/ 6048 h 102817"/>
                  <a:gd name="connsiteX7" fmla="*/ 95257 w 102817"/>
                  <a:gd name="connsiteY7" fmla="*/ 24192 h 102817"/>
                  <a:gd name="connsiteX8" fmla="*/ 102817 w 102817"/>
                  <a:gd name="connsiteY8" fmla="*/ 51408 h 102817"/>
                  <a:gd name="connsiteX9" fmla="*/ 95257 w 102817"/>
                  <a:gd name="connsiteY9" fmla="*/ 78624 h 102817"/>
                  <a:gd name="connsiteX10" fmla="*/ 77113 w 102817"/>
                  <a:gd name="connsiteY10" fmla="*/ 96769 h 102817"/>
                  <a:gd name="connsiteX11" fmla="*/ 49896 w 102817"/>
                  <a:gd name="connsiteY11" fmla="*/ 102817 h 102817"/>
                  <a:gd name="connsiteX12" fmla="*/ 24192 w 102817"/>
                  <a:gd name="connsiteY12" fmla="*/ 96769 h 102817"/>
                  <a:gd name="connsiteX13" fmla="*/ 63504 w 102817"/>
                  <a:gd name="connsiteY13" fmla="*/ 77113 h 102817"/>
                  <a:gd name="connsiteX14" fmla="*/ 72577 w 102817"/>
                  <a:gd name="connsiteY14" fmla="*/ 66528 h 102817"/>
                  <a:gd name="connsiteX15" fmla="*/ 75601 w 102817"/>
                  <a:gd name="connsiteY15" fmla="*/ 49896 h 102817"/>
                  <a:gd name="connsiteX16" fmla="*/ 68041 w 102817"/>
                  <a:gd name="connsiteY16" fmla="*/ 27216 h 102817"/>
                  <a:gd name="connsiteX17" fmla="*/ 49896 w 102817"/>
                  <a:gd name="connsiteY17" fmla="*/ 19656 h 102817"/>
                  <a:gd name="connsiteX18" fmla="*/ 31752 w 102817"/>
                  <a:gd name="connsiteY18" fmla="*/ 27216 h 102817"/>
                  <a:gd name="connsiteX19" fmla="*/ 24192 w 102817"/>
                  <a:gd name="connsiteY19" fmla="*/ 49896 h 102817"/>
                  <a:gd name="connsiteX20" fmla="*/ 31752 w 102817"/>
                  <a:gd name="connsiteY20" fmla="*/ 72577 h 102817"/>
                  <a:gd name="connsiteX21" fmla="*/ 49896 w 102817"/>
                  <a:gd name="connsiteY21" fmla="*/ 80137 h 102817"/>
                  <a:gd name="connsiteX22" fmla="*/ 63504 w 102817"/>
                  <a:gd name="connsiteY22" fmla="*/ 7711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2817" h="102817">
                    <a:moveTo>
                      <a:pt x="24192" y="96769"/>
                    </a:moveTo>
                    <a:cubicBezTo>
                      <a:pt x="16632" y="92233"/>
                      <a:pt x="10583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7560" y="24192"/>
                    </a:cubicBezTo>
                    <a:cubicBezTo>
                      <a:pt x="12096" y="16632"/>
                      <a:pt x="18143" y="10583"/>
                      <a:pt x="25704" y="6048"/>
                    </a:cubicBezTo>
                    <a:cubicBezTo>
                      <a:pt x="33264" y="1512"/>
                      <a:pt x="42336" y="0"/>
                      <a:pt x="51408" y="0"/>
                    </a:cubicBezTo>
                    <a:cubicBezTo>
                      <a:pt x="60481" y="0"/>
                      <a:pt x="69553" y="1512"/>
                      <a:pt x="77113" y="6048"/>
                    </a:cubicBezTo>
                    <a:cubicBezTo>
                      <a:pt x="84673" y="10583"/>
                      <a:pt x="90721" y="16632"/>
                      <a:pt x="95257" y="24192"/>
                    </a:cubicBezTo>
                    <a:cubicBezTo>
                      <a:pt x="99793" y="31752"/>
                      <a:pt x="102817" y="40824"/>
                      <a:pt x="102817" y="51408"/>
                    </a:cubicBezTo>
                    <a:cubicBezTo>
                      <a:pt x="102817" y="61992"/>
                      <a:pt x="99793" y="71064"/>
                      <a:pt x="95257" y="78624"/>
                    </a:cubicBezTo>
                    <a:cubicBezTo>
                      <a:pt x="90721" y="86184"/>
                      <a:pt x="84673" y="92233"/>
                      <a:pt x="77113" y="96769"/>
                    </a:cubicBezTo>
                    <a:cubicBezTo>
                      <a:pt x="69553" y="101305"/>
                      <a:pt x="60481" y="102817"/>
                      <a:pt x="49896" y="102817"/>
                    </a:cubicBezTo>
                    <a:cubicBezTo>
                      <a:pt x="40824" y="102817"/>
                      <a:pt x="31752" y="99793"/>
                      <a:pt x="24192" y="96769"/>
                    </a:cubicBezTo>
                    <a:close/>
                    <a:moveTo>
                      <a:pt x="63504" y="77113"/>
                    </a:moveTo>
                    <a:cubicBezTo>
                      <a:pt x="68041" y="75601"/>
                      <a:pt x="71064" y="71064"/>
                      <a:pt x="72577" y="66528"/>
                    </a:cubicBezTo>
                    <a:cubicBezTo>
                      <a:pt x="75601" y="61992"/>
                      <a:pt x="75601" y="55944"/>
                      <a:pt x="75601" y="49896"/>
                    </a:cubicBezTo>
                    <a:cubicBezTo>
                      <a:pt x="75601" y="40824"/>
                      <a:pt x="72577" y="33264"/>
                      <a:pt x="68041" y="27216"/>
                    </a:cubicBezTo>
                    <a:cubicBezTo>
                      <a:pt x="63504" y="22680"/>
                      <a:pt x="57457" y="19656"/>
                      <a:pt x="49896" y="19656"/>
                    </a:cubicBezTo>
                    <a:cubicBezTo>
                      <a:pt x="42336" y="19656"/>
                      <a:pt x="36288" y="22680"/>
                      <a:pt x="31752" y="27216"/>
                    </a:cubicBezTo>
                    <a:cubicBezTo>
                      <a:pt x="27216" y="31752"/>
                      <a:pt x="24192" y="39312"/>
                      <a:pt x="24192" y="49896"/>
                    </a:cubicBezTo>
                    <a:cubicBezTo>
                      <a:pt x="24192" y="60481"/>
                      <a:pt x="27216" y="66528"/>
                      <a:pt x="31752" y="72577"/>
                    </a:cubicBezTo>
                    <a:cubicBezTo>
                      <a:pt x="36288" y="77113"/>
                      <a:pt x="42336" y="80137"/>
                      <a:pt x="49896" y="80137"/>
                    </a:cubicBezTo>
                    <a:cubicBezTo>
                      <a:pt x="55944" y="80137"/>
                      <a:pt x="58968" y="78624"/>
                      <a:pt x="63504" y="771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5" name="Forma Livre: Forma 1294">
                <a:extLst>
                  <a:ext uri="{FF2B5EF4-FFF2-40B4-BE49-F238E27FC236}">
                    <a16:creationId xmlns:a16="http://schemas.microsoft.com/office/drawing/2014/main" id="{D773E0F3-725B-F475-35E6-C550AB0FE435}"/>
                  </a:ext>
                </a:extLst>
              </p:cNvPr>
              <p:cNvSpPr/>
              <p:nvPr/>
            </p:nvSpPr>
            <p:spPr>
              <a:xfrm>
                <a:off x="11592797" y="10707514"/>
                <a:ext cx="167833" cy="101594"/>
              </a:xfrm>
              <a:custGeom>
                <a:avLst/>
                <a:gdLst>
                  <a:gd name="connsiteX0" fmla="*/ 155738 w 167833"/>
                  <a:gd name="connsiteY0" fmla="*/ 10873 h 101594"/>
                  <a:gd name="connsiteX1" fmla="*/ 167834 w 167833"/>
                  <a:gd name="connsiteY1" fmla="*/ 42626 h 101594"/>
                  <a:gd name="connsiteX2" fmla="*/ 167834 w 167833"/>
                  <a:gd name="connsiteY2" fmla="*/ 101594 h 101594"/>
                  <a:gd name="connsiteX3" fmla="*/ 142129 w 167833"/>
                  <a:gd name="connsiteY3" fmla="*/ 101594 h 101594"/>
                  <a:gd name="connsiteX4" fmla="*/ 142129 w 167833"/>
                  <a:gd name="connsiteY4" fmla="*/ 45650 h 101594"/>
                  <a:gd name="connsiteX5" fmla="*/ 136082 w 167833"/>
                  <a:gd name="connsiteY5" fmla="*/ 27506 h 101594"/>
                  <a:gd name="connsiteX6" fmla="*/ 119449 w 167833"/>
                  <a:gd name="connsiteY6" fmla="*/ 21458 h 101594"/>
                  <a:gd name="connsiteX7" fmla="*/ 102817 w 167833"/>
                  <a:gd name="connsiteY7" fmla="*/ 27506 h 101594"/>
                  <a:gd name="connsiteX8" fmla="*/ 96769 w 167833"/>
                  <a:gd name="connsiteY8" fmla="*/ 45650 h 101594"/>
                  <a:gd name="connsiteX9" fmla="*/ 96769 w 167833"/>
                  <a:gd name="connsiteY9" fmla="*/ 101594 h 101594"/>
                  <a:gd name="connsiteX10" fmla="*/ 71064 w 167833"/>
                  <a:gd name="connsiteY10" fmla="*/ 101594 h 101594"/>
                  <a:gd name="connsiteX11" fmla="*/ 71064 w 167833"/>
                  <a:gd name="connsiteY11" fmla="*/ 45650 h 101594"/>
                  <a:gd name="connsiteX12" fmla="*/ 65017 w 167833"/>
                  <a:gd name="connsiteY12" fmla="*/ 27506 h 101594"/>
                  <a:gd name="connsiteX13" fmla="*/ 48384 w 167833"/>
                  <a:gd name="connsiteY13" fmla="*/ 21458 h 101594"/>
                  <a:gd name="connsiteX14" fmla="*/ 31752 w 167833"/>
                  <a:gd name="connsiteY14" fmla="*/ 27506 h 101594"/>
                  <a:gd name="connsiteX15" fmla="*/ 25704 w 167833"/>
                  <a:gd name="connsiteY15" fmla="*/ 45650 h 101594"/>
                  <a:gd name="connsiteX16" fmla="*/ 25704 w 167833"/>
                  <a:gd name="connsiteY16" fmla="*/ 101594 h 101594"/>
                  <a:gd name="connsiteX17" fmla="*/ 0 w 167833"/>
                  <a:gd name="connsiteY17" fmla="*/ 101594 h 101594"/>
                  <a:gd name="connsiteX18" fmla="*/ 0 w 167833"/>
                  <a:gd name="connsiteY18" fmla="*/ 1802 h 101594"/>
                  <a:gd name="connsiteX19" fmla="*/ 25704 w 167833"/>
                  <a:gd name="connsiteY19" fmla="*/ 1802 h 101594"/>
                  <a:gd name="connsiteX20" fmla="*/ 25704 w 167833"/>
                  <a:gd name="connsiteY20" fmla="*/ 13898 h 101594"/>
                  <a:gd name="connsiteX21" fmla="*/ 37800 w 167833"/>
                  <a:gd name="connsiteY21" fmla="*/ 3313 h 101594"/>
                  <a:gd name="connsiteX22" fmla="*/ 54432 w 167833"/>
                  <a:gd name="connsiteY22" fmla="*/ 290 h 101594"/>
                  <a:gd name="connsiteX23" fmla="*/ 75601 w 167833"/>
                  <a:gd name="connsiteY23" fmla="*/ 4826 h 101594"/>
                  <a:gd name="connsiteX24" fmla="*/ 89209 w 167833"/>
                  <a:gd name="connsiteY24" fmla="*/ 18433 h 101594"/>
                  <a:gd name="connsiteX25" fmla="*/ 102817 w 167833"/>
                  <a:gd name="connsiteY25" fmla="*/ 4826 h 101594"/>
                  <a:gd name="connsiteX26" fmla="*/ 122473 w 167833"/>
                  <a:gd name="connsiteY26" fmla="*/ 290 h 101594"/>
                  <a:gd name="connsiteX27" fmla="*/ 155738 w 167833"/>
                  <a:gd name="connsiteY27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7833" h="101594">
                    <a:moveTo>
                      <a:pt x="155738" y="10873"/>
                    </a:moveTo>
                    <a:cubicBezTo>
                      <a:pt x="163298" y="18433"/>
                      <a:pt x="167834" y="29018"/>
                      <a:pt x="167834" y="42626"/>
                    </a:cubicBezTo>
                    <a:lnTo>
                      <a:pt x="167834" y="101594"/>
                    </a:lnTo>
                    <a:lnTo>
                      <a:pt x="142129" y="101594"/>
                    </a:lnTo>
                    <a:lnTo>
                      <a:pt x="142129" y="45650"/>
                    </a:lnTo>
                    <a:cubicBezTo>
                      <a:pt x="142129" y="38090"/>
                      <a:pt x="140618" y="32042"/>
                      <a:pt x="136082" y="27506"/>
                    </a:cubicBezTo>
                    <a:cubicBezTo>
                      <a:pt x="131545" y="22970"/>
                      <a:pt x="127009" y="21458"/>
                      <a:pt x="119449" y="21458"/>
                    </a:cubicBezTo>
                    <a:cubicBezTo>
                      <a:pt x="111889" y="21458"/>
                      <a:pt x="107353" y="22970"/>
                      <a:pt x="102817" y="27506"/>
                    </a:cubicBezTo>
                    <a:cubicBezTo>
                      <a:pt x="98281" y="32042"/>
                      <a:pt x="96769" y="38090"/>
                      <a:pt x="96769" y="45650"/>
                    </a:cubicBezTo>
                    <a:lnTo>
                      <a:pt x="96769" y="101594"/>
                    </a:lnTo>
                    <a:lnTo>
                      <a:pt x="71064" y="101594"/>
                    </a:lnTo>
                    <a:lnTo>
                      <a:pt x="71064" y="45650"/>
                    </a:lnTo>
                    <a:cubicBezTo>
                      <a:pt x="71064" y="38090"/>
                      <a:pt x="69553" y="32042"/>
                      <a:pt x="65017" y="27506"/>
                    </a:cubicBezTo>
                    <a:cubicBezTo>
                      <a:pt x="60481" y="22970"/>
                      <a:pt x="55944" y="21458"/>
                      <a:pt x="48384" y="21458"/>
                    </a:cubicBezTo>
                    <a:cubicBezTo>
                      <a:pt x="40824" y="21458"/>
                      <a:pt x="36288" y="22970"/>
                      <a:pt x="31752" y="27506"/>
                    </a:cubicBezTo>
                    <a:cubicBezTo>
                      <a:pt x="27216" y="32042"/>
                      <a:pt x="25704" y="38090"/>
                      <a:pt x="25704" y="45650"/>
                    </a:cubicBezTo>
                    <a:lnTo>
                      <a:pt x="25704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4" y="1802"/>
                    </a:lnTo>
                    <a:lnTo>
                      <a:pt x="25704" y="13898"/>
                    </a:lnTo>
                    <a:cubicBezTo>
                      <a:pt x="28728" y="9362"/>
                      <a:pt x="33264" y="6337"/>
                      <a:pt x="37800" y="3313"/>
                    </a:cubicBezTo>
                    <a:cubicBezTo>
                      <a:pt x="42336" y="290"/>
                      <a:pt x="48384" y="290"/>
                      <a:pt x="54432" y="290"/>
                    </a:cubicBezTo>
                    <a:cubicBezTo>
                      <a:pt x="61992" y="290"/>
                      <a:pt x="69553" y="1802"/>
                      <a:pt x="75601" y="4826"/>
                    </a:cubicBezTo>
                    <a:cubicBezTo>
                      <a:pt x="81648" y="7850"/>
                      <a:pt x="86184" y="12386"/>
                      <a:pt x="89209" y="18433"/>
                    </a:cubicBezTo>
                    <a:cubicBezTo>
                      <a:pt x="92233" y="12386"/>
                      <a:pt x="96769" y="7850"/>
                      <a:pt x="102817" y="4826"/>
                    </a:cubicBezTo>
                    <a:cubicBezTo>
                      <a:pt x="108865" y="1802"/>
                      <a:pt x="116425" y="290"/>
                      <a:pt x="122473" y="290"/>
                    </a:cubicBezTo>
                    <a:cubicBezTo>
                      <a:pt x="137593" y="-1223"/>
                      <a:pt x="148178" y="3313"/>
                      <a:pt x="155738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6" name="Forma Livre: Forma 1295">
                <a:extLst>
                  <a:ext uri="{FF2B5EF4-FFF2-40B4-BE49-F238E27FC236}">
                    <a16:creationId xmlns:a16="http://schemas.microsoft.com/office/drawing/2014/main" id="{CC002C86-2C94-FB1D-209C-95B2259FC556}"/>
                  </a:ext>
                </a:extLst>
              </p:cNvPr>
              <p:cNvSpPr/>
              <p:nvPr/>
            </p:nvSpPr>
            <p:spPr>
              <a:xfrm>
                <a:off x="11783311" y="10706291"/>
                <a:ext cx="104329" cy="148177"/>
              </a:xfrm>
              <a:custGeom>
                <a:avLst/>
                <a:gdLst>
                  <a:gd name="connsiteX0" fmla="*/ 39312 w 104329"/>
                  <a:gd name="connsiteY0" fmla="*/ 4536 h 148177"/>
                  <a:gd name="connsiteX1" fmla="*/ 58969 w 104329"/>
                  <a:gd name="connsiteY1" fmla="*/ 0 h 148177"/>
                  <a:gd name="connsiteX2" fmla="*/ 81649 w 104329"/>
                  <a:gd name="connsiteY2" fmla="*/ 6048 h 148177"/>
                  <a:gd name="connsiteX3" fmla="*/ 98281 w 104329"/>
                  <a:gd name="connsiteY3" fmla="*/ 24193 h 148177"/>
                  <a:gd name="connsiteX4" fmla="*/ 104330 w 104329"/>
                  <a:gd name="connsiteY4" fmla="*/ 51409 h 148177"/>
                  <a:gd name="connsiteX5" fmla="*/ 98281 w 104329"/>
                  <a:gd name="connsiteY5" fmla="*/ 78625 h 148177"/>
                  <a:gd name="connsiteX6" fmla="*/ 81649 w 104329"/>
                  <a:gd name="connsiteY6" fmla="*/ 96770 h 148177"/>
                  <a:gd name="connsiteX7" fmla="*/ 58969 w 104329"/>
                  <a:gd name="connsiteY7" fmla="*/ 102817 h 148177"/>
                  <a:gd name="connsiteX8" fmla="*/ 39312 w 104329"/>
                  <a:gd name="connsiteY8" fmla="*/ 98281 h 148177"/>
                  <a:gd name="connsiteX9" fmla="*/ 25705 w 104329"/>
                  <a:gd name="connsiteY9" fmla="*/ 86185 h 148177"/>
                  <a:gd name="connsiteX10" fmla="*/ 25705 w 104329"/>
                  <a:gd name="connsiteY10" fmla="*/ 148178 h 148177"/>
                  <a:gd name="connsiteX11" fmla="*/ 0 w 104329"/>
                  <a:gd name="connsiteY11" fmla="*/ 148178 h 148177"/>
                  <a:gd name="connsiteX12" fmla="*/ 0 w 104329"/>
                  <a:gd name="connsiteY12" fmla="*/ 0 h 148177"/>
                  <a:gd name="connsiteX13" fmla="*/ 25705 w 104329"/>
                  <a:gd name="connsiteY13" fmla="*/ 0 h 148177"/>
                  <a:gd name="connsiteX14" fmla="*/ 25705 w 104329"/>
                  <a:gd name="connsiteY14" fmla="*/ 15120 h 148177"/>
                  <a:gd name="connsiteX15" fmla="*/ 39312 w 104329"/>
                  <a:gd name="connsiteY15" fmla="*/ 4536 h 148177"/>
                  <a:gd name="connsiteX16" fmla="*/ 75601 w 104329"/>
                  <a:gd name="connsiteY16" fmla="*/ 36289 h 148177"/>
                  <a:gd name="connsiteX17" fmla="*/ 66529 w 104329"/>
                  <a:gd name="connsiteY17" fmla="*/ 25705 h 148177"/>
                  <a:gd name="connsiteX18" fmla="*/ 52921 w 104329"/>
                  <a:gd name="connsiteY18" fmla="*/ 22680 h 148177"/>
                  <a:gd name="connsiteX19" fmla="*/ 39312 w 104329"/>
                  <a:gd name="connsiteY19" fmla="*/ 25705 h 148177"/>
                  <a:gd name="connsiteX20" fmla="*/ 30240 w 104329"/>
                  <a:gd name="connsiteY20" fmla="*/ 36289 h 148177"/>
                  <a:gd name="connsiteX21" fmla="*/ 27216 w 104329"/>
                  <a:gd name="connsiteY21" fmla="*/ 51409 h 148177"/>
                  <a:gd name="connsiteX22" fmla="*/ 30240 w 104329"/>
                  <a:gd name="connsiteY22" fmla="*/ 66529 h 148177"/>
                  <a:gd name="connsiteX23" fmla="*/ 39312 w 104329"/>
                  <a:gd name="connsiteY23" fmla="*/ 77114 h 148177"/>
                  <a:gd name="connsiteX24" fmla="*/ 52921 w 104329"/>
                  <a:gd name="connsiteY24" fmla="*/ 80137 h 148177"/>
                  <a:gd name="connsiteX25" fmla="*/ 66529 w 104329"/>
                  <a:gd name="connsiteY25" fmla="*/ 77114 h 148177"/>
                  <a:gd name="connsiteX26" fmla="*/ 75601 w 104329"/>
                  <a:gd name="connsiteY26" fmla="*/ 66529 h 148177"/>
                  <a:gd name="connsiteX27" fmla="*/ 78625 w 104329"/>
                  <a:gd name="connsiteY27" fmla="*/ 49896 h 148177"/>
                  <a:gd name="connsiteX28" fmla="*/ 75601 w 104329"/>
                  <a:gd name="connsiteY28" fmla="*/ 36289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48177">
                    <a:moveTo>
                      <a:pt x="39312" y="4536"/>
                    </a:moveTo>
                    <a:cubicBezTo>
                      <a:pt x="45361" y="1513"/>
                      <a:pt x="51409" y="0"/>
                      <a:pt x="58969" y="0"/>
                    </a:cubicBezTo>
                    <a:cubicBezTo>
                      <a:pt x="68041" y="0"/>
                      <a:pt x="75601" y="1513"/>
                      <a:pt x="81649" y="6048"/>
                    </a:cubicBezTo>
                    <a:cubicBezTo>
                      <a:pt x="87697" y="10584"/>
                      <a:pt x="93745" y="16633"/>
                      <a:pt x="98281" y="24193"/>
                    </a:cubicBezTo>
                    <a:cubicBezTo>
                      <a:pt x="102817" y="31753"/>
                      <a:pt x="104330" y="40825"/>
                      <a:pt x="104330" y="51409"/>
                    </a:cubicBezTo>
                    <a:cubicBezTo>
                      <a:pt x="104330" y="61993"/>
                      <a:pt x="102817" y="71065"/>
                      <a:pt x="98281" y="78625"/>
                    </a:cubicBezTo>
                    <a:cubicBezTo>
                      <a:pt x="93745" y="86185"/>
                      <a:pt x="89210" y="92234"/>
                      <a:pt x="81649" y="96770"/>
                    </a:cubicBezTo>
                    <a:cubicBezTo>
                      <a:pt x="74089" y="101305"/>
                      <a:pt x="66529" y="102817"/>
                      <a:pt x="58969" y="102817"/>
                    </a:cubicBezTo>
                    <a:cubicBezTo>
                      <a:pt x="51409" y="102817"/>
                      <a:pt x="45361" y="101305"/>
                      <a:pt x="39312" y="98281"/>
                    </a:cubicBezTo>
                    <a:cubicBezTo>
                      <a:pt x="33265" y="95257"/>
                      <a:pt x="28729" y="90721"/>
                      <a:pt x="25705" y="86185"/>
                    </a:cubicBezTo>
                    <a:lnTo>
                      <a:pt x="25705" y="148178"/>
                    </a:lnTo>
                    <a:lnTo>
                      <a:pt x="0" y="148178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25705" y="15120"/>
                    </a:lnTo>
                    <a:cubicBezTo>
                      <a:pt x="28729" y="12096"/>
                      <a:pt x="33265" y="7560"/>
                      <a:pt x="39312" y="4536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9" y="25705"/>
                    </a:cubicBezTo>
                    <a:cubicBezTo>
                      <a:pt x="61992" y="22680"/>
                      <a:pt x="57457" y="22680"/>
                      <a:pt x="52921" y="22680"/>
                    </a:cubicBezTo>
                    <a:cubicBezTo>
                      <a:pt x="48385" y="22680"/>
                      <a:pt x="43849" y="24193"/>
                      <a:pt x="39312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8729" y="40825"/>
                      <a:pt x="27216" y="45361"/>
                      <a:pt x="27216" y="51409"/>
                    </a:cubicBezTo>
                    <a:cubicBezTo>
                      <a:pt x="27216" y="57457"/>
                      <a:pt x="28729" y="61993"/>
                      <a:pt x="30240" y="66529"/>
                    </a:cubicBezTo>
                    <a:cubicBezTo>
                      <a:pt x="31752" y="71065"/>
                      <a:pt x="36289" y="74089"/>
                      <a:pt x="39312" y="77114"/>
                    </a:cubicBezTo>
                    <a:cubicBezTo>
                      <a:pt x="43849" y="80137"/>
                      <a:pt x="48385" y="80137"/>
                      <a:pt x="52921" y="80137"/>
                    </a:cubicBezTo>
                    <a:cubicBezTo>
                      <a:pt x="57457" y="80137"/>
                      <a:pt x="61992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49896"/>
                    </a:cubicBezTo>
                    <a:cubicBezTo>
                      <a:pt x="78625" y="45361"/>
                      <a:pt x="77113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7" name="Forma Livre: Forma 1296">
                <a:extLst>
                  <a:ext uri="{FF2B5EF4-FFF2-40B4-BE49-F238E27FC236}">
                    <a16:creationId xmlns:a16="http://schemas.microsoft.com/office/drawing/2014/main" id="{DB3055AD-15AF-3329-69B1-DF3D36F4BACF}"/>
                  </a:ext>
                </a:extLst>
              </p:cNvPr>
              <p:cNvSpPr/>
              <p:nvPr/>
            </p:nvSpPr>
            <p:spPr>
              <a:xfrm>
                <a:off x="11900846" y="10706291"/>
                <a:ext cx="103219" cy="104329"/>
              </a:xfrm>
              <a:custGeom>
                <a:avLst/>
                <a:gdLst>
                  <a:gd name="connsiteX0" fmla="*/ 4938 w 103219"/>
                  <a:gd name="connsiteY0" fmla="*/ 24193 h 104329"/>
                  <a:gd name="connsiteX1" fmla="*/ 21571 w 103219"/>
                  <a:gd name="connsiteY1" fmla="*/ 6048 h 104329"/>
                  <a:gd name="connsiteX2" fmla="*/ 44251 w 103219"/>
                  <a:gd name="connsiteY2" fmla="*/ 0 h 104329"/>
                  <a:gd name="connsiteX3" fmla="*/ 63907 w 103219"/>
                  <a:gd name="connsiteY3" fmla="*/ 4536 h 104329"/>
                  <a:gd name="connsiteX4" fmla="*/ 77516 w 103219"/>
                  <a:gd name="connsiteY4" fmla="*/ 16633 h 104329"/>
                  <a:gd name="connsiteX5" fmla="*/ 77516 w 103219"/>
                  <a:gd name="connsiteY5" fmla="*/ 3024 h 104329"/>
                  <a:gd name="connsiteX6" fmla="*/ 103219 w 103219"/>
                  <a:gd name="connsiteY6" fmla="*/ 3024 h 104329"/>
                  <a:gd name="connsiteX7" fmla="*/ 103219 w 103219"/>
                  <a:gd name="connsiteY7" fmla="*/ 102817 h 104329"/>
                  <a:gd name="connsiteX8" fmla="*/ 79027 w 103219"/>
                  <a:gd name="connsiteY8" fmla="*/ 102817 h 104329"/>
                  <a:gd name="connsiteX9" fmla="*/ 79027 w 103219"/>
                  <a:gd name="connsiteY9" fmla="*/ 87697 h 104329"/>
                  <a:gd name="connsiteX10" fmla="*/ 65419 w 103219"/>
                  <a:gd name="connsiteY10" fmla="*/ 99794 h 104329"/>
                  <a:gd name="connsiteX11" fmla="*/ 45763 w 103219"/>
                  <a:gd name="connsiteY11" fmla="*/ 104330 h 104329"/>
                  <a:gd name="connsiteX12" fmla="*/ 23082 w 103219"/>
                  <a:gd name="connsiteY12" fmla="*/ 98281 h 104329"/>
                  <a:gd name="connsiteX13" fmla="*/ 6450 w 103219"/>
                  <a:gd name="connsiteY13" fmla="*/ 80137 h 104329"/>
                  <a:gd name="connsiteX14" fmla="*/ 402 w 103219"/>
                  <a:gd name="connsiteY14" fmla="*/ 52921 h 104329"/>
                  <a:gd name="connsiteX15" fmla="*/ 4938 w 103219"/>
                  <a:gd name="connsiteY15" fmla="*/ 24193 h 104329"/>
                  <a:gd name="connsiteX16" fmla="*/ 74491 w 103219"/>
                  <a:gd name="connsiteY16" fmla="*/ 36289 h 104329"/>
                  <a:gd name="connsiteX17" fmla="*/ 65419 w 103219"/>
                  <a:gd name="connsiteY17" fmla="*/ 25705 h 104329"/>
                  <a:gd name="connsiteX18" fmla="*/ 51811 w 103219"/>
                  <a:gd name="connsiteY18" fmla="*/ 22680 h 104329"/>
                  <a:gd name="connsiteX19" fmla="*/ 38202 w 103219"/>
                  <a:gd name="connsiteY19" fmla="*/ 25705 h 104329"/>
                  <a:gd name="connsiteX20" fmla="*/ 29131 w 103219"/>
                  <a:gd name="connsiteY20" fmla="*/ 36289 h 104329"/>
                  <a:gd name="connsiteX21" fmla="*/ 26107 w 103219"/>
                  <a:gd name="connsiteY21" fmla="*/ 51409 h 104329"/>
                  <a:gd name="connsiteX22" fmla="*/ 29131 w 103219"/>
                  <a:gd name="connsiteY22" fmla="*/ 66529 h 104329"/>
                  <a:gd name="connsiteX23" fmla="*/ 38202 w 103219"/>
                  <a:gd name="connsiteY23" fmla="*/ 77114 h 104329"/>
                  <a:gd name="connsiteX24" fmla="*/ 51811 w 103219"/>
                  <a:gd name="connsiteY24" fmla="*/ 80137 h 104329"/>
                  <a:gd name="connsiteX25" fmla="*/ 65419 w 103219"/>
                  <a:gd name="connsiteY25" fmla="*/ 77114 h 104329"/>
                  <a:gd name="connsiteX26" fmla="*/ 74491 w 103219"/>
                  <a:gd name="connsiteY26" fmla="*/ 66529 h 104329"/>
                  <a:gd name="connsiteX27" fmla="*/ 77516 w 103219"/>
                  <a:gd name="connsiteY27" fmla="*/ 51409 h 104329"/>
                  <a:gd name="connsiteX28" fmla="*/ 74491 w 103219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219" h="104329">
                    <a:moveTo>
                      <a:pt x="4938" y="24193"/>
                    </a:moveTo>
                    <a:cubicBezTo>
                      <a:pt x="9475" y="16633"/>
                      <a:pt x="14011" y="10584"/>
                      <a:pt x="21571" y="6048"/>
                    </a:cubicBezTo>
                    <a:cubicBezTo>
                      <a:pt x="29131" y="1513"/>
                      <a:pt x="36691" y="0"/>
                      <a:pt x="44251" y="0"/>
                    </a:cubicBezTo>
                    <a:cubicBezTo>
                      <a:pt x="51811" y="0"/>
                      <a:pt x="57859" y="1513"/>
                      <a:pt x="63907" y="4536"/>
                    </a:cubicBezTo>
                    <a:cubicBezTo>
                      <a:pt x="69955" y="7560"/>
                      <a:pt x="74491" y="12096"/>
                      <a:pt x="77516" y="16633"/>
                    </a:cubicBezTo>
                    <a:lnTo>
                      <a:pt x="77516" y="3024"/>
                    </a:lnTo>
                    <a:lnTo>
                      <a:pt x="103219" y="3024"/>
                    </a:lnTo>
                    <a:lnTo>
                      <a:pt x="103219" y="102817"/>
                    </a:lnTo>
                    <a:lnTo>
                      <a:pt x="79027" y="102817"/>
                    </a:lnTo>
                    <a:lnTo>
                      <a:pt x="79027" y="87697"/>
                    </a:lnTo>
                    <a:cubicBezTo>
                      <a:pt x="76003" y="92234"/>
                      <a:pt x="71467" y="96770"/>
                      <a:pt x="65419" y="99794"/>
                    </a:cubicBezTo>
                    <a:cubicBezTo>
                      <a:pt x="59371" y="102817"/>
                      <a:pt x="53323" y="104330"/>
                      <a:pt x="45763" y="104330"/>
                    </a:cubicBezTo>
                    <a:cubicBezTo>
                      <a:pt x="36691" y="104330"/>
                      <a:pt x="29131" y="102817"/>
                      <a:pt x="23082" y="98281"/>
                    </a:cubicBezTo>
                    <a:cubicBezTo>
                      <a:pt x="17035" y="93745"/>
                      <a:pt x="10986" y="87697"/>
                      <a:pt x="6450" y="80137"/>
                    </a:cubicBezTo>
                    <a:cubicBezTo>
                      <a:pt x="1915" y="72577"/>
                      <a:pt x="402" y="63505"/>
                      <a:pt x="402" y="52921"/>
                    </a:cubicBezTo>
                    <a:cubicBezTo>
                      <a:pt x="-1110" y="42336"/>
                      <a:pt x="1915" y="33265"/>
                      <a:pt x="4938" y="24193"/>
                    </a:cubicBezTo>
                    <a:close/>
                    <a:moveTo>
                      <a:pt x="74491" y="36289"/>
                    </a:moveTo>
                    <a:cubicBezTo>
                      <a:pt x="71467" y="31753"/>
                      <a:pt x="68443" y="28729"/>
                      <a:pt x="65419" y="25705"/>
                    </a:cubicBezTo>
                    <a:cubicBezTo>
                      <a:pt x="60883" y="22680"/>
                      <a:pt x="56347" y="22680"/>
                      <a:pt x="51811" y="22680"/>
                    </a:cubicBezTo>
                    <a:cubicBezTo>
                      <a:pt x="47275" y="22680"/>
                      <a:pt x="42738" y="24193"/>
                      <a:pt x="38202" y="25705"/>
                    </a:cubicBezTo>
                    <a:cubicBezTo>
                      <a:pt x="33667" y="28729"/>
                      <a:pt x="30642" y="31753"/>
                      <a:pt x="29131" y="36289"/>
                    </a:cubicBezTo>
                    <a:cubicBezTo>
                      <a:pt x="26107" y="40825"/>
                      <a:pt x="26107" y="45361"/>
                      <a:pt x="26107" y="51409"/>
                    </a:cubicBezTo>
                    <a:cubicBezTo>
                      <a:pt x="26107" y="57457"/>
                      <a:pt x="27618" y="63505"/>
                      <a:pt x="29131" y="66529"/>
                    </a:cubicBezTo>
                    <a:cubicBezTo>
                      <a:pt x="32155" y="71065"/>
                      <a:pt x="35178" y="74089"/>
                      <a:pt x="38202" y="77114"/>
                    </a:cubicBezTo>
                    <a:cubicBezTo>
                      <a:pt x="42738" y="80137"/>
                      <a:pt x="47275" y="80137"/>
                      <a:pt x="51811" y="80137"/>
                    </a:cubicBezTo>
                    <a:cubicBezTo>
                      <a:pt x="56347" y="80137"/>
                      <a:pt x="60883" y="78625"/>
                      <a:pt x="65419" y="77114"/>
                    </a:cubicBezTo>
                    <a:cubicBezTo>
                      <a:pt x="69955" y="74089"/>
                      <a:pt x="72979" y="71065"/>
                      <a:pt x="74491" y="66529"/>
                    </a:cubicBezTo>
                    <a:cubicBezTo>
                      <a:pt x="77516" y="61993"/>
                      <a:pt x="77516" y="57457"/>
                      <a:pt x="77516" y="51409"/>
                    </a:cubicBezTo>
                    <a:cubicBezTo>
                      <a:pt x="77516" y="45361"/>
                      <a:pt x="77516" y="40825"/>
                      <a:pt x="7449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8" name="Forma Livre: Forma 1297">
                <a:extLst>
                  <a:ext uri="{FF2B5EF4-FFF2-40B4-BE49-F238E27FC236}">
                    <a16:creationId xmlns:a16="http://schemas.microsoft.com/office/drawing/2014/main" id="{4DF8EAD7-8F34-9521-5F0F-2C8AFA9E990C}"/>
                  </a:ext>
                </a:extLst>
              </p:cNvPr>
              <p:cNvSpPr/>
              <p:nvPr/>
            </p:nvSpPr>
            <p:spPr>
              <a:xfrm>
                <a:off x="12029770" y="10707514"/>
                <a:ext cx="95257" cy="101594"/>
              </a:xfrm>
              <a:custGeom>
                <a:avLst/>
                <a:gdLst>
                  <a:gd name="connsiteX0" fmla="*/ 84674 w 95257"/>
                  <a:gd name="connsiteY0" fmla="*/ 10873 h 101594"/>
                  <a:gd name="connsiteX1" fmla="*/ 95257 w 95257"/>
                  <a:gd name="connsiteY1" fmla="*/ 42626 h 101594"/>
                  <a:gd name="connsiteX2" fmla="*/ 95257 w 95257"/>
                  <a:gd name="connsiteY2" fmla="*/ 101594 h 101594"/>
                  <a:gd name="connsiteX3" fmla="*/ 71065 w 95257"/>
                  <a:gd name="connsiteY3" fmla="*/ 101594 h 101594"/>
                  <a:gd name="connsiteX4" fmla="*/ 71065 w 95257"/>
                  <a:gd name="connsiteY4" fmla="*/ 45650 h 101594"/>
                  <a:gd name="connsiteX5" fmla="*/ 65017 w 95257"/>
                  <a:gd name="connsiteY5" fmla="*/ 27506 h 101594"/>
                  <a:gd name="connsiteX6" fmla="*/ 48385 w 95257"/>
                  <a:gd name="connsiteY6" fmla="*/ 21458 h 101594"/>
                  <a:gd name="connsiteX7" fmla="*/ 31753 w 95257"/>
                  <a:gd name="connsiteY7" fmla="*/ 27506 h 101594"/>
                  <a:gd name="connsiteX8" fmla="*/ 25705 w 95257"/>
                  <a:gd name="connsiteY8" fmla="*/ 45650 h 101594"/>
                  <a:gd name="connsiteX9" fmla="*/ 25705 w 95257"/>
                  <a:gd name="connsiteY9" fmla="*/ 101594 h 101594"/>
                  <a:gd name="connsiteX10" fmla="*/ 0 w 95257"/>
                  <a:gd name="connsiteY10" fmla="*/ 101594 h 101594"/>
                  <a:gd name="connsiteX11" fmla="*/ 0 w 95257"/>
                  <a:gd name="connsiteY11" fmla="*/ 1802 h 101594"/>
                  <a:gd name="connsiteX12" fmla="*/ 25705 w 95257"/>
                  <a:gd name="connsiteY12" fmla="*/ 1802 h 101594"/>
                  <a:gd name="connsiteX13" fmla="*/ 25705 w 95257"/>
                  <a:gd name="connsiteY13" fmla="*/ 13898 h 101594"/>
                  <a:gd name="connsiteX14" fmla="*/ 39313 w 95257"/>
                  <a:gd name="connsiteY14" fmla="*/ 3313 h 101594"/>
                  <a:gd name="connsiteX15" fmla="*/ 55945 w 95257"/>
                  <a:gd name="connsiteY15" fmla="*/ 290 h 101594"/>
                  <a:gd name="connsiteX16" fmla="*/ 84674 w 95257"/>
                  <a:gd name="connsiteY16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257" h="101594">
                    <a:moveTo>
                      <a:pt x="84674" y="10873"/>
                    </a:moveTo>
                    <a:cubicBezTo>
                      <a:pt x="92234" y="18433"/>
                      <a:pt x="95257" y="29018"/>
                      <a:pt x="95257" y="42626"/>
                    </a:cubicBezTo>
                    <a:lnTo>
                      <a:pt x="95257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7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6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9313" y="3313"/>
                    </a:cubicBezTo>
                    <a:cubicBezTo>
                      <a:pt x="43849" y="290"/>
                      <a:pt x="49896" y="290"/>
                      <a:pt x="55945" y="290"/>
                    </a:cubicBezTo>
                    <a:cubicBezTo>
                      <a:pt x="68041" y="-1223"/>
                      <a:pt x="77114" y="3313"/>
                      <a:pt x="84674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99" name="Forma Livre: Forma 1298">
                <a:extLst>
                  <a:ext uri="{FF2B5EF4-FFF2-40B4-BE49-F238E27FC236}">
                    <a16:creationId xmlns:a16="http://schemas.microsoft.com/office/drawing/2014/main" id="{903487A2-BD62-2742-472B-267ED34876F4}"/>
                  </a:ext>
                </a:extLst>
              </p:cNvPr>
              <p:cNvSpPr/>
              <p:nvPr/>
            </p:nvSpPr>
            <p:spPr>
              <a:xfrm>
                <a:off x="12137124" y="10707804"/>
                <a:ext cx="108864" cy="148177"/>
              </a:xfrm>
              <a:custGeom>
                <a:avLst/>
                <a:gdLst>
                  <a:gd name="connsiteX0" fmla="*/ 108865 w 108864"/>
                  <a:gd name="connsiteY0" fmla="*/ 0 h 148177"/>
                  <a:gd name="connsiteX1" fmla="*/ 46872 w 108864"/>
                  <a:gd name="connsiteY1" fmla="*/ 148178 h 148177"/>
                  <a:gd name="connsiteX2" fmla="*/ 19656 w 108864"/>
                  <a:gd name="connsiteY2" fmla="*/ 148178 h 148177"/>
                  <a:gd name="connsiteX3" fmla="*/ 40824 w 108864"/>
                  <a:gd name="connsiteY3" fmla="*/ 98281 h 148177"/>
                  <a:gd name="connsiteX4" fmla="*/ 0 w 108864"/>
                  <a:gd name="connsiteY4" fmla="*/ 0 h 148177"/>
                  <a:gd name="connsiteX5" fmla="*/ 28728 w 108864"/>
                  <a:gd name="connsiteY5" fmla="*/ 0 h 148177"/>
                  <a:gd name="connsiteX6" fmla="*/ 54432 w 108864"/>
                  <a:gd name="connsiteY6" fmla="*/ 69553 h 148177"/>
                  <a:gd name="connsiteX7" fmla="*/ 80137 w 108864"/>
                  <a:gd name="connsiteY7" fmla="*/ 0 h 148177"/>
                  <a:gd name="connsiteX8" fmla="*/ 108865 w 108864"/>
                  <a:gd name="connsiteY8" fmla="*/ 0 h 148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864" h="148177">
                    <a:moveTo>
                      <a:pt x="108865" y="0"/>
                    </a:moveTo>
                    <a:lnTo>
                      <a:pt x="46872" y="148178"/>
                    </a:lnTo>
                    <a:lnTo>
                      <a:pt x="19656" y="148178"/>
                    </a:lnTo>
                    <a:lnTo>
                      <a:pt x="40824" y="98281"/>
                    </a:lnTo>
                    <a:lnTo>
                      <a:pt x="0" y="0"/>
                    </a:lnTo>
                    <a:lnTo>
                      <a:pt x="28728" y="0"/>
                    </a:lnTo>
                    <a:lnTo>
                      <a:pt x="54432" y="69553"/>
                    </a:lnTo>
                    <a:lnTo>
                      <a:pt x="80137" y="0"/>
                    </a:lnTo>
                    <a:lnTo>
                      <a:pt x="108865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12" name="Gráfico 12">
              <a:extLst>
                <a:ext uri="{FF2B5EF4-FFF2-40B4-BE49-F238E27FC236}">
                  <a16:creationId xmlns:a16="http://schemas.microsoft.com/office/drawing/2014/main" id="{62F35EF1-6C64-1984-23C1-5FD501BD03CF}"/>
                </a:ext>
              </a:extLst>
            </p:cNvPr>
            <p:cNvGrpSpPr/>
            <p:nvPr/>
          </p:nvGrpSpPr>
          <p:grpSpPr>
            <a:xfrm>
              <a:off x="15459147" y="9576888"/>
              <a:ext cx="1985731" cy="141525"/>
              <a:chOff x="13254506" y="10665467"/>
              <a:chExt cx="2057858" cy="146666"/>
            </a:xfrm>
            <a:solidFill>
              <a:srgbClr val="FFFFFF"/>
            </a:solidFill>
          </p:grpSpPr>
          <p:sp>
            <p:nvSpPr>
              <p:cNvPr id="1264" name="Forma Livre: Forma 1263">
                <a:extLst>
                  <a:ext uri="{FF2B5EF4-FFF2-40B4-BE49-F238E27FC236}">
                    <a16:creationId xmlns:a16="http://schemas.microsoft.com/office/drawing/2014/main" id="{676F1E09-AEB7-A358-AFB7-DB3937DB9BD7}"/>
                  </a:ext>
                </a:extLst>
              </p:cNvPr>
              <p:cNvSpPr/>
              <p:nvPr/>
            </p:nvSpPr>
            <p:spPr>
              <a:xfrm>
                <a:off x="13254506" y="10682099"/>
                <a:ext cx="108865" cy="127009"/>
              </a:xfrm>
              <a:custGeom>
                <a:avLst/>
                <a:gdLst>
                  <a:gd name="connsiteX0" fmla="*/ 78625 w 108865"/>
                  <a:gd name="connsiteY0" fmla="*/ 7560 h 127009"/>
                  <a:gd name="connsiteX1" fmla="*/ 101305 w 108865"/>
                  <a:gd name="connsiteY1" fmla="*/ 30240 h 127009"/>
                  <a:gd name="connsiteX2" fmla="*/ 108866 w 108865"/>
                  <a:gd name="connsiteY2" fmla="*/ 63505 h 127009"/>
                  <a:gd name="connsiteX3" fmla="*/ 101305 w 108865"/>
                  <a:gd name="connsiteY3" fmla="*/ 96769 h 127009"/>
                  <a:gd name="connsiteX4" fmla="*/ 78625 w 108865"/>
                  <a:gd name="connsiteY4" fmla="*/ 119449 h 127009"/>
                  <a:gd name="connsiteX5" fmla="*/ 43849 w 108865"/>
                  <a:gd name="connsiteY5" fmla="*/ 127009 h 127009"/>
                  <a:gd name="connsiteX6" fmla="*/ 0 w 108865"/>
                  <a:gd name="connsiteY6" fmla="*/ 127009 h 127009"/>
                  <a:gd name="connsiteX7" fmla="*/ 0 w 108865"/>
                  <a:gd name="connsiteY7" fmla="*/ 0 h 127009"/>
                  <a:gd name="connsiteX8" fmla="*/ 43849 w 108865"/>
                  <a:gd name="connsiteY8" fmla="*/ 0 h 127009"/>
                  <a:gd name="connsiteX9" fmla="*/ 78625 w 108865"/>
                  <a:gd name="connsiteY9" fmla="*/ 7560 h 127009"/>
                  <a:gd name="connsiteX10" fmla="*/ 74089 w 108865"/>
                  <a:gd name="connsiteY10" fmla="*/ 93745 h 127009"/>
                  <a:gd name="connsiteX11" fmla="*/ 84674 w 108865"/>
                  <a:gd name="connsiteY11" fmla="*/ 63505 h 127009"/>
                  <a:gd name="connsiteX12" fmla="*/ 74089 w 108865"/>
                  <a:gd name="connsiteY12" fmla="*/ 33265 h 127009"/>
                  <a:gd name="connsiteX13" fmla="*/ 43849 w 108865"/>
                  <a:gd name="connsiteY13" fmla="*/ 22680 h 127009"/>
                  <a:gd name="connsiteX14" fmla="*/ 25705 w 108865"/>
                  <a:gd name="connsiteY14" fmla="*/ 22680 h 127009"/>
                  <a:gd name="connsiteX15" fmla="*/ 25705 w 108865"/>
                  <a:gd name="connsiteY15" fmla="*/ 105841 h 127009"/>
                  <a:gd name="connsiteX16" fmla="*/ 43849 w 108865"/>
                  <a:gd name="connsiteY16" fmla="*/ 105841 h 127009"/>
                  <a:gd name="connsiteX17" fmla="*/ 74089 w 108865"/>
                  <a:gd name="connsiteY17" fmla="*/ 93745 h 12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8865" h="127009">
                    <a:moveTo>
                      <a:pt x="78625" y="7560"/>
                    </a:moveTo>
                    <a:cubicBezTo>
                      <a:pt x="89210" y="12096"/>
                      <a:pt x="96770" y="19656"/>
                      <a:pt x="101305" y="30240"/>
                    </a:cubicBezTo>
                    <a:cubicBezTo>
                      <a:pt x="107354" y="39312"/>
                      <a:pt x="108866" y="51408"/>
                      <a:pt x="108866" y="63505"/>
                    </a:cubicBezTo>
                    <a:cubicBezTo>
                      <a:pt x="108866" y="75601"/>
                      <a:pt x="105841" y="87697"/>
                      <a:pt x="101305" y="96769"/>
                    </a:cubicBezTo>
                    <a:cubicBezTo>
                      <a:pt x="96770" y="105841"/>
                      <a:pt x="87697" y="113401"/>
                      <a:pt x="78625" y="119449"/>
                    </a:cubicBezTo>
                    <a:cubicBezTo>
                      <a:pt x="68041" y="123986"/>
                      <a:pt x="57457" y="127009"/>
                      <a:pt x="43849" y="127009"/>
                    </a:cubicBezTo>
                    <a:lnTo>
                      <a:pt x="0" y="127009"/>
                    </a:lnTo>
                    <a:lnTo>
                      <a:pt x="0" y="0"/>
                    </a:lnTo>
                    <a:lnTo>
                      <a:pt x="43849" y="0"/>
                    </a:lnTo>
                    <a:cubicBezTo>
                      <a:pt x="57457" y="0"/>
                      <a:pt x="69553" y="3024"/>
                      <a:pt x="78625" y="7560"/>
                    </a:cubicBezTo>
                    <a:close/>
                    <a:moveTo>
                      <a:pt x="74089" y="93745"/>
                    </a:moveTo>
                    <a:cubicBezTo>
                      <a:pt x="81649" y="86185"/>
                      <a:pt x="84674" y="75601"/>
                      <a:pt x="84674" y="63505"/>
                    </a:cubicBezTo>
                    <a:cubicBezTo>
                      <a:pt x="84674" y="51408"/>
                      <a:pt x="81649" y="39312"/>
                      <a:pt x="74089" y="33265"/>
                    </a:cubicBezTo>
                    <a:cubicBezTo>
                      <a:pt x="66529" y="25705"/>
                      <a:pt x="55945" y="22680"/>
                      <a:pt x="43849" y="22680"/>
                    </a:cubicBezTo>
                    <a:lnTo>
                      <a:pt x="25705" y="22680"/>
                    </a:lnTo>
                    <a:lnTo>
                      <a:pt x="25705" y="105841"/>
                    </a:lnTo>
                    <a:lnTo>
                      <a:pt x="43849" y="105841"/>
                    </a:lnTo>
                    <a:cubicBezTo>
                      <a:pt x="55945" y="104329"/>
                      <a:pt x="66529" y="101305"/>
                      <a:pt x="74089" y="937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65" name="Forma Livre: Forma 1264">
                <a:extLst>
                  <a:ext uri="{FF2B5EF4-FFF2-40B4-BE49-F238E27FC236}">
                    <a16:creationId xmlns:a16="http://schemas.microsoft.com/office/drawing/2014/main" id="{D4460F3B-31D5-AA97-F571-34447FE647E1}"/>
                  </a:ext>
                </a:extLst>
              </p:cNvPr>
              <p:cNvSpPr/>
              <p:nvPr/>
            </p:nvSpPr>
            <p:spPr>
              <a:xfrm>
                <a:off x="13378492" y="10707804"/>
                <a:ext cx="102817" cy="102817"/>
              </a:xfrm>
              <a:custGeom>
                <a:avLst/>
                <a:gdLst>
                  <a:gd name="connsiteX0" fmla="*/ 24192 w 102817"/>
                  <a:gd name="connsiteY0" fmla="*/ 96769 h 102817"/>
                  <a:gd name="connsiteX1" fmla="*/ 6048 w 102817"/>
                  <a:gd name="connsiteY1" fmla="*/ 78624 h 102817"/>
                  <a:gd name="connsiteX2" fmla="*/ 0 w 102817"/>
                  <a:gd name="connsiteY2" fmla="*/ 51408 h 102817"/>
                  <a:gd name="connsiteX3" fmla="*/ 7560 w 102817"/>
                  <a:gd name="connsiteY3" fmla="*/ 24192 h 102817"/>
                  <a:gd name="connsiteX4" fmla="*/ 25705 w 102817"/>
                  <a:gd name="connsiteY4" fmla="*/ 6048 h 102817"/>
                  <a:gd name="connsiteX5" fmla="*/ 51409 w 102817"/>
                  <a:gd name="connsiteY5" fmla="*/ 0 h 102817"/>
                  <a:gd name="connsiteX6" fmla="*/ 77113 w 102817"/>
                  <a:gd name="connsiteY6" fmla="*/ 6048 h 102817"/>
                  <a:gd name="connsiteX7" fmla="*/ 95257 w 102817"/>
                  <a:gd name="connsiteY7" fmla="*/ 24192 h 102817"/>
                  <a:gd name="connsiteX8" fmla="*/ 102817 w 102817"/>
                  <a:gd name="connsiteY8" fmla="*/ 51408 h 102817"/>
                  <a:gd name="connsiteX9" fmla="*/ 95257 w 102817"/>
                  <a:gd name="connsiteY9" fmla="*/ 78624 h 102817"/>
                  <a:gd name="connsiteX10" fmla="*/ 77113 w 102817"/>
                  <a:gd name="connsiteY10" fmla="*/ 96769 h 102817"/>
                  <a:gd name="connsiteX11" fmla="*/ 49896 w 102817"/>
                  <a:gd name="connsiteY11" fmla="*/ 102817 h 102817"/>
                  <a:gd name="connsiteX12" fmla="*/ 24192 w 102817"/>
                  <a:gd name="connsiteY12" fmla="*/ 96769 h 102817"/>
                  <a:gd name="connsiteX13" fmla="*/ 63505 w 102817"/>
                  <a:gd name="connsiteY13" fmla="*/ 77113 h 102817"/>
                  <a:gd name="connsiteX14" fmla="*/ 72577 w 102817"/>
                  <a:gd name="connsiteY14" fmla="*/ 66528 h 102817"/>
                  <a:gd name="connsiteX15" fmla="*/ 75601 w 102817"/>
                  <a:gd name="connsiteY15" fmla="*/ 49896 h 102817"/>
                  <a:gd name="connsiteX16" fmla="*/ 68041 w 102817"/>
                  <a:gd name="connsiteY16" fmla="*/ 27216 h 102817"/>
                  <a:gd name="connsiteX17" fmla="*/ 49896 w 102817"/>
                  <a:gd name="connsiteY17" fmla="*/ 19656 h 102817"/>
                  <a:gd name="connsiteX18" fmla="*/ 31752 w 102817"/>
                  <a:gd name="connsiteY18" fmla="*/ 27216 h 102817"/>
                  <a:gd name="connsiteX19" fmla="*/ 24192 w 102817"/>
                  <a:gd name="connsiteY19" fmla="*/ 49896 h 102817"/>
                  <a:gd name="connsiteX20" fmla="*/ 31752 w 102817"/>
                  <a:gd name="connsiteY20" fmla="*/ 72577 h 102817"/>
                  <a:gd name="connsiteX21" fmla="*/ 49896 w 102817"/>
                  <a:gd name="connsiteY21" fmla="*/ 80137 h 102817"/>
                  <a:gd name="connsiteX22" fmla="*/ 63505 w 102817"/>
                  <a:gd name="connsiteY22" fmla="*/ 7711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2817" h="102817">
                    <a:moveTo>
                      <a:pt x="24192" y="96769"/>
                    </a:move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7560" y="24192"/>
                    </a:cubicBezTo>
                    <a:cubicBezTo>
                      <a:pt x="12096" y="16632"/>
                      <a:pt x="18144" y="10583"/>
                      <a:pt x="25705" y="6048"/>
                    </a:cubicBezTo>
                    <a:cubicBezTo>
                      <a:pt x="33265" y="1512"/>
                      <a:pt x="42336" y="0"/>
                      <a:pt x="51409" y="0"/>
                    </a:cubicBezTo>
                    <a:cubicBezTo>
                      <a:pt x="60481" y="0"/>
                      <a:pt x="69553" y="1512"/>
                      <a:pt x="77113" y="6048"/>
                    </a:cubicBezTo>
                    <a:cubicBezTo>
                      <a:pt x="84673" y="10583"/>
                      <a:pt x="90721" y="16632"/>
                      <a:pt x="95257" y="24192"/>
                    </a:cubicBezTo>
                    <a:cubicBezTo>
                      <a:pt x="99793" y="31752"/>
                      <a:pt x="102817" y="40824"/>
                      <a:pt x="102817" y="51408"/>
                    </a:cubicBezTo>
                    <a:cubicBezTo>
                      <a:pt x="102817" y="61992"/>
                      <a:pt x="99793" y="71064"/>
                      <a:pt x="95257" y="78624"/>
                    </a:cubicBezTo>
                    <a:cubicBezTo>
                      <a:pt x="90721" y="86184"/>
                      <a:pt x="84673" y="92233"/>
                      <a:pt x="77113" y="96769"/>
                    </a:cubicBezTo>
                    <a:cubicBezTo>
                      <a:pt x="69553" y="101305"/>
                      <a:pt x="60481" y="102817"/>
                      <a:pt x="49896" y="102817"/>
                    </a:cubicBezTo>
                    <a:cubicBezTo>
                      <a:pt x="40825" y="102817"/>
                      <a:pt x="31752" y="99793"/>
                      <a:pt x="24192" y="96769"/>
                    </a:cubicBezTo>
                    <a:close/>
                    <a:moveTo>
                      <a:pt x="63505" y="77113"/>
                    </a:moveTo>
                    <a:cubicBezTo>
                      <a:pt x="68041" y="75601"/>
                      <a:pt x="71065" y="71064"/>
                      <a:pt x="72577" y="66528"/>
                    </a:cubicBezTo>
                    <a:cubicBezTo>
                      <a:pt x="75601" y="61992"/>
                      <a:pt x="75601" y="55944"/>
                      <a:pt x="75601" y="49896"/>
                    </a:cubicBezTo>
                    <a:cubicBezTo>
                      <a:pt x="75601" y="40824"/>
                      <a:pt x="72577" y="33264"/>
                      <a:pt x="68041" y="27216"/>
                    </a:cubicBezTo>
                    <a:cubicBezTo>
                      <a:pt x="63505" y="22680"/>
                      <a:pt x="57457" y="19656"/>
                      <a:pt x="49896" y="19656"/>
                    </a:cubicBezTo>
                    <a:cubicBezTo>
                      <a:pt x="42336" y="19656"/>
                      <a:pt x="36289" y="22680"/>
                      <a:pt x="31752" y="27216"/>
                    </a:cubicBezTo>
                    <a:cubicBezTo>
                      <a:pt x="27216" y="31752"/>
                      <a:pt x="24192" y="39312"/>
                      <a:pt x="24192" y="49896"/>
                    </a:cubicBezTo>
                    <a:cubicBezTo>
                      <a:pt x="24192" y="60481"/>
                      <a:pt x="27216" y="66528"/>
                      <a:pt x="31752" y="72577"/>
                    </a:cubicBezTo>
                    <a:cubicBezTo>
                      <a:pt x="36289" y="77113"/>
                      <a:pt x="42336" y="80137"/>
                      <a:pt x="49896" y="80137"/>
                    </a:cubicBezTo>
                    <a:cubicBezTo>
                      <a:pt x="54432" y="80137"/>
                      <a:pt x="58969" y="78624"/>
                      <a:pt x="63505" y="771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66" name="Forma Livre: Forma 1265">
                <a:extLst>
                  <a:ext uri="{FF2B5EF4-FFF2-40B4-BE49-F238E27FC236}">
                    <a16:creationId xmlns:a16="http://schemas.microsoft.com/office/drawing/2014/main" id="{6F39A6DB-F781-BD9F-7AFE-B4D33C5A4224}"/>
                  </a:ext>
                </a:extLst>
              </p:cNvPr>
              <p:cNvSpPr/>
              <p:nvPr/>
            </p:nvSpPr>
            <p:spPr>
              <a:xfrm>
                <a:off x="13488869" y="10707804"/>
                <a:ext cx="149690" cy="99792"/>
              </a:xfrm>
              <a:custGeom>
                <a:avLst/>
                <a:gdLst>
                  <a:gd name="connsiteX0" fmla="*/ 149690 w 149690"/>
                  <a:gd name="connsiteY0" fmla="*/ 0 h 99792"/>
                  <a:gd name="connsiteX1" fmla="*/ 120962 w 149690"/>
                  <a:gd name="connsiteY1" fmla="*/ 99793 h 99792"/>
                  <a:gd name="connsiteX2" fmla="*/ 93745 w 149690"/>
                  <a:gd name="connsiteY2" fmla="*/ 99793 h 99792"/>
                  <a:gd name="connsiteX3" fmla="*/ 75601 w 149690"/>
                  <a:gd name="connsiteY3" fmla="*/ 30240 h 99792"/>
                  <a:gd name="connsiteX4" fmla="*/ 57457 w 149690"/>
                  <a:gd name="connsiteY4" fmla="*/ 99793 h 99792"/>
                  <a:gd name="connsiteX5" fmla="*/ 30240 w 149690"/>
                  <a:gd name="connsiteY5" fmla="*/ 99793 h 99792"/>
                  <a:gd name="connsiteX6" fmla="*/ 0 w 149690"/>
                  <a:gd name="connsiteY6" fmla="*/ 0 h 99792"/>
                  <a:gd name="connsiteX7" fmla="*/ 25705 w 149690"/>
                  <a:gd name="connsiteY7" fmla="*/ 0 h 99792"/>
                  <a:gd name="connsiteX8" fmla="*/ 43849 w 149690"/>
                  <a:gd name="connsiteY8" fmla="*/ 77113 h 99792"/>
                  <a:gd name="connsiteX9" fmla="*/ 63505 w 149690"/>
                  <a:gd name="connsiteY9" fmla="*/ 0 h 99792"/>
                  <a:gd name="connsiteX10" fmla="*/ 90721 w 149690"/>
                  <a:gd name="connsiteY10" fmla="*/ 0 h 99792"/>
                  <a:gd name="connsiteX11" fmla="*/ 108866 w 149690"/>
                  <a:gd name="connsiteY11" fmla="*/ 77113 h 99792"/>
                  <a:gd name="connsiteX12" fmla="*/ 127010 w 149690"/>
                  <a:gd name="connsiteY12" fmla="*/ 0 h 99792"/>
                  <a:gd name="connsiteX13" fmla="*/ 149690 w 149690"/>
                  <a:gd name="connsiteY13" fmla="*/ 0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9690" h="99792">
                    <a:moveTo>
                      <a:pt x="149690" y="0"/>
                    </a:moveTo>
                    <a:lnTo>
                      <a:pt x="120962" y="99793"/>
                    </a:lnTo>
                    <a:lnTo>
                      <a:pt x="93745" y="99793"/>
                    </a:lnTo>
                    <a:lnTo>
                      <a:pt x="75601" y="30240"/>
                    </a:lnTo>
                    <a:lnTo>
                      <a:pt x="57457" y="99793"/>
                    </a:lnTo>
                    <a:lnTo>
                      <a:pt x="30240" y="99793"/>
                    </a:lnTo>
                    <a:lnTo>
                      <a:pt x="0" y="0"/>
                    </a:lnTo>
                    <a:lnTo>
                      <a:pt x="25705" y="0"/>
                    </a:lnTo>
                    <a:lnTo>
                      <a:pt x="43849" y="77113"/>
                    </a:lnTo>
                    <a:lnTo>
                      <a:pt x="63505" y="0"/>
                    </a:lnTo>
                    <a:lnTo>
                      <a:pt x="90721" y="0"/>
                    </a:lnTo>
                    <a:lnTo>
                      <a:pt x="108866" y="77113"/>
                    </a:lnTo>
                    <a:lnTo>
                      <a:pt x="127010" y="0"/>
                    </a:lnTo>
                    <a:lnTo>
                      <a:pt x="14969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67" name="Forma Livre: Forma 1266">
                <a:extLst>
                  <a:ext uri="{FF2B5EF4-FFF2-40B4-BE49-F238E27FC236}">
                    <a16:creationId xmlns:a16="http://schemas.microsoft.com/office/drawing/2014/main" id="{7D9A982F-2612-6226-C861-45DCE74CD185}"/>
                  </a:ext>
                </a:extLst>
              </p:cNvPr>
              <p:cNvSpPr/>
              <p:nvPr/>
            </p:nvSpPr>
            <p:spPr>
              <a:xfrm>
                <a:off x="13652167" y="10707514"/>
                <a:ext cx="96769" cy="101594"/>
              </a:xfrm>
              <a:custGeom>
                <a:avLst/>
                <a:gdLst>
                  <a:gd name="connsiteX0" fmla="*/ 86185 w 96769"/>
                  <a:gd name="connsiteY0" fmla="*/ 10873 h 101594"/>
                  <a:gd name="connsiteX1" fmla="*/ 96770 w 96769"/>
                  <a:gd name="connsiteY1" fmla="*/ 42626 h 101594"/>
                  <a:gd name="connsiteX2" fmla="*/ 96770 w 96769"/>
                  <a:gd name="connsiteY2" fmla="*/ 101594 h 101594"/>
                  <a:gd name="connsiteX3" fmla="*/ 71065 w 96769"/>
                  <a:gd name="connsiteY3" fmla="*/ 101594 h 101594"/>
                  <a:gd name="connsiteX4" fmla="*/ 71065 w 96769"/>
                  <a:gd name="connsiteY4" fmla="*/ 45650 h 101594"/>
                  <a:gd name="connsiteX5" fmla="*/ 65018 w 96769"/>
                  <a:gd name="connsiteY5" fmla="*/ 27506 h 101594"/>
                  <a:gd name="connsiteX6" fmla="*/ 48385 w 96769"/>
                  <a:gd name="connsiteY6" fmla="*/ 21458 h 101594"/>
                  <a:gd name="connsiteX7" fmla="*/ 31753 w 96769"/>
                  <a:gd name="connsiteY7" fmla="*/ 27506 h 101594"/>
                  <a:gd name="connsiteX8" fmla="*/ 25705 w 96769"/>
                  <a:gd name="connsiteY8" fmla="*/ 45650 h 101594"/>
                  <a:gd name="connsiteX9" fmla="*/ 25705 w 96769"/>
                  <a:gd name="connsiteY9" fmla="*/ 101594 h 101594"/>
                  <a:gd name="connsiteX10" fmla="*/ 0 w 96769"/>
                  <a:gd name="connsiteY10" fmla="*/ 101594 h 101594"/>
                  <a:gd name="connsiteX11" fmla="*/ 0 w 96769"/>
                  <a:gd name="connsiteY11" fmla="*/ 1802 h 101594"/>
                  <a:gd name="connsiteX12" fmla="*/ 25705 w 96769"/>
                  <a:gd name="connsiteY12" fmla="*/ 1802 h 101594"/>
                  <a:gd name="connsiteX13" fmla="*/ 25705 w 96769"/>
                  <a:gd name="connsiteY13" fmla="*/ 13898 h 101594"/>
                  <a:gd name="connsiteX14" fmla="*/ 39313 w 96769"/>
                  <a:gd name="connsiteY14" fmla="*/ 3313 h 101594"/>
                  <a:gd name="connsiteX15" fmla="*/ 55945 w 96769"/>
                  <a:gd name="connsiteY15" fmla="*/ 290 h 101594"/>
                  <a:gd name="connsiteX16" fmla="*/ 86185 w 96769"/>
                  <a:gd name="connsiteY16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769" h="101594">
                    <a:moveTo>
                      <a:pt x="86185" y="10873"/>
                    </a:moveTo>
                    <a:cubicBezTo>
                      <a:pt x="93745" y="18433"/>
                      <a:pt x="96770" y="29018"/>
                      <a:pt x="96770" y="42626"/>
                    </a:cubicBezTo>
                    <a:lnTo>
                      <a:pt x="96770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8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7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9313" y="3313"/>
                    </a:cubicBezTo>
                    <a:cubicBezTo>
                      <a:pt x="43849" y="290"/>
                      <a:pt x="49897" y="290"/>
                      <a:pt x="55945" y="290"/>
                    </a:cubicBezTo>
                    <a:cubicBezTo>
                      <a:pt x="68041" y="-1223"/>
                      <a:pt x="78625" y="3313"/>
                      <a:pt x="86185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68" name="Forma Livre: Forma 1267">
                <a:extLst>
                  <a:ext uri="{FF2B5EF4-FFF2-40B4-BE49-F238E27FC236}">
                    <a16:creationId xmlns:a16="http://schemas.microsoft.com/office/drawing/2014/main" id="{DEEDB2E0-A3ED-363E-A06C-8D0FB859E714}"/>
                  </a:ext>
                </a:extLst>
              </p:cNvPr>
              <p:cNvSpPr/>
              <p:nvPr/>
            </p:nvSpPr>
            <p:spPr>
              <a:xfrm>
                <a:off x="13768592" y="10704780"/>
                <a:ext cx="87696" cy="107352"/>
              </a:xfrm>
              <a:custGeom>
                <a:avLst/>
                <a:gdLst>
                  <a:gd name="connsiteX0" fmla="*/ 21169 w 87696"/>
                  <a:gd name="connsiteY0" fmla="*/ 101305 h 107352"/>
                  <a:gd name="connsiteX1" fmla="*/ 6048 w 87696"/>
                  <a:gd name="connsiteY1" fmla="*/ 89209 h 107352"/>
                  <a:gd name="connsiteX2" fmla="*/ 0 w 87696"/>
                  <a:gd name="connsiteY2" fmla="*/ 72577 h 107352"/>
                  <a:gd name="connsiteX3" fmla="*/ 25705 w 87696"/>
                  <a:gd name="connsiteY3" fmla="*/ 72577 h 107352"/>
                  <a:gd name="connsiteX4" fmla="*/ 31753 w 87696"/>
                  <a:gd name="connsiteY4" fmla="*/ 81648 h 107352"/>
                  <a:gd name="connsiteX5" fmla="*/ 43849 w 87696"/>
                  <a:gd name="connsiteY5" fmla="*/ 86185 h 107352"/>
                  <a:gd name="connsiteX6" fmla="*/ 55945 w 87696"/>
                  <a:gd name="connsiteY6" fmla="*/ 83161 h 107352"/>
                  <a:gd name="connsiteX7" fmla="*/ 60481 w 87696"/>
                  <a:gd name="connsiteY7" fmla="*/ 75601 h 107352"/>
                  <a:gd name="connsiteX8" fmla="*/ 55945 w 87696"/>
                  <a:gd name="connsiteY8" fmla="*/ 68041 h 107352"/>
                  <a:gd name="connsiteX9" fmla="*/ 40825 w 87696"/>
                  <a:gd name="connsiteY9" fmla="*/ 61992 h 107352"/>
                  <a:gd name="connsiteX10" fmla="*/ 22680 w 87696"/>
                  <a:gd name="connsiteY10" fmla="*/ 55945 h 107352"/>
                  <a:gd name="connsiteX11" fmla="*/ 10584 w 87696"/>
                  <a:gd name="connsiteY11" fmla="*/ 46872 h 107352"/>
                  <a:gd name="connsiteX12" fmla="*/ 6048 w 87696"/>
                  <a:gd name="connsiteY12" fmla="*/ 30240 h 107352"/>
                  <a:gd name="connsiteX13" fmla="*/ 10584 w 87696"/>
                  <a:gd name="connsiteY13" fmla="*/ 15120 h 107352"/>
                  <a:gd name="connsiteX14" fmla="*/ 24193 w 87696"/>
                  <a:gd name="connsiteY14" fmla="*/ 4536 h 107352"/>
                  <a:gd name="connsiteX15" fmla="*/ 45361 w 87696"/>
                  <a:gd name="connsiteY15" fmla="*/ 0 h 107352"/>
                  <a:gd name="connsiteX16" fmla="*/ 74089 w 87696"/>
                  <a:gd name="connsiteY16" fmla="*/ 9072 h 107352"/>
                  <a:gd name="connsiteX17" fmla="*/ 86185 w 87696"/>
                  <a:gd name="connsiteY17" fmla="*/ 33265 h 107352"/>
                  <a:gd name="connsiteX18" fmla="*/ 61993 w 87696"/>
                  <a:gd name="connsiteY18" fmla="*/ 33265 h 107352"/>
                  <a:gd name="connsiteX19" fmla="*/ 57457 w 87696"/>
                  <a:gd name="connsiteY19" fmla="*/ 24192 h 107352"/>
                  <a:gd name="connsiteX20" fmla="*/ 45361 w 87696"/>
                  <a:gd name="connsiteY20" fmla="*/ 21168 h 107352"/>
                  <a:gd name="connsiteX21" fmla="*/ 34776 w 87696"/>
                  <a:gd name="connsiteY21" fmla="*/ 24192 h 107352"/>
                  <a:gd name="connsiteX22" fmla="*/ 31753 w 87696"/>
                  <a:gd name="connsiteY22" fmla="*/ 31752 h 107352"/>
                  <a:gd name="connsiteX23" fmla="*/ 36289 w 87696"/>
                  <a:gd name="connsiteY23" fmla="*/ 39312 h 107352"/>
                  <a:gd name="connsiteX24" fmla="*/ 51409 w 87696"/>
                  <a:gd name="connsiteY24" fmla="*/ 45361 h 107352"/>
                  <a:gd name="connsiteX25" fmla="*/ 69553 w 87696"/>
                  <a:gd name="connsiteY25" fmla="*/ 51408 h 107352"/>
                  <a:gd name="connsiteX26" fmla="*/ 81649 w 87696"/>
                  <a:gd name="connsiteY26" fmla="*/ 60481 h 107352"/>
                  <a:gd name="connsiteX27" fmla="*/ 87697 w 87696"/>
                  <a:gd name="connsiteY27" fmla="*/ 77113 h 107352"/>
                  <a:gd name="connsiteX28" fmla="*/ 83161 w 87696"/>
                  <a:gd name="connsiteY28" fmla="*/ 92233 h 107352"/>
                  <a:gd name="connsiteX29" fmla="*/ 69553 w 87696"/>
                  <a:gd name="connsiteY29" fmla="*/ 102817 h 107352"/>
                  <a:gd name="connsiteX30" fmla="*/ 48385 w 87696"/>
                  <a:gd name="connsiteY30" fmla="*/ 107353 h 107352"/>
                  <a:gd name="connsiteX31" fmla="*/ 21169 w 87696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6" h="107352">
                    <a:moveTo>
                      <a:pt x="21169" y="101305"/>
                    </a:moveTo>
                    <a:cubicBezTo>
                      <a:pt x="15120" y="98281"/>
                      <a:pt x="9073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5" y="72577"/>
                    </a:lnTo>
                    <a:cubicBezTo>
                      <a:pt x="25705" y="77113"/>
                      <a:pt x="28729" y="80137"/>
                      <a:pt x="31753" y="81648"/>
                    </a:cubicBezTo>
                    <a:cubicBezTo>
                      <a:pt x="34776" y="83161"/>
                      <a:pt x="39313" y="86185"/>
                      <a:pt x="43849" y="86185"/>
                    </a:cubicBezTo>
                    <a:cubicBezTo>
                      <a:pt x="48385" y="86185"/>
                      <a:pt x="52921" y="84673"/>
                      <a:pt x="55945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5" y="68041"/>
                    </a:cubicBezTo>
                    <a:cubicBezTo>
                      <a:pt x="52921" y="66528"/>
                      <a:pt x="46873" y="65017"/>
                      <a:pt x="40825" y="61992"/>
                    </a:cubicBezTo>
                    <a:cubicBezTo>
                      <a:pt x="33265" y="60481"/>
                      <a:pt x="27216" y="58968"/>
                      <a:pt x="22680" y="55945"/>
                    </a:cubicBezTo>
                    <a:cubicBezTo>
                      <a:pt x="18144" y="54432"/>
                      <a:pt x="13609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9" y="10584"/>
                      <a:pt x="18144" y="7560"/>
                      <a:pt x="24193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4" y="22680"/>
                      <a:pt x="86185" y="33265"/>
                    </a:cubicBezTo>
                    <a:lnTo>
                      <a:pt x="61993" y="33265"/>
                    </a:lnTo>
                    <a:cubicBezTo>
                      <a:pt x="61993" y="28728"/>
                      <a:pt x="60481" y="25705"/>
                      <a:pt x="57457" y="24192"/>
                    </a:cubicBezTo>
                    <a:cubicBezTo>
                      <a:pt x="54433" y="21168"/>
                      <a:pt x="49896" y="21168"/>
                      <a:pt x="45361" y="21168"/>
                    </a:cubicBezTo>
                    <a:cubicBezTo>
                      <a:pt x="40825" y="21168"/>
                      <a:pt x="37800" y="22680"/>
                      <a:pt x="34776" y="24192"/>
                    </a:cubicBezTo>
                    <a:cubicBezTo>
                      <a:pt x="31753" y="25705"/>
                      <a:pt x="31753" y="28728"/>
                      <a:pt x="31753" y="31752"/>
                    </a:cubicBezTo>
                    <a:cubicBezTo>
                      <a:pt x="31753" y="34776"/>
                      <a:pt x="33265" y="37800"/>
                      <a:pt x="36289" y="39312"/>
                    </a:cubicBezTo>
                    <a:cubicBezTo>
                      <a:pt x="39313" y="40825"/>
                      <a:pt x="45361" y="42336"/>
                      <a:pt x="51409" y="45361"/>
                    </a:cubicBezTo>
                    <a:cubicBezTo>
                      <a:pt x="58969" y="46872"/>
                      <a:pt x="65017" y="48385"/>
                      <a:pt x="69553" y="51408"/>
                    </a:cubicBezTo>
                    <a:cubicBezTo>
                      <a:pt x="74089" y="52921"/>
                      <a:pt x="78625" y="55945"/>
                      <a:pt x="81649" y="60481"/>
                    </a:cubicBezTo>
                    <a:cubicBezTo>
                      <a:pt x="84674" y="65017"/>
                      <a:pt x="86185" y="69553"/>
                      <a:pt x="87697" y="77113"/>
                    </a:cubicBezTo>
                    <a:cubicBezTo>
                      <a:pt x="87697" y="83161"/>
                      <a:pt x="86185" y="87697"/>
                      <a:pt x="83161" y="92233"/>
                    </a:cubicBezTo>
                    <a:cubicBezTo>
                      <a:pt x="80137" y="96769"/>
                      <a:pt x="75601" y="99793"/>
                      <a:pt x="69553" y="102817"/>
                    </a:cubicBezTo>
                    <a:cubicBezTo>
                      <a:pt x="63505" y="105841"/>
                      <a:pt x="55945" y="107353"/>
                      <a:pt x="48385" y="107353"/>
                    </a:cubicBezTo>
                    <a:cubicBezTo>
                      <a:pt x="34776" y="105841"/>
                      <a:pt x="27216" y="104329"/>
                      <a:pt x="21169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69" name="Forma Livre: Forma 1268">
                <a:extLst>
                  <a:ext uri="{FF2B5EF4-FFF2-40B4-BE49-F238E27FC236}">
                    <a16:creationId xmlns:a16="http://schemas.microsoft.com/office/drawing/2014/main" id="{86AAF89B-C38B-C213-986C-51249ADF0F7E}"/>
                  </a:ext>
                </a:extLst>
              </p:cNvPr>
              <p:cNvSpPr/>
              <p:nvPr/>
            </p:nvSpPr>
            <p:spPr>
              <a:xfrm>
                <a:off x="13863849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5 w 60480"/>
                  <a:gd name="connsiteY2" fmla="*/ 101305 h 125497"/>
                  <a:gd name="connsiteX3" fmla="*/ 48385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9 w 60480"/>
                  <a:gd name="connsiteY6" fmla="*/ 125497 h 125497"/>
                  <a:gd name="connsiteX7" fmla="*/ 12097 w 60480"/>
                  <a:gd name="connsiteY7" fmla="*/ 93745 h 125497"/>
                  <a:gd name="connsiteX8" fmla="*/ 12097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7 w 60480"/>
                  <a:gd name="connsiteY11" fmla="*/ 24193 h 125497"/>
                  <a:gd name="connsiteX12" fmla="*/ 12097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3" y="99794"/>
                      <a:pt x="40825" y="101305"/>
                    </a:cubicBezTo>
                    <a:cubicBezTo>
                      <a:pt x="42337" y="102817"/>
                      <a:pt x="45361" y="104330"/>
                      <a:pt x="48385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9" y="125497"/>
                    </a:lnTo>
                    <a:cubicBezTo>
                      <a:pt x="22680" y="125497"/>
                      <a:pt x="12097" y="114914"/>
                      <a:pt x="12097" y="93745"/>
                    </a:cubicBezTo>
                    <a:lnTo>
                      <a:pt x="12097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7" y="24193"/>
                    </a:lnTo>
                    <a:lnTo>
                      <a:pt x="12097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0" name="Forma Livre: Forma 1269">
                <a:extLst>
                  <a:ext uri="{FF2B5EF4-FFF2-40B4-BE49-F238E27FC236}">
                    <a16:creationId xmlns:a16="http://schemas.microsoft.com/office/drawing/2014/main" id="{78775230-AEF0-FD86-DC80-BD0AD1993892}"/>
                  </a:ext>
                </a:extLst>
              </p:cNvPr>
              <p:cNvSpPr/>
              <p:nvPr/>
            </p:nvSpPr>
            <p:spPr>
              <a:xfrm>
                <a:off x="13942475" y="10706291"/>
                <a:ext cx="55944" cy="102817"/>
              </a:xfrm>
              <a:custGeom>
                <a:avLst/>
                <a:gdLst>
                  <a:gd name="connsiteX0" fmla="*/ 37800 w 55944"/>
                  <a:gd name="connsiteY0" fmla="*/ 4536 h 102817"/>
                  <a:gd name="connsiteX1" fmla="*/ 55945 w 55944"/>
                  <a:gd name="connsiteY1" fmla="*/ 0 h 102817"/>
                  <a:gd name="connsiteX2" fmla="*/ 55945 w 55944"/>
                  <a:gd name="connsiteY2" fmla="*/ 27216 h 102817"/>
                  <a:gd name="connsiteX3" fmla="*/ 49896 w 55944"/>
                  <a:gd name="connsiteY3" fmla="*/ 27216 h 102817"/>
                  <a:gd name="connsiteX4" fmla="*/ 31753 w 55944"/>
                  <a:gd name="connsiteY4" fmla="*/ 33265 h 102817"/>
                  <a:gd name="connsiteX5" fmla="*/ 25705 w 55944"/>
                  <a:gd name="connsiteY5" fmla="*/ 52921 h 102817"/>
                  <a:gd name="connsiteX6" fmla="*/ 25705 w 55944"/>
                  <a:gd name="connsiteY6" fmla="*/ 102817 h 102817"/>
                  <a:gd name="connsiteX7" fmla="*/ 0 w 55944"/>
                  <a:gd name="connsiteY7" fmla="*/ 102817 h 102817"/>
                  <a:gd name="connsiteX8" fmla="*/ 0 w 55944"/>
                  <a:gd name="connsiteY8" fmla="*/ 3024 h 102817"/>
                  <a:gd name="connsiteX9" fmla="*/ 25705 w 55944"/>
                  <a:gd name="connsiteY9" fmla="*/ 3024 h 102817"/>
                  <a:gd name="connsiteX10" fmla="*/ 25705 w 55944"/>
                  <a:gd name="connsiteY10" fmla="*/ 18144 h 102817"/>
                  <a:gd name="connsiteX11" fmla="*/ 37800 w 55944"/>
                  <a:gd name="connsiteY11" fmla="*/ 4536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944" h="102817">
                    <a:moveTo>
                      <a:pt x="37800" y="4536"/>
                    </a:moveTo>
                    <a:cubicBezTo>
                      <a:pt x="42336" y="1513"/>
                      <a:pt x="48385" y="0"/>
                      <a:pt x="55945" y="0"/>
                    </a:cubicBezTo>
                    <a:lnTo>
                      <a:pt x="55945" y="27216"/>
                    </a:lnTo>
                    <a:lnTo>
                      <a:pt x="49896" y="27216"/>
                    </a:lnTo>
                    <a:cubicBezTo>
                      <a:pt x="42336" y="27216"/>
                      <a:pt x="36289" y="28729"/>
                      <a:pt x="31753" y="33265"/>
                    </a:cubicBezTo>
                    <a:cubicBezTo>
                      <a:pt x="27216" y="36289"/>
                      <a:pt x="25705" y="43849"/>
                      <a:pt x="25705" y="52921"/>
                    </a:cubicBezTo>
                    <a:lnTo>
                      <a:pt x="25705" y="102817"/>
                    </a:lnTo>
                    <a:lnTo>
                      <a:pt x="0" y="102817"/>
                    </a:lnTo>
                    <a:lnTo>
                      <a:pt x="0" y="3024"/>
                    </a:lnTo>
                    <a:lnTo>
                      <a:pt x="25705" y="3024"/>
                    </a:lnTo>
                    <a:lnTo>
                      <a:pt x="25705" y="18144"/>
                    </a:lnTo>
                    <a:cubicBezTo>
                      <a:pt x="28729" y="12096"/>
                      <a:pt x="33265" y="7560"/>
                      <a:pt x="37800" y="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1" name="Forma Livre: Forma 1270">
                <a:extLst>
                  <a:ext uri="{FF2B5EF4-FFF2-40B4-BE49-F238E27FC236}">
                    <a16:creationId xmlns:a16="http://schemas.microsoft.com/office/drawing/2014/main" id="{093A0ECC-AB1F-1E77-1123-9CAB41E36FBD}"/>
                  </a:ext>
                </a:extLst>
              </p:cNvPr>
              <p:cNvSpPr/>
              <p:nvPr/>
            </p:nvSpPr>
            <p:spPr>
              <a:xfrm>
                <a:off x="14009004" y="10707804"/>
                <a:ext cx="99792" cy="102817"/>
              </a:xfrm>
              <a:custGeom>
                <a:avLst/>
                <a:gdLst>
                  <a:gd name="connsiteX0" fmla="*/ 99793 w 99792"/>
                  <a:gd name="connsiteY0" fmla="*/ 58968 h 102817"/>
                  <a:gd name="connsiteX1" fmla="*/ 25705 w 99792"/>
                  <a:gd name="connsiteY1" fmla="*/ 58968 h 102817"/>
                  <a:gd name="connsiteX2" fmla="*/ 33265 w 99792"/>
                  <a:gd name="connsiteY2" fmla="*/ 75601 h 102817"/>
                  <a:gd name="connsiteX3" fmla="*/ 49896 w 99792"/>
                  <a:gd name="connsiteY3" fmla="*/ 81648 h 102817"/>
                  <a:gd name="connsiteX4" fmla="*/ 69553 w 99792"/>
                  <a:gd name="connsiteY4" fmla="*/ 69553 h 102817"/>
                  <a:gd name="connsiteX5" fmla="*/ 96769 w 99792"/>
                  <a:gd name="connsiteY5" fmla="*/ 69553 h 102817"/>
                  <a:gd name="connsiteX6" fmla="*/ 80137 w 99792"/>
                  <a:gd name="connsiteY6" fmla="*/ 93744 h 102817"/>
                  <a:gd name="connsiteX7" fmla="*/ 49896 w 99792"/>
                  <a:gd name="connsiteY7" fmla="*/ 102817 h 102817"/>
                  <a:gd name="connsiteX8" fmla="*/ 24192 w 99792"/>
                  <a:gd name="connsiteY8" fmla="*/ 96769 h 102817"/>
                  <a:gd name="connsiteX9" fmla="*/ 6048 w 99792"/>
                  <a:gd name="connsiteY9" fmla="*/ 78624 h 102817"/>
                  <a:gd name="connsiteX10" fmla="*/ 0 w 99792"/>
                  <a:gd name="connsiteY10" fmla="*/ 51408 h 102817"/>
                  <a:gd name="connsiteX11" fmla="*/ 6048 w 99792"/>
                  <a:gd name="connsiteY11" fmla="*/ 24192 h 102817"/>
                  <a:gd name="connsiteX12" fmla="*/ 24192 w 99792"/>
                  <a:gd name="connsiteY12" fmla="*/ 6048 h 102817"/>
                  <a:gd name="connsiteX13" fmla="*/ 49896 w 99792"/>
                  <a:gd name="connsiteY13" fmla="*/ 0 h 102817"/>
                  <a:gd name="connsiteX14" fmla="*/ 75601 w 99792"/>
                  <a:gd name="connsiteY14" fmla="*/ 6048 h 102817"/>
                  <a:gd name="connsiteX15" fmla="*/ 93745 w 99792"/>
                  <a:gd name="connsiteY15" fmla="*/ 24192 h 102817"/>
                  <a:gd name="connsiteX16" fmla="*/ 99793 w 99792"/>
                  <a:gd name="connsiteY16" fmla="*/ 49896 h 102817"/>
                  <a:gd name="connsiteX17" fmla="*/ 99793 w 99792"/>
                  <a:gd name="connsiteY17" fmla="*/ 58968 h 102817"/>
                  <a:gd name="connsiteX18" fmla="*/ 74088 w 99792"/>
                  <a:gd name="connsiteY18" fmla="*/ 40824 h 102817"/>
                  <a:gd name="connsiteX19" fmla="*/ 66528 w 99792"/>
                  <a:gd name="connsiteY19" fmla="*/ 25704 h 102817"/>
                  <a:gd name="connsiteX20" fmla="*/ 49896 w 99792"/>
                  <a:gd name="connsiteY20" fmla="*/ 19656 h 102817"/>
                  <a:gd name="connsiteX21" fmla="*/ 34776 w 99792"/>
                  <a:gd name="connsiteY21" fmla="*/ 25704 h 102817"/>
                  <a:gd name="connsiteX22" fmla="*/ 27216 w 99792"/>
                  <a:gd name="connsiteY22" fmla="*/ 40824 h 102817"/>
                  <a:gd name="connsiteX23" fmla="*/ 74088 w 99792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9792" h="102817">
                    <a:moveTo>
                      <a:pt x="99793" y="58968"/>
                    </a:moveTo>
                    <a:lnTo>
                      <a:pt x="25705" y="58968"/>
                    </a:lnTo>
                    <a:cubicBezTo>
                      <a:pt x="25705" y="66528"/>
                      <a:pt x="28728" y="72577"/>
                      <a:pt x="33265" y="75601"/>
                    </a:cubicBezTo>
                    <a:cubicBezTo>
                      <a:pt x="37800" y="80137"/>
                      <a:pt x="43848" y="81648"/>
                      <a:pt x="49896" y="81648"/>
                    </a:cubicBezTo>
                    <a:cubicBezTo>
                      <a:pt x="58968" y="81648"/>
                      <a:pt x="66528" y="77113"/>
                      <a:pt x="69553" y="69553"/>
                    </a:cubicBezTo>
                    <a:lnTo>
                      <a:pt x="96769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2" y="102817"/>
                      <a:pt x="49896" y="102817"/>
                    </a:cubicBezTo>
                    <a:cubicBezTo>
                      <a:pt x="40825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5" y="0"/>
                      <a:pt x="49896" y="0"/>
                    </a:cubicBezTo>
                    <a:cubicBezTo>
                      <a:pt x="58968" y="0"/>
                      <a:pt x="68041" y="1512"/>
                      <a:pt x="75601" y="6048"/>
                    </a:cubicBezTo>
                    <a:cubicBezTo>
                      <a:pt x="83161" y="10583"/>
                      <a:pt x="89209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99793" y="51408"/>
                      <a:pt x="99793" y="55944"/>
                      <a:pt x="99793" y="58968"/>
                    </a:cubicBezTo>
                    <a:close/>
                    <a:moveTo>
                      <a:pt x="74088" y="40824"/>
                    </a:moveTo>
                    <a:cubicBezTo>
                      <a:pt x="74088" y="34776"/>
                      <a:pt x="71065" y="28728"/>
                      <a:pt x="66528" y="25704"/>
                    </a:cubicBezTo>
                    <a:cubicBezTo>
                      <a:pt x="61992" y="21168"/>
                      <a:pt x="55945" y="19656"/>
                      <a:pt x="49896" y="19656"/>
                    </a:cubicBezTo>
                    <a:cubicBezTo>
                      <a:pt x="43848" y="19656"/>
                      <a:pt x="37800" y="21168"/>
                      <a:pt x="34776" y="25704"/>
                    </a:cubicBezTo>
                    <a:cubicBezTo>
                      <a:pt x="31752" y="30240"/>
                      <a:pt x="27216" y="34776"/>
                      <a:pt x="27216" y="40824"/>
                    </a:cubicBezTo>
                    <a:lnTo>
                      <a:pt x="74088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2" name="Forma Livre: Forma 1271">
                <a:extLst>
                  <a:ext uri="{FF2B5EF4-FFF2-40B4-BE49-F238E27FC236}">
                    <a16:creationId xmlns:a16="http://schemas.microsoft.com/office/drawing/2014/main" id="{6E29E2A7-954A-2075-708E-C400A7224B92}"/>
                  </a:ext>
                </a:extLst>
              </p:cNvPr>
              <p:cNvSpPr/>
              <p:nvPr/>
            </p:nvSpPr>
            <p:spPr>
              <a:xfrm>
                <a:off x="14120893" y="10706291"/>
                <a:ext cx="104329" cy="104329"/>
              </a:xfrm>
              <a:custGeom>
                <a:avLst/>
                <a:gdLst>
                  <a:gd name="connsiteX0" fmla="*/ 6048 w 104329"/>
                  <a:gd name="connsiteY0" fmla="*/ 24193 h 104329"/>
                  <a:gd name="connsiteX1" fmla="*/ 22680 w 104329"/>
                  <a:gd name="connsiteY1" fmla="*/ 6048 h 104329"/>
                  <a:gd name="connsiteX2" fmla="*/ 45361 w 104329"/>
                  <a:gd name="connsiteY2" fmla="*/ 0 h 104329"/>
                  <a:gd name="connsiteX3" fmla="*/ 65018 w 104329"/>
                  <a:gd name="connsiteY3" fmla="*/ 4536 h 104329"/>
                  <a:gd name="connsiteX4" fmla="*/ 78625 w 104329"/>
                  <a:gd name="connsiteY4" fmla="*/ 16633 h 104329"/>
                  <a:gd name="connsiteX5" fmla="*/ 78625 w 104329"/>
                  <a:gd name="connsiteY5" fmla="*/ 3024 h 104329"/>
                  <a:gd name="connsiteX6" fmla="*/ 104330 w 104329"/>
                  <a:gd name="connsiteY6" fmla="*/ 3024 h 104329"/>
                  <a:gd name="connsiteX7" fmla="*/ 104330 w 104329"/>
                  <a:gd name="connsiteY7" fmla="*/ 102817 h 104329"/>
                  <a:gd name="connsiteX8" fmla="*/ 78625 w 104329"/>
                  <a:gd name="connsiteY8" fmla="*/ 102817 h 104329"/>
                  <a:gd name="connsiteX9" fmla="*/ 78625 w 104329"/>
                  <a:gd name="connsiteY9" fmla="*/ 87697 h 104329"/>
                  <a:gd name="connsiteX10" fmla="*/ 65018 w 104329"/>
                  <a:gd name="connsiteY10" fmla="*/ 99794 h 104329"/>
                  <a:gd name="connsiteX11" fmla="*/ 45361 w 104329"/>
                  <a:gd name="connsiteY11" fmla="*/ 104330 h 104329"/>
                  <a:gd name="connsiteX12" fmla="*/ 22680 w 104329"/>
                  <a:gd name="connsiteY12" fmla="*/ 98281 h 104329"/>
                  <a:gd name="connsiteX13" fmla="*/ 6048 w 104329"/>
                  <a:gd name="connsiteY13" fmla="*/ 80137 h 104329"/>
                  <a:gd name="connsiteX14" fmla="*/ 0 w 104329"/>
                  <a:gd name="connsiteY14" fmla="*/ 52921 h 104329"/>
                  <a:gd name="connsiteX15" fmla="*/ 6048 w 104329"/>
                  <a:gd name="connsiteY15" fmla="*/ 24193 h 104329"/>
                  <a:gd name="connsiteX16" fmla="*/ 75601 w 104329"/>
                  <a:gd name="connsiteY16" fmla="*/ 36289 h 104329"/>
                  <a:gd name="connsiteX17" fmla="*/ 66529 w 104329"/>
                  <a:gd name="connsiteY17" fmla="*/ 25705 h 104329"/>
                  <a:gd name="connsiteX18" fmla="*/ 52921 w 104329"/>
                  <a:gd name="connsiteY18" fmla="*/ 22680 h 104329"/>
                  <a:gd name="connsiteX19" fmla="*/ 39313 w 104329"/>
                  <a:gd name="connsiteY19" fmla="*/ 25705 h 104329"/>
                  <a:gd name="connsiteX20" fmla="*/ 30240 w 104329"/>
                  <a:gd name="connsiteY20" fmla="*/ 36289 h 104329"/>
                  <a:gd name="connsiteX21" fmla="*/ 27217 w 104329"/>
                  <a:gd name="connsiteY21" fmla="*/ 51409 h 104329"/>
                  <a:gd name="connsiteX22" fmla="*/ 30240 w 104329"/>
                  <a:gd name="connsiteY22" fmla="*/ 66529 h 104329"/>
                  <a:gd name="connsiteX23" fmla="*/ 39313 w 104329"/>
                  <a:gd name="connsiteY23" fmla="*/ 77114 h 104329"/>
                  <a:gd name="connsiteX24" fmla="*/ 52921 w 104329"/>
                  <a:gd name="connsiteY24" fmla="*/ 80137 h 104329"/>
                  <a:gd name="connsiteX25" fmla="*/ 66529 w 104329"/>
                  <a:gd name="connsiteY25" fmla="*/ 77114 h 104329"/>
                  <a:gd name="connsiteX26" fmla="*/ 75601 w 104329"/>
                  <a:gd name="connsiteY26" fmla="*/ 66529 h 104329"/>
                  <a:gd name="connsiteX27" fmla="*/ 78625 w 104329"/>
                  <a:gd name="connsiteY27" fmla="*/ 51409 h 104329"/>
                  <a:gd name="connsiteX28" fmla="*/ 75601 w 104329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9" h="104329">
                    <a:moveTo>
                      <a:pt x="6048" y="24193"/>
                    </a:moveTo>
                    <a:cubicBezTo>
                      <a:pt x="10584" y="16633"/>
                      <a:pt x="15120" y="10584"/>
                      <a:pt x="22680" y="6048"/>
                    </a:cubicBezTo>
                    <a:cubicBezTo>
                      <a:pt x="30240" y="1513"/>
                      <a:pt x="37800" y="0"/>
                      <a:pt x="45361" y="0"/>
                    </a:cubicBezTo>
                    <a:cubicBezTo>
                      <a:pt x="52921" y="0"/>
                      <a:pt x="58969" y="1513"/>
                      <a:pt x="65018" y="4536"/>
                    </a:cubicBezTo>
                    <a:cubicBezTo>
                      <a:pt x="71065" y="7560"/>
                      <a:pt x="75601" y="12096"/>
                      <a:pt x="78625" y="16633"/>
                    </a:cubicBezTo>
                    <a:lnTo>
                      <a:pt x="78625" y="3024"/>
                    </a:lnTo>
                    <a:lnTo>
                      <a:pt x="104330" y="3024"/>
                    </a:lnTo>
                    <a:lnTo>
                      <a:pt x="104330" y="102817"/>
                    </a:lnTo>
                    <a:lnTo>
                      <a:pt x="78625" y="102817"/>
                    </a:lnTo>
                    <a:lnTo>
                      <a:pt x="78625" y="87697"/>
                    </a:lnTo>
                    <a:cubicBezTo>
                      <a:pt x="75601" y="92234"/>
                      <a:pt x="71065" y="96770"/>
                      <a:pt x="65018" y="99794"/>
                    </a:cubicBezTo>
                    <a:cubicBezTo>
                      <a:pt x="58969" y="102817"/>
                      <a:pt x="52921" y="104330"/>
                      <a:pt x="45361" y="104330"/>
                    </a:cubicBezTo>
                    <a:cubicBezTo>
                      <a:pt x="36289" y="104330"/>
                      <a:pt x="28729" y="102817"/>
                      <a:pt x="22680" y="98281"/>
                    </a:cubicBezTo>
                    <a:cubicBezTo>
                      <a:pt x="16633" y="93745"/>
                      <a:pt x="10584" y="87697"/>
                      <a:pt x="6048" y="80137"/>
                    </a:cubicBezTo>
                    <a:cubicBezTo>
                      <a:pt x="1513" y="72577"/>
                      <a:pt x="0" y="63505"/>
                      <a:pt x="0" y="52921"/>
                    </a:cubicBezTo>
                    <a:cubicBezTo>
                      <a:pt x="0" y="42336"/>
                      <a:pt x="1513" y="33265"/>
                      <a:pt x="6048" y="24193"/>
                    </a:cubicBezTo>
                    <a:close/>
                    <a:moveTo>
                      <a:pt x="75601" y="36289"/>
                    </a:moveTo>
                    <a:cubicBezTo>
                      <a:pt x="72578" y="31753"/>
                      <a:pt x="69553" y="28729"/>
                      <a:pt x="66529" y="25705"/>
                    </a:cubicBezTo>
                    <a:cubicBezTo>
                      <a:pt x="61993" y="22680"/>
                      <a:pt x="57457" y="22680"/>
                      <a:pt x="52921" y="22680"/>
                    </a:cubicBezTo>
                    <a:cubicBezTo>
                      <a:pt x="48385" y="22680"/>
                      <a:pt x="43849" y="24193"/>
                      <a:pt x="39313" y="25705"/>
                    </a:cubicBezTo>
                    <a:cubicBezTo>
                      <a:pt x="34777" y="28729"/>
                      <a:pt x="31753" y="31753"/>
                      <a:pt x="30240" y="36289"/>
                    </a:cubicBezTo>
                    <a:cubicBezTo>
                      <a:pt x="27217" y="40825"/>
                      <a:pt x="27217" y="45361"/>
                      <a:pt x="27217" y="51409"/>
                    </a:cubicBezTo>
                    <a:cubicBezTo>
                      <a:pt x="27217" y="57457"/>
                      <a:pt x="28729" y="63505"/>
                      <a:pt x="30240" y="66529"/>
                    </a:cubicBezTo>
                    <a:cubicBezTo>
                      <a:pt x="33265" y="71065"/>
                      <a:pt x="36289" y="74089"/>
                      <a:pt x="39313" y="77114"/>
                    </a:cubicBezTo>
                    <a:cubicBezTo>
                      <a:pt x="43849" y="80137"/>
                      <a:pt x="48385" y="80137"/>
                      <a:pt x="52921" y="80137"/>
                    </a:cubicBezTo>
                    <a:cubicBezTo>
                      <a:pt x="57457" y="80137"/>
                      <a:pt x="61993" y="78625"/>
                      <a:pt x="66529" y="77114"/>
                    </a:cubicBezTo>
                    <a:cubicBezTo>
                      <a:pt x="71065" y="74089"/>
                      <a:pt x="74089" y="71065"/>
                      <a:pt x="75601" y="66529"/>
                    </a:cubicBezTo>
                    <a:cubicBezTo>
                      <a:pt x="78625" y="61993"/>
                      <a:pt x="78625" y="57457"/>
                      <a:pt x="78625" y="51409"/>
                    </a:cubicBezTo>
                    <a:cubicBezTo>
                      <a:pt x="78625" y="45361"/>
                      <a:pt x="78625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3" name="Forma Livre: Forma 1272">
                <a:extLst>
                  <a:ext uri="{FF2B5EF4-FFF2-40B4-BE49-F238E27FC236}">
                    <a16:creationId xmlns:a16="http://schemas.microsoft.com/office/drawing/2014/main" id="{900D022A-7031-4E7D-6F83-C562B55AF740}"/>
                  </a:ext>
                </a:extLst>
              </p:cNvPr>
              <p:cNvSpPr/>
              <p:nvPr/>
            </p:nvSpPr>
            <p:spPr>
              <a:xfrm>
                <a:off x="14249414" y="10707514"/>
                <a:ext cx="167834" cy="101594"/>
              </a:xfrm>
              <a:custGeom>
                <a:avLst/>
                <a:gdLst>
                  <a:gd name="connsiteX0" fmla="*/ 155739 w 167834"/>
                  <a:gd name="connsiteY0" fmla="*/ 10873 h 101594"/>
                  <a:gd name="connsiteX1" fmla="*/ 167835 w 167834"/>
                  <a:gd name="connsiteY1" fmla="*/ 42626 h 101594"/>
                  <a:gd name="connsiteX2" fmla="*/ 167835 w 167834"/>
                  <a:gd name="connsiteY2" fmla="*/ 101594 h 101594"/>
                  <a:gd name="connsiteX3" fmla="*/ 142130 w 167834"/>
                  <a:gd name="connsiteY3" fmla="*/ 101594 h 101594"/>
                  <a:gd name="connsiteX4" fmla="*/ 142130 w 167834"/>
                  <a:gd name="connsiteY4" fmla="*/ 45650 h 101594"/>
                  <a:gd name="connsiteX5" fmla="*/ 136082 w 167834"/>
                  <a:gd name="connsiteY5" fmla="*/ 27506 h 101594"/>
                  <a:gd name="connsiteX6" fmla="*/ 119450 w 167834"/>
                  <a:gd name="connsiteY6" fmla="*/ 21458 h 101594"/>
                  <a:gd name="connsiteX7" fmla="*/ 102818 w 167834"/>
                  <a:gd name="connsiteY7" fmla="*/ 27506 h 101594"/>
                  <a:gd name="connsiteX8" fmla="*/ 96770 w 167834"/>
                  <a:gd name="connsiteY8" fmla="*/ 45650 h 101594"/>
                  <a:gd name="connsiteX9" fmla="*/ 96770 w 167834"/>
                  <a:gd name="connsiteY9" fmla="*/ 101594 h 101594"/>
                  <a:gd name="connsiteX10" fmla="*/ 71065 w 167834"/>
                  <a:gd name="connsiteY10" fmla="*/ 101594 h 101594"/>
                  <a:gd name="connsiteX11" fmla="*/ 71065 w 167834"/>
                  <a:gd name="connsiteY11" fmla="*/ 45650 h 101594"/>
                  <a:gd name="connsiteX12" fmla="*/ 65018 w 167834"/>
                  <a:gd name="connsiteY12" fmla="*/ 27506 h 101594"/>
                  <a:gd name="connsiteX13" fmla="*/ 48385 w 167834"/>
                  <a:gd name="connsiteY13" fmla="*/ 21458 h 101594"/>
                  <a:gd name="connsiteX14" fmla="*/ 31753 w 167834"/>
                  <a:gd name="connsiteY14" fmla="*/ 27506 h 101594"/>
                  <a:gd name="connsiteX15" fmla="*/ 25705 w 167834"/>
                  <a:gd name="connsiteY15" fmla="*/ 45650 h 101594"/>
                  <a:gd name="connsiteX16" fmla="*/ 25705 w 167834"/>
                  <a:gd name="connsiteY16" fmla="*/ 101594 h 101594"/>
                  <a:gd name="connsiteX17" fmla="*/ 0 w 167834"/>
                  <a:gd name="connsiteY17" fmla="*/ 101594 h 101594"/>
                  <a:gd name="connsiteX18" fmla="*/ 0 w 167834"/>
                  <a:gd name="connsiteY18" fmla="*/ 1802 h 101594"/>
                  <a:gd name="connsiteX19" fmla="*/ 25705 w 167834"/>
                  <a:gd name="connsiteY19" fmla="*/ 1802 h 101594"/>
                  <a:gd name="connsiteX20" fmla="*/ 25705 w 167834"/>
                  <a:gd name="connsiteY20" fmla="*/ 13898 h 101594"/>
                  <a:gd name="connsiteX21" fmla="*/ 37800 w 167834"/>
                  <a:gd name="connsiteY21" fmla="*/ 3313 h 101594"/>
                  <a:gd name="connsiteX22" fmla="*/ 54433 w 167834"/>
                  <a:gd name="connsiteY22" fmla="*/ 290 h 101594"/>
                  <a:gd name="connsiteX23" fmla="*/ 75601 w 167834"/>
                  <a:gd name="connsiteY23" fmla="*/ 4826 h 101594"/>
                  <a:gd name="connsiteX24" fmla="*/ 89210 w 167834"/>
                  <a:gd name="connsiteY24" fmla="*/ 18433 h 101594"/>
                  <a:gd name="connsiteX25" fmla="*/ 102818 w 167834"/>
                  <a:gd name="connsiteY25" fmla="*/ 4826 h 101594"/>
                  <a:gd name="connsiteX26" fmla="*/ 122474 w 167834"/>
                  <a:gd name="connsiteY26" fmla="*/ 290 h 101594"/>
                  <a:gd name="connsiteX27" fmla="*/ 155739 w 167834"/>
                  <a:gd name="connsiteY27" fmla="*/ 10873 h 101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7834" h="101594">
                    <a:moveTo>
                      <a:pt x="155739" y="10873"/>
                    </a:moveTo>
                    <a:cubicBezTo>
                      <a:pt x="163299" y="18433"/>
                      <a:pt x="167835" y="29018"/>
                      <a:pt x="167835" y="42626"/>
                    </a:cubicBezTo>
                    <a:lnTo>
                      <a:pt x="167835" y="101594"/>
                    </a:lnTo>
                    <a:lnTo>
                      <a:pt x="142130" y="101594"/>
                    </a:lnTo>
                    <a:lnTo>
                      <a:pt x="142130" y="45650"/>
                    </a:lnTo>
                    <a:cubicBezTo>
                      <a:pt x="142130" y="38090"/>
                      <a:pt x="140619" y="32042"/>
                      <a:pt x="136082" y="27506"/>
                    </a:cubicBezTo>
                    <a:cubicBezTo>
                      <a:pt x="131546" y="22970"/>
                      <a:pt x="127010" y="21458"/>
                      <a:pt x="119450" y="21458"/>
                    </a:cubicBezTo>
                    <a:cubicBezTo>
                      <a:pt x="111890" y="21458"/>
                      <a:pt x="107354" y="22970"/>
                      <a:pt x="102818" y="27506"/>
                    </a:cubicBezTo>
                    <a:cubicBezTo>
                      <a:pt x="98281" y="32042"/>
                      <a:pt x="96770" y="38090"/>
                      <a:pt x="96770" y="45650"/>
                    </a:cubicBezTo>
                    <a:lnTo>
                      <a:pt x="96770" y="101594"/>
                    </a:lnTo>
                    <a:lnTo>
                      <a:pt x="71065" y="101594"/>
                    </a:lnTo>
                    <a:lnTo>
                      <a:pt x="71065" y="45650"/>
                    </a:lnTo>
                    <a:cubicBezTo>
                      <a:pt x="71065" y="38090"/>
                      <a:pt x="69553" y="32042"/>
                      <a:pt x="65018" y="27506"/>
                    </a:cubicBezTo>
                    <a:cubicBezTo>
                      <a:pt x="60481" y="22970"/>
                      <a:pt x="55945" y="21458"/>
                      <a:pt x="48385" y="21458"/>
                    </a:cubicBezTo>
                    <a:cubicBezTo>
                      <a:pt x="40825" y="21458"/>
                      <a:pt x="36289" y="22970"/>
                      <a:pt x="31753" y="27506"/>
                    </a:cubicBezTo>
                    <a:cubicBezTo>
                      <a:pt x="27217" y="32042"/>
                      <a:pt x="25705" y="38090"/>
                      <a:pt x="25705" y="45650"/>
                    </a:cubicBezTo>
                    <a:lnTo>
                      <a:pt x="25705" y="101594"/>
                    </a:lnTo>
                    <a:lnTo>
                      <a:pt x="0" y="101594"/>
                    </a:lnTo>
                    <a:lnTo>
                      <a:pt x="0" y="1802"/>
                    </a:lnTo>
                    <a:lnTo>
                      <a:pt x="25705" y="1802"/>
                    </a:lnTo>
                    <a:lnTo>
                      <a:pt x="25705" y="13898"/>
                    </a:lnTo>
                    <a:cubicBezTo>
                      <a:pt x="28729" y="9362"/>
                      <a:pt x="33265" y="6337"/>
                      <a:pt x="37800" y="3313"/>
                    </a:cubicBezTo>
                    <a:cubicBezTo>
                      <a:pt x="42337" y="290"/>
                      <a:pt x="48385" y="290"/>
                      <a:pt x="54433" y="290"/>
                    </a:cubicBezTo>
                    <a:cubicBezTo>
                      <a:pt x="61993" y="290"/>
                      <a:pt x="69553" y="1802"/>
                      <a:pt x="75601" y="4826"/>
                    </a:cubicBezTo>
                    <a:cubicBezTo>
                      <a:pt x="81649" y="7850"/>
                      <a:pt x="86185" y="12386"/>
                      <a:pt x="89210" y="18433"/>
                    </a:cubicBezTo>
                    <a:cubicBezTo>
                      <a:pt x="92234" y="12386"/>
                      <a:pt x="96770" y="7850"/>
                      <a:pt x="102818" y="4826"/>
                    </a:cubicBezTo>
                    <a:cubicBezTo>
                      <a:pt x="108866" y="1802"/>
                      <a:pt x="116426" y="290"/>
                      <a:pt x="122474" y="290"/>
                    </a:cubicBezTo>
                    <a:cubicBezTo>
                      <a:pt x="137594" y="-1223"/>
                      <a:pt x="148179" y="3313"/>
                      <a:pt x="155739" y="108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4" name="Forma Livre: Forma 1273">
                <a:extLst>
                  <a:ext uri="{FF2B5EF4-FFF2-40B4-BE49-F238E27FC236}">
                    <a16:creationId xmlns:a16="http://schemas.microsoft.com/office/drawing/2014/main" id="{A10D8260-A199-EF0A-CF1D-6F1CFB1B2AE0}"/>
                  </a:ext>
                </a:extLst>
              </p:cNvPr>
              <p:cNvSpPr/>
              <p:nvPr/>
            </p:nvSpPr>
            <p:spPr>
              <a:xfrm>
                <a:off x="14477730" y="10706291"/>
                <a:ext cx="104328" cy="104329"/>
              </a:xfrm>
              <a:custGeom>
                <a:avLst/>
                <a:gdLst>
                  <a:gd name="connsiteX0" fmla="*/ 6048 w 104328"/>
                  <a:gd name="connsiteY0" fmla="*/ 24193 h 104329"/>
                  <a:gd name="connsiteX1" fmla="*/ 22680 w 104328"/>
                  <a:gd name="connsiteY1" fmla="*/ 6048 h 104329"/>
                  <a:gd name="connsiteX2" fmla="*/ 45361 w 104328"/>
                  <a:gd name="connsiteY2" fmla="*/ 0 h 104329"/>
                  <a:gd name="connsiteX3" fmla="*/ 65017 w 104328"/>
                  <a:gd name="connsiteY3" fmla="*/ 4536 h 104329"/>
                  <a:gd name="connsiteX4" fmla="*/ 78625 w 104328"/>
                  <a:gd name="connsiteY4" fmla="*/ 16633 h 104329"/>
                  <a:gd name="connsiteX5" fmla="*/ 78625 w 104328"/>
                  <a:gd name="connsiteY5" fmla="*/ 3024 h 104329"/>
                  <a:gd name="connsiteX6" fmla="*/ 104329 w 104328"/>
                  <a:gd name="connsiteY6" fmla="*/ 3024 h 104329"/>
                  <a:gd name="connsiteX7" fmla="*/ 104329 w 104328"/>
                  <a:gd name="connsiteY7" fmla="*/ 102817 h 104329"/>
                  <a:gd name="connsiteX8" fmla="*/ 78625 w 104328"/>
                  <a:gd name="connsiteY8" fmla="*/ 102817 h 104329"/>
                  <a:gd name="connsiteX9" fmla="*/ 78625 w 104328"/>
                  <a:gd name="connsiteY9" fmla="*/ 87697 h 104329"/>
                  <a:gd name="connsiteX10" fmla="*/ 65017 w 104328"/>
                  <a:gd name="connsiteY10" fmla="*/ 99794 h 104329"/>
                  <a:gd name="connsiteX11" fmla="*/ 45361 w 104328"/>
                  <a:gd name="connsiteY11" fmla="*/ 104330 h 104329"/>
                  <a:gd name="connsiteX12" fmla="*/ 22680 w 104328"/>
                  <a:gd name="connsiteY12" fmla="*/ 98281 h 104329"/>
                  <a:gd name="connsiteX13" fmla="*/ 6048 w 104328"/>
                  <a:gd name="connsiteY13" fmla="*/ 80137 h 104329"/>
                  <a:gd name="connsiteX14" fmla="*/ 0 w 104328"/>
                  <a:gd name="connsiteY14" fmla="*/ 52921 h 104329"/>
                  <a:gd name="connsiteX15" fmla="*/ 6048 w 104328"/>
                  <a:gd name="connsiteY15" fmla="*/ 24193 h 104329"/>
                  <a:gd name="connsiteX16" fmla="*/ 75601 w 104328"/>
                  <a:gd name="connsiteY16" fmla="*/ 36289 h 104329"/>
                  <a:gd name="connsiteX17" fmla="*/ 66528 w 104328"/>
                  <a:gd name="connsiteY17" fmla="*/ 25705 h 104329"/>
                  <a:gd name="connsiteX18" fmla="*/ 52921 w 104328"/>
                  <a:gd name="connsiteY18" fmla="*/ 22680 h 104329"/>
                  <a:gd name="connsiteX19" fmla="*/ 39312 w 104328"/>
                  <a:gd name="connsiteY19" fmla="*/ 25705 h 104329"/>
                  <a:gd name="connsiteX20" fmla="*/ 30240 w 104328"/>
                  <a:gd name="connsiteY20" fmla="*/ 36289 h 104329"/>
                  <a:gd name="connsiteX21" fmla="*/ 27216 w 104328"/>
                  <a:gd name="connsiteY21" fmla="*/ 51409 h 104329"/>
                  <a:gd name="connsiteX22" fmla="*/ 30240 w 104328"/>
                  <a:gd name="connsiteY22" fmla="*/ 66529 h 104329"/>
                  <a:gd name="connsiteX23" fmla="*/ 39312 w 104328"/>
                  <a:gd name="connsiteY23" fmla="*/ 77114 h 104329"/>
                  <a:gd name="connsiteX24" fmla="*/ 52921 w 104328"/>
                  <a:gd name="connsiteY24" fmla="*/ 80137 h 104329"/>
                  <a:gd name="connsiteX25" fmla="*/ 66528 w 104328"/>
                  <a:gd name="connsiteY25" fmla="*/ 77114 h 104329"/>
                  <a:gd name="connsiteX26" fmla="*/ 75601 w 104328"/>
                  <a:gd name="connsiteY26" fmla="*/ 66529 h 104329"/>
                  <a:gd name="connsiteX27" fmla="*/ 78625 w 104328"/>
                  <a:gd name="connsiteY27" fmla="*/ 51409 h 104329"/>
                  <a:gd name="connsiteX28" fmla="*/ 75601 w 104328"/>
                  <a:gd name="connsiteY28" fmla="*/ 36289 h 10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328" h="104329">
                    <a:moveTo>
                      <a:pt x="6048" y="24193"/>
                    </a:moveTo>
                    <a:cubicBezTo>
                      <a:pt x="10584" y="16633"/>
                      <a:pt x="15120" y="10584"/>
                      <a:pt x="22680" y="6048"/>
                    </a:cubicBezTo>
                    <a:cubicBezTo>
                      <a:pt x="30240" y="1513"/>
                      <a:pt x="37800" y="0"/>
                      <a:pt x="45361" y="0"/>
                    </a:cubicBezTo>
                    <a:cubicBezTo>
                      <a:pt x="52921" y="0"/>
                      <a:pt x="58968" y="1513"/>
                      <a:pt x="65017" y="4536"/>
                    </a:cubicBezTo>
                    <a:cubicBezTo>
                      <a:pt x="71065" y="7560"/>
                      <a:pt x="75601" y="12096"/>
                      <a:pt x="78625" y="16633"/>
                    </a:cubicBezTo>
                    <a:lnTo>
                      <a:pt x="78625" y="3024"/>
                    </a:lnTo>
                    <a:lnTo>
                      <a:pt x="104329" y="3024"/>
                    </a:lnTo>
                    <a:lnTo>
                      <a:pt x="104329" y="102817"/>
                    </a:lnTo>
                    <a:lnTo>
                      <a:pt x="78625" y="102817"/>
                    </a:lnTo>
                    <a:lnTo>
                      <a:pt x="78625" y="87697"/>
                    </a:lnTo>
                    <a:cubicBezTo>
                      <a:pt x="75601" y="92234"/>
                      <a:pt x="71065" y="96770"/>
                      <a:pt x="65017" y="99794"/>
                    </a:cubicBezTo>
                    <a:cubicBezTo>
                      <a:pt x="58968" y="102817"/>
                      <a:pt x="52921" y="104330"/>
                      <a:pt x="45361" y="104330"/>
                    </a:cubicBezTo>
                    <a:cubicBezTo>
                      <a:pt x="36288" y="104330"/>
                      <a:pt x="28728" y="102817"/>
                      <a:pt x="22680" y="98281"/>
                    </a:cubicBezTo>
                    <a:cubicBezTo>
                      <a:pt x="16632" y="93745"/>
                      <a:pt x="10584" y="87697"/>
                      <a:pt x="6048" y="80137"/>
                    </a:cubicBezTo>
                    <a:cubicBezTo>
                      <a:pt x="1512" y="72577"/>
                      <a:pt x="0" y="63505"/>
                      <a:pt x="0" y="52921"/>
                    </a:cubicBezTo>
                    <a:cubicBezTo>
                      <a:pt x="0" y="42336"/>
                      <a:pt x="1512" y="33265"/>
                      <a:pt x="6048" y="24193"/>
                    </a:cubicBezTo>
                    <a:close/>
                    <a:moveTo>
                      <a:pt x="75601" y="36289"/>
                    </a:moveTo>
                    <a:cubicBezTo>
                      <a:pt x="72577" y="31753"/>
                      <a:pt x="69553" y="28729"/>
                      <a:pt x="66528" y="25705"/>
                    </a:cubicBezTo>
                    <a:cubicBezTo>
                      <a:pt x="61992" y="22680"/>
                      <a:pt x="57457" y="22680"/>
                      <a:pt x="52921" y="22680"/>
                    </a:cubicBezTo>
                    <a:cubicBezTo>
                      <a:pt x="48385" y="22680"/>
                      <a:pt x="43848" y="24193"/>
                      <a:pt x="39312" y="25705"/>
                    </a:cubicBezTo>
                    <a:cubicBezTo>
                      <a:pt x="34776" y="28729"/>
                      <a:pt x="31752" y="31753"/>
                      <a:pt x="30240" y="36289"/>
                    </a:cubicBezTo>
                    <a:cubicBezTo>
                      <a:pt x="27216" y="40825"/>
                      <a:pt x="27216" y="45361"/>
                      <a:pt x="27216" y="51409"/>
                    </a:cubicBezTo>
                    <a:cubicBezTo>
                      <a:pt x="27216" y="57457"/>
                      <a:pt x="28728" y="63505"/>
                      <a:pt x="30240" y="66529"/>
                    </a:cubicBezTo>
                    <a:cubicBezTo>
                      <a:pt x="33265" y="71065"/>
                      <a:pt x="36288" y="74089"/>
                      <a:pt x="39312" y="77114"/>
                    </a:cubicBezTo>
                    <a:cubicBezTo>
                      <a:pt x="43848" y="80137"/>
                      <a:pt x="48385" y="80137"/>
                      <a:pt x="52921" y="80137"/>
                    </a:cubicBezTo>
                    <a:cubicBezTo>
                      <a:pt x="57457" y="80137"/>
                      <a:pt x="61992" y="78625"/>
                      <a:pt x="66528" y="77114"/>
                    </a:cubicBezTo>
                    <a:cubicBezTo>
                      <a:pt x="71065" y="74089"/>
                      <a:pt x="74088" y="71065"/>
                      <a:pt x="75601" y="66529"/>
                    </a:cubicBezTo>
                    <a:cubicBezTo>
                      <a:pt x="78625" y="61993"/>
                      <a:pt x="78625" y="57457"/>
                      <a:pt x="78625" y="51409"/>
                    </a:cubicBezTo>
                    <a:cubicBezTo>
                      <a:pt x="78625" y="45361"/>
                      <a:pt x="77113" y="40825"/>
                      <a:pt x="75601" y="362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5" name="Forma Livre: Forma 1274">
                <a:extLst>
                  <a:ext uri="{FF2B5EF4-FFF2-40B4-BE49-F238E27FC236}">
                    <a16:creationId xmlns:a16="http://schemas.microsoft.com/office/drawing/2014/main" id="{90497051-2C6C-F3F2-FA66-BE170AF14236}"/>
                  </a:ext>
                </a:extLst>
              </p:cNvPr>
              <p:cNvSpPr/>
              <p:nvPr/>
            </p:nvSpPr>
            <p:spPr>
              <a:xfrm>
                <a:off x="14600203" y="10706291"/>
                <a:ext cx="96769" cy="102817"/>
              </a:xfrm>
              <a:custGeom>
                <a:avLst/>
                <a:gdLst>
                  <a:gd name="connsiteX0" fmla="*/ 6048 w 96769"/>
                  <a:gd name="connsiteY0" fmla="*/ 24193 h 102817"/>
                  <a:gd name="connsiteX1" fmla="*/ 24193 w 96769"/>
                  <a:gd name="connsiteY1" fmla="*/ 6048 h 102817"/>
                  <a:gd name="connsiteX2" fmla="*/ 49896 w 96769"/>
                  <a:gd name="connsiteY2" fmla="*/ 0 h 102817"/>
                  <a:gd name="connsiteX3" fmla="*/ 80137 w 96769"/>
                  <a:gd name="connsiteY3" fmla="*/ 9073 h 102817"/>
                  <a:gd name="connsiteX4" fmla="*/ 96770 w 96769"/>
                  <a:gd name="connsiteY4" fmla="*/ 34776 h 102817"/>
                  <a:gd name="connsiteX5" fmla="*/ 69553 w 96769"/>
                  <a:gd name="connsiteY5" fmla="*/ 34776 h 102817"/>
                  <a:gd name="connsiteX6" fmla="*/ 61993 w 96769"/>
                  <a:gd name="connsiteY6" fmla="*/ 24193 h 102817"/>
                  <a:gd name="connsiteX7" fmla="*/ 49896 w 96769"/>
                  <a:gd name="connsiteY7" fmla="*/ 21169 h 102817"/>
                  <a:gd name="connsiteX8" fmla="*/ 33265 w 96769"/>
                  <a:gd name="connsiteY8" fmla="*/ 28729 h 102817"/>
                  <a:gd name="connsiteX9" fmla="*/ 27216 w 96769"/>
                  <a:gd name="connsiteY9" fmla="*/ 51409 h 102817"/>
                  <a:gd name="connsiteX10" fmla="*/ 33265 w 96769"/>
                  <a:gd name="connsiteY10" fmla="*/ 74089 h 102817"/>
                  <a:gd name="connsiteX11" fmla="*/ 49896 w 96769"/>
                  <a:gd name="connsiteY11" fmla="*/ 81649 h 102817"/>
                  <a:gd name="connsiteX12" fmla="*/ 69553 w 96769"/>
                  <a:gd name="connsiteY12" fmla="*/ 68041 h 102817"/>
                  <a:gd name="connsiteX13" fmla="*/ 96770 w 96769"/>
                  <a:gd name="connsiteY13" fmla="*/ 68041 h 102817"/>
                  <a:gd name="connsiteX14" fmla="*/ 80137 w 96769"/>
                  <a:gd name="connsiteY14" fmla="*/ 93745 h 102817"/>
                  <a:gd name="connsiteX15" fmla="*/ 49896 w 96769"/>
                  <a:gd name="connsiteY15" fmla="*/ 102817 h 102817"/>
                  <a:gd name="connsiteX16" fmla="*/ 24193 w 96769"/>
                  <a:gd name="connsiteY16" fmla="*/ 96770 h 102817"/>
                  <a:gd name="connsiteX17" fmla="*/ 6048 w 96769"/>
                  <a:gd name="connsiteY17" fmla="*/ 78625 h 102817"/>
                  <a:gd name="connsiteX18" fmla="*/ 0 w 96769"/>
                  <a:gd name="connsiteY18" fmla="*/ 51409 h 102817"/>
                  <a:gd name="connsiteX19" fmla="*/ 6048 w 96769"/>
                  <a:gd name="connsiteY19" fmla="*/ 24193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769" h="102817">
                    <a:moveTo>
                      <a:pt x="6048" y="24193"/>
                    </a:moveTo>
                    <a:cubicBezTo>
                      <a:pt x="10584" y="16633"/>
                      <a:pt x="16633" y="10584"/>
                      <a:pt x="24193" y="6048"/>
                    </a:cubicBezTo>
                    <a:cubicBezTo>
                      <a:pt x="31753" y="1513"/>
                      <a:pt x="40825" y="0"/>
                      <a:pt x="49896" y="0"/>
                    </a:cubicBezTo>
                    <a:cubicBezTo>
                      <a:pt x="61993" y="0"/>
                      <a:pt x="72577" y="3024"/>
                      <a:pt x="80137" y="9073"/>
                    </a:cubicBezTo>
                    <a:cubicBezTo>
                      <a:pt x="87697" y="15120"/>
                      <a:pt x="93745" y="24193"/>
                      <a:pt x="96770" y="34776"/>
                    </a:cubicBezTo>
                    <a:lnTo>
                      <a:pt x="69553" y="34776"/>
                    </a:lnTo>
                    <a:cubicBezTo>
                      <a:pt x="68041" y="30240"/>
                      <a:pt x="65017" y="27216"/>
                      <a:pt x="61993" y="24193"/>
                    </a:cubicBezTo>
                    <a:cubicBezTo>
                      <a:pt x="58969" y="21169"/>
                      <a:pt x="54433" y="21169"/>
                      <a:pt x="49896" y="21169"/>
                    </a:cubicBezTo>
                    <a:cubicBezTo>
                      <a:pt x="42336" y="21169"/>
                      <a:pt x="36289" y="24193"/>
                      <a:pt x="33265" y="28729"/>
                    </a:cubicBezTo>
                    <a:cubicBezTo>
                      <a:pt x="28729" y="33265"/>
                      <a:pt x="27216" y="40825"/>
                      <a:pt x="27216" y="51409"/>
                    </a:cubicBezTo>
                    <a:cubicBezTo>
                      <a:pt x="27216" y="60481"/>
                      <a:pt x="28729" y="68041"/>
                      <a:pt x="33265" y="74089"/>
                    </a:cubicBezTo>
                    <a:cubicBezTo>
                      <a:pt x="37800" y="78625"/>
                      <a:pt x="43849" y="81649"/>
                      <a:pt x="49896" y="81649"/>
                    </a:cubicBezTo>
                    <a:cubicBezTo>
                      <a:pt x="60481" y="81649"/>
                      <a:pt x="66529" y="77114"/>
                      <a:pt x="69553" y="68041"/>
                    </a:cubicBezTo>
                    <a:lnTo>
                      <a:pt x="96770" y="68041"/>
                    </a:lnTo>
                    <a:cubicBezTo>
                      <a:pt x="93745" y="78625"/>
                      <a:pt x="89210" y="87697"/>
                      <a:pt x="80137" y="93745"/>
                    </a:cubicBezTo>
                    <a:cubicBezTo>
                      <a:pt x="72577" y="99794"/>
                      <a:pt x="61993" y="102817"/>
                      <a:pt x="49896" y="102817"/>
                    </a:cubicBezTo>
                    <a:cubicBezTo>
                      <a:pt x="40825" y="102817"/>
                      <a:pt x="31753" y="101305"/>
                      <a:pt x="24193" y="96770"/>
                    </a:cubicBezTo>
                    <a:cubicBezTo>
                      <a:pt x="16633" y="92234"/>
                      <a:pt x="10584" y="86185"/>
                      <a:pt x="6048" y="78625"/>
                    </a:cubicBezTo>
                    <a:cubicBezTo>
                      <a:pt x="1513" y="71065"/>
                      <a:pt x="0" y="61993"/>
                      <a:pt x="0" y="51409"/>
                    </a:cubicBezTo>
                    <a:cubicBezTo>
                      <a:pt x="0" y="42336"/>
                      <a:pt x="3024" y="33265"/>
                      <a:pt x="6048" y="241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6" name="Forma Livre: Forma 1275">
                <a:extLst>
                  <a:ext uri="{FF2B5EF4-FFF2-40B4-BE49-F238E27FC236}">
                    <a16:creationId xmlns:a16="http://schemas.microsoft.com/office/drawing/2014/main" id="{D6F08C3F-E75D-91EB-E8C9-5B310BD43BDC}"/>
                  </a:ext>
                </a:extLst>
              </p:cNvPr>
              <p:cNvSpPr/>
              <p:nvPr/>
            </p:nvSpPr>
            <p:spPr>
              <a:xfrm>
                <a:off x="14707557" y="10683611"/>
                <a:ext cx="60480" cy="125497"/>
              </a:xfrm>
              <a:custGeom>
                <a:avLst/>
                <a:gdLst>
                  <a:gd name="connsiteX0" fmla="*/ 37800 w 60480"/>
                  <a:gd name="connsiteY0" fmla="*/ 45361 h 125497"/>
                  <a:gd name="connsiteX1" fmla="*/ 37800 w 60480"/>
                  <a:gd name="connsiteY1" fmla="*/ 93745 h 125497"/>
                  <a:gd name="connsiteX2" fmla="*/ 40824 w 60480"/>
                  <a:gd name="connsiteY2" fmla="*/ 101305 h 125497"/>
                  <a:gd name="connsiteX3" fmla="*/ 48384 w 60480"/>
                  <a:gd name="connsiteY3" fmla="*/ 104330 h 125497"/>
                  <a:gd name="connsiteX4" fmla="*/ 60481 w 60480"/>
                  <a:gd name="connsiteY4" fmla="*/ 104330 h 125497"/>
                  <a:gd name="connsiteX5" fmla="*/ 60481 w 60480"/>
                  <a:gd name="connsiteY5" fmla="*/ 125497 h 125497"/>
                  <a:gd name="connsiteX6" fmla="*/ 43848 w 60480"/>
                  <a:gd name="connsiteY6" fmla="*/ 125497 h 125497"/>
                  <a:gd name="connsiteX7" fmla="*/ 12096 w 60480"/>
                  <a:gd name="connsiteY7" fmla="*/ 93745 h 125497"/>
                  <a:gd name="connsiteX8" fmla="*/ 12096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7800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7800" y="45361"/>
                    </a:moveTo>
                    <a:lnTo>
                      <a:pt x="37800" y="93745"/>
                    </a:lnTo>
                    <a:cubicBezTo>
                      <a:pt x="37800" y="96770"/>
                      <a:pt x="39312" y="99794"/>
                      <a:pt x="40824" y="101305"/>
                    </a:cubicBezTo>
                    <a:cubicBezTo>
                      <a:pt x="42336" y="102817"/>
                      <a:pt x="45361" y="104330"/>
                      <a:pt x="48384" y="104330"/>
                    </a:cubicBezTo>
                    <a:lnTo>
                      <a:pt x="60481" y="104330"/>
                    </a:lnTo>
                    <a:lnTo>
                      <a:pt x="60481" y="125497"/>
                    </a:lnTo>
                    <a:lnTo>
                      <a:pt x="43848" y="125497"/>
                    </a:lnTo>
                    <a:cubicBezTo>
                      <a:pt x="22680" y="125497"/>
                      <a:pt x="12096" y="114914"/>
                      <a:pt x="12096" y="93745"/>
                    </a:cubicBezTo>
                    <a:lnTo>
                      <a:pt x="12096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7" name="Forma Livre: Forma 1276">
                <a:extLst>
                  <a:ext uri="{FF2B5EF4-FFF2-40B4-BE49-F238E27FC236}">
                    <a16:creationId xmlns:a16="http://schemas.microsoft.com/office/drawing/2014/main" id="{D40B4546-DED9-0644-D8A0-B65AE7E6A6FF}"/>
                  </a:ext>
                </a:extLst>
              </p:cNvPr>
              <p:cNvSpPr/>
              <p:nvPr/>
            </p:nvSpPr>
            <p:spPr>
              <a:xfrm>
                <a:off x="14783158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4 w 30240"/>
                  <a:gd name="connsiteY4" fmla="*/ 4537 h 142130"/>
                  <a:gd name="connsiteX5" fmla="*/ 30240 w 30240"/>
                  <a:gd name="connsiteY5" fmla="*/ 15120 h 142130"/>
                  <a:gd name="connsiteX6" fmla="*/ 25704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8728 w 30240"/>
                  <a:gd name="connsiteY9" fmla="*/ 42337 h 142130"/>
                  <a:gd name="connsiteX10" fmla="*/ 28728 w 30240"/>
                  <a:gd name="connsiteY10" fmla="*/ 142130 h 142130"/>
                  <a:gd name="connsiteX11" fmla="*/ 3023 w 30240"/>
                  <a:gd name="connsiteY11" fmla="*/ 142130 h 142130"/>
                  <a:gd name="connsiteX12" fmla="*/ 3023 w 30240"/>
                  <a:gd name="connsiteY12" fmla="*/ 42337 h 142130"/>
                  <a:gd name="connsiteX13" fmla="*/ 28728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3" y="0"/>
                      <a:pt x="15120" y="0"/>
                    </a:cubicBezTo>
                    <a:cubicBezTo>
                      <a:pt x="19656" y="0"/>
                      <a:pt x="22680" y="1513"/>
                      <a:pt x="25704" y="4537"/>
                    </a:cubicBezTo>
                    <a:cubicBezTo>
                      <a:pt x="28728" y="7560"/>
                      <a:pt x="30240" y="10584"/>
                      <a:pt x="30240" y="15120"/>
                    </a:cubicBezTo>
                    <a:cubicBezTo>
                      <a:pt x="30240" y="19657"/>
                      <a:pt x="28728" y="22680"/>
                      <a:pt x="25704" y="25705"/>
                    </a:cubicBezTo>
                    <a:cubicBezTo>
                      <a:pt x="22680" y="28729"/>
                      <a:pt x="19656" y="30240"/>
                      <a:pt x="15120" y="30240"/>
                    </a:cubicBezTo>
                    <a:cubicBezTo>
                      <a:pt x="10583" y="30240"/>
                      <a:pt x="7560" y="28729"/>
                      <a:pt x="4536" y="25705"/>
                    </a:cubicBezTo>
                    <a:close/>
                    <a:moveTo>
                      <a:pt x="28728" y="42337"/>
                    </a:moveTo>
                    <a:lnTo>
                      <a:pt x="28728" y="142130"/>
                    </a:lnTo>
                    <a:lnTo>
                      <a:pt x="3023" y="142130"/>
                    </a:lnTo>
                    <a:lnTo>
                      <a:pt x="3023" y="42337"/>
                    </a:lnTo>
                    <a:lnTo>
                      <a:pt x="28728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8" name="Forma Livre: Forma 1277">
                <a:extLst>
                  <a:ext uri="{FF2B5EF4-FFF2-40B4-BE49-F238E27FC236}">
                    <a16:creationId xmlns:a16="http://schemas.microsoft.com/office/drawing/2014/main" id="{454144D7-4448-3EA5-5631-105D3349D4CB}"/>
                  </a:ext>
                </a:extLst>
              </p:cNvPr>
              <p:cNvSpPr/>
              <p:nvPr/>
            </p:nvSpPr>
            <p:spPr>
              <a:xfrm>
                <a:off x="14827006" y="10707804"/>
                <a:ext cx="104329" cy="99792"/>
              </a:xfrm>
              <a:custGeom>
                <a:avLst/>
                <a:gdLst>
                  <a:gd name="connsiteX0" fmla="*/ 51409 w 104329"/>
                  <a:gd name="connsiteY0" fmla="*/ 77113 h 99792"/>
                  <a:gd name="connsiteX1" fmla="*/ 77114 w 104329"/>
                  <a:gd name="connsiteY1" fmla="*/ 0 h 99792"/>
                  <a:gd name="connsiteX2" fmla="*/ 104330 w 104329"/>
                  <a:gd name="connsiteY2" fmla="*/ 0 h 99792"/>
                  <a:gd name="connsiteX3" fmla="*/ 66529 w 104329"/>
                  <a:gd name="connsiteY3" fmla="*/ 99793 h 99792"/>
                  <a:gd name="connsiteX4" fmla="*/ 36289 w 104329"/>
                  <a:gd name="connsiteY4" fmla="*/ 99793 h 99792"/>
                  <a:gd name="connsiteX5" fmla="*/ 0 w 104329"/>
                  <a:gd name="connsiteY5" fmla="*/ 0 h 99792"/>
                  <a:gd name="connsiteX6" fmla="*/ 27216 w 104329"/>
                  <a:gd name="connsiteY6" fmla="*/ 0 h 99792"/>
                  <a:gd name="connsiteX7" fmla="*/ 51409 w 104329"/>
                  <a:gd name="connsiteY7" fmla="*/ 77113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329" h="99792">
                    <a:moveTo>
                      <a:pt x="51409" y="77113"/>
                    </a:moveTo>
                    <a:lnTo>
                      <a:pt x="77114" y="0"/>
                    </a:lnTo>
                    <a:lnTo>
                      <a:pt x="104330" y="0"/>
                    </a:lnTo>
                    <a:lnTo>
                      <a:pt x="66529" y="99793"/>
                    </a:lnTo>
                    <a:lnTo>
                      <a:pt x="36289" y="99793"/>
                    </a:lnTo>
                    <a:lnTo>
                      <a:pt x="0" y="0"/>
                    </a:lnTo>
                    <a:lnTo>
                      <a:pt x="27216" y="0"/>
                    </a:lnTo>
                    <a:lnTo>
                      <a:pt x="51409" y="77113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79" name="Forma Livre: Forma 1278">
                <a:extLst>
                  <a:ext uri="{FF2B5EF4-FFF2-40B4-BE49-F238E27FC236}">
                    <a16:creationId xmlns:a16="http://schemas.microsoft.com/office/drawing/2014/main" id="{F263F6A1-22D4-01F4-25D4-7A07BDD4EA9D}"/>
                  </a:ext>
                </a:extLst>
              </p:cNvPr>
              <p:cNvSpPr/>
              <p:nvPr/>
            </p:nvSpPr>
            <p:spPr>
              <a:xfrm>
                <a:off x="14943432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7216 w 30240"/>
                  <a:gd name="connsiteY9" fmla="*/ 42337 h 142130"/>
                  <a:gd name="connsiteX10" fmla="*/ 27216 w 30240"/>
                  <a:gd name="connsiteY10" fmla="*/ 142130 h 142130"/>
                  <a:gd name="connsiteX11" fmla="*/ 1512 w 30240"/>
                  <a:gd name="connsiteY11" fmla="*/ 142130 h 142130"/>
                  <a:gd name="connsiteX12" fmla="*/ 1512 w 30240"/>
                  <a:gd name="connsiteY12" fmla="*/ 42337 h 142130"/>
                  <a:gd name="connsiteX13" fmla="*/ 27216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6" y="0"/>
                      <a:pt x="22680" y="1513"/>
                      <a:pt x="25705" y="4537"/>
                    </a:cubicBezTo>
                    <a:cubicBezTo>
                      <a:pt x="28729" y="7560"/>
                      <a:pt x="30240" y="10584"/>
                      <a:pt x="30240" y="15120"/>
                    </a:cubicBezTo>
                    <a:cubicBezTo>
                      <a:pt x="30240" y="19657"/>
                      <a:pt x="28729" y="22680"/>
                      <a:pt x="25705" y="25705"/>
                    </a:cubicBezTo>
                    <a:cubicBezTo>
                      <a:pt x="22680" y="28729"/>
                      <a:pt x="19656" y="30240"/>
                      <a:pt x="15120" y="30240"/>
                    </a:cubicBezTo>
                    <a:cubicBezTo>
                      <a:pt x="10584" y="30240"/>
                      <a:pt x="7560" y="28729"/>
                      <a:pt x="4536" y="25705"/>
                    </a:cubicBezTo>
                    <a:close/>
                    <a:moveTo>
                      <a:pt x="27216" y="42337"/>
                    </a:moveTo>
                    <a:lnTo>
                      <a:pt x="27216" y="142130"/>
                    </a:lnTo>
                    <a:lnTo>
                      <a:pt x="1512" y="142130"/>
                    </a:lnTo>
                    <a:lnTo>
                      <a:pt x="1512" y="42337"/>
                    </a:lnTo>
                    <a:lnTo>
                      <a:pt x="27216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0" name="Forma Livre: Forma 1279">
                <a:extLst>
                  <a:ext uri="{FF2B5EF4-FFF2-40B4-BE49-F238E27FC236}">
                    <a16:creationId xmlns:a16="http://schemas.microsoft.com/office/drawing/2014/main" id="{987C7508-C70C-F517-684B-5E81F83FC28C}"/>
                  </a:ext>
                </a:extLst>
              </p:cNvPr>
              <p:cNvSpPr/>
              <p:nvPr/>
            </p:nvSpPr>
            <p:spPr>
              <a:xfrm>
                <a:off x="14988792" y="10683611"/>
                <a:ext cx="60480" cy="125497"/>
              </a:xfrm>
              <a:custGeom>
                <a:avLst/>
                <a:gdLst>
                  <a:gd name="connsiteX0" fmla="*/ 36289 w 60480"/>
                  <a:gd name="connsiteY0" fmla="*/ 45361 h 125497"/>
                  <a:gd name="connsiteX1" fmla="*/ 36289 w 60480"/>
                  <a:gd name="connsiteY1" fmla="*/ 93745 h 125497"/>
                  <a:gd name="connsiteX2" fmla="*/ 39312 w 60480"/>
                  <a:gd name="connsiteY2" fmla="*/ 101305 h 125497"/>
                  <a:gd name="connsiteX3" fmla="*/ 46872 w 60480"/>
                  <a:gd name="connsiteY3" fmla="*/ 104330 h 125497"/>
                  <a:gd name="connsiteX4" fmla="*/ 58969 w 60480"/>
                  <a:gd name="connsiteY4" fmla="*/ 104330 h 125497"/>
                  <a:gd name="connsiteX5" fmla="*/ 58969 w 60480"/>
                  <a:gd name="connsiteY5" fmla="*/ 125497 h 125497"/>
                  <a:gd name="connsiteX6" fmla="*/ 42336 w 60480"/>
                  <a:gd name="connsiteY6" fmla="*/ 125497 h 125497"/>
                  <a:gd name="connsiteX7" fmla="*/ 10584 w 60480"/>
                  <a:gd name="connsiteY7" fmla="*/ 93745 h 125497"/>
                  <a:gd name="connsiteX8" fmla="*/ 10584 w 60480"/>
                  <a:gd name="connsiteY8" fmla="*/ 45361 h 125497"/>
                  <a:gd name="connsiteX9" fmla="*/ 0 w 60480"/>
                  <a:gd name="connsiteY9" fmla="*/ 45361 h 125497"/>
                  <a:gd name="connsiteX10" fmla="*/ 0 w 60480"/>
                  <a:gd name="connsiteY10" fmla="*/ 24193 h 125497"/>
                  <a:gd name="connsiteX11" fmla="*/ 12096 w 60480"/>
                  <a:gd name="connsiteY11" fmla="*/ 24193 h 125497"/>
                  <a:gd name="connsiteX12" fmla="*/ 12096 w 60480"/>
                  <a:gd name="connsiteY12" fmla="*/ 0 h 125497"/>
                  <a:gd name="connsiteX13" fmla="*/ 37800 w 60480"/>
                  <a:gd name="connsiteY13" fmla="*/ 0 h 125497"/>
                  <a:gd name="connsiteX14" fmla="*/ 37800 w 60480"/>
                  <a:gd name="connsiteY14" fmla="*/ 24193 h 125497"/>
                  <a:gd name="connsiteX15" fmla="*/ 60481 w 60480"/>
                  <a:gd name="connsiteY15" fmla="*/ 24193 h 125497"/>
                  <a:gd name="connsiteX16" fmla="*/ 60481 w 60480"/>
                  <a:gd name="connsiteY16" fmla="*/ 45361 h 125497"/>
                  <a:gd name="connsiteX17" fmla="*/ 36289 w 60480"/>
                  <a:gd name="connsiteY17" fmla="*/ 45361 h 12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480" h="125497">
                    <a:moveTo>
                      <a:pt x="36289" y="45361"/>
                    </a:moveTo>
                    <a:lnTo>
                      <a:pt x="36289" y="93745"/>
                    </a:lnTo>
                    <a:cubicBezTo>
                      <a:pt x="36289" y="96770"/>
                      <a:pt x="37800" y="99794"/>
                      <a:pt x="39312" y="101305"/>
                    </a:cubicBezTo>
                    <a:cubicBezTo>
                      <a:pt x="40825" y="102817"/>
                      <a:pt x="43849" y="104330"/>
                      <a:pt x="46872" y="104330"/>
                    </a:cubicBezTo>
                    <a:lnTo>
                      <a:pt x="58969" y="104330"/>
                    </a:lnTo>
                    <a:lnTo>
                      <a:pt x="58969" y="125497"/>
                    </a:lnTo>
                    <a:lnTo>
                      <a:pt x="42336" y="125497"/>
                    </a:lnTo>
                    <a:cubicBezTo>
                      <a:pt x="21169" y="125497"/>
                      <a:pt x="10584" y="114914"/>
                      <a:pt x="10584" y="93745"/>
                    </a:cubicBezTo>
                    <a:lnTo>
                      <a:pt x="10584" y="45361"/>
                    </a:lnTo>
                    <a:lnTo>
                      <a:pt x="0" y="45361"/>
                    </a:lnTo>
                    <a:lnTo>
                      <a:pt x="0" y="24193"/>
                    </a:lnTo>
                    <a:lnTo>
                      <a:pt x="12096" y="24193"/>
                    </a:lnTo>
                    <a:lnTo>
                      <a:pt x="12096" y="0"/>
                    </a:lnTo>
                    <a:lnTo>
                      <a:pt x="37800" y="0"/>
                    </a:lnTo>
                    <a:lnTo>
                      <a:pt x="37800" y="24193"/>
                    </a:lnTo>
                    <a:lnTo>
                      <a:pt x="60481" y="24193"/>
                    </a:lnTo>
                    <a:lnTo>
                      <a:pt x="60481" y="45361"/>
                    </a:lnTo>
                    <a:lnTo>
                      <a:pt x="36289" y="45361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1" name="Forma Livre: Forma 1280">
                <a:extLst>
                  <a:ext uri="{FF2B5EF4-FFF2-40B4-BE49-F238E27FC236}">
                    <a16:creationId xmlns:a16="http://schemas.microsoft.com/office/drawing/2014/main" id="{8BC4CE49-1C8D-C537-CA0A-3766AF9CB157}"/>
                  </a:ext>
                </a:extLst>
              </p:cNvPr>
              <p:cNvSpPr/>
              <p:nvPr/>
            </p:nvSpPr>
            <p:spPr>
              <a:xfrm>
                <a:off x="15064393" y="10665467"/>
                <a:ext cx="30240" cy="142130"/>
              </a:xfrm>
              <a:custGeom>
                <a:avLst/>
                <a:gdLst>
                  <a:gd name="connsiteX0" fmla="*/ 4536 w 30240"/>
                  <a:gd name="connsiteY0" fmla="*/ 25705 h 142130"/>
                  <a:gd name="connsiteX1" fmla="*/ 0 w 30240"/>
                  <a:gd name="connsiteY1" fmla="*/ 15120 h 142130"/>
                  <a:gd name="connsiteX2" fmla="*/ 4536 w 30240"/>
                  <a:gd name="connsiteY2" fmla="*/ 4537 h 142130"/>
                  <a:gd name="connsiteX3" fmla="*/ 15120 w 30240"/>
                  <a:gd name="connsiteY3" fmla="*/ 0 h 142130"/>
                  <a:gd name="connsiteX4" fmla="*/ 25705 w 30240"/>
                  <a:gd name="connsiteY4" fmla="*/ 4537 h 142130"/>
                  <a:gd name="connsiteX5" fmla="*/ 30240 w 30240"/>
                  <a:gd name="connsiteY5" fmla="*/ 15120 h 142130"/>
                  <a:gd name="connsiteX6" fmla="*/ 25705 w 30240"/>
                  <a:gd name="connsiteY6" fmla="*/ 25705 h 142130"/>
                  <a:gd name="connsiteX7" fmla="*/ 15120 w 30240"/>
                  <a:gd name="connsiteY7" fmla="*/ 30240 h 142130"/>
                  <a:gd name="connsiteX8" fmla="*/ 4536 w 30240"/>
                  <a:gd name="connsiteY8" fmla="*/ 25705 h 142130"/>
                  <a:gd name="connsiteX9" fmla="*/ 27216 w 30240"/>
                  <a:gd name="connsiteY9" fmla="*/ 42337 h 142130"/>
                  <a:gd name="connsiteX10" fmla="*/ 27216 w 30240"/>
                  <a:gd name="connsiteY10" fmla="*/ 142130 h 142130"/>
                  <a:gd name="connsiteX11" fmla="*/ 1512 w 30240"/>
                  <a:gd name="connsiteY11" fmla="*/ 142130 h 142130"/>
                  <a:gd name="connsiteX12" fmla="*/ 1512 w 30240"/>
                  <a:gd name="connsiteY12" fmla="*/ 42337 h 142130"/>
                  <a:gd name="connsiteX13" fmla="*/ 27216 w 30240"/>
                  <a:gd name="connsiteY13" fmla="*/ 42337 h 14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240" h="142130">
                    <a:moveTo>
                      <a:pt x="4536" y="25705"/>
                    </a:moveTo>
                    <a:cubicBezTo>
                      <a:pt x="1512" y="22680"/>
                      <a:pt x="0" y="19657"/>
                      <a:pt x="0" y="15120"/>
                    </a:cubicBezTo>
                    <a:cubicBezTo>
                      <a:pt x="0" y="10584"/>
                      <a:pt x="1512" y="7560"/>
                      <a:pt x="4536" y="4537"/>
                    </a:cubicBezTo>
                    <a:cubicBezTo>
                      <a:pt x="7560" y="1513"/>
                      <a:pt x="10584" y="0"/>
                      <a:pt x="15120" y="0"/>
                    </a:cubicBezTo>
                    <a:cubicBezTo>
                      <a:pt x="19656" y="0"/>
                      <a:pt x="22680" y="1513"/>
                      <a:pt x="25705" y="4537"/>
                    </a:cubicBezTo>
                    <a:cubicBezTo>
                      <a:pt x="28729" y="7560"/>
                      <a:pt x="30240" y="10584"/>
                      <a:pt x="30240" y="15120"/>
                    </a:cubicBezTo>
                    <a:cubicBezTo>
                      <a:pt x="30240" y="19657"/>
                      <a:pt x="28729" y="22680"/>
                      <a:pt x="25705" y="25705"/>
                    </a:cubicBezTo>
                    <a:cubicBezTo>
                      <a:pt x="22680" y="28729"/>
                      <a:pt x="19656" y="30240"/>
                      <a:pt x="15120" y="30240"/>
                    </a:cubicBezTo>
                    <a:cubicBezTo>
                      <a:pt x="10584" y="30240"/>
                      <a:pt x="6048" y="28729"/>
                      <a:pt x="4536" y="25705"/>
                    </a:cubicBezTo>
                    <a:close/>
                    <a:moveTo>
                      <a:pt x="27216" y="42337"/>
                    </a:moveTo>
                    <a:lnTo>
                      <a:pt x="27216" y="142130"/>
                    </a:lnTo>
                    <a:lnTo>
                      <a:pt x="1512" y="142130"/>
                    </a:lnTo>
                    <a:lnTo>
                      <a:pt x="1512" y="42337"/>
                    </a:lnTo>
                    <a:lnTo>
                      <a:pt x="27216" y="42337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2" name="Forma Livre: Forma 1281">
                <a:extLst>
                  <a:ext uri="{FF2B5EF4-FFF2-40B4-BE49-F238E27FC236}">
                    <a16:creationId xmlns:a16="http://schemas.microsoft.com/office/drawing/2014/main" id="{5AB2550D-CB20-698C-26B9-22C44A7C637F}"/>
                  </a:ext>
                </a:extLst>
              </p:cNvPr>
              <p:cNvSpPr/>
              <p:nvPr/>
            </p:nvSpPr>
            <p:spPr>
              <a:xfrm>
                <a:off x="15109754" y="10707804"/>
                <a:ext cx="100465" cy="102817"/>
              </a:xfrm>
              <a:custGeom>
                <a:avLst/>
                <a:gdLst>
                  <a:gd name="connsiteX0" fmla="*/ 99793 w 100465"/>
                  <a:gd name="connsiteY0" fmla="*/ 58968 h 102817"/>
                  <a:gd name="connsiteX1" fmla="*/ 25705 w 100465"/>
                  <a:gd name="connsiteY1" fmla="*/ 58968 h 102817"/>
                  <a:gd name="connsiteX2" fmla="*/ 33265 w 100465"/>
                  <a:gd name="connsiteY2" fmla="*/ 75601 h 102817"/>
                  <a:gd name="connsiteX3" fmla="*/ 49896 w 100465"/>
                  <a:gd name="connsiteY3" fmla="*/ 81648 h 102817"/>
                  <a:gd name="connsiteX4" fmla="*/ 69553 w 100465"/>
                  <a:gd name="connsiteY4" fmla="*/ 69553 h 102817"/>
                  <a:gd name="connsiteX5" fmla="*/ 96770 w 100465"/>
                  <a:gd name="connsiteY5" fmla="*/ 69553 h 102817"/>
                  <a:gd name="connsiteX6" fmla="*/ 80137 w 100465"/>
                  <a:gd name="connsiteY6" fmla="*/ 93744 h 102817"/>
                  <a:gd name="connsiteX7" fmla="*/ 49896 w 100465"/>
                  <a:gd name="connsiteY7" fmla="*/ 102817 h 102817"/>
                  <a:gd name="connsiteX8" fmla="*/ 24192 w 100465"/>
                  <a:gd name="connsiteY8" fmla="*/ 96769 h 102817"/>
                  <a:gd name="connsiteX9" fmla="*/ 6048 w 100465"/>
                  <a:gd name="connsiteY9" fmla="*/ 78624 h 102817"/>
                  <a:gd name="connsiteX10" fmla="*/ 0 w 100465"/>
                  <a:gd name="connsiteY10" fmla="*/ 51408 h 102817"/>
                  <a:gd name="connsiteX11" fmla="*/ 6048 w 100465"/>
                  <a:gd name="connsiteY11" fmla="*/ 24192 h 102817"/>
                  <a:gd name="connsiteX12" fmla="*/ 24192 w 100465"/>
                  <a:gd name="connsiteY12" fmla="*/ 6048 h 102817"/>
                  <a:gd name="connsiteX13" fmla="*/ 49896 w 100465"/>
                  <a:gd name="connsiteY13" fmla="*/ 0 h 102817"/>
                  <a:gd name="connsiteX14" fmla="*/ 75601 w 100465"/>
                  <a:gd name="connsiteY14" fmla="*/ 6048 h 102817"/>
                  <a:gd name="connsiteX15" fmla="*/ 93745 w 100465"/>
                  <a:gd name="connsiteY15" fmla="*/ 24192 h 102817"/>
                  <a:gd name="connsiteX16" fmla="*/ 99793 w 100465"/>
                  <a:gd name="connsiteY16" fmla="*/ 49896 h 102817"/>
                  <a:gd name="connsiteX17" fmla="*/ 99793 w 100465"/>
                  <a:gd name="connsiteY17" fmla="*/ 58968 h 102817"/>
                  <a:gd name="connsiteX18" fmla="*/ 74089 w 100465"/>
                  <a:gd name="connsiteY18" fmla="*/ 40824 h 102817"/>
                  <a:gd name="connsiteX19" fmla="*/ 66529 w 100465"/>
                  <a:gd name="connsiteY19" fmla="*/ 25704 h 102817"/>
                  <a:gd name="connsiteX20" fmla="*/ 49896 w 100465"/>
                  <a:gd name="connsiteY20" fmla="*/ 19656 h 102817"/>
                  <a:gd name="connsiteX21" fmla="*/ 34776 w 100465"/>
                  <a:gd name="connsiteY21" fmla="*/ 25704 h 102817"/>
                  <a:gd name="connsiteX22" fmla="*/ 27216 w 100465"/>
                  <a:gd name="connsiteY22" fmla="*/ 40824 h 102817"/>
                  <a:gd name="connsiteX23" fmla="*/ 74089 w 100465"/>
                  <a:gd name="connsiteY23" fmla="*/ 40824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0465" h="102817">
                    <a:moveTo>
                      <a:pt x="99793" y="58968"/>
                    </a:moveTo>
                    <a:lnTo>
                      <a:pt x="25705" y="58968"/>
                    </a:lnTo>
                    <a:cubicBezTo>
                      <a:pt x="25705" y="66528"/>
                      <a:pt x="28729" y="72577"/>
                      <a:pt x="33265" y="75601"/>
                    </a:cubicBezTo>
                    <a:cubicBezTo>
                      <a:pt x="37800" y="80137"/>
                      <a:pt x="43849" y="81648"/>
                      <a:pt x="49896" y="81648"/>
                    </a:cubicBezTo>
                    <a:cubicBezTo>
                      <a:pt x="58969" y="81648"/>
                      <a:pt x="66529" y="77113"/>
                      <a:pt x="69553" y="69553"/>
                    </a:cubicBezTo>
                    <a:lnTo>
                      <a:pt x="96770" y="69553"/>
                    </a:lnTo>
                    <a:cubicBezTo>
                      <a:pt x="93745" y="78624"/>
                      <a:pt x="87697" y="87697"/>
                      <a:pt x="80137" y="93744"/>
                    </a:cubicBezTo>
                    <a:cubicBezTo>
                      <a:pt x="72577" y="99793"/>
                      <a:pt x="61992" y="102817"/>
                      <a:pt x="49896" y="102817"/>
                    </a:cubicBezTo>
                    <a:cubicBezTo>
                      <a:pt x="40825" y="102817"/>
                      <a:pt x="31752" y="101305"/>
                      <a:pt x="24192" y="96769"/>
                    </a:cubicBezTo>
                    <a:cubicBezTo>
                      <a:pt x="16632" y="92233"/>
                      <a:pt x="10584" y="86184"/>
                      <a:pt x="6048" y="78624"/>
                    </a:cubicBezTo>
                    <a:cubicBezTo>
                      <a:pt x="1512" y="71064"/>
                      <a:pt x="0" y="61992"/>
                      <a:pt x="0" y="51408"/>
                    </a:cubicBezTo>
                    <a:cubicBezTo>
                      <a:pt x="0" y="40824"/>
                      <a:pt x="1512" y="31752"/>
                      <a:pt x="6048" y="24192"/>
                    </a:cubicBezTo>
                    <a:cubicBezTo>
                      <a:pt x="10584" y="16632"/>
                      <a:pt x="16632" y="10583"/>
                      <a:pt x="24192" y="6048"/>
                    </a:cubicBezTo>
                    <a:cubicBezTo>
                      <a:pt x="31752" y="1512"/>
                      <a:pt x="40825" y="0"/>
                      <a:pt x="49896" y="0"/>
                    </a:cubicBezTo>
                    <a:cubicBezTo>
                      <a:pt x="58969" y="0"/>
                      <a:pt x="68041" y="1512"/>
                      <a:pt x="75601" y="6048"/>
                    </a:cubicBezTo>
                    <a:cubicBezTo>
                      <a:pt x="83161" y="10583"/>
                      <a:pt x="89210" y="16632"/>
                      <a:pt x="93745" y="24192"/>
                    </a:cubicBezTo>
                    <a:cubicBezTo>
                      <a:pt x="98281" y="31752"/>
                      <a:pt x="99793" y="40824"/>
                      <a:pt x="99793" y="49896"/>
                    </a:cubicBezTo>
                    <a:cubicBezTo>
                      <a:pt x="101305" y="51408"/>
                      <a:pt x="99793" y="55944"/>
                      <a:pt x="99793" y="58968"/>
                    </a:cubicBezTo>
                    <a:close/>
                    <a:moveTo>
                      <a:pt x="74089" y="40824"/>
                    </a:moveTo>
                    <a:cubicBezTo>
                      <a:pt x="74089" y="34776"/>
                      <a:pt x="71065" y="28728"/>
                      <a:pt x="66529" y="25704"/>
                    </a:cubicBezTo>
                    <a:cubicBezTo>
                      <a:pt x="61992" y="21168"/>
                      <a:pt x="55945" y="19656"/>
                      <a:pt x="49896" y="19656"/>
                    </a:cubicBezTo>
                    <a:cubicBezTo>
                      <a:pt x="43849" y="19656"/>
                      <a:pt x="37800" y="21168"/>
                      <a:pt x="34776" y="25704"/>
                    </a:cubicBezTo>
                    <a:cubicBezTo>
                      <a:pt x="31752" y="30240"/>
                      <a:pt x="27216" y="34776"/>
                      <a:pt x="27216" y="40824"/>
                    </a:cubicBezTo>
                    <a:lnTo>
                      <a:pt x="74089" y="40824"/>
                    </a:ln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83" name="Forma Livre: Forma 1282">
                <a:extLst>
                  <a:ext uri="{FF2B5EF4-FFF2-40B4-BE49-F238E27FC236}">
                    <a16:creationId xmlns:a16="http://schemas.microsoft.com/office/drawing/2014/main" id="{F165AC14-4142-11AB-5DB7-9F6E364B1E8E}"/>
                  </a:ext>
                </a:extLst>
              </p:cNvPr>
              <p:cNvSpPr/>
              <p:nvPr/>
            </p:nvSpPr>
            <p:spPr>
              <a:xfrm>
                <a:off x="15224667" y="10704780"/>
                <a:ext cx="87697" cy="107352"/>
              </a:xfrm>
              <a:custGeom>
                <a:avLst/>
                <a:gdLst>
                  <a:gd name="connsiteX0" fmla="*/ 21169 w 87697"/>
                  <a:gd name="connsiteY0" fmla="*/ 101305 h 107352"/>
                  <a:gd name="connsiteX1" fmla="*/ 6048 w 87697"/>
                  <a:gd name="connsiteY1" fmla="*/ 89209 h 107352"/>
                  <a:gd name="connsiteX2" fmla="*/ 0 w 87697"/>
                  <a:gd name="connsiteY2" fmla="*/ 72577 h 107352"/>
                  <a:gd name="connsiteX3" fmla="*/ 25705 w 87697"/>
                  <a:gd name="connsiteY3" fmla="*/ 72577 h 107352"/>
                  <a:gd name="connsiteX4" fmla="*/ 31753 w 87697"/>
                  <a:gd name="connsiteY4" fmla="*/ 81648 h 107352"/>
                  <a:gd name="connsiteX5" fmla="*/ 43849 w 87697"/>
                  <a:gd name="connsiteY5" fmla="*/ 86185 h 107352"/>
                  <a:gd name="connsiteX6" fmla="*/ 55945 w 87697"/>
                  <a:gd name="connsiteY6" fmla="*/ 83161 h 107352"/>
                  <a:gd name="connsiteX7" fmla="*/ 60481 w 87697"/>
                  <a:gd name="connsiteY7" fmla="*/ 75601 h 107352"/>
                  <a:gd name="connsiteX8" fmla="*/ 55945 w 87697"/>
                  <a:gd name="connsiteY8" fmla="*/ 68041 h 107352"/>
                  <a:gd name="connsiteX9" fmla="*/ 40825 w 87697"/>
                  <a:gd name="connsiteY9" fmla="*/ 61992 h 107352"/>
                  <a:gd name="connsiteX10" fmla="*/ 22680 w 87697"/>
                  <a:gd name="connsiteY10" fmla="*/ 55945 h 107352"/>
                  <a:gd name="connsiteX11" fmla="*/ 10584 w 87697"/>
                  <a:gd name="connsiteY11" fmla="*/ 46872 h 107352"/>
                  <a:gd name="connsiteX12" fmla="*/ 6048 w 87697"/>
                  <a:gd name="connsiteY12" fmla="*/ 30240 h 107352"/>
                  <a:gd name="connsiteX13" fmla="*/ 10584 w 87697"/>
                  <a:gd name="connsiteY13" fmla="*/ 15120 h 107352"/>
                  <a:gd name="connsiteX14" fmla="*/ 24193 w 87697"/>
                  <a:gd name="connsiteY14" fmla="*/ 4536 h 107352"/>
                  <a:gd name="connsiteX15" fmla="*/ 45361 w 87697"/>
                  <a:gd name="connsiteY15" fmla="*/ 0 h 107352"/>
                  <a:gd name="connsiteX16" fmla="*/ 74089 w 87697"/>
                  <a:gd name="connsiteY16" fmla="*/ 9072 h 107352"/>
                  <a:gd name="connsiteX17" fmla="*/ 86185 w 87697"/>
                  <a:gd name="connsiteY17" fmla="*/ 33265 h 107352"/>
                  <a:gd name="connsiteX18" fmla="*/ 61993 w 87697"/>
                  <a:gd name="connsiteY18" fmla="*/ 33265 h 107352"/>
                  <a:gd name="connsiteX19" fmla="*/ 57457 w 87697"/>
                  <a:gd name="connsiteY19" fmla="*/ 24192 h 107352"/>
                  <a:gd name="connsiteX20" fmla="*/ 45361 w 87697"/>
                  <a:gd name="connsiteY20" fmla="*/ 21168 h 107352"/>
                  <a:gd name="connsiteX21" fmla="*/ 34777 w 87697"/>
                  <a:gd name="connsiteY21" fmla="*/ 24192 h 107352"/>
                  <a:gd name="connsiteX22" fmla="*/ 31753 w 87697"/>
                  <a:gd name="connsiteY22" fmla="*/ 31752 h 107352"/>
                  <a:gd name="connsiteX23" fmla="*/ 36289 w 87697"/>
                  <a:gd name="connsiteY23" fmla="*/ 39312 h 107352"/>
                  <a:gd name="connsiteX24" fmla="*/ 51409 w 87697"/>
                  <a:gd name="connsiteY24" fmla="*/ 45361 h 107352"/>
                  <a:gd name="connsiteX25" fmla="*/ 69553 w 87697"/>
                  <a:gd name="connsiteY25" fmla="*/ 51408 h 107352"/>
                  <a:gd name="connsiteX26" fmla="*/ 81649 w 87697"/>
                  <a:gd name="connsiteY26" fmla="*/ 60481 h 107352"/>
                  <a:gd name="connsiteX27" fmla="*/ 87698 w 87697"/>
                  <a:gd name="connsiteY27" fmla="*/ 77113 h 107352"/>
                  <a:gd name="connsiteX28" fmla="*/ 83161 w 87697"/>
                  <a:gd name="connsiteY28" fmla="*/ 92233 h 107352"/>
                  <a:gd name="connsiteX29" fmla="*/ 69553 w 87697"/>
                  <a:gd name="connsiteY29" fmla="*/ 102817 h 107352"/>
                  <a:gd name="connsiteX30" fmla="*/ 48385 w 87697"/>
                  <a:gd name="connsiteY30" fmla="*/ 107353 h 107352"/>
                  <a:gd name="connsiteX31" fmla="*/ 21169 w 87697"/>
                  <a:gd name="connsiteY31" fmla="*/ 101305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7697" h="107352">
                    <a:moveTo>
                      <a:pt x="21169" y="101305"/>
                    </a:moveTo>
                    <a:cubicBezTo>
                      <a:pt x="15120" y="98281"/>
                      <a:pt x="9073" y="93745"/>
                      <a:pt x="6048" y="89209"/>
                    </a:cubicBezTo>
                    <a:cubicBezTo>
                      <a:pt x="3024" y="84673"/>
                      <a:pt x="0" y="78625"/>
                      <a:pt x="0" y="72577"/>
                    </a:cubicBezTo>
                    <a:lnTo>
                      <a:pt x="25705" y="72577"/>
                    </a:lnTo>
                    <a:cubicBezTo>
                      <a:pt x="25705" y="77113"/>
                      <a:pt x="28729" y="80137"/>
                      <a:pt x="31753" y="81648"/>
                    </a:cubicBezTo>
                    <a:cubicBezTo>
                      <a:pt x="34777" y="83161"/>
                      <a:pt x="39313" y="86185"/>
                      <a:pt x="43849" y="86185"/>
                    </a:cubicBezTo>
                    <a:cubicBezTo>
                      <a:pt x="48385" y="86185"/>
                      <a:pt x="52921" y="84673"/>
                      <a:pt x="55945" y="83161"/>
                    </a:cubicBezTo>
                    <a:cubicBezTo>
                      <a:pt x="58969" y="81648"/>
                      <a:pt x="60481" y="78625"/>
                      <a:pt x="60481" y="75601"/>
                    </a:cubicBezTo>
                    <a:cubicBezTo>
                      <a:pt x="60481" y="72577"/>
                      <a:pt x="58969" y="69553"/>
                      <a:pt x="55945" y="68041"/>
                    </a:cubicBezTo>
                    <a:cubicBezTo>
                      <a:pt x="52921" y="66528"/>
                      <a:pt x="46873" y="65017"/>
                      <a:pt x="40825" y="61992"/>
                    </a:cubicBezTo>
                    <a:cubicBezTo>
                      <a:pt x="33265" y="60481"/>
                      <a:pt x="27217" y="58968"/>
                      <a:pt x="22680" y="55945"/>
                    </a:cubicBezTo>
                    <a:cubicBezTo>
                      <a:pt x="18144" y="54432"/>
                      <a:pt x="13609" y="51408"/>
                      <a:pt x="10584" y="46872"/>
                    </a:cubicBezTo>
                    <a:cubicBezTo>
                      <a:pt x="7560" y="42336"/>
                      <a:pt x="6048" y="37800"/>
                      <a:pt x="6048" y="30240"/>
                    </a:cubicBezTo>
                    <a:cubicBezTo>
                      <a:pt x="6048" y="24192"/>
                      <a:pt x="7560" y="19656"/>
                      <a:pt x="10584" y="15120"/>
                    </a:cubicBezTo>
                    <a:cubicBezTo>
                      <a:pt x="13609" y="10584"/>
                      <a:pt x="18144" y="7560"/>
                      <a:pt x="24193" y="4536"/>
                    </a:cubicBezTo>
                    <a:cubicBezTo>
                      <a:pt x="30240" y="1512"/>
                      <a:pt x="37800" y="0"/>
                      <a:pt x="45361" y="0"/>
                    </a:cubicBezTo>
                    <a:cubicBezTo>
                      <a:pt x="57457" y="0"/>
                      <a:pt x="66529" y="3024"/>
                      <a:pt x="74089" y="9072"/>
                    </a:cubicBezTo>
                    <a:cubicBezTo>
                      <a:pt x="81649" y="15120"/>
                      <a:pt x="84674" y="22680"/>
                      <a:pt x="86185" y="33265"/>
                    </a:cubicBezTo>
                    <a:lnTo>
                      <a:pt x="61993" y="33265"/>
                    </a:lnTo>
                    <a:cubicBezTo>
                      <a:pt x="61993" y="28728"/>
                      <a:pt x="60481" y="25705"/>
                      <a:pt x="57457" y="24192"/>
                    </a:cubicBezTo>
                    <a:cubicBezTo>
                      <a:pt x="54433" y="21168"/>
                      <a:pt x="49897" y="21168"/>
                      <a:pt x="45361" y="21168"/>
                    </a:cubicBezTo>
                    <a:cubicBezTo>
                      <a:pt x="40825" y="21168"/>
                      <a:pt x="37800" y="22680"/>
                      <a:pt x="34777" y="24192"/>
                    </a:cubicBezTo>
                    <a:cubicBezTo>
                      <a:pt x="31753" y="25705"/>
                      <a:pt x="31753" y="28728"/>
                      <a:pt x="31753" y="31752"/>
                    </a:cubicBezTo>
                    <a:cubicBezTo>
                      <a:pt x="31753" y="34776"/>
                      <a:pt x="33265" y="37800"/>
                      <a:pt x="36289" y="39312"/>
                    </a:cubicBezTo>
                    <a:cubicBezTo>
                      <a:pt x="39313" y="40825"/>
                      <a:pt x="45361" y="42336"/>
                      <a:pt x="51409" y="45361"/>
                    </a:cubicBezTo>
                    <a:cubicBezTo>
                      <a:pt x="58969" y="46872"/>
                      <a:pt x="65018" y="48385"/>
                      <a:pt x="69553" y="51408"/>
                    </a:cubicBezTo>
                    <a:cubicBezTo>
                      <a:pt x="74089" y="52921"/>
                      <a:pt x="78625" y="55945"/>
                      <a:pt x="81649" y="60481"/>
                    </a:cubicBezTo>
                    <a:cubicBezTo>
                      <a:pt x="84674" y="65017"/>
                      <a:pt x="86185" y="69553"/>
                      <a:pt x="87698" y="77113"/>
                    </a:cubicBezTo>
                    <a:cubicBezTo>
                      <a:pt x="87698" y="83161"/>
                      <a:pt x="86185" y="87697"/>
                      <a:pt x="83161" y="92233"/>
                    </a:cubicBezTo>
                    <a:cubicBezTo>
                      <a:pt x="80138" y="96769"/>
                      <a:pt x="75601" y="99793"/>
                      <a:pt x="69553" y="102817"/>
                    </a:cubicBezTo>
                    <a:cubicBezTo>
                      <a:pt x="63505" y="105841"/>
                      <a:pt x="55945" y="107353"/>
                      <a:pt x="48385" y="107353"/>
                    </a:cubicBezTo>
                    <a:cubicBezTo>
                      <a:pt x="34777" y="105841"/>
                      <a:pt x="27217" y="104329"/>
                      <a:pt x="21169" y="1013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8669D044-5E7C-956E-C8B4-5B13FC901552}"/>
                </a:ext>
              </a:extLst>
            </p:cNvPr>
            <p:cNvSpPr/>
            <p:nvPr/>
          </p:nvSpPr>
          <p:spPr>
            <a:xfrm>
              <a:off x="7186692" y="3010106"/>
              <a:ext cx="5011815" cy="4110226"/>
            </a:xfrm>
            <a:custGeom>
              <a:avLst/>
              <a:gdLst>
                <a:gd name="connsiteX0" fmla="*/ 4814664 w 5538921"/>
                <a:gd name="connsiteY0" fmla="*/ 985837 h 4542509"/>
                <a:gd name="connsiteX1" fmla="*/ 4132743 w 5538921"/>
                <a:gd name="connsiteY1" fmla="*/ 2106243 h 4542509"/>
                <a:gd name="connsiteX2" fmla="*/ 4488068 w 5538921"/>
                <a:gd name="connsiteY2" fmla="*/ 2006450 h 4542509"/>
                <a:gd name="connsiteX3" fmla="*/ 2614676 w 5538921"/>
                <a:gd name="connsiteY3" fmla="*/ 3870769 h 4542509"/>
                <a:gd name="connsiteX4" fmla="*/ 683827 w 5538921"/>
                <a:gd name="connsiteY4" fmla="*/ 2039714 h 4542509"/>
                <a:gd name="connsiteX5" fmla="*/ 1512414 w 5538921"/>
                <a:gd name="connsiteY5" fmla="*/ 474774 h 4542509"/>
                <a:gd name="connsiteX6" fmla="*/ 1013448 w 5538921"/>
                <a:gd name="connsiteY6" fmla="*/ 0 h 4542509"/>
                <a:gd name="connsiteX7" fmla="*/ 729188 w 5538921"/>
                <a:gd name="connsiteY7" fmla="*/ 247971 h 4542509"/>
                <a:gd name="connsiteX8" fmla="*/ 187885 w 5538921"/>
                <a:gd name="connsiteY8" fmla="*/ 1061438 h 4542509"/>
                <a:gd name="connsiteX9" fmla="*/ 395 w 5538921"/>
                <a:gd name="connsiteY9" fmla="*/ 2050298 h 4542509"/>
                <a:gd name="connsiteX10" fmla="*/ 219637 w 5538921"/>
                <a:gd name="connsiteY10" fmla="*/ 3033111 h 4542509"/>
                <a:gd name="connsiteX11" fmla="*/ 786645 w 5538921"/>
                <a:gd name="connsiteY11" fmla="*/ 3829945 h 4542509"/>
                <a:gd name="connsiteX12" fmla="*/ 1618255 w 5538921"/>
                <a:gd name="connsiteY12" fmla="*/ 4359152 h 4542509"/>
                <a:gd name="connsiteX13" fmla="*/ 2628284 w 5538921"/>
                <a:gd name="connsiteY13" fmla="*/ 4542106 h 4542509"/>
                <a:gd name="connsiteX14" fmla="*/ 3632265 w 5538921"/>
                <a:gd name="connsiteY14" fmla="*/ 4327399 h 4542509"/>
                <a:gd name="connsiteX15" fmla="*/ 4445732 w 5538921"/>
                <a:gd name="connsiteY15" fmla="*/ 3772488 h 4542509"/>
                <a:gd name="connsiteX16" fmla="*/ 4987034 w 5538921"/>
                <a:gd name="connsiteY16" fmla="*/ 2959022 h 4542509"/>
                <a:gd name="connsiteX17" fmla="*/ 5176037 w 5538921"/>
                <a:gd name="connsiteY17" fmla="*/ 1995865 h 4542509"/>
                <a:gd name="connsiteX18" fmla="*/ 5538922 w 5538921"/>
                <a:gd name="connsiteY18" fmla="*/ 2085074 h 4542509"/>
                <a:gd name="connsiteX19" fmla="*/ 4814664 w 5538921"/>
                <a:gd name="connsiteY19" fmla="*/ 985837 h 454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8921" h="4542509">
                  <a:moveTo>
                    <a:pt x="4814664" y="985837"/>
                  </a:moveTo>
                  <a:lnTo>
                    <a:pt x="4132743" y="2106243"/>
                  </a:lnTo>
                  <a:cubicBezTo>
                    <a:pt x="4175080" y="2080539"/>
                    <a:pt x="4308138" y="2036690"/>
                    <a:pt x="4488068" y="2006450"/>
                  </a:cubicBezTo>
                  <a:cubicBezTo>
                    <a:pt x="4489580" y="3021014"/>
                    <a:pt x="3654946" y="3854137"/>
                    <a:pt x="2614676" y="3870769"/>
                  </a:cubicBezTo>
                  <a:cubicBezTo>
                    <a:pt x="1566847" y="3887402"/>
                    <a:pt x="700460" y="3066375"/>
                    <a:pt x="683827" y="2039714"/>
                  </a:cubicBezTo>
                  <a:cubicBezTo>
                    <a:pt x="673243" y="1392570"/>
                    <a:pt x="1004375" y="816490"/>
                    <a:pt x="1512414" y="474774"/>
                  </a:cubicBezTo>
                  <a:lnTo>
                    <a:pt x="1013448" y="0"/>
                  </a:lnTo>
                  <a:cubicBezTo>
                    <a:pt x="913654" y="75601"/>
                    <a:pt x="818397" y="157250"/>
                    <a:pt x="729188" y="247971"/>
                  </a:cubicBezTo>
                  <a:cubicBezTo>
                    <a:pt x="494825" y="483846"/>
                    <a:pt x="313383" y="757522"/>
                    <a:pt x="187885" y="1061438"/>
                  </a:cubicBezTo>
                  <a:cubicBezTo>
                    <a:pt x="57851" y="1375938"/>
                    <a:pt x="-5653" y="1708582"/>
                    <a:pt x="395" y="2050298"/>
                  </a:cubicBezTo>
                  <a:cubicBezTo>
                    <a:pt x="6443" y="2392015"/>
                    <a:pt x="79020" y="2723147"/>
                    <a:pt x="219637" y="3033111"/>
                  </a:cubicBezTo>
                  <a:cubicBezTo>
                    <a:pt x="354207" y="3332490"/>
                    <a:pt x="544722" y="3600118"/>
                    <a:pt x="786645" y="3829945"/>
                  </a:cubicBezTo>
                  <a:cubicBezTo>
                    <a:pt x="1027056" y="4058260"/>
                    <a:pt x="1306779" y="4236678"/>
                    <a:pt x="1618255" y="4359152"/>
                  </a:cubicBezTo>
                  <a:cubicBezTo>
                    <a:pt x="1940315" y="4486161"/>
                    <a:pt x="2279008" y="4548154"/>
                    <a:pt x="2628284" y="4542106"/>
                  </a:cubicBezTo>
                  <a:cubicBezTo>
                    <a:pt x="2977561" y="4536058"/>
                    <a:pt x="3314741" y="4464993"/>
                    <a:pt x="3632265" y="4327399"/>
                  </a:cubicBezTo>
                  <a:cubicBezTo>
                    <a:pt x="3939205" y="4194342"/>
                    <a:pt x="4212881" y="4008363"/>
                    <a:pt x="4445732" y="3772488"/>
                  </a:cubicBezTo>
                  <a:cubicBezTo>
                    <a:pt x="4680095" y="3536613"/>
                    <a:pt x="4861537" y="3262937"/>
                    <a:pt x="4987034" y="2959022"/>
                  </a:cubicBezTo>
                  <a:cubicBezTo>
                    <a:pt x="5114044" y="2652082"/>
                    <a:pt x="5177549" y="2328510"/>
                    <a:pt x="5176037" y="1995865"/>
                  </a:cubicBezTo>
                  <a:cubicBezTo>
                    <a:pt x="5358991" y="2020058"/>
                    <a:pt x="5495074" y="2060882"/>
                    <a:pt x="5538922" y="2085074"/>
                  </a:cubicBezTo>
                  <a:lnTo>
                    <a:pt x="4814664" y="985837"/>
                  </a:lnTo>
                  <a:close/>
                </a:path>
              </a:pathLst>
            </a:custGeom>
            <a:solidFill>
              <a:srgbClr val="DADADA">
                <a:alpha val="54000"/>
              </a:srgbClr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4F7272BE-F9C8-8845-3D0A-179522BB2760}"/>
                </a:ext>
              </a:extLst>
            </p:cNvPr>
            <p:cNvSpPr/>
            <p:nvPr/>
          </p:nvSpPr>
          <p:spPr>
            <a:xfrm>
              <a:off x="14412835" y="4663288"/>
              <a:ext cx="5011815" cy="4110226"/>
            </a:xfrm>
            <a:custGeom>
              <a:avLst/>
              <a:gdLst>
                <a:gd name="connsiteX0" fmla="*/ 4817688 w 5538921"/>
                <a:gd name="connsiteY0" fmla="*/ 985836 h 4542509"/>
                <a:gd name="connsiteX1" fmla="*/ 4135768 w 5538921"/>
                <a:gd name="connsiteY1" fmla="*/ 2106243 h 4542509"/>
                <a:gd name="connsiteX2" fmla="*/ 4491092 w 5538921"/>
                <a:gd name="connsiteY2" fmla="*/ 2006449 h 4542509"/>
                <a:gd name="connsiteX3" fmla="*/ 2617700 w 5538921"/>
                <a:gd name="connsiteY3" fmla="*/ 3870769 h 4542509"/>
                <a:gd name="connsiteX4" fmla="*/ 686851 w 5538921"/>
                <a:gd name="connsiteY4" fmla="*/ 2039714 h 4542509"/>
                <a:gd name="connsiteX5" fmla="*/ 1515438 w 5538921"/>
                <a:gd name="connsiteY5" fmla="*/ 474774 h 4542509"/>
                <a:gd name="connsiteX6" fmla="*/ 1013448 w 5538921"/>
                <a:gd name="connsiteY6" fmla="*/ 0 h 4542509"/>
                <a:gd name="connsiteX7" fmla="*/ 729188 w 5538921"/>
                <a:gd name="connsiteY7" fmla="*/ 247971 h 4542509"/>
                <a:gd name="connsiteX8" fmla="*/ 187885 w 5538921"/>
                <a:gd name="connsiteY8" fmla="*/ 1061437 h 4542509"/>
                <a:gd name="connsiteX9" fmla="*/ 395 w 5538921"/>
                <a:gd name="connsiteY9" fmla="*/ 2050298 h 4542509"/>
                <a:gd name="connsiteX10" fmla="*/ 219638 w 5538921"/>
                <a:gd name="connsiteY10" fmla="*/ 3033111 h 4542509"/>
                <a:gd name="connsiteX11" fmla="*/ 786645 w 5538921"/>
                <a:gd name="connsiteY11" fmla="*/ 3829945 h 4542509"/>
                <a:gd name="connsiteX12" fmla="*/ 1618255 w 5538921"/>
                <a:gd name="connsiteY12" fmla="*/ 4359152 h 4542509"/>
                <a:gd name="connsiteX13" fmla="*/ 2628284 w 5538921"/>
                <a:gd name="connsiteY13" fmla="*/ 4542106 h 4542509"/>
                <a:gd name="connsiteX14" fmla="*/ 3632265 w 5538921"/>
                <a:gd name="connsiteY14" fmla="*/ 4327399 h 4542509"/>
                <a:gd name="connsiteX15" fmla="*/ 4445732 w 5538921"/>
                <a:gd name="connsiteY15" fmla="*/ 3772488 h 4542509"/>
                <a:gd name="connsiteX16" fmla="*/ 4987035 w 5538921"/>
                <a:gd name="connsiteY16" fmla="*/ 2959021 h 4542509"/>
                <a:gd name="connsiteX17" fmla="*/ 5176037 w 5538921"/>
                <a:gd name="connsiteY17" fmla="*/ 1995865 h 4542509"/>
                <a:gd name="connsiteX18" fmla="*/ 5538922 w 5538921"/>
                <a:gd name="connsiteY18" fmla="*/ 2085074 h 4542509"/>
                <a:gd name="connsiteX19" fmla="*/ 4817688 w 5538921"/>
                <a:gd name="connsiteY19" fmla="*/ 985836 h 454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8921" h="4542509">
                  <a:moveTo>
                    <a:pt x="4817688" y="985836"/>
                  </a:moveTo>
                  <a:lnTo>
                    <a:pt x="4135768" y="2106243"/>
                  </a:lnTo>
                  <a:cubicBezTo>
                    <a:pt x="4178104" y="2080539"/>
                    <a:pt x="4311162" y="2036690"/>
                    <a:pt x="4491092" y="2006449"/>
                  </a:cubicBezTo>
                  <a:cubicBezTo>
                    <a:pt x="4492604" y="3021014"/>
                    <a:pt x="3657969" y="3854137"/>
                    <a:pt x="2617700" y="3870769"/>
                  </a:cubicBezTo>
                  <a:cubicBezTo>
                    <a:pt x="1569871" y="3887402"/>
                    <a:pt x="703484" y="3066375"/>
                    <a:pt x="686851" y="2039714"/>
                  </a:cubicBezTo>
                  <a:cubicBezTo>
                    <a:pt x="676268" y="1392570"/>
                    <a:pt x="1007399" y="816490"/>
                    <a:pt x="1515438" y="474774"/>
                  </a:cubicBezTo>
                  <a:lnTo>
                    <a:pt x="1013448" y="0"/>
                  </a:lnTo>
                  <a:cubicBezTo>
                    <a:pt x="913654" y="75601"/>
                    <a:pt x="818397" y="157250"/>
                    <a:pt x="729188" y="247971"/>
                  </a:cubicBezTo>
                  <a:cubicBezTo>
                    <a:pt x="494825" y="483846"/>
                    <a:pt x="313383" y="757522"/>
                    <a:pt x="187885" y="1061437"/>
                  </a:cubicBezTo>
                  <a:cubicBezTo>
                    <a:pt x="57851" y="1375938"/>
                    <a:pt x="-5654" y="1708582"/>
                    <a:pt x="395" y="2050298"/>
                  </a:cubicBezTo>
                  <a:cubicBezTo>
                    <a:pt x="6442" y="2392014"/>
                    <a:pt x="79020" y="2723147"/>
                    <a:pt x="219638" y="3033111"/>
                  </a:cubicBezTo>
                  <a:cubicBezTo>
                    <a:pt x="354207" y="3332490"/>
                    <a:pt x="544722" y="3600118"/>
                    <a:pt x="786645" y="3829945"/>
                  </a:cubicBezTo>
                  <a:cubicBezTo>
                    <a:pt x="1027055" y="4058260"/>
                    <a:pt x="1306779" y="4236678"/>
                    <a:pt x="1618255" y="4359152"/>
                  </a:cubicBezTo>
                  <a:cubicBezTo>
                    <a:pt x="1940315" y="4486161"/>
                    <a:pt x="2279008" y="4548154"/>
                    <a:pt x="2628284" y="4542106"/>
                  </a:cubicBezTo>
                  <a:cubicBezTo>
                    <a:pt x="2977560" y="4536057"/>
                    <a:pt x="3314741" y="4464993"/>
                    <a:pt x="3632265" y="4327399"/>
                  </a:cubicBezTo>
                  <a:cubicBezTo>
                    <a:pt x="3939205" y="4194342"/>
                    <a:pt x="4212880" y="4008363"/>
                    <a:pt x="4445732" y="3772488"/>
                  </a:cubicBezTo>
                  <a:cubicBezTo>
                    <a:pt x="4680095" y="3536613"/>
                    <a:pt x="4861537" y="3262937"/>
                    <a:pt x="4987035" y="2959021"/>
                  </a:cubicBezTo>
                  <a:cubicBezTo>
                    <a:pt x="5114045" y="2652082"/>
                    <a:pt x="5177549" y="2328510"/>
                    <a:pt x="5176037" y="1995865"/>
                  </a:cubicBezTo>
                  <a:cubicBezTo>
                    <a:pt x="5358991" y="2020058"/>
                    <a:pt x="5495073" y="2060882"/>
                    <a:pt x="5538922" y="2085074"/>
                  </a:cubicBezTo>
                  <a:lnTo>
                    <a:pt x="4817688" y="985836"/>
                  </a:lnTo>
                  <a:close/>
                </a:path>
              </a:pathLst>
            </a:custGeom>
            <a:solidFill>
              <a:srgbClr val="92CAE0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DB09347C-80BE-A9E9-15F0-9A7A9CDBCCFC}"/>
                </a:ext>
              </a:extLst>
            </p:cNvPr>
            <p:cNvSpPr/>
            <p:nvPr/>
          </p:nvSpPr>
          <p:spPr>
            <a:xfrm>
              <a:off x="7970584" y="4663288"/>
              <a:ext cx="5011815" cy="4110226"/>
            </a:xfrm>
            <a:custGeom>
              <a:avLst/>
              <a:gdLst>
                <a:gd name="connsiteX0" fmla="*/ 4816176 w 5538921"/>
                <a:gd name="connsiteY0" fmla="*/ 985836 h 4542509"/>
                <a:gd name="connsiteX1" fmla="*/ 4134256 w 5538921"/>
                <a:gd name="connsiteY1" fmla="*/ 2106243 h 4542509"/>
                <a:gd name="connsiteX2" fmla="*/ 4489580 w 5538921"/>
                <a:gd name="connsiteY2" fmla="*/ 2006449 h 4542509"/>
                <a:gd name="connsiteX3" fmla="*/ 2616188 w 5538921"/>
                <a:gd name="connsiteY3" fmla="*/ 3870769 h 4542509"/>
                <a:gd name="connsiteX4" fmla="*/ 686851 w 5538921"/>
                <a:gd name="connsiteY4" fmla="*/ 2039714 h 4542509"/>
                <a:gd name="connsiteX5" fmla="*/ 1515438 w 5538921"/>
                <a:gd name="connsiteY5" fmla="*/ 474774 h 4542509"/>
                <a:gd name="connsiteX6" fmla="*/ 1013448 w 5538921"/>
                <a:gd name="connsiteY6" fmla="*/ 0 h 4542509"/>
                <a:gd name="connsiteX7" fmla="*/ 729188 w 5538921"/>
                <a:gd name="connsiteY7" fmla="*/ 247971 h 4542509"/>
                <a:gd name="connsiteX8" fmla="*/ 187885 w 5538921"/>
                <a:gd name="connsiteY8" fmla="*/ 1061437 h 4542509"/>
                <a:gd name="connsiteX9" fmla="*/ 395 w 5538921"/>
                <a:gd name="connsiteY9" fmla="*/ 2050298 h 4542509"/>
                <a:gd name="connsiteX10" fmla="*/ 219638 w 5538921"/>
                <a:gd name="connsiteY10" fmla="*/ 3033111 h 4542509"/>
                <a:gd name="connsiteX11" fmla="*/ 786645 w 5538921"/>
                <a:gd name="connsiteY11" fmla="*/ 3829945 h 4542509"/>
                <a:gd name="connsiteX12" fmla="*/ 1618255 w 5538921"/>
                <a:gd name="connsiteY12" fmla="*/ 4359152 h 4542509"/>
                <a:gd name="connsiteX13" fmla="*/ 2628284 w 5538921"/>
                <a:gd name="connsiteY13" fmla="*/ 4542106 h 4542509"/>
                <a:gd name="connsiteX14" fmla="*/ 3632265 w 5538921"/>
                <a:gd name="connsiteY14" fmla="*/ 4327399 h 4542509"/>
                <a:gd name="connsiteX15" fmla="*/ 4445731 w 5538921"/>
                <a:gd name="connsiteY15" fmla="*/ 3772488 h 4542509"/>
                <a:gd name="connsiteX16" fmla="*/ 4987035 w 5538921"/>
                <a:gd name="connsiteY16" fmla="*/ 2959021 h 4542509"/>
                <a:gd name="connsiteX17" fmla="*/ 5176037 w 5538921"/>
                <a:gd name="connsiteY17" fmla="*/ 1995865 h 4542509"/>
                <a:gd name="connsiteX18" fmla="*/ 5538922 w 5538921"/>
                <a:gd name="connsiteY18" fmla="*/ 2085074 h 4542509"/>
                <a:gd name="connsiteX19" fmla="*/ 4816176 w 5538921"/>
                <a:gd name="connsiteY19" fmla="*/ 985836 h 454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38921" h="4542509">
                  <a:moveTo>
                    <a:pt x="4816176" y="985836"/>
                  </a:moveTo>
                  <a:lnTo>
                    <a:pt x="4134256" y="2106243"/>
                  </a:lnTo>
                  <a:cubicBezTo>
                    <a:pt x="4176592" y="2080539"/>
                    <a:pt x="4309650" y="2036690"/>
                    <a:pt x="4489580" y="2006449"/>
                  </a:cubicBezTo>
                  <a:cubicBezTo>
                    <a:pt x="4491092" y="3021014"/>
                    <a:pt x="3656457" y="3854137"/>
                    <a:pt x="2616188" y="3870769"/>
                  </a:cubicBezTo>
                  <a:cubicBezTo>
                    <a:pt x="1569871" y="3887402"/>
                    <a:pt x="703484" y="3066375"/>
                    <a:pt x="686851" y="2039714"/>
                  </a:cubicBezTo>
                  <a:cubicBezTo>
                    <a:pt x="676267" y="1392570"/>
                    <a:pt x="1007400" y="816490"/>
                    <a:pt x="1515438" y="474774"/>
                  </a:cubicBezTo>
                  <a:lnTo>
                    <a:pt x="1013448" y="0"/>
                  </a:lnTo>
                  <a:cubicBezTo>
                    <a:pt x="913654" y="75601"/>
                    <a:pt x="818397" y="157250"/>
                    <a:pt x="729188" y="247971"/>
                  </a:cubicBezTo>
                  <a:cubicBezTo>
                    <a:pt x="494825" y="483846"/>
                    <a:pt x="313383" y="757522"/>
                    <a:pt x="187885" y="1061437"/>
                  </a:cubicBezTo>
                  <a:cubicBezTo>
                    <a:pt x="57851" y="1375938"/>
                    <a:pt x="-5654" y="1708582"/>
                    <a:pt x="395" y="2050298"/>
                  </a:cubicBezTo>
                  <a:cubicBezTo>
                    <a:pt x="6443" y="2392014"/>
                    <a:pt x="79020" y="2723147"/>
                    <a:pt x="219638" y="3033111"/>
                  </a:cubicBezTo>
                  <a:cubicBezTo>
                    <a:pt x="354207" y="3332490"/>
                    <a:pt x="544722" y="3600118"/>
                    <a:pt x="786645" y="3829945"/>
                  </a:cubicBezTo>
                  <a:cubicBezTo>
                    <a:pt x="1027056" y="4058260"/>
                    <a:pt x="1306779" y="4236678"/>
                    <a:pt x="1618255" y="4359152"/>
                  </a:cubicBezTo>
                  <a:cubicBezTo>
                    <a:pt x="1940315" y="4486161"/>
                    <a:pt x="2279008" y="4548154"/>
                    <a:pt x="2628284" y="4542106"/>
                  </a:cubicBezTo>
                  <a:cubicBezTo>
                    <a:pt x="2977561" y="4536057"/>
                    <a:pt x="3314741" y="4464993"/>
                    <a:pt x="3632265" y="4327399"/>
                  </a:cubicBezTo>
                  <a:cubicBezTo>
                    <a:pt x="3939205" y="4194342"/>
                    <a:pt x="4212881" y="4008363"/>
                    <a:pt x="4445731" y="3772488"/>
                  </a:cubicBezTo>
                  <a:cubicBezTo>
                    <a:pt x="4680094" y="3536613"/>
                    <a:pt x="4861537" y="3262937"/>
                    <a:pt x="4987035" y="2959021"/>
                  </a:cubicBezTo>
                  <a:cubicBezTo>
                    <a:pt x="5114044" y="2652082"/>
                    <a:pt x="5177549" y="2328510"/>
                    <a:pt x="5176037" y="1995865"/>
                  </a:cubicBezTo>
                  <a:cubicBezTo>
                    <a:pt x="5358991" y="2020058"/>
                    <a:pt x="5495073" y="2060882"/>
                    <a:pt x="5538922" y="2085074"/>
                  </a:cubicBezTo>
                  <a:lnTo>
                    <a:pt x="4816176" y="985836"/>
                  </a:lnTo>
                  <a:close/>
                </a:path>
              </a:pathLst>
            </a:custGeom>
            <a:solidFill>
              <a:srgbClr val="92CAE0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95B3B7A2-2C36-C331-4F31-0FB38BAE369E}"/>
                </a:ext>
              </a:extLst>
            </p:cNvPr>
            <p:cNvSpPr/>
            <p:nvPr/>
          </p:nvSpPr>
          <p:spPr>
            <a:xfrm>
              <a:off x="13041235" y="4133524"/>
              <a:ext cx="1270992" cy="4319184"/>
            </a:xfrm>
            <a:custGeom>
              <a:avLst/>
              <a:gdLst>
                <a:gd name="connsiteX0" fmla="*/ 1041782 w 1404666"/>
                <a:gd name="connsiteY0" fmla="*/ 1019101 h 4773445"/>
                <a:gd name="connsiteX1" fmla="*/ 1041782 w 1404666"/>
                <a:gd name="connsiteY1" fmla="*/ 1008517 h 4773445"/>
                <a:gd name="connsiteX2" fmla="*/ 1404666 w 1404666"/>
                <a:gd name="connsiteY2" fmla="*/ 1097726 h 4773445"/>
                <a:gd name="connsiteX3" fmla="*/ 681921 w 1404666"/>
                <a:gd name="connsiteY3" fmla="*/ 0 h 4773445"/>
                <a:gd name="connsiteX4" fmla="*/ 0 w 1404666"/>
                <a:gd name="connsiteY4" fmla="*/ 1120406 h 4773445"/>
                <a:gd name="connsiteX5" fmla="*/ 355325 w 1404666"/>
                <a:gd name="connsiteY5" fmla="*/ 1020613 h 4773445"/>
                <a:gd name="connsiteX6" fmla="*/ 356837 w 1404666"/>
                <a:gd name="connsiteY6" fmla="*/ 1053877 h 4773445"/>
                <a:gd name="connsiteX7" fmla="*/ 0 w 1404666"/>
                <a:gd name="connsiteY7" fmla="*/ 4773445 h 4773445"/>
                <a:gd name="connsiteX8" fmla="*/ 1341161 w 1404666"/>
                <a:gd name="connsiteY8" fmla="*/ 4723548 h 4773445"/>
                <a:gd name="connsiteX9" fmla="*/ 1044806 w 1404666"/>
                <a:gd name="connsiteY9" fmla="*/ 1020613 h 4773445"/>
                <a:gd name="connsiteX10" fmla="*/ 1041782 w 1404666"/>
                <a:gd name="connsiteY10" fmla="*/ 1020613 h 4773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666" h="4773445">
                  <a:moveTo>
                    <a:pt x="1041782" y="1019101"/>
                  </a:moveTo>
                  <a:cubicBezTo>
                    <a:pt x="1041782" y="1016077"/>
                    <a:pt x="1041782" y="1011541"/>
                    <a:pt x="1041782" y="1008517"/>
                  </a:cubicBezTo>
                  <a:cubicBezTo>
                    <a:pt x="1224736" y="1032709"/>
                    <a:pt x="1360817" y="1073534"/>
                    <a:pt x="1404666" y="1097726"/>
                  </a:cubicBezTo>
                  <a:lnTo>
                    <a:pt x="681921" y="0"/>
                  </a:lnTo>
                  <a:lnTo>
                    <a:pt x="0" y="1120406"/>
                  </a:lnTo>
                  <a:cubicBezTo>
                    <a:pt x="42336" y="1094702"/>
                    <a:pt x="175395" y="1050854"/>
                    <a:pt x="355325" y="1020613"/>
                  </a:cubicBezTo>
                  <a:cubicBezTo>
                    <a:pt x="355325" y="1032709"/>
                    <a:pt x="355325" y="1043294"/>
                    <a:pt x="356837" y="1053877"/>
                  </a:cubicBezTo>
                  <a:lnTo>
                    <a:pt x="0" y="4773445"/>
                  </a:lnTo>
                  <a:lnTo>
                    <a:pt x="1341161" y="4723548"/>
                  </a:lnTo>
                  <a:lnTo>
                    <a:pt x="1044806" y="1020613"/>
                  </a:lnTo>
                  <a:lnTo>
                    <a:pt x="1041782" y="10206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rgbClr val="85CA9E"/>
                </a:gs>
                <a:gs pos="100000">
                  <a:srgbClr val="0B953E"/>
                </a:gs>
              </a:gsLst>
              <a:lin ang="16200000" scaled="1"/>
            </a:gra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18" name="Gráfico 12">
              <a:extLst>
                <a:ext uri="{FF2B5EF4-FFF2-40B4-BE49-F238E27FC236}">
                  <a16:creationId xmlns:a16="http://schemas.microsoft.com/office/drawing/2014/main" id="{BD39FF9C-49D6-D02F-6CF8-00F39815C408}"/>
                </a:ext>
              </a:extLst>
            </p:cNvPr>
            <p:cNvGrpSpPr/>
            <p:nvPr/>
          </p:nvGrpSpPr>
          <p:grpSpPr>
            <a:xfrm>
              <a:off x="9755993" y="8163673"/>
              <a:ext cx="391285" cy="513049"/>
              <a:chOff x="6861688" y="9109599"/>
              <a:chExt cx="432437" cy="567007"/>
            </a:xfrm>
            <a:solidFill>
              <a:srgbClr val="1D284A"/>
            </a:solidFill>
          </p:grpSpPr>
          <p:sp>
            <p:nvSpPr>
              <p:cNvPr id="1258" name="Forma Livre: Forma 1257">
                <a:extLst>
                  <a:ext uri="{FF2B5EF4-FFF2-40B4-BE49-F238E27FC236}">
                    <a16:creationId xmlns:a16="http://schemas.microsoft.com/office/drawing/2014/main" id="{B571D4F9-FF95-F170-5B22-D70281E82DF6}"/>
                  </a:ext>
                </a:extLst>
              </p:cNvPr>
              <p:cNvSpPr/>
              <p:nvPr/>
            </p:nvSpPr>
            <p:spPr>
              <a:xfrm>
                <a:off x="7034058" y="9109599"/>
                <a:ext cx="90721" cy="24191"/>
              </a:xfrm>
              <a:custGeom>
                <a:avLst/>
                <a:gdLst>
                  <a:gd name="connsiteX0" fmla="*/ 89209 w 90721"/>
                  <a:gd name="connsiteY0" fmla="*/ 16632 h 24191"/>
                  <a:gd name="connsiteX1" fmla="*/ 72577 w 90721"/>
                  <a:gd name="connsiteY1" fmla="*/ 0 h 24191"/>
                  <a:gd name="connsiteX2" fmla="*/ 16632 w 90721"/>
                  <a:gd name="connsiteY2" fmla="*/ 0 h 24191"/>
                  <a:gd name="connsiteX3" fmla="*/ 0 w 90721"/>
                  <a:gd name="connsiteY3" fmla="*/ 16632 h 24191"/>
                  <a:gd name="connsiteX4" fmla="*/ 0 w 90721"/>
                  <a:gd name="connsiteY4" fmla="*/ 24192 h 24191"/>
                  <a:gd name="connsiteX5" fmla="*/ 90721 w 90721"/>
                  <a:gd name="connsiteY5" fmla="*/ 24192 h 24191"/>
                  <a:gd name="connsiteX6" fmla="*/ 90721 w 90721"/>
                  <a:gd name="connsiteY6" fmla="*/ 16632 h 24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721" h="24191">
                    <a:moveTo>
                      <a:pt x="89209" y="16632"/>
                    </a:moveTo>
                    <a:cubicBezTo>
                      <a:pt x="89209" y="7560"/>
                      <a:pt x="81649" y="0"/>
                      <a:pt x="72577" y="0"/>
                    </a:cubicBezTo>
                    <a:lnTo>
                      <a:pt x="16632" y="0"/>
                    </a:lnTo>
                    <a:cubicBezTo>
                      <a:pt x="7560" y="0"/>
                      <a:pt x="0" y="7560"/>
                      <a:pt x="0" y="16632"/>
                    </a:cubicBezTo>
                    <a:lnTo>
                      <a:pt x="0" y="24192"/>
                    </a:lnTo>
                    <a:lnTo>
                      <a:pt x="90721" y="24192"/>
                    </a:lnTo>
                    <a:lnTo>
                      <a:pt x="90721" y="1663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9" name="Forma Livre: Forma 1258">
                <a:extLst>
                  <a:ext uri="{FF2B5EF4-FFF2-40B4-BE49-F238E27FC236}">
                    <a16:creationId xmlns:a16="http://schemas.microsoft.com/office/drawing/2014/main" id="{3DCA630C-7EF7-D435-4726-9A9DD05C24D2}"/>
                  </a:ext>
                </a:extLst>
              </p:cNvPr>
              <p:cNvSpPr/>
              <p:nvPr/>
            </p:nvSpPr>
            <p:spPr>
              <a:xfrm>
                <a:off x="6908561" y="9151936"/>
                <a:ext cx="332644" cy="219242"/>
              </a:xfrm>
              <a:custGeom>
                <a:avLst/>
                <a:gdLst>
                  <a:gd name="connsiteX0" fmla="*/ 272163 w 332644"/>
                  <a:gd name="connsiteY0" fmla="*/ 95257 h 219242"/>
                  <a:gd name="connsiteX1" fmla="*/ 272163 w 332644"/>
                  <a:gd name="connsiteY1" fmla="*/ 84673 h 219242"/>
                  <a:gd name="connsiteX2" fmla="*/ 252507 w 332644"/>
                  <a:gd name="connsiteY2" fmla="*/ 65017 h 219242"/>
                  <a:gd name="connsiteX3" fmla="*/ 213195 w 332644"/>
                  <a:gd name="connsiteY3" fmla="*/ 65017 h 219242"/>
                  <a:gd name="connsiteX4" fmla="*/ 213195 w 332644"/>
                  <a:gd name="connsiteY4" fmla="*/ 0 h 219242"/>
                  <a:gd name="connsiteX5" fmla="*/ 122474 w 332644"/>
                  <a:gd name="connsiteY5" fmla="*/ 0 h 219242"/>
                  <a:gd name="connsiteX6" fmla="*/ 122474 w 332644"/>
                  <a:gd name="connsiteY6" fmla="*/ 65017 h 219242"/>
                  <a:gd name="connsiteX7" fmla="*/ 83161 w 332644"/>
                  <a:gd name="connsiteY7" fmla="*/ 65017 h 219242"/>
                  <a:gd name="connsiteX8" fmla="*/ 63505 w 332644"/>
                  <a:gd name="connsiteY8" fmla="*/ 84673 h 219242"/>
                  <a:gd name="connsiteX9" fmla="*/ 63505 w 332644"/>
                  <a:gd name="connsiteY9" fmla="*/ 95257 h 219242"/>
                  <a:gd name="connsiteX10" fmla="*/ 0 w 332644"/>
                  <a:gd name="connsiteY10" fmla="*/ 95257 h 219242"/>
                  <a:gd name="connsiteX11" fmla="*/ 0 w 332644"/>
                  <a:gd name="connsiteY11" fmla="*/ 219243 h 219242"/>
                  <a:gd name="connsiteX12" fmla="*/ 166322 w 332644"/>
                  <a:gd name="connsiteY12" fmla="*/ 145153 h 219242"/>
                  <a:gd name="connsiteX13" fmla="*/ 332644 w 332644"/>
                  <a:gd name="connsiteY13" fmla="*/ 219243 h 219242"/>
                  <a:gd name="connsiteX14" fmla="*/ 332644 w 332644"/>
                  <a:gd name="connsiteY14" fmla="*/ 95257 h 219242"/>
                  <a:gd name="connsiteX15" fmla="*/ 272163 w 332644"/>
                  <a:gd name="connsiteY15" fmla="*/ 95257 h 219242"/>
                  <a:gd name="connsiteX16" fmla="*/ 71065 w 332644"/>
                  <a:gd name="connsiteY16" fmla="*/ 155738 h 219242"/>
                  <a:gd name="connsiteX17" fmla="*/ 34776 w 332644"/>
                  <a:gd name="connsiteY17" fmla="*/ 155738 h 219242"/>
                  <a:gd name="connsiteX18" fmla="*/ 34776 w 332644"/>
                  <a:gd name="connsiteY18" fmla="*/ 119450 h 219242"/>
                  <a:gd name="connsiteX19" fmla="*/ 71065 w 332644"/>
                  <a:gd name="connsiteY19" fmla="*/ 119450 h 219242"/>
                  <a:gd name="connsiteX20" fmla="*/ 71065 w 332644"/>
                  <a:gd name="connsiteY20" fmla="*/ 155738 h 219242"/>
                  <a:gd name="connsiteX21" fmla="*/ 146666 w 332644"/>
                  <a:gd name="connsiteY21" fmla="*/ 136082 h 219242"/>
                  <a:gd name="connsiteX22" fmla="*/ 110377 w 332644"/>
                  <a:gd name="connsiteY22" fmla="*/ 152714 h 219242"/>
                  <a:gd name="connsiteX23" fmla="*/ 110377 w 332644"/>
                  <a:gd name="connsiteY23" fmla="*/ 120962 h 219242"/>
                  <a:gd name="connsiteX24" fmla="*/ 146666 w 332644"/>
                  <a:gd name="connsiteY24" fmla="*/ 120962 h 219242"/>
                  <a:gd name="connsiteX25" fmla="*/ 146666 w 332644"/>
                  <a:gd name="connsiteY25" fmla="*/ 136082 h 219242"/>
                  <a:gd name="connsiteX26" fmla="*/ 226803 w 332644"/>
                  <a:gd name="connsiteY26" fmla="*/ 151202 h 219242"/>
                  <a:gd name="connsiteX27" fmla="*/ 190515 w 332644"/>
                  <a:gd name="connsiteY27" fmla="*/ 134570 h 219242"/>
                  <a:gd name="connsiteX28" fmla="*/ 190515 w 332644"/>
                  <a:gd name="connsiteY28" fmla="*/ 119450 h 219242"/>
                  <a:gd name="connsiteX29" fmla="*/ 226803 w 332644"/>
                  <a:gd name="connsiteY29" fmla="*/ 119450 h 219242"/>
                  <a:gd name="connsiteX30" fmla="*/ 226803 w 332644"/>
                  <a:gd name="connsiteY30" fmla="*/ 151202 h 219242"/>
                  <a:gd name="connsiteX31" fmla="*/ 297868 w 332644"/>
                  <a:gd name="connsiteY31" fmla="*/ 157250 h 219242"/>
                  <a:gd name="connsiteX32" fmla="*/ 261579 w 332644"/>
                  <a:gd name="connsiteY32" fmla="*/ 157250 h 219242"/>
                  <a:gd name="connsiteX33" fmla="*/ 261579 w 332644"/>
                  <a:gd name="connsiteY33" fmla="*/ 120962 h 219242"/>
                  <a:gd name="connsiteX34" fmla="*/ 297868 w 332644"/>
                  <a:gd name="connsiteY34" fmla="*/ 120962 h 219242"/>
                  <a:gd name="connsiteX35" fmla="*/ 297868 w 332644"/>
                  <a:gd name="connsiteY35" fmla="*/ 157250 h 2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2644" h="219242">
                    <a:moveTo>
                      <a:pt x="272163" y="95257"/>
                    </a:moveTo>
                    <a:lnTo>
                      <a:pt x="272163" y="84673"/>
                    </a:lnTo>
                    <a:cubicBezTo>
                      <a:pt x="272163" y="74089"/>
                      <a:pt x="263091" y="65017"/>
                      <a:pt x="252507" y="65017"/>
                    </a:cubicBezTo>
                    <a:lnTo>
                      <a:pt x="213195" y="65017"/>
                    </a:lnTo>
                    <a:lnTo>
                      <a:pt x="213195" y="0"/>
                    </a:lnTo>
                    <a:lnTo>
                      <a:pt x="122474" y="0"/>
                    </a:lnTo>
                    <a:lnTo>
                      <a:pt x="122474" y="65017"/>
                    </a:lnTo>
                    <a:lnTo>
                      <a:pt x="83161" y="65017"/>
                    </a:lnTo>
                    <a:cubicBezTo>
                      <a:pt x="72577" y="65017"/>
                      <a:pt x="63505" y="74089"/>
                      <a:pt x="63505" y="84673"/>
                    </a:cubicBezTo>
                    <a:lnTo>
                      <a:pt x="63505" y="95257"/>
                    </a:lnTo>
                    <a:lnTo>
                      <a:pt x="0" y="95257"/>
                    </a:lnTo>
                    <a:lnTo>
                      <a:pt x="0" y="219243"/>
                    </a:lnTo>
                    <a:lnTo>
                      <a:pt x="166322" y="145153"/>
                    </a:lnTo>
                    <a:lnTo>
                      <a:pt x="332644" y="219243"/>
                    </a:lnTo>
                    <a:lnTo>
                      <a:pt x="332644" y="95257"/>
                    </a:lnTo>
                    <a:lnTo>
                      <a:pt x="272163" y="95257"/>
                    </a:lnTo>
                    <a:close/>
                    <a:moveTo>
                      <a:pt x="71065" y="155738"/>
                    </a:moveTo>
                    <a:lnTo>
                      <a:pt x="34776" y="155738"/>
                    </a:lnTo>
                    <a:lnTo>
                      <a:pt x="34776" y="119450"/>
                    </a:lnTo>
                    <a:lnTo>
                      <a:pt x="71065" y="119450"/>
                    </a:lnTo>
                    <a:lnTo>
                      <a:pt x="71065" y="155738"/>
                    </a:lnTo>
                    <a:close/>
                    <a:moveTo>
                      <a:pt x="146666" y="136082"/>
                    </a:moveTo>
                    <a:lnTo>
                      <a:pt x="110377" y="152714"/>
                    </a:lnTo>
                    <a:lnTo>
                      <a:pt x="110377" y="120962"/>
                    </a:lnTo>
                    <a:lnTo>
                      <a:pt x="146666" y="120962"/>
                    </a:lnTo>
                    <a:lnTo>
                      <a:pt x="146666" y="136082"/>
                    </a:lnTo>
                    <a:close/>
                    <a:moveTo>
                      <a:pt x="226803" y="151202"/>
                    </a:moveTo>
                    <a:lnTo>
                      <a:pt x="190515" y="134570"/>
                    </a:lnTo>
                    <a:lnTo>
                      <a:pt x="190515" y="119450"/>
                    </a:lnTo>
                    <a:lnTo>
                      <a:pt x="226803" y="119450"/>
                    </a:lnTo>
                    <a:lnTo>
                      <a:pt x="226803" y="151202"/>
                    </a:lnTo>
                    <a:close/>
                    <a:moveTo>
                      <a:pt x="297868" y="157250"/>
                    </a:moveTo>
                    <a:lnTo>
                      <a:pt x="261579" y="157250"/>
                    </a:lnTo>
                    <a:lnTo>
                      <a:pt x="261579" y="120962"/>
                    </a:lnTo>
                    <a:lnTo>
                      <a:pt x="297868" y="120962"/>
                    </a:lnTo>
                    <a:lnTo>
                      <a:pt x="297868" y="15725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1260" name="Gráfico 12">
                <a:extLst>
                  <a:ext uri="{FF2B5EF4-FFF2-40B4-BE49-F238E27FC236}">
                    <a16:creationId xmlns:a16="http://schemas.microsoft.com/office/drawing/2014/main" id="{1B31BDA8-70BF-96F8-BDD0-8FFA1A4AE42D}"/>
                  </a:ext>
                </a:extLst>
              </p:cNvPr>
              <p:cNvGrpSpPr/>
              <p:nvPr/>
            </p:nvGrpSpPr>
            <p:grpSpPr>
              <a:xfrm>
                <a:off x="6861688" y="9324306"/>
                <a:ext cx="432437" cy="352300"/>
                <a:chOff x="6861688" y="9324306"/>
                <a:chExt cx="432437" cy="352300"/>
              </a:xfrm>
              <a:solidFill>
                <a:srgbClr val="1D284A"/>
              </a:solidFill>
            </p:grpSpPr>
            <p:sp>
              <p:nvSpPr>
                <p:cNvPr id="1261" name="Forma Livre: Forma 1260">
                  <a:extLst>
                    <a:ext uri="{FF2B5EF4-FFF2-40B4-BE49-F238E27FC236}">
                      <a16:creationId xmlns:a16="http://schemas.microsoft.com/office/drawing/2014/main" id="{B51B8DD9-8E7A-D9F9-CAC7-F0E95FF8E8E0}"/>
                    </a:ext>
                  </a:extLst>
                </p:cNvPr>
                <p:cNvSpPr/>
                <p:nvPr/>
              </p:nvSpPr>
              <p:spPr>
                <a:xfrm>
                  <a:off x="7077907" y="9324306"/>
                  <a:ext cx="15120" cy="15120"/>
                </a:xfrm>
                <a:custGeom>
                  <a:avLst/>
                  <a:gdLst>
                    <a:gd name="connsiteX0" fmla="*/ 0 w 15120"/>
                    <a:gd name="connsiteY0" fmla="*/ 0 h 15120"/>
                    <a:gd name="connsiteX1" fmla="*/ 0 w 15120"/>
                    <a:gd name="connsiteY1" fmla="*/ 0 h 15120"/>
                    <a:gd name="connsiteX2" fmla="*/ 0 w 15120"/>
                    <a:gd name="connsiteY2" fmla="*/ 0 h 15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20" h="151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262" name="Forma Livre: Forma 1261">
                  <a:extLst>
                    <a:ext uri="{FF2B5EF4-FFF2-40B4-BE49-F238E27FC236}">
                      <a16:creationId xmlns:a16="http://schemas.microsoft.com/office/drawing/2014/main" id="{4ADC9DB3-F0F6-7E7F-4E19-DE247193EE1D}"/>
                    </a:ext>
                  </a:extLst>
                </p:cNvPr>
                <p:cNvSpPr/>
                <p:nvPr/>
              </p:nvSpPr>
              <p:spPr>
                <a:xfrm>
                  <a:off x="6861688" y="9330354"/>
                  <a:ext cx="204122" cy="346252"/>
                </a:xfrm>
                <a:custGeom>
                  <a:avLst/>
                  <a:gdLst>
                    <a:gd name="connsiteX0" fmla="*/ 204123 w 204122"/>
                    <a:gd name="connsiteY0" fmla="*/ 0 h 346252"/>
                    <a:gd name="connsiteX1" fmla="*/ 0 w 204122"/>
                    <a:gd name="connsiteY1" fmla="*/ 90721 h 346252"/>
                    <a:gd name="connsiteX2" fmla="*/ 72577 w 204122"/>
                    <a:gd name="connsiteY2" fmla="*/ 346253 h 346252"/>
                    <a:gd name="connsiteX3" fmla="*/ 204123 w 204122"/>
                    <a:gd name="connsiteY3" fmla="*/ 346253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122" h="346252">
                      <a:moveTo>
                        <a:pt x="204123" y="0"/>
                      </a:moveTo>
                      <a:lnTo>
                        <a:pt x="0" y="90721"/>
                      </a:lnTo>
                      <a:lnTo>
                        <a:pt x="72577" y="346253"/>
                      </a:lnTo>
                      <a:lnTo>
                        <a:pt x="204123" y="346253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263" name="Forma Livre: Forma 1262">
                  <a:extLst>
                    <a:ext uri="{FF2B5EF4-FFF2-40B4-BE49-F238E27FC236}">
                      <a16:creationId xmlns:a16="http://schemas.microsoft.com/office/drawing/2014/main" id="{45E49C20-C832-37AD-4C3C-5C3AA6C6AA47}"/>
                    </a:ext>
                  </a:extLst>
                </p:cNvPr>
                <p:cNvSpPr/>
                <p:nvPr/>
              </p:nvSpPr>
              <p:spPr>
                <a:xfrm>
                  <a:off x="7090003" y="9330354"/>
                  <a:ext cx="204122" cy="346252"/>
                </a:xfrm>
                <a:custGeom>
                  <a:avLst/>
                  <a:gdLst>
                    <a:gd name="connsiteX0" fmla="*/ 0 w 204122"/>
                    <a:gd name="connsiteY0" fmla="*/ 0 h 346252"/>
                    <a:gd name="connsiteX1" fmla="*/ 0 w 204122"/>
                    <a:gd name="connsiteY1" fmla="*/ 346253 h 346252"/>
                    <a:gd name="connsiteX2" fmla="*/ 131545 w 204122"/>
                    <a:gd name="connsiteY2" fmla="*/ 346253 h 346252"/>
                    <a:gd name="connsiteX3" fmla="*/ 204123 w 204122"/>
                    <a:gd name="connsiteY3" fmla="*/ 90721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122" h="346252">
                      <a:moveTo>
                        <a:pt x="0" y="0"/>
                      </a:moveTo>
                      <a:lnTo>
                        <a:pt x="0" y="346253"/>
                      </a:lnTo>
                      <a:lnTo>
                        <a:pt x="131545" y="346253"/>
                      </a:lnTo>
                      <a:lnTo>
                        <a:pt x="204123" y="9072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2F6AEA54-FBF8-AFAE-CC2F-82351CB0449E}"/>
                </a:ext>
              </a:extLst>
            </p:cNvPr>
            <p:cNvSpPr/>
            <p:nvPr/>
          </p:nvSpPr>
          <p:spPr>
            <a:xfrm>
              <a:off x="11605132" y="7695736"/>
              <a:ext cx="433412" cy="433412"/>
            </a:xfrm>
            <a:custGeom>
              <a:avLst/>
              <a:gdLst>
                <a:gd name="connsiteX0" fmla="*/ 465387 w 478995"/>
                <a:gd name="connsiteY0" fmla="*/ 13608 h 478995"/>
                <a:gd name="connsiteX1" fmla="*/ 400370 w 478995"/>
                <a:gd name="connsiteY1" fmla="*/ 13608 h 478995"/>
                <a:gd name="connsiteX2" fmla="*/ 293016 w 478995"/>
                <a:gd name="connsiteY2" fmla="*/ 120962 h 478995"/>
                <a:gd name="connsiteX3" fmla="*/ 43533 w 478995"/>
                <a:gd name="connsiteY3" fmla="*/ 75601 h 478995"/>
                <a:gd name="connsiteX4" fmla="*/ 7245 w 478995"/>
                <a:gd name="connsiteY4" fmla="*/ 95257 h 478995"/>
                <a:gd name="connsiteX5" fmla="*/ 22365 w 478995"/>
                <a:gd name="connsiteY5" fmla="*/ 137594 h 478995"/>
                <a:gd name="connsiteX6" fmla="*/ 190199 w 478995"/>
                <a:gd name="connsiteY6" fmla="*/ 225291 h 478995"/>
                <a:gd name="connsiteX7" fmla="*/ 114598 w 478995"/>
                <a:gd name="connsiteY7" fmla="*/ 317524 h 478995"/>
                <a:gd name="connsiteX8" fmla="*/ 28413 w 478995"/>
                <a:gd name="connsiteY8" fmla="*/ 294844 h 478995"/>
                <a:gd name="connsiteX9" fmla="*/ 2709 w 478995"/>
                <a:gd name="connsiteY9" fmla="*/ 305428 h 478995"/>
                <a:gd name="connsiteX10" fmla="*/ 2709 w 478995"/>
                <a:gd name="connsiteY10" fmla="*/ 305428 h 478995"/>
                <a:gd name="connsiteX11" fmla="*/ 11781 w 478995"/>
                <a:gd name="connsiteY11" fmla="*/ 337180 h 478995"/>
                <a:gd name="connsiteX12" fmla="*/ 96454 w 478995"/>
                <a:gd name="connsiteY12" fmla="*/ 382541 h 478995"/>
                <a:gd name="connsiteX13" fmla="*/ 141814 w 478995"/>
                <a:gd name="connsiteY13" fmla="*/ 467214 h 478995"/>
                <a:gd name="connsiteX14" fmla="*/ 173567 w 478995"/>
                <a:gd name="connsiteY14" fmla="*/ 476286 h 478995"/>
                <a:gd name="connsiteX15" fmla="*/ 184151 w 478995"/>
                <a:gd name="connsiteY15" fmla="*/ 450582 h 478995"/>
                <a:gd name="connsiteX16" fmla="*/ 161471 w 478995"/>
                <a:gd name="connsiteY16" fmla="*/ 365908 h 478995"/>
                <a:gd name="connsiteX17" fmla="*/ 255216 w 478995"/>
                <a:gd name="connsiteY17" fmla="*/ 290307 h 478995"/>
                <a:gd name="connsiteX18" fmla="*/ 341401 w 478995"/>
                <a:gd name="connsiteY18" fmla="*/ 456629 h 478995"/>
                <a:gd name="connsiteX19" fmla="*/ 383738 w 478995"/>
                <a:gd name="connsiteY19" fmla="*/ 471750 h 478995"/>
                <a:gd name="connsiteX20" fmla="*/ 383738 w 478995"/>
                <a:gd name="connsiteY20" fmla="*/ 471750 h 478995"/>
                <a:gd name="connsiteX21" fmla="*/ 403394 w 478995"/>
                <a:gd name="connsiteY21" fmla="*/ 435462 h 478995"/>
                <a:gd name="connsiteX22" fmla="*/ 358033 w 478995"/>
                <a:gd name="connsiteY22" fmla="*/ 187490 h 478995"/>
                <a:gd name="connsiteX23" fmla="*/ 465387 w 478995"/>
                <a:gd name="connsiteY23" fmla="*/ 80137 h 478995"/>
                <a:gd name="connsiteX24" fmla="*/ 465387 w 478995"/>
                <a:gd name="connsiteY24" fmla="*/ 13608 h 47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8995" h="478995">
                  <a:moveTo>
                    <a:pt x="465387" y="13608"/>
                  </a:moveTo>
                  <a:cubicBezTo>
                    <a:pt x="447243" y="-4536"/>
                    <a:pt x="418514" y="-4536"/>
                    <a:pt x="400370" y="13608"/>
                  </a:cubicBezTo>
                  <a:lnTo>
                    <a:pt x="293016" y="120962"/>
                  </a:lnTo>
                  <a:lnTo>
                    <a:pt x="43533" y="75601"/>
                  </a:lnTo>
                  <a:cubicBezTo>
                    <a:pt x="28413" y="72577"/>
                    <a:pt x="13293" y="80137"/>
                    <a:pt x="7245" y="95257"/>
                  </a:cubicBezTo>
                  <a:cubicBezTo>
                    <a:pt x="-315" y="110378"/>
                    <a:pt x="7245" y="130034"/>
                    <a:pt x="22365" y="137594"/>
                  </a:cubicBezTo>
                  <a:lnTo>
                    <a:pt x="190199" y="225291"/>
                  </a:lnTo>
                  <a:cubicBezTo>
                    <a:pt x="162983" y="255531"/>
                    <a:pt x="137279" y="285771"/>
                    <a:pt x="114598" y="317524"/>
                  </a:cubicBezTo>
                  <a:lnTo>
                    <a:pt x="28413" y="294844"/>
                  </a:lnTo>
                  <a:cubicBezTo>
                    <a:pt x="17829" y="291820"/>
                    <a:pt x="7245" y="296356"/>
                    <a:pt x="2709" y="305428"/>
                  </a:cubicBezTo>
                  <a:lnTo>
                    <a:pt x="2709" y="305428"/>
                  </a:lnTo>
                  <a:cubicBezTo>
                    <a:pt x="-3339" y="316012"/>
                    <a:pt x="1197" y="331132"/>
                    <a:pt x="11781" y="337180"/>
                  </a:cubicBezTo>
                  <a:lnTo>
                    <a:pt x="96454" y="382541"/>
                  </a:lnTo>
                  <a:lnTo>
                    <a:pt x="141814" y="467214"/>
                  </a:lnTo>
                  <a:cubicBezTo>
                    <a:pt x="147863" y="477798"/>
                    <a:pt x="161471" y="482334"/>
                    <a:pt x="173567" y="476286"/>
                  </a:cubicBezTo>
                  <a:cubicBezTo>
                    <a:pt x="182639" y="471750"/>
                    <a:pt x="187175" y="461166"/>
                    <a:pt x="184151" y="450582"/>
                  </a:cubicBezTo>
                  <a:lnTo>
                    <a:pt x="161471" y="365908"/>
                  </a:lnTo>
                  <a:cubicBezTo>
                    <a:pt x="193223" y="343228"/>
                    <a:pt x="224975" y="317524"/>
                    <a:pt x="255216" y="290307"/>
                  </a:cubicBezTo>
                  <a:lnTo>
                    <a:pt x="341401" y="456629"/>
                  </a:lnTo>
                  <a:cubicBezTo>
                    <a:pt x="348961" y="471750"/>
                    <a:pt x="368617" y="477798"/>
                    <a:pt x="383738" y="471750"/>
                  </a:cubicBezTo>
                  <a:lnTo>
                    <a:pt x="383738" y="471750"/>
                  </a:lnTo>
                  <a:cubicBezTo>
                    <a:pt x="397346" y="465702"/>
                    <a:pt x="406418" y="450582"/>
                    <a:pt x="403394" y="435462"/>
                  </a:cubicBezTo>
                  <a:lnTo>
                    <a:pt x="358033" y="187490"/>
                  </a:lnTo>
                  <a:lnTo>
                    <a:pt x="465387" y="80137"/>
                  </a:lnTo>
                  <a:cubicBezTo>
                    <a:pt x="483531" y="60481"/>
                    <a:pt x="483531" y="31752"/>
                    <a:pt x="465387" y="13608"/>
                  </a:cubicBez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20" name="Gráfico 12">
              <a:extLst>
                <a:ext uri="{FF2B5EF4-FFF2-40B4-BE49-F238E27FC236}">
                  <a16:creationId xmlns:a16="http://schemas.microsoft.com/office/drawing/2014/main" id="{2E288AE6-6350-ABB5-609F-741BD5D705D5}"/>
                </a:ext>
              </a:extLst>
            </p:cNvPr>
            <p:cNvGrpSpPr/>
            <p:nvPr/>
          </p:nvGrpSpPr>
          <p:grpSpPr>
            <a:xfrm>
              <a:off x="12141864" y="6670730"/>
              <a:ext cx="358804" cy="552724"/>
              <a:chOff x="9406068" y="7515931"/>
              <a:chExt cx="396541" cy="610856"/>
            </a:xfrm>
            <a:solidFill>
              <a:srgbClr val="1D284A"/>
            </a:solidFill>
          </p:grpSpPr>
          <p:sp>
            <p:nvSpPr>
              <p:cNvPr id="1255" name="Forma Livre: Forma 1254">
                <a:extLst>
                  <a:ext uri="{FF2B5EF4-FFF2-40B4-BE49-F238E27FC236}">
                    <a16:creationId xmlns:a16="http://schemas.microsoft.com/office/drawing/2014/main" id="{FC42EBD5-BBED-5355-E486-4997857DE887}"/>
                  </a:ext>
                </a:extLst>
              </p:cNvPr>
              <p:cNvSpPr/>
              <p:nvPr/>
            </p:nvSpPr>
            <p:spPr>
              <a:xfrm>
                <a:off x="9412465" y="7928712"/>
                <a:ext cx="388589" cy="74088"/>
              </a:xfrm>
              <a:custGeom>
                <a:avLst/>
                <a:gdLst>
                  <a:gd name="connsiteX0" fmla="*/ 0 w 388589"/>
                  <a:gd name="connsiteY0" fmla="*/ 0 h 74088"/>
                  <a:gd name="connsiteX1" fmla="*/ 31752 w 388589"/>
                  <a:gd name="connsiteY1" fmla="*/ 74089 h 74088"/>
                  <a:gd name="connsiteX2" fmla="*/ 356836 w 388589"/>
                  <a:gd name="connsiteY2" fmla="*/ 74089 h 74088"/>
                  <a:gd name="connsiteX3" fmla="*/ 388589 w 388589"/>
                  <a:gd name="connsiteY3" fmla="*/ 0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8589" h="74088">
                    <a:moveTo>
                      <a:pt x="0" y="0"/>
                    </a:moveTo>
                    <a:lnTo>
                      <a:pt x="31752" y="74089"/>
                    </a:lnTo>
                    <a:lnTo>
                      <a:pt x="356836" y="74089"/>
                    </a:lnTo>
                    <a:lnTo>
                      <a:pt x="38858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6" name="Forma Livre: Forma 1255">
                <a:extLst>
                  <a:ext uri="{FF2B5EF4-FFF2-40B4-BE49-F238E27FC236}">
                    <a16:creationId xmlns:a16="http://schemas.microsoft.com/office/drawing/2014/main" id="{14AAFCFF-E541-B4D5-0BC7-E3413FDD4273}"/>
                  </a:ext>
                </a:extLst>
              </p:cNvPr>
              <p:cNvSpPr/>
              <p:nvPr/>
            </p:nvSpPr>
            <p:spPr>
              <a:xfrm>
                <a:off x="9406068" y="8030017"/>
                <a:ext cx="395333" cy="96769"/>
              </a:xfrm>
              <a:custGeom>
                <a:avLst/>
                <a:gdLst>
                  <a:gd name="connsiteX0" fmla="*/ 390449 w 395333"/>
                  <a:gd name="connsiteY0" fmla="*/ 65017 h 96769"/>
                  <a:gd name="connsiteX1" fmla="*/ 336017 w 395333"/>
                  <a:gd name="connsiteY1" fmla="*/ 6048 h 96769"/>
                  <a:gd name="connsiteX2" fmla="*/ 322408 w 395333"/>
                  <a:gd name="connsiteY2" fmla="*/ 0 h 96769"/>
                  <a:gd name="connsiteX3" fmla="*/ 308801 w 395333"/>
                  <a:gd name="connsiteY3" fmla="*/ 31752 h 96769"/>
                  <a:gd name="connsiteX4" fmla="*/ 313336 w 395333"/>
                  <a:gd name="connsiteY4" fmla="*/ 36289 h 96769"/>
                  <a:gd name="connsiteX5" fmla="*/ 81998 w 395333"/>
                  <a:gd name="connsiteY5" fmla="*/ 36289 h 96769"/>
                  <a:gd name="connsiteX6" fmla="*/ 86534 w 395333"/>
                  <a:gd name="connsiteY6" fmla="*/ 31752 h 96769"/>
                  <a:gd name="connsiteX7" fmla="*/ 72925 w 395333"/>
                  <a:gd name="connsiteY7" fmla="*/ 0 h 96769"/>
                  <a:gd name="connsiteX8" fmla="*/ 59317 w 395333"/>
                  <a:gd name="connsiteY8" fmla="*/ 6048 h 96769"/>
                  <a:gd name="connsiteX9" fmla="*/ 4884 w 395333"/>
                  <a:gd name="connsiteY9" fmla="*/ 65017 h 96769"/>
                  <a:gd name="connsiteX10" fmla="*/ 18493 w 395333"/>
                  <a:gd name="connsiteY10" fmla="*/ 96770 h 96769"/>
                  <a:gd name="connsiteX11" fmla="*/ 32101 w 395333"/>
                  <a:gd name="connsiteY11" fmla="*/ 90721 h 96769"/>
                  <a:gd name="connsiteX12" fmla="*/ 54782 w 395333"/>
                  <a:gd name="connsiteY12" fmla="*/ 66529 h 96769"/>
                  <a:gd name="connsiteX13" fmla="*/ 340553 w 395333"/>
                  <a:gd name="connsiteY13" fmla="*/ 66529 h 96769"/>
                  <a:gd name="connsiteX14" fmla="*/ 363233 w 395333"/>
                  <a:gd name="connsiteY14" fmla="*/ 90721 h 96769"/>
                  <a:gd name="connsiteX15" fmla="*/ 376841 w 395333"/>
                  <a:gd name="connsiteY15" fmla="*/ 96770 h 96769"/>
                  <a:gd name="connsiteX16" fmla="*/ 390449 w 395333"/>
                  <a:gd name="connsiteY16" fmla="*/ 65017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5333" h="96769">
                    <a:moveTo>
                      <a:pt x="390449" y="65017"/>
                    </a:moveTo>
                    <a:lnTo>
                      <a:pt x="336017" y="6048"/>
                    </a:lnTo>
                    <a:cubicBezTo>
                      <a:pt x="332993" y="1512"/>
                      <a:pt x="326945" y="0"/>
                      <a:pt x="322408" y="0"/>
                    </a:cubicBezTo>
                    <a:cubicBezTo>
                      <a:pt x="305776" y="0"/>
                      <a:pt x="296705" y="19657"/>
                      <a:pt x="308801" y="31752"/>
                    </a:cubicBezTo>
                    <a:lnTo>
                      <a:pt x="313336" y="36289"/>
                    </a:lnTo>
                    <a:lnTo>
                      <a:pt x="81998" y="36289"/>
                    </a:lnTo>
                    <a:lnTo>
                      <a:pt x="86534" y="31752"/>
                    </a:lnTo>
                    <a:cubicBezTo>
                      <a:pt x="97118" y="19657"/>
                      <a:pt x="89558" y="0"/>
                      <a:pt x="72925" y="0"/>
                    </a:cubicBezTo>
                    <a:cubicBezTo>
                      <a:pt x="68389" y="0"/>
                      <a:pt x="62342" y="1512"/>
                      <a:pt x="59317" y="6048"/>
                    </a:cubicBezTo>
                    <a:lnTo>
                      <a:pt x="4884" y="65017"/>
                    </a:lnTo>
                    <a:cubicBezTo>
                      <a:pt x="-5699" y="77113"/>
                      <a:pt x="1861" y="96770"/>
                      <a:pt x="18493" y="96770"/>
                    </a:cubicBezTo>
                    <a:cubicBezTo>
                      <a:pt x="23029" y="96770"/>
                      <a:pt x="29077" y="95257"/>
                      <a:pt x="32101" y="90721"/>
                    </a:cubicBezTo>
                    <a:lnTo>
                      <a:pt x="54782" y="66529"/>
                    </a:lnTo>
                    <a:lnTo>
                      <a:pt x="340553" y="66529"/>
                    </a:lnTo>
                    <a:lnTo>
                      <a:pt x="363233" y="90721"/>
                    </a:lnTo>
                    <a:cubicBezTo>
                      <a:pt x="366257" y="95257"/>
                      <a:pt x="372306" y="96770"/>
                      <a:pt x="376841" y="96770"/>
                    </a:cubicBezTo>
                    <a:cubicBezTo>
                      <a:pt x="393473" y="96770"/>
                      <a:pt x="401033" y="77113"/>
                      <a:pt x="390449" y="650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7" name="Forma Livre: Forma 1256">
                <a:extLst>
                  <a:ext uri="{FF2B5EF4-FFF2-40B4-BE49-F238E27FC236}">
                    <a16:creationId xmlns:a16="http://schemas.microsoft.com/office/drawing/2014/main" id="{63B41552-4AEF-B551-A40A-3B9FA4883FDF}"/>
                  </a:ext>
                </a:extLst>
              </p:cNvPr>
              <p:cNvSpPr/>
              <p:nvPr/>
            </p:nvSpPr>
            <p:spPr>
              <a:xfrm>
                <a:off x="9407929" y="7515931"/>
                <a:ext cx="394680" cy="385564"/>
              </a:xfrm>
              <a:custGeom>
                <a:avLst/>
                <a:gdLst>
                  <a:gd name="connsiteX0" fmla="*/ 309964 w 394680"/>
                  <a:gd name="connsiteY0" fmla="*/ 0 h 385564"/>
                  <a:gd name="connsiteX1" fmla="*/ 86184 w 394680"/>
                  <a:gd name="connsiteY1" fmla="*/ 0 h 385564"/>
                  <a:gd name="connsiteX2" fmla="*/ 0 w 394680"/>
                  <a:gd name="connsiteY2" fmla="*/ 86185 h 385564"/>
                  <a:gd name="connsiteX3" fmla="*/ 0 w 394680"/>
                  <a:gd name="connsiteY3" fmla="*/ 385565 h 385564"/>
                  <a:gd name="connsiteX4" fmla="*/ 394637 w 394680"/>
                  <a:gd name="connsiteY4" fmla="*/ 385565 h 385564"/>
                  <a:gd name="connsiteX5" fmla="*/ 394637 w 394680"/>
                  <a:gd name="connsiteY5" fmla="*/ 86185 h 385564"/>
                  <a:gd name="connsiteX6" fmla="*/ 309964 w 394680"/>
                  <a:gd name="connsiteY6" fmla="*/ 0 h 385564"/>
                  <a:gd name="connsiteX7" fmla="*/ 86184 w 394680"/>
                  <a:gd name="connsiteY7" fmla="*/ 343229 h 385564"/>
                  <a:gd name="connsiteX8" fmla="*/ 60481 w 394680"/>
                  <a:gd name="connsiteY8" fmla="*/ 317524 h 385564"/>
                  <a:gd name="connsiteX9" fmla="*/ 86184 w 394680"/>
                  <a:gd name="connsiteY9" fmla="*/ 291820 h 385564"/>
                  <a:gd name="connsiteX10" fmla="*/ 111889 w 394680"/>
                  <a:gd name="connsiteY10" fmla="*/ 317524 h 385564"/>
                  <a:gd name="connsiteX11" fmla="*/ 86184 w 394680"/>
                  <a:gd name="connsiteY11" fmla="*/ 343229 h 385564"/>
                  <a:gd name="connsiteX12" fmla="*/ 179930 w 394680"/>
                  <a:gd name="connsiteY12" fmla="*/ 189002 h 385564"/>
                  <a:gd name="connsiteX13" fmla="*/ 57457 w 394680"/>
                  <a:gd name="connsiteY13" fmla="*/ 189002 h 385564"/>
                  <a:gd name="connsiteX14" fmla="*/ 57457 w 394680"/>
                  <a:gd name="connsiteY14" fmla="*/ 102818 h 385564"/>
                  <a:gd name="connsiteX15" fmla="*/ 179930 w 394680"/>
                  <a:gd name="connsiteY15" fmla="*/ 102818 h 385564"/>
                  <a:gd name="connsiteX16" fmla="*/ 179930 w 394680"/>
                  <a:gd name="connsiteY16" fmla="*/ 189002 h 385564"/>
                  <a:gd name="connsiteX17" fmla="*/ 309964 w 394680"/>
                  <a:gd name="connsiteY17" fmla="*/ 343229 h 385564"/>
                  <a:gd name="connsiteX18" fmla="*/ 284259 w 394680"/>
                  <a:gd name="connsiteY18" fmla="*/ 317524 h 385564"/>
                  <a:gd name="connsiteX19" fmla="*/ 309964 w 394680"/>
                  <a:gd name="connsiteY19" fmla="*/ 291820 h 385564"/>
                  <a:gd name="connsiteX20" fmla="*/ 335668 w 394680"/>
                  <a:gd name="connsiteY20" fmla="*/ 317524 h 385564"/>
                  <a:gd name="connsiteX21" fmla="*/ 309964 w 394680"/>
                  <a:gd name="connsiteY21" fmla="*/ 343229 h 385564"/>
                  <a:gd name="connsiteX22" fmla="*/ 340204 w 394680"/>
                  <a:gd name="connsiteY22" fmla="*/ 189002 h 385564"/>
                  <a:gd name="connsiteX23" fmla="*/ 217730 w 394680"/>
                  <a:gd name="connsiteY23" fmla="*/ 189002 h 385564"/>
                  <a:gd name="connsiteX24" fmla="*/ 217730 w 394680"/>
                  <a:gd name="connsiteY24" fmla="*/ 102818 h 385564"/>
                  <a:gd name="connsiteX25" fmla="*/ 340204 w 394680"/>
                  <a:gd name="connsiteY25" fmla="*/ 102818 h 385564"/>
                  <a:gd name="connsiteX26" fmla="*/ 340204 w 394680"/>
                  <a:gd name="connsiteY26" fmla="*/ 189002 h 38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94680" h="385564">
                    <a:moveTo>
                      <a:pt x="309964" y="0"/>
                    </a:moveTo>
                    <a:lnTo>
                      <a:pt x="86184" y="0"/>
                    </a:lnTo>
                    <a:cubicBezTo>
                      <a:pt x="39312" y="0"/>
                      <a:pt x="0" y="37800"/>
                      <a:pt x="0" y="86185"/>
                    </a:cubicBezTo>
                    <a:lnTo>
                      <a:pt x="0" y="385565"/>
                    </a:lnTo>
                    <a:lnTo>
                      <a:pt x="394637" y="385565"/>
                    </a:lnTo>
                    <a:lnTo>
                      <a:pt x="394637" y="86185"/>
                    </a:lnTo>
                    <a:cubicBezTo>
                      <a:pt x="396148" y="39313"/>
                      <a:pt x="358348" y="0"/>
                      <a:pt x="309964" y="0"/>
                    </a:cubicBezTo>
                    <a:close/>
                    <a:moveTo>
                      <a:pt x="86184" y="343229"/>
                    </a:moveTo>
                    <a:cubicBezTo>
                      <a:pt x="72577" y="343229"/>
                      <a:pt x="60481" y="331133"/>
                      <a:pt x="60481" y="317524"/>
                    </a:cubicBezTo>
                    <a:cubicBezTo>
                      <a:pt x="60481" y="303916"/>
                      <a:pt x="72577" y="291820"/>
                      <a:pt x="86184" y="291820"/>
                    </a:cubicBezTo>
                    <a:cubicBezTo>
                      <a:pt x="99793" y="291820"/>
                      <a:pt x="111889" y="303916"/>
                      <a:pt x="111889" y="317524"/>
                    </a:cubicBezTo>
                    <a:cubicBezTo>
                      <a:pt x="111889" y="331133"/>
                      <a:pt x="99793" y="343229"/>
                      <a:pt x="86184" y="343229"/>
                    </a:cubicBezTo>
                    <a:close/>
                    <a:moveTo>
                      <a:pt x="179930" y="189002"/>
                    </a:moveTo>
                    <a:lnTo>
                      <a:pt x="57457" y="189002"/>
                    </a:lnTo>
                    <a:lnTo>
                      <a:pt x="57457" y="102818"/>
                    </a:lnTo>
                    <a:lnTo>
                      <a:pt x="179930" y="102818"/>
                    </a:lnTo>
                    <a:lnTo>
                      <a:pt x="179930" y="189002"/>
                    </a:lnTo>
                    <a:close/>
                    <a:moveTo>
                      <a:pt x="309964" y="343229"/>
                    </a:moveTo>
                    <a:cubicBezTo>
                      <a:pt x="296355" y="343229"/>
                      <a:pt x="284259" y="331133"/>
                      <a:pt x="284259" y="317524"/>
                    </a:cubicBezTo>
                    <a:cubicBezTo>
                      <a:pt x="284259" y="303916"/>
                      <a:pt x="296355" y="291820"/>
                      <a:pt x="309964" y="291820"/>
                    </a:cubicBezTo>
                    <a:cubicBezTo>
                      <a:pt x="323572" y="291820"/>
                      <a:pt x="335668" y="303916"/>
                      <a:pt x="335668" y="317524"/>
                    </a:cubicBezTo>
                    <a:cubicBezTo>
                      <a:pt x="335668" y="331133"/>
                      <a:pt x="325084" y="343229"/>
                      <a:pt x="309964" y="343229"/>
                    </a:cubicBezTo>
                    <a:close/>
                    <a:moveTo>
                      <a:pt x="340204" y="189002"/>
                    </a:moveTo>
                    <a:lnTo>
                      <a:pt x="217730" y="189002"/>
                    </a:lnTo>
                    <a:lnTo>
                      <a:pt x="217730" y="102818"/>
                    </a:lnTo>
                    <a:lnTo>
                      <a:pt x="340204" y="102818"/>
                    </a:lnTo>
                    <a:lnTo>
                      <a:pt x="340204" y="18900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1" name="Gráfico 12">
              <a:extLst>
                <a:ext uri="{FF2B5EF4-FFF2-40B4-BE49-F238E27FC236}">
                  <a16:creationId xmlns:a16="http://schemas.microsoft.com/office/drawing/2014/main" id="{3C3B3C02-5F95-4381-C99B-2AFBDF448160}"/>
                </a:ext>
              </a:extLst>
            </p:cNvPr>
            <p:cNvGrpSpPr/>
            <p:nvPr/>
          </p:nvGrpSpPr>
          <p:grpSpPr>
            <a:xfrm>
              <a:off x="12079807" y="4932932"/>
              <a:ext cx="824982" cy="409070"/>
              <a:chOff x="9339888" y="5668244"/>
              <a:chExt cx="911747" cy="452093"/>
            </a:xfrm>
            <a:solidFill>
              <a:srgbClr val="1E2F59"/>
            </a:solidFill>
          </p:grpSpPr>
          <p:sp>
            <p:nvSpPr>
              <p:cNvPr id="1241" name="Forma Livre: Forma 1240">
                <a:extLst>
                  <a:ext uri="{FF2B5EF4-FFF2-40B4-BE49-F238E27FC236}">
                    <a16:creationId xmlns:a16="http://schemas.microsoft.com/office/drawing/2014/main" id="{5EEF1F21-C41D-9EDB-0C0C-B6B598E339E2}"/>
                  </a:ext>
                </a:extLst>
              </p:cNvPr>
              <p:cNvSpPr/>
              <p:nvPr/>
            </p:nvSpPr>
            <p:spPr>
              <a:xfrm>
                <a:off x="9339888" y="5675804"/>
                <a:ext cx="122473" cy="167834"/>
              </a:xfrm>
              <a:custGeom>
                <a:avLst/>
                <a:gdLst>
                  <a:gd name="connsiteX0" fmla="*/ 33264 w 122473"/>
                  <a:gd name="connsiteY0" fmla="*/ 163298 h 167834"/>
                  <a:gd name="connsiteX1" fmla="*/ 10583 w 122473"/>
                  <a:gd name="connsiteY1" fmla="*/ 146666 h 167834"/>
                  <a:gd name="connsiteX2" fmla="*/ 1512 w 122473"/>
                  <a:gd name="connsiteY2" fmla="*/ 119449 h 167834"/>
                  <a:gd name="connsiteX3" fmla="*/ 43848 w 122473"/>
                  <a:gd name="connsiteY3" fmla="*/ 119449 h 167834"/>
                  <a:gd name="connsiteX4" fmla="*/ 49896 w 122473"/>
                  <a:gd name="connsiteY4" fmla="*/ 133058 h 167834"/>
                  <a:gd name="connsiteX5" fmla="*/ 63504 w 122473"/>
                  <a:gd name="connsiteY5" fmla="*/ 137594 h 167834"/>
                  <a:gd name="connsiteX6" fmla="*/ 77113 w 122473"/>
                  <a:gd name="connsiteY6" fmla="*/ 133058 h 167834"/>
                  <a:gd name="connsiteX7" fmla="*/ 81648 w 122473"/>
                  <a:gd name="connsiteY7" fmla="*/ 122474 h 167834"/>
                  <a:gd name="connsiteX8" fmla="*/ 77113 w 122473"/>
                  <a:gd name="connsiteY8" fmla="*/ 111889 h 167834"/>
                  <a:gd name="connsiteX9" fmla="*/ 66528 w 122473"/>
                  <a:gd name="connsiteY9" fmla="*/ 105841 h 167834"/>
                  <a:gd name="connsiteX10" fmla="*/ 49896 w 122473"/>
                  <a:gd name="connsiteY10" fmla="*/ 99793 h 167834"/>
                  <a:gd name="connsiteX11" fmla="*/ 24192 w 122473"/>
                  <a:gd name="connsiteY11" fmla="*/ 90721 h 167834"/>
                  <a:gd name="connsiteX12" fmla="*/ 7560 w 122473"/>
                  <a:gd name="connsiteY12" fmla="*/ 75601 h 167834"/>
                  <a:gd name="connsiteX13" fmla="*/ 0 w 122473"/>
                  <a:gd name="connsiteY13" fmla="*/ 49896 h 167834"/>
                  <a:gd name="connsiteX14" fmla="*/ 16632 w 122473"/>
                  <a:gd name="connsiteY14" fmla="*/ 13608 h 167834"/>
                  <a:gd name="connsiteX15" fmla="*/ 60481 w 122473"/>
                  <a:gd name="connsiteY15" fmla="*/ 0 h 167834"/>
                  <a:gd name="connsiteX16" fmla="*/ 104329 w 122473"/>
                  <a:gd name="connsiteY16" fmla="*/ 13608 h 167834"/>
                  <a:gd name="connsiteX17" fmla="*/ 122473 w 122473"/>
                  <a:gd name="connsiteY17" fmla="*/ 49896 h 167834"/>
                  <a:gd name="connsiteX18" fmla="*/ 78624 w 122473"/>
                  <a:gd name="connsiteY18" fmla="*/ 49896 h 167834"/>
                  <a:gd name="connsiteX19" fmla="*/ 72577 w 122473"/>
                  <a:gd name="connsiteY19" fmla="*/ 37800 h 167834"/>
                  <a:gd name="connsiteX20" fmla="*/ 58968 w 122473"/>
                  <a:gd name="connsiteY20" fmla="*/ 33264 h 167834"/>
                  <a:gd name="connsiteX21" fmla="*/ 46872 w 122473"/>
                  <a:gd name="connsiteY21" fmla="*/ 37800 h 167834"/>
                  <a:gd name="connsiteX22" fmla="*/ 42336 w 122473"/>
                  <a:gd name="connsiteY22" fmla="*/ 48384 h 167834"/>
                  <a:gd name="connsiteX23" fmla="*/ 49896 w 122473"/>
                  <a:gd name="connsiteY23" fmla="*/ 60481 h 167834"/>
                  <a:gd name="connsiteX24" fmla="*/ 72577 w 122473"/>
                  <a:gd name="connsiteY24" fmla="*/ 69553 h 167834"/>
                  <a:gd name="connsiteX25" fmla="*/ 98281 w 122473"/>
                  <a:gd name="connsiteY25" fmla="*/ 80137 h 167834"/>
                  <a:gd name="connsiteX26" fmla="*/ 114913 w 122473"/>
                  <a:gd name="connsiteY26" fmla="*/ 93745 h 167834"/>
                  <a:gd name="connsiteX27" fmla="*/ 122473 w 122473"/>
                  <a:gd name="connsiteY27" fmla="*/ 117937 h 167834"/>
                  <a:gd name="connsiteX28" fmla="*/ 114913 w 122473"/>
                  <a:gd name="connsiteY28" fmla="*/ 143642 h 167834"/>
                  <a:gd name="connsiteX29" fmla="*/ 93744 w 122473"/>
                  <a:gd name="connsiteY29" fmla="*/ 161786 h 167834"/>
                  <a:gd name="connsiteX30" fmla="*/ 61992 w 122473"/>
                  <a:gd name="connsiteY30" fmla="*/ 167834 h 167834"/>
                  <a:gd name="connsiteX31" fmla="*/ 33264 w 122473"/>
                  <a:gd name="connsiteY31" fmla="*/ 163298 h 167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3" h="167834">
                    <a:moveTo>
                      <a:pt x="33264" y="163298"/>
                    </a:moveTo>
                    <a:cubicBezTo>
                      <a:pt x="24192" y="158762"/>
                      <a:pt x="16632" y="154226"/>
                      <a:pt x="10583" y="146666"/>
                    </a:cubicBezTo>
                    <a:cubicBezTo>
                      <a:pt x="4536" y="139106"/>
                      <a:pt x="1512" y="130034"/>
                      <a:pt x="1512" y="119449"/>
                    </a:cubicBezTo>
                    <a:lnTo>
                      <a:pt x="43848" y="119449"/>
                    </a:lnTo>
                    <a:cubicBezTo>
                      <a:pt x="43848" y="125497"/>
                      <a:pt x="46872" y="130034"/>
                      <a:pt x="49896" y="133058"/>
                    </a:cubicBezTo>
                    <a:cubicBezTo>
                      <a:pt x="52921" y="136082"/>
                      <a:pt x="57457" y="137594"/>
                      <a:pt x="63504" y="137594"/>
                    </a:cubicBezTo>
                    <a:cubicBezTo>
                      <a:pt x="69553" y="137594"/>
                      <a:pt x="74088" y="136082"/>
                      <a:pt x="77113" y="133058"/>
                    </a:cubicBezTo>
                    <a:cubicBezTo>
                      <a:pt x="80137" y="130034"/>
                      <a:pt x="81648" y="127010"/>
                      <a:pt x="81648" y="122474"/>
                    </a:cubicBezTo>
                    <a:cubicBezTo>
                      <a:pt x="81648" y="117937"/>
                      <a:pt x="80137" y="114914"/>
                      <a:pt x="77113" y="111889"/>
                    </a:cubicBezTo>
                    <a:cubicBezTo>
                      <a:pt x="74088" y="108865"/>
                      <a:pt x="71064" y="107353"/>
                      <a:pt x="66528" y="105841"/>
                    </a:cubicBezTo>
                    <a:cubicBezTo>
                      <a:pt x="61992" y="104329"/>
                      <a:pt x="57457" y="102817"/>
                      <a:pt x="49896" y="99793"/>
                    </a:cubicBezTo>
                    <a:cubicBezTo>
                      <a:pt x="39312" y="96769"/>
                      <a:pt x="30240" y="93745"/>
                      <a:pt x="24192" y="90721"/>
                    </a:cubicBezTo>
                    <a:cubicBezTo>
                      <a:pt x="18143" y="87697"/>
                      <a:pt x="12096" y="83161"/>
                      <a:pt x="7560" y="75601"/>
                    </a:cubicBezTo>
                    <a:cubicBezTo>
                      <a:pt x="3023" y="69553"/>
                      <a:pt x="0" y="60481"/>
                      <a:pt x="0" y="49896"/>
                    </a:cubicBezTo>
                    <a:cubicBezTo>
                      <a:pt x="0" y="34776"/>
                      <a:pt x="6048" y="22680"/>
                      <a:pt x="16632" y="13608"/>
                    </a:cubicBezTo>
                    <a:cubicBezTo>
                      <a:pt x="27216" y="4536"/>
                      <a:pt x="42336" y="0"/>
                      <a:pt x="60481" y="0"/>
                    </a:cubicBezTo>
                    <a:cubicBezTo>
                      <a:pt x="78624" y="0"/>
                      <a:pt x="93744" y="4536"/>
                      <a:pt x="104329" y="13608"/>
                    </a:cubicBezTo>
                    <a:cubicBezTo>
                      <a:pt x="114913" y="22680"/>
                      <a:pt x="120962" y="34776"/>
                      <a:pt x="122473" y="49896"/>
                    </a:cubicBezTo>
                    <a:lnTo>
                      <a:pt x="78624" y="49896"/>
                    </a:lnTo>
                    <a:cubicBezTo>
                      <a:pt x="78624" y="43848"/>
                      <a:pt x="77113" y="40824"/>
                      <a:pt x="72577" y="37800"/>
                    </a:cubicBezTo>
                    <a:cubicBezTo>
                      <a:pt x="69553" y="34776"/>
                      <a:pt x="65017" y="33264"/>
                      <a:pt x="58968" y="33264"/>
                    </a:cubicBezTo>
                    <a:cubicBezTo>
                      <a:pt x="54432" y="33264"/>
                      <a:pt x="49896" y="34776"/>
                      <a:pt x="46872" y="37800"/>
                    </a:cubicBezTo>
                    <a:cubicBezTo>
                      <a:pt x="43848" y="40824"/>
                      <a:pt x="42336" y="43848"/>
                      <a:pt x="42336" y="48384"/>
                    </a:cubicBezTo>
                    <a:cubicBezTo>
                      <a:pt x="42336" y="54433"/>
                      <a:pt x="45361" y="57457"/>
                      <a:pt x="49896" y="60481"/>
                    </a:cubicBezTo>
                    <a:cubicBezTo>
                      <a:pt x="54432" y="63505"/>
                      <a:pt x="61992" y="66529"/>
                      <a:pt x="72577" y="69553"/>
                    </a:cubicBezTo>
                    <a:cubicBezTo>
                      <a:pt x="83161" y="72577"/>
                      <a:pt x="92233" y="77113"/>
                      <a:pt x="98281" y="80137"/>
                    </a:cubicBezTo>
                    <a:cubicBezTo>
                      <a:pt x="104329" y="83161"/>
                      <a:pt x="110377" y="87697"/>
                      <a:pt x="114913" y="93745"/>
                    </a:cubicBezTo>
                    <a:cubicBezTo>
                      <a:pt x="119449" y="99793"/>
                      <a:pt x="122473" y="107353"/>
                      <a:pt x="122473" y="117937"/>
                    </a:cubicBezTo>
                    <a:cubicBezTo>
                      <a:pt x="122473" y="127010"/>
                      <a:pt x="119449" y="136082"/>
                      <a:pt x="114913" y="143642"/>
                    </a:cubicBezTo>
                    <a:cubicBezTo>
                      <a:pt x="110377" y="151202"/>
                      <a:pt x="102817" y="157250"/>
                      <a:pt x="93744" y="161786"/>
                    </a:cubicBezTo>
                    <a:cubicBezTo>
                      <a:pt x="84673" y="166322"/>
                      <a:pt x="74088" y="167834"/>
                      <a:pt x="61992" y="167834"/>
                    </a:cubicBezTo>
                    <a:cubicBezTo>
                      <a:pt x="52921" y="167834"/>
                      <a:pt x="42336" y="166322"/>
                      <a:pt x="33264" y="16329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2" name="Forma Livre: Forma 1241">
                <a:extLst>
                  <a:ext uri="{FF2B5EF4-FFF2-40B4-BE49-F238E27FC236}">
                    <a16:creationId xmlns:a16="http://schemas.microsoft.com/office/drawing/2014/main" id="{DCBAC7AF-0416-8975-6C09-9050C773D52B}"/>
                  </a:ext>
                </a:extLst>
              </p:cNvPr>
              <p:cNvSpPr/>
              <p:nvPr/>
            </p:nvSpPr>
            <p:spPr>
              <a:xfrm>
                <a:off x="9482018" y="5712092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5 w 125497"/>
                  <a:gd name="connsiteY2" fmla="*/ 0 h 136081"/>
                  <a:gd name="connsiteX3" fmla="*/ 104330 w 125497"/>
                  <a:gd name="connsiteY3" fmla="*/ 13608 h 136081"/>
                  <a:gd name="connsiteX4" fmla="*/ 125497 w 125497"/>
                  <a:gd name="connsiteY4" fmla="*/ 49896 h 136081"/>
                  <a:gd name="connsiteX5" fmla="*/ 83161 w 125497"/>
                  <a:gd name="connsiteY5" fmla="*/ 49896 h 136081"/>
                  <a:gd name="connsiteX6" fmla="*/ 61993 w 125497"/>
                  <a:gd name="connsiteY6" fmla="*/ 34776 h 136081"/>
                  <a:gd name="connsiteX7" fmla="*/ 43849 w 125497"/>
                  <a:gd name="connsiteY7" fmla="*/ 43848 h 136081"/>
                  <a:gd name="connsiteX8" fmla="*/ 37800 w 125497"/>
                  <a:gd name="connsiteY8" fmla="*/ 68041 h 136081"/>
                  <a:gd name="connsiteX9" fmla="*/ 43849 w 125497"/>
                  <a:gd name="connsiteY9" fmla="*/ 92233 h 136081"/>
                  <a:gd name="connsiteX10" fmla="*/ 61993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7 w 125497"/>
                  <a:gd name="connsiteY12" fmla="*/ 86185 h 136081"/>
                  <a:gd name="connsiteX13" fmla="*/ 104330 w 125497"/>
                  <a:gd name="connsiteY13" fmla="*/ 122474 h 136081"/>
                  <a:gd name="connsiteX14" fmla="*/ 63505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5" y="1512"/>
                      <a:pt x="51409" y="0"/>
                      <a:pt x="63505" y="0"/>
                    </a:cubicBezTo>
                    <a:cubicBezTo>
                      <a:pt x="80137" y="0"/>
                      <a:pt x="93745" y="4536"/>
                      <a:pt x="104330" y="13608"/>
                    </a:cubicBezTo>
                    <a:cubicBezTo>
                      <a:pt x="114914" y="22680"/>
                      <a:pt x="122474" y="34776"/>
                      <a:pt x="125497" y="49896"/>
                    </a:cubicBezTo>
                    <a:lnTo>
                      <a:pt x="83161" y="49896"/>
                    </a:lnTo>
                    <a:cubicBezTo>
                      <a:pt x="80137" y="39313"/>
                      <a:pt x="72577" y="34776"/>
                      <a:pt x="61993" y="34776"/>
                    </a:cubicBezTo>
                    <a:cubicBezTo>
                      <a:pt x="54433" y="34776"/>
                      <a:pt x="48385" y="37800"/>
                      <a:pt x="43849" y="43848"/>
                    </a:cubicBezTo>
                    <a:cubicBezTo>
                      <a:pt x="39313" y="49896"/>
                      <a:pt x="37800" y="57457"/>
                      <a:pt x="37800" y="68041"/>
                    </a:cubicBezTo>
                    <a:cubicBezTo>
                      <a:pt x="37800" y="78625"/>
                      <a:pt x="39313" y="86185"/>
                      <a:pt x="43849" y="92233"/>
                    </a:cubicBezTo>
                    <a:cubicBezTo>
                      <a:pt x="48385" y="98281"/>
                      <a:pt x="54433" y="101305"/>
                      <a:pt x="61993" y="101305"/>
                    </a:cubicBezTo>
                    <a:cubicBezTo>
                      <a:pt x="72577" y="101305"/>
                      <a:pt x="78625" y="96769"/>
                      <a:pt x="83161" y="86185"/>
                    </a:cubicBezTo>
                    <a:lnTo>
                      <a:pt x="125497" y="86185"/>
                    </a:lnTo>
                    <a:cubicBezTo>
                      <a:pt x="122474" y="101305"/>
                      <a:pt x="114914" y="113401"/>
                      <a:pt x="104330" y="122474"/>
                    </a:cubicBezTo>
                    <a:cubicBezTo>
                      <a:pt x="93745" y="131546"/>
                      <a:pt x="80137" y="136082"/>
                      <a:pt x="63505" y="136082"/>
                    </a:cubicBezTo>
                    <a:cubicBezTo>
                      <a:pt x="51409" y="136082"/>
                      <a:pt x="39313" y="133058"/>
                      <a:pt x="30240" y="128522"/>
                    </a:cubicBezTo>
                    <a:cubicBezTo>
                      <a:pt x="19656" y="122474"/>
                      <a:pt x="12096" y="114914"/>
                      <a:pt x="7560" y="105841"/>
                    </a:cubicBezTo>
                    <a:cubicBezTo>
                      <a:pt x="1513" y="95257"/>
                      <a:pt x="0" y="83161"/>
                      <a:pt x="0" y="71065"/>
                    </a:cubicBezTo>
                    <a:cubicBezTo>
                      <a:pt x="0" y="58969"/>
                      <a:pt x="3024" y="39313"/>
                      <a:pt x="7560" y="30240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3" name="Forma Livre: Forma 1242">
                <a:extLst>
                  <a:ext uri="{FF2B5EF4-FFF2-40B4-BE49-F238E27FC236}">
                    <a16:creationId xmlns:a16="http://schemas.microsoft.com/office/drawing/2014/main" id="{73E1AF88-9250-3D09-9066-FA3A844BD74F}"/>
                  </a:ext>
                </a:extLst>
              </p:cNvPr>
              <p:cNvSpPr/>
              <p:nvPr/>
            </p:nvSpPr>
            <p:spPr>
              <a:xfrm>
                <a:off x="9622635" y="5712092"/>
                <a:ext cx="136081" cy="133057"/>
              </a:xfrm>
              <a:custGeom>
                <a:avLst/>
                <a:gdLst>
                  <a:gd name="connsiteX0" fmla="*/ 33265 w 136081"/>
                  <a:gd name="connsiteY0" fmla="*/ 123986 h 133057"/>
                  <a:gd name="connsiteX1" fmla="*/ 9073 w 136081"/>
                  <a:gd name="connsiteY1" fmla="*/ 101305 h 133057"/>
                  <a:gd name="connsiteX2" fmla="*/ 0 w 136081"/>
                  <a:gd name="connsiteY2" fmla="*/ 66529 h 133057"/>
                  <a:gd name="connsiteX3" fmla="*/ 9073 w 136081"/>
                  <a:gd name="connsiteY3" fmla="*/ 31752 h 133057"/>
                  <a:gd name="connsiteX4" fmla="*/ 33265 w 136081"/>
                  <a:gd name="connsiteY4" fmla="*/ 7560 h 133057"/>
                  <a:gd name="connsiteX5" fmla="*/ 68041 w 136081"/>
                  <a:gd name="connsiteY5" fmla="*/ 0 h 133057"/>
                  <a:gd name="connsiteX6" fmla="*/ 102818 w 136081"/>
                  <a:gd name="connsiteY6" fmla="*/ 7560 h 133057"/>
                  <a:gd name="connsiteX7" fmla="*/ 127010 w 136081"/>
                  <a:gd name="connsiteY7" fmla="*/ 31752 h 133057"/>
                  <a:gd name="connsiteX8" fmla="*/ 136082 w 136081"/>
                  <a:gd name="connsiteY8" fmla="*/ 66529 h 133057"/>
                  <a:gd name="connsiteX9" fmla="*/ 127010 w 136081"/>
                  <a:gd name="connsiteY9" fmla="*/ 101305 h 133057"/>
                  <a:gd name="connsiteX10" fmla="*/ 102818 w 136081"/>
                  <a:gd name="connsiteY10" fmla="*/ 125497 h 133057"/>
                  <a:gd name="connsiteX11" fmla="*/ 68041 w 136081"/>
                  <a:gd name="connsiteY11" fmla="*/ 133058 h 133057"/>
                  <a:gd name="connsiteX12" fmla="*/ 33265 w 136081"/>
                  <a:gd name="connsiteY12" fmla="*/ 123986 h 133057"/>
                  <a:gd name="connsiteX13" fmla="*/ 87698 w 136081"/>
                  <a:gd name="connsiteY13" fmla="*/ 89209 h 133057"/>
                  <a:gd name="connsiteX14" fmla="*/ 95258 w 136081"/>
                  <a:gd name="connsiteY14" fmla="*/ 65017 h 133057"/>
                  <a:gd name="connsiteX15" fmla="*/ 87698 w 136081"/>
                  <a:gd name="connsiteY15" fmla="*/ 40825 h 133057"/>
                  <a:gd name="connsiteX16" fmla="*/ 68041 w 136081"/>
                  <a:gd name="connsiteY16" fmla="*/ 31752 h 133057"/>
                  <a:gd name="connsiteX17" fmla="*/ 48385 w 136081"/>
                  <a:gd name="connsiteY17" fmla="*/ 39313 h 133057"/>
                  <a:gd name="connsiteX18" fmla="*/ 40825 w 136081"/>
                  <a:gd name="connsiteY18" fmla="*/ 63505 h 133057"/>
                  <a:gd name="connsiteX19" fmla="*/ 48385 w 136081"/>
                  <a:gd name="connsiteY19" fmla="*/ 87697 h 133057"/>
                  <a:gd name="connsiteX20" fmla="*/ 68041 w 136081"/>
                  <a:gd name="connsiteY20" fmla="*/ 96769 h 133057"/>
                  <a:gd name="connsiteX21" fmla="*/ 87698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5" y="123986"/>
                    </a:moveTo>
                    <a:cubicBezTo>
                      <a:pt x="22680" y="117937"/>
                      <a:pt x="15120" y="110377"/>
                      <a:pt x="9073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5"/>
                      <a:pt x="9073" y="31752"/>
                    </a:cubicBezTo>
                    <a:cubicBezTo>
                      <a:pt x="15120" y="21168"/>
                      <a:pt x="22680" y="13608"/>
                      <a:pt x="33265" y="7560"/>
                    </a:cubicBezTo>
                    <a:cubicBezTo>
                      <a:pt x="43849" y="1512"/>
                      <a:pt x="54433" y="0"/>
                      <a:pt x="68041" y="0"/>
                    </a:cubicBezTo>
                    <a:cubicBezTo>
                      <a:pt x="80138" y="0"/>
                      <a:pt x="92234" y="3024"/>
                      <a:pt x="102818" y="7560"/>
                    </a:cubicBezTo>
                    <a:cubicBezTo>
                      <a:pt x="113401" y="13608"/>
                      <a:pt x="120962" y="21168"/>
                      <a:pt x="127010" y="31752"/>
                    </a:cubicBezTo>
                    <a:cubicBezTo>
                      <a:pt x="133058" y="42336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10" y="101305"/>
                    </a:cubicBezTo>
                    <a:cubicBezTo>
                      <a:pt x="120962" y="111889"/>
                      <a:pt x="113401" y="119449"/>
                      <a:pt x="102818" y="125497"/>
                    </a:cubicBezTo>
                    <a:cubicBezTo>
                      <a:pt x="92234" y="131546"/>
                      <a:pt x="80138" y="133058"/>
                      <a:pt x="68041" y="133058"/>
                    </a:cubicBezTo>
                    <a:cubicBezTo>
                      <a:pt x="55945" y="133058"/>
                      <a:pt x="43849" y="130034"/>
                      <a:pt x="33265" y="123986"/>
                    </a:cubicBezTo>
                    <a:close/>
                    <a:moveTo>
                      <a:pt x="87698" y="89209"/>
                    </a:moveTo>
                    <a:cubicBezTo>
                      <a:pt x="93745" y="83161"/>
                      <a:pt x="95258" y="75601"/>
                      <a:pt x="95258" y="65017"/>
                    </a:cubicBezTo>
                    <a:cubicBezTo>
                      <a:pt x="95258" y="54433"/>
                      <a:pt x="92234" y="46873"/>
                      <a:pt x="87698" y="40825"/>
                    </a:cubicBezTo>
                    <a:cubicBezTo>
                      <a:pt x="83161" y="34776"/>
                      <a:pt x="75601" y="31752"/>
                      <a:pt x="68041" y="31752"/>
                    </a:cubicBezTo>
                    <a:cubicBezTo>
                      <a:pt x="60481" y="31752"/>
                      <a:pt x="54433" y="34776"/>
                      <a:pt x="48385" y="39313"/>
                    </a:cubicBezTo>
                    <a:cubicBezTo>
                      <a:pt x="43849" y="45361"/>
                      <a:pt x="40825" y="52921"/>
                      <a:pt x="40825" y="63505"/>
                    </a:cubicBezTo>
                    <a:cubicBezTo>
                      <a:pt x="40825" y="74089"/>
                      <a:pt x="43849" y="81649"/>
                      <a:pt x="48385" y="87697"/>
                    </a:cubicBezTo>
                    <a:cubicBezTo>
                      <a:pt x="52921" y="93745"/>
                      <a:pt x="60481" y="96769"/>
                      <a:pt x="68041" y="96769"/>
                    </a:cubicBezTo>
                    <a:cubicBezTo>
                      <a:pt x="75601" y="96769"/>
                      <a:pt x="81649" y="95257"/>
                      <a:pt x="87698" y="8920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4" name="Forma Livre: Forma 1243">
                <a:extLst>
                  <a:ext uri="{FF2B5EF4-FFF2-40B4-BE49-F238E27FC236}">
                    <a16:creationId xmlns:a16="http://schemas.microsoft.com/office/drawing/2014/main" id="{9A77C726-0B3D-A984-3BBC-A982CED56190}"/>
                  </a:ext>
                </a:extLst>
              </p:cNvPr>
              <p:cNvSpPr/>
              <p:nvPr/>
            </p:nvSpPr>
            <p:spPr>
              <a:xfrm>
                <a:off x="9779886" y="5709068"/>
                <a:ext cx="137593" cy="192026"/>
              </a:xfrm>
              <a:custGeom>
                <a:avLst/>
                <a:gdLst>
                  <a:gd name="connsiteX0" fmla="*/ 55945 w 137593"/>
                  <a:gd name="connsiteY0" fmla="*/ 7560 h 192026"/>
                  <a:gd name="connsiteX1" fmla="*/ 80137 w 137593"/>
                  <a:gd name="connsiteY1" fmla="*/ 1512 h 192026"/>
                  <a:gd name="connsiteX2" fmla="*/ 108866 w 137593"/>
                  <a:gd name="connsiteY2" fmla="*/ 9072 h 192026"/>
                  <a:gd name="connsiteX3" fmla="*/ 130033 w 137593"/>
                  <a:gd name="connsiteY3" fmla="*/ 31752 h 192026"/>
                  <a:gd name="connsiteX4" fmla="*/ 137593 w 137593"/>
                  <a:gd name="connsiteY4" fmla="*/ 66529 h 192026"/>
                  <a:gd name="connsiteX5" fmla="*/ 130033 w 137593"/>
                  <a:gd name="connsiteY5" fmla="*/ 101305 h 192026"/>
                  <a:gd name="connsiteX6" fmla="*/ 108866 w 137593"/>
                  <a:gd name="connsiteY6" fmla="*/ 125498 h 192026"/>
                  <a:gd name="connsiteX7" fmla="*/ 80137 w 137593"/>
                  <a:gd name="connsiteY7" fmla="*/ 133058 h 192026"/>
                  <a:gd name="connsiteX8" fmla="*/ 55945 w 137593"/>
                  <a:gd name="connsiteY8" fmla="*/ 127010 h 192026"/>
                  <a:gd name="connsiteX9" fmla="*/ 39312 w 137593"/>
                  <a:gd name="connsiteY9" fmla="*/ 111890 h 192026"/>
                  <a:gd name="connsiteX10" fmla="*/ 39312 w 137593"/>
                  <a:gd name="connsiteY10" fmla="*/ 192027 h 192026"/>
                  <a:gd name="connsiteX11" fmla="*/ 0 w 137593"/>
                  <a:gd name="connsiteY11" fmla="*/ 192027 h 192026"/>
                  <a:gd name="connsiteX12" fmla="*/ 0 w 137593"/>
                  <a:gd name="connsiteY12" fmla="*/ 0 h 192026"/>
                  <a:gd name="connsiteX13" fmla="*/ 39312 w 137593"/>
                  <a:gd name="connsiteY13" fmla="*/ 0 h 192026"/>
                  <a:gd name="connsiteX14" fmla="*/ 39312 w 137593"/>
                  <a:gd name="connsiteY14" fmla="*/ 18144 h 192026"/>
                  <a:gd name="connsiteX15" fmla="*/ 55945 w 137593"/>
                  <a:gd name="connsiteY15" fmla="*/ 7560 h 192026"/>
                  <a:gd name="connsiteX16" fmla="*/ 89210 w 137593"/>
                  <a:gd name="connsiteY16" fmla="*/ 43849 h 192026"/>
                  <a:gd name="connsiteX17" fmla="*/ 68041 w 137593"/>
                  <a:gd name="connsiteY17" fmla="*/ 34777 h 192026"/>
                  <a:gd name="connsiteX18" fmla="*/ 48385 w 137593"/>
                  <a:gd name="connsiteY18" fmla="*/ 43849 h 192026"/>
                  <a:gd name="connsiteX19" fmla="*/ 40825 w 137593"/>
                  <a:gd name="connsiteY19" fmla="*/ 68041 h 192026"/>
                  <a:gd name="connsiteX20" fmla="*/ 48385 w 137593"/>
                  <a:gd name="connsiteY20" fmla="*/ 92233 h 192026"/>
                  <a:gd name="connsiteX21" fmla="*/ 68041 w 137593"/>
                  <a:gd name="connsiteY21" fmla="*/ 101305 h 192026"/>
                  <a:gd name="connsiteX22" fmla="*/ 87697 w 137593"/>
                  <a:gd name="connsiteY22" fmla="*/ 92233 h 192026"/>
                  <a:gd name="connsiteX23" fmla="*/ 96770 w 137593"/>
                  <a:gd name="connsiteY23" fmla="*/ 68041 h 192026"/>
                  <a:gd name="connsiteX24" fmla="*/ 89210 w 137593"/>
                  <a:gd name="connsiteY24" fmla="*/ 43849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3" h="192026">
                    <a:moveTo>
                      <a:pt x="55945" y="7560"/>
                    </a:moveTo>
                    <a:cubicBezTo>
                      <a:pt x="63505" y="4536"/>
                      <a:pt x="71065" y="1512"/>
                      <a:pt x="80137" y="1512"/>
                    </a:cubicBezTo>
                    <a:cubicBezTo>
                      <a:pt x="90721" y="1512"/>
                      <a:pt x="101305" y="4536"/>
                      <a:pt x="108866" y="9072"/>
                    </a:cubicBezTo>
                    <a:cubicBezTo>
                      <a:pt x="117937" y="15120"/>
                      <a:pt x="123986" y="22680"/>
                      <a:pt x="130033" y="31752"/>
                    </a:cubicBezTo>
                    <a:cubicBezTo>
                      <a:pt x="134570" y="42337"/>
                      <a:pt x="137593" y="52921"/>
                      <a:pt x="137593" y="66529"/>
                    </a:cubicBezTo>
                    <a:cubicBezTo>
                      <a:pt x="137593" y="80137"/>
                      <a:pt x="134570" y="92233"/>
                      <a:pt x="130033" y="101305"/>
                    </a:cubicBezTo>
                    <a:cubicBezTo>
                      <a:pt x="125497" y="111890"/>
                      <a:pt x="117937" y="119450"/>
                      <a:pt x="108866" y="125498"/>
                    </a:cubicBezTo>
                    <a:cubicBezTo>
                      <a:pt x="99793" y="131546"/>
                      <a:pt x="90721" y="133058"/>
                      <a:pt x="80137" y="133058"/>
                    </a:cubicBezTo>
                    <a:cubicBezTo>
                      <a:pt x="71065" y="133058"/>
                      <a:pt x="63505" y="131546"/>
                      <a:pt x="55945" y="127010"/>
                    </a:cubicBezTo>
                    <a:cubicBezTo>
                      <a:pt x="48385" y="123986"/>
                      <a:pt x="43849" y="117938"/>
                      <a:pt x="39312" y="111890"/>
                    </a:cubicBezTo>
                    <a:lnTo>
                      <a:pt x="39312" y="192027"/>
                    </a:lnTo>
                    <a:lnTo>
                      <a:pt x="0" y="192027"/>
                    </a:lnTo>
                    <a:lnTo>
                      <a:pt x="0" y="0"/>
                    </a:lnTo>
                    <a:lnTo>
                      <a:pt x="39312" y="0"/>
                    </a:lnTo>
                    <a:lnTo>
                      <a:pt x="39312" y="18144"/>
                    </a:lnTo>
                    <a:cubicBezTo>
                      <a:pt x="43849" y="15120"/>
                      <a:pt x="49896" y="10584"/>
                      <a:pt x="55945" y="7560"/>
                    </a:cubicBezTo>
                    <a:close/>
                    <a:moveTo>
                      <a:pt x="89210" y="43849"/>
                    </a:moveTo>
                    <a:cubicBezTo>
                      <a:pt x="83161" y="37800"/>
                      <a:pt x="77113" y="34777"/>
                      <a:pt x="68041" y="34777"/>
                    </a:cubicBezTo>
                    <a:cubicBezTo>
                      <a:pt x="60481" y="34777"/>
                      <a:pt x="52921" y="37800"/>
                      <a:pt x="48385" y="43849"/>
                    </a:cubicBezTo>
                    <a:cubicBezTo>
                      <a:pt x="42336" y="49897"/>
                      <a:pt x="40825" y="57457"/>
                      <a:pt x="40825" y="68041"/>
                    </a:cubicBezTo>
                    <a:cubicBezTo>
                      <a:pt x="40825" y="78625"/>
                      <a:pt x="43849" y="86185"/>
                      <a:pt x="48385" y="92233"/>
                    </a:cubicBezTo>
                    <a:cubicBezTo>
                      <a:pt x="54432" y="98281"/>
                      <a:pt x="60481" y="101305"/>
                      <a:pt x="68041" y="101305"/>
                    </a:cubicBezTo>
                    <a:cubicBezTo>
                      <a:pt x="75601" y="101305"/>
                      <a:pt x="83161" y="98281"/>
                      <a:pt x="87697" y="92233"/>
                    </a:cubicBezTo>
                    <a:cubicBezTo>
                      <a:pt x="93745" y="86185"/>
                      <a:pt x="96770" y="78625"/>
                      <a:pt x="96770" y="68041"/>
                    </a:cubicBezTo>
                    <a:cubicBezTo>
                      <a:pt x="96770" y="57457"/>
                      <a:pt x="93745" y="49897"/>
                      <a:pt x="89210" y="4384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5" name="Forma Livre: Forma 1244">
                <a:extLst>
                  <a:ext uri="{FF2B5EF4-FFF2-40B4-BE49-F238E27FC236}">
                    <a16:creationId xmlns:a16="http://schemas.microsoft.com/office/drawing/2014/main" id="{8C920B2F-D1E7-2A29-A1DA-D425D68F26C4}"/>
                  </a:ext>
                </a:extLst>
              </p:cNvPr>
              <p:cNvSpPr/>
              <p:nvPr/>
            </p:nvSpPr>
            <p:spPr>
              <a:xfrm>
                <a:off x="9929576" y="5715116"/>
                <a:ext cx="131544" cy="130033"/>
              </a:xfrm>
              <a:custGeom>
                <a:avLst/>
                <a:gdLst>
                  <a:gd name="connsiteX0" fmla="*/ 131545 w 131544"/>
                  <a:gd name="connsiteY0" fmla="*/ 72577 h 130033"/>
                  <a:gd name="connsiteX1" fmla="*/ 40824 w 131544"/>
                  <a:gd name="connsiteY1" fmla="*/ 72577 h 130033"/>
                  <a:gd name="connsiteX2" fmla="*/ 48384 w 131544"/>
                  <a:gd name="connsiteY2" fmla="*/ 90721 h 130033"/>
                  <a:gd name="connsiteX3" fmla="*/ 65017 w 131544"/>
                  <a:gd name="connsiteY3" fmla="*/ 96769 h 130033"/>
                  <a:gd name="connsiteX4" fmla="*/ 86184 w 131544"/>
                  <a:gd name="connsiteY4" fmla="*/ 84673 h 130033"/>
                  <a:gd name="connsiteX5" fmla="*/ 128522 w 131544"/>
                  <a:gd name="connsiteY5" fmla="*/ 84673 h 130033"/>
                  <a:gd name="connsiteX6" fmla="*/ 116425 w 131544"/>
                  <a:gd name="connsiteY6" fmla="*/ 107353 h 130033"/>
                  <a:gd name="connsiteX7" fmla="*/ 95257 w 131544"/>
                  <a:gd name="connsiteY7" fmla="*/ 123985 h 130033"/>
                  <a:gd name="connsiteX8" fmla="*/ 66528 w 131544"/>
                  <a:gd name="connsiteY8" fmla="*/ 130033 h 130033"/>
                  <a:gd name="connsiteX9" fmla="*/ 31752 w 131544"/>
                  <a:gd name="connsiteY9" fmla="*/ 122473 h 130033"/>
                  <a:gd name="connsiteX10" fmla="*/ 9072 w 131544"/>
                  <a:gd name="connsiteY10" fmla="*/ 99793 h 130033"/>
                  <a:gd name="connsiteX11" fmla="*/ 0 w 131544"/>
                  <a:gd name="connsiteY11" fmla="*/ 65017 h 130033"/>
                  <a:gd name="connsiteX12" fmla="*/ 7560 w 131544"/>
                  <a:gd name="connsiteY12" fmla="*/ 30240 h 130033"/>
                  <a:gd name="connsiteX13" fmla="*/ 30240 w 131544"/>
                  <a:gd name="connsiteY13" fmla="*/ 7560 h 130033"/>
                  <a:gd name="connsiteX14" fmla="*/ 65017 w 131544"/>
                  <a:gd name="connsiteY14" fmla="*/ 0 h 130033"/>
                  <a:gd name="connsiteX15" fmla="*/ 98281 w 131544"/>
                  <a:gd name="connsiteY15" fmla="*/ 7560 h 130033"/>
                  <a:gd name="connsiteX16" fmla="*/ 120962 w 131544"/>
                  <a:gd name="connsiteY16" fmla="*/ 30240 h 130033"/>
                  <a:gd name="connsiteX17" fmla="*/ 128522 w 131544"/>
                  <a:gd name="connsiteY17" fmla="*/ 65017 h 130033"/>
                  <a:gd name="connsiteX18" fmla="*/ 131545 w 131544"/>
                  <a:gd name="connsiteY18" fmla="*/ 72577 h 130033"/>
                  <a:gd name="connsiteX19" fmla="*/ 90721 w 131544"/>
                  <a:gd name="connsiteY19" fmla="*/ 49896 h 130033"/>
                  <a:gd name="connsiteX20" fmla="*/ 83161 w 131544"/>
                  <a:gd name="connsiteY20" fmla="*/ 33264 h 130033"/>
                  <a:gd name="connsiteX21" fmla="*/ 65017 w 131544"/>
                  <a:gd name="connsiteY21" fmla="*/ 27216 h 130033"/>
                  <a:gd name="connsiteX22" fmla="*/ 48384 w 131544"/>
                  <a:gd name="connsiteY22" fmla="*/ 33264 h 130033"/>
                  <a:gd name="connsiteX23" fmla="*/ 39312 w 131544"/>
                  <a:gd name="connsiteY23" fmla="*/ 49896 h 130033"/>
                  <a:gd name="connsiteX24" fmla="*/ 90721 w 131544"/>
                  <a:gd name="connsiteY24" fmla="*/ 49896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1544" h="130033">
                    <a:moveTo>
                      <a:pt x="131545" y="72577"/>
                    </a:moveTo>
                    <a:lnTo>
                      <a:pt x="40824" y="72577"/>
                    </a:lnTo>
                    <a:cubicBezTo>
                      <a:pt x="40824" y="80137"/>
                      <a:pt x="43848" y="86185"/>
                      <a:pt x="48384" y="90721"/>
                    </a:cubicBezTo>
                    <a:cubicBezTo>
                      <a:pt x="52921" y="95257"/>
                      <a:pt x="58968" y="96769"/>
                      <a:pt x="65017" y="96769"/>
                    </a:cubicBezTo>
                    <a:cubicBezTo>
                      <a:pt x="75601" y="96769"/>
                      <a:pt x="81648" y="92233"/>
                      <a:pt x="86184" y="84673"/>
                    </a:cubicBezTo>
                    <a:lnTo>
                      <a:pt x="128522" y="84673"/>
                    </a:lnTo>
                    <a:cubicBezTo>
                      <a:pt x="127009" y="93745"/>
                      <a:pt x="122473" y="101305"/>
                      <a:pt x="116425" y="107353"/>
                    </a:cubicBezTo>
                    <a:cubicBezTo>
                      <a:pt x="110377" y="114913"/>
                      <a:pt x="104329" y="119449"/>
                      <a:pt x="95257" y="123985"/>
                    </a:cubicBezTo>
                    <a:cubicBezTo>
                      <a:pt x="86184" y="128522"/>
                      <a:pt x="77113" y="130033"/>
                      <a:pt x="66528" y="130033"/>
                    </a:cubicBezTo>
                    <a:cubicBezTo>
                      <a:pt x="54432" y="130033"/>
                      <a:pt x="42336" y="127010"/>
                      <a:pt x="31752" y="122473"/>
                    </a:cubicBezTo>
                    <a:cubicBezTo>
                      <a:pt x="21168" y="116425"/>
                      <a:pt x="13608" y="108865"/>
                      <a:pt x="9072" y="99793"/>
                    </a:cubicBezTo>
                    <a:cubicBezTo>
                      <a:pt x="3023" y="89209"/>
                      <a:pt x="0" y="77113"/>
                      <a:pt x="0" y="65017"/>
                    </a:cubicBezTo>
                    <a:cubicBezTo>
                      <a:pt x="0" y="52921"/>
                      <a:pt x="3023" y="39312"/>
                      <a:pt x="7560" y="30240"/>
                    </a:cubicBezTo>
                    <a:cubicBezTo>
                      <a:pt x="13608" y="19656"/>
                      <a:pt x="21168" y="12096"/>
                      <a:pt x="30240" y="7560"/>
                    </a:cubicBezTo>
                    <a:cubicBezTo>
                      <a:pt x="40824" y="1512"/>
                      <a:pt x="51408" y="0"/>
                      <a:pt x="65017" y="0"/>
                    </a:cubicBezTo>
                    <a:cubicBezTo>
                      <a:pt x="77113" y="0"/>
                      <a:pt x="89209" y="3024"/>
                      <a:pt x="98281" y="7560"/>
                    </a:cubicBezTo>
                    <a:cubicBezTo>
                      <a:pt x="107353" y="13608"/>
                      <a:pt x="116425" y="21168"/>
                      <a:pt x="120962" y="30240"/>
                    </a:cubicBezTo>
                    <a:cubicBezTo>
                      <a:pt x="125497" y="39312"/>
                      <a:pt x="128522" y="51409"/>
                      <a:pt x="128522" y="65017"/>
                    </a:cubicBezTo>
                    <a:cubicBezTo>
                      <a:pt x="131545" y="63505"/>
                      <a:pt x="131545" y="68041"/>
                      <a:pt x="131545" y="72577"/>
                    </a:cubicBezTo>
                    <a:close/>
                    <a:moveTo>
                      <a:pt x="90721" y="49896"/>
                    </a:moveTo>
                    <a:cubicBezTo>
                      <a:pt x="90721" y="42336"/>
                      <a:pt x="87697" y="37800"/>
                      <a:pt x="83161" y="33264"/>
                    </a:cubicBezTo>
                    <a:cubicBezTo>
                      <a:pt x="78624" y="28728"/>
                      <a:pt x="72577" y="27216"/>
                      <a:pt x="65017" y="27216"/>
                    </a:cubicBezTo>
                    <a:cubicBezTo>
                      <a:pt x="58968" y="27216"/>
                      <a:pt x="52921" y="28728"/>
                      <a:pt x="48384" y="33264"/>
                    </a:cubicBezTo>
                    <a:cubicBezTo>
                      <a:pt x="43848" y="37800"/>
                      <a:pt x="40824" y="42336"/>
                      <a:pt x="39312" y="49896"/>
                    </a:cubicBezTo>
                    <a:lnTo>
                      <a:pt x="90721" y="49896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6" name="Forma Livre: Forma 1245">
                <a:extLst>
                  <a:ext uri="{FF2B5EF4-FFF2-40B4-BE49-F238E27FC236}">
                    <a16:creationId xmlns:a16="http://schemas.microsoft.com/office/drawing/2014/main" id="{5216B4FF-F41A-38F9-5328-A8A210915155}"/>
                  </a:ext>
                </a:extLst>
              </p:cNvPr>
              <p:cNvSpPr/>
              <p:nvPr/>
            </p:nvSpPr>
            <p:spPr>
              <a:xfrm>
                <a:off x="10127650" y="5668244"/>
                <a:ext cx="119449" cy="178418"/>
              </a:xfrm>
              <a:custGeom>
                <a:avLst/>
                <a:gdLst>
                  <a:gd name="connsiteX0" fmla="*/ 18144 w 119449"/>
                  <a:gd name="connsiteY0" fmla="*/ 13608 h 178418"/>
                  <a:gd name="connsiteX1" fmla="*/ 60481 w 119449"/>
                  <a:gd name="connsiteY1" fmla="*/ 0 h 178418"/>
                  <a:gd name="connsiteX2" fmla="*/ 90721 w 119449"/>
                  <a:gd name="connsiteY2" fmla="*/ 6048 h 178418"/>
                  <a:gd name="connsiteX3" fmla="*/ 110377 w 119449"/>
                  <a:gd name="connsiteY3" fmla="*/ 22680 h 178418"/>
                  <a:gd name="connsiteX4" fmla="*/ 116426 w 119449"/>
                  <a:gd name="connsiteY4" fmla="*/ 46873 h 178418"/>
                  <a:gd name="connsiteX5" fmla="*/ 108866 w 119449"/>
                  <a:gd name="connsiteY5" fmla="*/ 72577 h 178418"/>
                  <a:gd name="connsiteX6" fmla="*/ 90721 w 119449"/>
                  <a:gd name="connsiteY6" fmla="*/ 86185 h 178418"/>
                  <a:gd name="connsiteX7" fmla="*/ 90721 w 119449"/>
                  <a:gd name="connsiteY7" fmla="*/ 87697 h 178418"/>
                  <a:gd name="connsiteX8" fmla="*/ 111890 w 119449"/>
                  <a:gd name="connsiteY8" fmla="*/ 102817 h 178418"/>
                  <a:gd name="connsiteX9" fmla="*/ 119450 w 119449"/>
                  <a:gd name="connsiteY9" fmla="*/ 128522 h 178418"/>
                  <a:gd name="connsiteX10" fmla="*/ 113401 w 119449"/>
                  <a:gd name="connsiteY10" fmla="*/ 154226 h 178418"/>
                  <a:gd name="connsiteX11" fmla="*/ 93745 w 119449"/>
                  <a:gd name="connsiteY11" fmla="*/ 172370 h 178418"/>
                  <a:gd name="connsiteX12" fmla="*/ 63505 w 119449"/>
                  <a:gd name="connsiteY12" fmla="*/ 178418 h 178418"/>
                  <a:gd name="connsiteX13" fmla="*/ 18144 w 119449"/>
                  <a:gd name="connsiteY13" fmla="*/ 164810 h 178418"/>
                  <a:gd name="connsiteX14" fmla="*/ 0 w 119449"/>
                  <a:gd name="connsiteY14" fmla="*/ 122474 h 178418"/>
                  <a:gd name="connsiteX15" fmla="*/ 39312 w 119449"/>
                  <a:gd name="connsiteY15" fmla="*/ 122474 h 178418"/>
                  <a:gd name="connsiteX16" fmla="*/ 45361 w 119449"/>
                  <a:gd name="connsiteY16" fmla="*/ 139106 h 178418"/>
                  <a:gd name="connsiteX17" fmla="*/ 61992 w 119449"/>
                  <a:gd name="connsiteY17" fmla="*/ 145154 h 178418"/>
                  <a:gd name="connsiteX18" fmla="*/ 75601 w 119449"/>
                  <a:gd name="connsiteY18" fmla="*/ 140618 h 178418"/>
                  <a:gd name="connsiteX19" fmla="*/ 80137 w 119449"/>
                  <a:gd name="connsiteY19" fmla="*/ 127010 h 178418"/>
                  <a:gd name="connsiteX20" fmla="*/ 72577 w 119449"/>
                  <a:gd name="connsiteY20" fmla="*/ 110377 h 178418"/>
                  <a:gd name="connsiteX21" fmla="*/ 49896 w 119449"/>
                  <a:gd name="connsiteY21" fmla="*/ 105841 h 178418"/>
                  <a:gd name="connsiteX22" fmla="*/ 42336 w 119449"/>
                  <a:gd name="connsiteY22" fmla="*/ 105841 h 178418"/>
                  <a:gd name="connsiteX23" fmla="*/ 42336 w 119449"/>
                  <a:gd name="connsiteY23" fmla="*/ 74089 h 178418"/>
                  <a:gd name="connsiteX24" fmla="*/ 49896 w 119449"/>
                  <a:gd name="connsiteY24" fmla="*/ 74089 h 178418"/>
                  <a:gd name="connsiteX25" fmla="*/ 69553 w 119449"/>
                  <a:gd name="connsiteY25" fmla="*/ 69553 h 178418"/>
                  <a:gd name="connsiteX26" fmla="*/ 77113 w 119449"/>
                  <a:gd name="connsiteY26" fmla="*/ 54433 h 178418"/>
                  <a:gd name="connsiteX27" fmla="*/ 72577 w 119449"/>
                  <a:gd name="connsiteY27" fmla="*/ 40824 h 178418"/>
                  <a:gd name="connsiteX28" fmla="*/ 60481 w 119449"/>
                  <a:gd name="connsiteY28" fmla="*/ 36288 h 178418"/>
                  <a:gd name="connsiteX29" fmla="*/ 46872 w 119449"/>
                  <a:gd name="connsiteY29" fmla="*/ 42336 h 178418"/>
                  <a:gd name="connsiteX30" fmla="*/ 42336 w 119449"/>
                  <a:gd name="connsiteY30" fmla="*/ 55944 h 178418"/>
                  <a:gd name="connsiteX31" fmla="*/ 3024 w 119449"/>
                  <a:gd name="connsiteY31" fmla="*/ 55944 h 178418"/>
                  <a:gd name="connsiteX32" fmla="*/ 18144 w 119449"/>
                  <a:gd name="connsiteY32" fmla="*/ 13608 h 17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9449" h="178418">
                    <a:moveTo>
                      <a:pt x="18144" y="13608"/>
                    </a:moveTo>
                    <a:cubicBezTo>
                      <a:pt x="28729" y="4536"/>
                      <a:pt x="42336" y="0"/>
                      <a:pt x="60481" y="0"/>
                    </a:cubicBezTo>
                    <a:cubicBezTo>
                      <a:pt x="72577" y="0"/>
                      <a:pt x="81649" y="1512"/>
                      <a:pt x="90721" y="6048"/>
                    </a:cubicBezTo>
                    <a:cubicBezTo>
                      <a:pt x="99793" y="10584"/>
                      <a:pt x="105841" y="15120"/>
                      <a:pt x="110377" y="22680"/>
                    </a:cubicBezTo>
                    <a:cubicBezTo>
                      <a:pt x="114913" y="30240"/>
                      <a:pt x="116426" y="37800"/>
                      <a:pt x="116426" y="46873"/>
                    </a:cubicBezTo>
                    <a:cubicBezTo>
                      <a:pt x="116426" y="57457"/>
                      <a:pt x="113401" y="65017"/>
                      <a:pt x="108866" y="72577"/>
                    </a:cubicBezTo>
                    <a:cubicBezTo>
                      <a:pt x="104330" y="78625"/>
                      <a:pt x="98281" y="83161"/>
                      <a:pt x="90721" y="86185"/>
                    </a:cubicBezTo>
                    <a:lnTo>
                      <a:pt x="90721" y="87697"/>
                    </a:lnTo>
                    <a:cubicBezTo>
                      <a:pt x="99793" y="90721"/>
                      <a:pt x="107353" y="95257"/>
                      <a:pt x="111890" y="102817"/>
                    </a:cubicBezTo>
                    <a:cubicBezTo>
                      <a:pt x="116426" y="110377"/>
                      <a:pt x="119450" y="117937"/>
                      <a:pt x="119450" y="128522"/>
                    </a:cubicBezTo>
                    <a:cubicBezTo>
                      <a:pt x="119450" y="137594"/>
                      <a:pt x="117937" y="146666"/>
                      <a:pt x="113401" y="154226"/>
                    </a:cubicBezTo>
                    <a:cubicBezTo>
                      <a:pt x="108866" y="161786"/>
                      <a:pt x="102817" y="167834"/>
                      <a:pt x="93745" y="172370"/>
                    </a:cubicBezTo>
                    <a:cubicBezTo>
                      <a:pt x="84673" y="176906"/>
                      <a:pt x="75601" y="178418"/>
                      <a:pt x="63505" y="178418"/>
                    </a:cubicBezTo>
                    <a:cubicBezTo>
                      <a:pt x="45361" y="178418"/>
                      <a:pt x="30240" y="173882"/>
                      <a:pt x="18144" y="164810"/>
                    </a:cubicBezTo>
                    <a:cubicBezTo>
                      <a:pt x="7560" y="155738"/>
                      <a:pt x="1512" y="142130"/>
                      <a:pt x="0" y="122474"/>
                    </a:cubicBezTo>
                    <a:lnTo>
                      <a:pt x="39312" y="122474"/>
                    </a:lnTo>
                    <a:cubicBezTo>
                      <a:pt x="39312" y="130034"/>
                      <a:pt x="40825" y="134570"/>
                      <a:pt x="45361" y="139106"/>
                    </a:cubicBezTo>
                    <a:cubicBezTo>
                      <a:pt x="48385" y="143642"/>
                      <a:pt x="54432" y="145154"/>
                      <a:pt x="61992" y="145154"/>
                    </a:cubicBezTo>
                    <a:cubicBezTo>
                      <a:pt x="68041" y="145154"/>
                      <a:pt x="72577" y="143642"/>
                      <a:pt x="75601" y="140618"/>
                    </a:cubicBezTo>
                    <a:cubicBezTo>
                      <a:pt x="78625" y="137594"/>
                      <a:pt x="80137" y="133058"/>
                      <a:pt x="80137" y="127010"/>
                    </a:cubicBezTo>
                    <a:cubicBezTo>
                      <a:pt x="80137" y="119449"/>
                      <a:pt x="77113" y="113401"/>
                      <a:pt x="72577" y="110377"/>
                    </a:cubicBezTo>
                    <a:cubicBezTo>
                      <a:pt x="68041" y="107353"/>
                      <a:pt x="60481" y="105841"/>
                      <a:pt x="49896" y="105841"/>
                    </a:cubicBezTo>
                    <a:lnTo>
                      <a:pt x="42336" y="105841"/>
                    </a:lnTo>
                    <a:lnTo>
                      <a:pt x="42336" y="74089"/>
                    </a:lnTo>
                    <a:lnTo>
                      <a:pt x="49896" y="74089"/>
                    </a:lnTo>
                    <a:cubicBezTo>
                      <a:pt x="57457" y="74089"/>
                      <a:pt x="65017" y="72577"/>
                      <a:pt x="69553" y="69553"/>
                    </a:cubicBezTo>
                    <a:cubicBezTo>
                      <a:pt x="74089" y="66529"/>
                      <a:pt x="77113" y="61993"/>
                      <a:pt x="77113" y="54433"/>
                    </a:cubicBezTo>
                    <a:cubicBezTo>
                      <a:pt x="77113" y="48384"/>
                      <a:pt x="75601" y="43848"/>
                      <a:pt x="72577" y="40824"/>
                    </a:cubicBezTo>
                    <a:cubicBezTo>
                      <a:pt x="69553" y="37800"/>
                      <a:pt x="65017" y="36288"/>
                      <a:pt x="60481" y="36288"/>
                    </a:cubicBezTo>
                    <a:cubicBezTo>
                      <a:pt x="54432" y="36288"/>
                      <a:pt x="49896" y="37800"/>
                      <a:pt x="46872" y="42336"/>
                    </a:cubicBezTo>
                    <a:cubicBezTo>
                      <a:pt x="43849" y="45361"/>
                      <a:pt x="42336" y="49896"/>
                      <a:pt x="42336" y="55944"/>
                    </a:cubicBezTo>
                    <a:lnTo>
                      <a:pt x="3024" y="55944"/>
                    </a:lnTo>
                    <a:cubicBezTo>
                      <a:pt x="3024" y="34776"/>
                      <a:pt x="7560" y="22680"/>
                      <a:pt x="18144" y="1360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7" name="Forma Livre: Forma 1246">
                <a:extLst>
                  <a:ext uri="{FF2B5EF4-FFF2-40B4-BE49-F238E27FC236}">
                    <a16:creationId xmlns:a16="http://schemas.microsoft.com/office/drawing/2014/main" id="{EC0C4C0F-5FD4-DB30-8B63-11D01311B356}"/>
                  </a:ext>
                </a:extLst>
              </p:cNvPr>
              <p:cNvSpPr/>
              <p:nvPr/>
            </p:nvSpPr>
            <p:spPr>
              <a:xfrm>
                <a:off x="9345936" y="5975183"/>
                <a:ext cx="28728" cy="142129"/>
              </a:xfrm>
              <a:custGeom>
                <a:avLst/>
                <a:gdLst>
                  <a:gd name="connsiteX0" fmla="*/ 28729 w 28728"/>
                  <a:gd name="connsiteY0" fmla="*/ 0 h 142129"/>
                  <a:gd name="connsiteX1" fmla="*/ 28729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9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9" y="0"/>
                    </a:move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9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8" name="Forma Livre: Forma 1247">
                <a:extLst>
                  <a:ext uri="{FF2B5EF4-FFF2-40B4-BE49-F238E27FC236}">
                    <a16:creationId xmlns:a16="http://schemas.microsoft.com/office/drawing/2014/main" id="{2AF3206F-1AAA-8AB2-3798-A1B969F87BE6}"/>
                  </a:ext>
                </a:extLst>
              </p:cNvPr>
              <p:cNvSpPr/>
              <p:nvPr/>
            </p:nvSpPr>
            <p:spPr>
              <a:xfrm>
                <a:off x="9403392" y="5973671"/>
                <a:ext cx="122474" cy="143641"/>
              </a:xfrm>
              <a:custGeom>
                <a:avLst/>
                <a:gdLst>
                  <a:gd name="connsiteX0" fmla="*/ 122474 w 122474"/>
                  <a:gd name="connsiteY0" fmla="*/ 143642 h 143641"/>
                  <a:gd name="connsiteX1" fmla="*/ 93745 w 122474"/>
                  <a:gd name="connsiteY1" fmla="*/ 143642 h 143641"/>
                  <a:gd name="connsiteX2" fmla="*/ 28729 w 122474"/>
                  <a:gd name="connsiteY2" fmla="*/ 45361 h 143641"/>
                  <a:gd name="connsiteX3" fmla="*/ 28729 w 122474"/>
                  <a:gd name="connsiteY3" fmla="*/ 143642 h 143641"/>
                  <a:gd name="connsiteX4" fmla="*/ 0 w 122474"/>
                  <a:gd name="connsiteY4" fmla="*/ 143642 h 143641"/>
                  <a:gd name="connsiteX5" fmla="*/ 0 w 122474"/>
                  <a:gd name="connsiteY5" fmla="*/ 0 h 143641"/>
                  <a:gd name="connsiteX6" fmla="*/ 28729 w 122474"/>
                  <a:gd name="connsiteY6" fmla="*/ 0 h 143641"/>
                  <a:gd name="connsiteX7" fmla="*/ 93745 w 122474"/>
                  <a:gd name="connsiteY7" fmla="*/ 98281 h 143641"/>
                  <a:gd name="connsiteX8" fmla="*/ 93745 w 122474"/>
                  <a:gd name="connsiteY8" fmla="*/ 0 h 143641"/>
                  <a:gd name="connsiteX9" fmla="*/ 122474 w 122474"/>
                  <a:gd name="connsiteY9" fmla="*/ 0 h 143641"/>
                  <a:gd name="connsiteX10" fmla="*/ 122474 w 122474"/>
                  <a:gd name="connsiteY10" fmla="*/ 143642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474" h="143641">
                    <a:moveTo>
                      <a:pt x="122474" y="143642"/>
                    </a:moveTo>
                    <a:lnTo>
                      <a:pt x="93745" y="143642"/>
                    </a:lnTo>
                    <a:lnTo>
                      <a:pt x="28729" y="45361"/>
                    </a:lnTo>
                    <a:lnTo>
                      <a:pt x="28729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28729" y="0"/>
                    </a:lnTo>
                    <a:lnTo>
                      <a:pt x="93745" y="98281"/>
                    </a:lnTo>
                    <a:lnTo>
                      <a:pt x="93745" y="0"/>
                    </a:lnTo>
                    <a:lnTo>
                      <a:pt x="122474" y="0"/>
                    </a:lnTo>
                    <a:lnTo>
                      <a:pt x="122474" y="143642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9" name="Forma Livre: Forma 1248">
                <a:extLst>
                  <a:ext uri="{FF2B5EF4-FFF2-40B4-BE49-F238E27FC236}">
                    <a16:creationId xmlns:a16="http://schemas.microsoft.com/office/drawing/2014/main" id="{C7B883D7-3CAD-6637-66AC-F478DD618167}"/>
                  </a:ext>
                </a:extLst>
              </p:cNvPr>
              <p:cNvSpPr/>
              <p:nvPr/>
            </p:nvSpPr>
            <p:spPr>
              <a:xfrm>
                <a:off x="9554594" y="5975183"/>
                <a:ext cx="123985" cy="142129"/>
              </a:xfrm>
              <a:custGeom>
                <a:avLst/>
                <a:gdLst>
                  <a:gd name="connsiteX0" fmla="*/ 89210 w 123985"/>
                  <a:gd name="connsiteY0" fmla="*/ 7560 h 142129"/>
                  <a:gd name="connsiteX1" fmla="*/ 114914 w 123985"/>
                  <a:gd name="connsiteY1" fmla="*/ 33265 h 142129"/>
                  <a:gd name="connsiteX2" fmla="*/ 123986 w 123985"/>
                  <a:gd name="connsiteY2" fmla="*/ 71065 h 142129"/>
                  <a:gd name="connsiteX3" fmla="*/ 114914 w 123985"/>
                  <a:gd name="connsiteY3" fmla="*/ 108866 h 142129"/>
                  <a:gd name="connsiteX4" fmla="*/ 89210 w 123985"/>
                  <a:gd name="connsiteY4" fmla="*/ 133058 h 142129"/>
                  <a:gd name="connsiteX5" fmla="*/ 49897 w 123985"/>
                  <a:gd name="connsiteY5" fmla="*/ 142130 h 142129"/>
                  <a:gd name="connsiteX6" fmla="*/ 0 w 123985"/>
                  <a:gd name="connsiteY6" fmla="*/ 142130 h 142129"/>
                  <a:gd name="connsiteX7" fmla="*/ 0 w 123985"/>
                  <a:gd name="connsiteY7" fmla="*/ 0 h 142129"/>
                  <a:gd name="connsiteX8" fmla="*/ 49897 w 123985"/>
                  <a:gd name="connsiteY8" fmla="*/ 0 h 142129"/>
                  <a:gd name="connsiteX9" fmla="*/ 89210 w 123985"/>
                  <a:gd name="connsiteY9" fmla="*/ 7560 h 142129"/>
                  <a:gd name="connsiteX10" fmla="*/ 83161 w 123985"/>
                  <a:gd name="connsiteY10" fmla="*/ 105841 h 142129"/>
                  <a:gd name="connsiteX11" fmla="*/ 95258 w 123985"/>
                  <a:gd name="connsiteY11" fmla="*/ 71065 h 142129"/>
                  <a:gd name="connsiteX12" fmla="*/ 83161 w 123985"/>
                  <a:gd name="connsiteY12" fmla="*/ 36288 h 142129"/>
                  <a:gd name="connsiteX13" fmla="*/ 48385 w 123985"/>
                  <a:gd name="connsiteY13" fmla="*/ 24192 h 142129"/>
                  <a:gd name="connsiteX14" fmla="*/ 28729 w 123985"/>
                  <a:gd name="connsiteY14" fmla="*/ 24192 h 142129"/>
                  <a:gd name="connsiteX15" fmla="*/ 28729 w 123985"/>
                  <a:gd name="connsiteY15" fmla="*/ 117938 h 142129"/>
                  <a:gd name="connsiteX16" fmla="*/ 48385 w 123985"/>
                  <a:gd name="connsiteY16" fmla="*/ 117938 h 142129"/>
                  <a:gd name="connsiteX17" fmla="*/ 83161 w 123985"/>
                  <a:gd name="connsiteY17" fmla="*/ 105841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5" h="142129">
                    <a:moveTo>
                      <a:pt x="89210" y="7560"/>
                    </a:moveTo>
                    <a:cubicBezTo>
                      <a:pt x="101305" y="13608"/>
                      <a:pt x="108866" y="21168"/>
                      <a:pt x="114914" y="33265"/>
                    </a:cubicBezTo>
                    <a:cubicBezTo>
                      <a:pt x="120962" y="45361"/>
                      <a:pt x="123986" y="55945"/>
                      <a:pt x="123986" y="71065"/>
                    </a:cubicBezTo>
                    <a:cubicBezTo>
                      <a:pt x="123986" y="84673"/>
                      <a:pt x="120962" y="98281"/>
                      <a:pt x="114914" y="108866"/>
                    </a:cubicBezTo>
                    <a:cubicBezTo>
                      <a:pt x="108866" y="119449"/>
                      <a:pt x="99794" y="128522"/>
                      <a:pt x="89210" y="133058"/>
                    </a:cubicBezTo>
                    <a:cubicBezTo>
                      <a:pt x="78625" y="137594"/>
                      <a:pt x="65018" y="142130"/>
                      <a:pt x="49897" y="142130"/>
                    </a:cubicBezTo>
                    <a:lnTo>
                      <a:pt x="0" y="142130"/>
                    </a:lnTo>
                    <a:lnTo>
                      <a:pt x="0" y="0"/>
                    </a:lnTo>
                    <a:lnTo>
                      <a:pt x="49897" y="0"/>
                    </a:lnTo>
                    <a:cubicBezTo>
                      <a:pt x="63505" y="0"/>
                      <a:pt x="77114" y="1512"/>
                      <a:pt x="89210" y="7560"/>
                    </a:cubicBezTo>
                    <a:close/>
                    <a:moveTo>
                      <a:pt x="83161" y="105841"/>
                    </a:moveTo>
                    <a:cubicBezTo>
                      <a:pt x="90721" y="98281"/>
                      <a:pt x="95258" y="86185"/>
                      <a:pt x="95258" y="71065"/>
                    </a:cubicBezTo>
                    <a:cubicBezTo>
                      <a:pt x="95258" y="55945"/>
                      <a:pt x="90721" y="43848"/>
                      <a:pt x="83161" y="36288"/>
                    </a:cubicBezTo>
                    <a:cubicBezTo>
                      <a:pt x="75601" y="27217"/>
                      <a:pt x="63505" y="24192"/>
                      <a:pt x="48385" y="24192"/>
                    </a:cubicBezTo>
                    <a:lnTo>
                      <a:pt x="28729" y="24192"/>
                    </a:lnTo>
                    <a:lnTo>
                      <a:pt x="28729" y="117938"/>
                    </a:lnTo>
                    <a:lnTo>
                      <a:pt x="48385" y="117938"/>
                    </a:lnTo>
                    <a:cubicBezTo>
                      <a:pt x="63505" y="117938"/>
                      <a:pt x="74089" y="113401"/>
                      <a:pt x="83161" y="105841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0" name="Forma Livre: Forma 1249">
                <a:extLst>
                  <a:ext uri="{FF2B5EF4-FFF2-40B4-BE49-F238E27FC236}">
                    <a16:creationId xmlns:a16="http://schemas.microsoft.com/office/drawing/2014/main" id="{74B2A033-C93B-B34A-FB81-60336FEA1473}"/>
                  </a:ext>
                </a:extLst>
              </p:cNvPr>
              <p:cNvSpPr/>
              <p:nvPr/>
            </p:nvSpPr>
            <p:spPr>
              <a:xfrm>
                <a:off x="9699749" y="5975183"/>
                <a:ext cx="28727" cy="142129"/>
              </a:xfrm>
              <a:custGeom>
                <a:avLst/>
                <a:gdLst>
                  <a:gd name="connsiteX0" fmla="*/ 28728 w 28727"/>
                  <a:gd name="connsiteY0" fmla="*/ 0 h 142129"/>
                  <a:gd name="connsiteX1" fmla="*/ 28728 w 28727"/>
                  <a:gd name="connsiteY1" fmla="*/ 142130 h 142129"/>
                  <a:gd name="connsiteX2" fmla="*/ 0 w 28727"/>
                  <a:gd name="connsiteY2" fmla="*/ 142130 h 142129"/>
                  <a:gd name="connsiteX3" fmla="*/ 0 w 28727"/>
                  <a:gd name="connsiteY3" fmla="*/ 0 h 142129"/>
                  <a:gd name="connsiteX4" fmla="*/ 28728 w 28727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7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1" name="Forma Livre: Forma 1250">
                <a:extLst>
                  <a:ext uri="{FF2B5EF4-FFF2-40B4-BE49-F238E27FC236}">
                    <a16:creationId xmlns:a16="http://schemas.microsoft.com/office/drawing/2014/main" id="{C943D4B9-CE38-8509-BD57-918EC4808B90}"/>
                  </a:ext>
                </a:extLst>
              </p:cNvPr>
              <p:cNvSpPr/>
              <p:nvPr/>
            </p:nvSpPr>
            <p:spPr>
              <a:xfrm>
                <a:off x="9757205" y="5975183"/>
                <a:ext cx="108865" cy="142129"/>
              </a:xfrm>
              <a:custGeom>
                <a:avLst/>
                <a:gdLst>
                  <a:gd name="connsiteX0" fmla="*/ 74089 w 108865"/>
                  <a:gd name="connsiteY0" fmla="*/ 142130 h 142129"/>
                  <a:gd name="connsiteX1" fmla="*/ 42336 w 108865"/>
                  <a:gd name="connsiteY1" fmla="*/ 86185 h 142129"/>
                  <a:gd name="connsiteX2" fmla="*/ 28729 w 108865"/>
                  <a:gd name="connsiteY2" fmla="*/ 86185 h 142129"/>
                  <a:gd name="connsiteX3" fmla="*/ 28729 w 108865"/>
                  <a:gd name="connsiteY3" fmla="*/ 142130 h 142129"/>
                  <a:gd name="connsiteX4" fmla="*/ 0 w 108865"/>
                  <a:gd name="connsiteY4" fmla="*/ 142130 h 142129"/>
                  <a:gd name="connsiteX5" fmla="*/ 0 w 108865"/>
                  <a:gd name="connsiteY5" fmla="*/ 0 h 142129"/>
                  <a:gd name="connsiteX6" fmla="*/ 52921 w 108865"/>
                  <a:gd name="connsiteY6" fmla="*/ 0 h 142129"/>
                  <a:gd name="connsiteX7" fmla="*/ 81649 w 108865"/>
                  <a:gd name="connsiteY7" fmla="*/ 6048 h 142129"/>
                  <a:gd name="connsiteX8" fmla="*/ 99793 w 108865"/>
                  <a:gd name="connsiteY8" fmla="*/ 21168 h 142129"/>
                  <a:gd name="connsiteX9" fmla="*/ 105841 w 108865"/>
                  <a:gd name="connsiteY9" fmla="*/ 43848 h 142129"/>
                  <a:gd name="connsiteX10" fmla="*/ 98281 w 108865"/>
                  <a:gd name="connsiteY10" fmla="*/ 69553 h 142129"/>
                  <a:gd name="connsiteX11" fmla="*/ 74089 w 108865"/>
                  <a:gd name="connsiteY11" fmla="*/ 84673 h 142129"/>
                  <a:gd name="connsiteX12" fmla="*/ 108866 w 108865"/>
                  <a:gd name="connsiteY12" fmla="*/ 142130 h 142129"/>
                  <a:gd name="connsiteX13" fmla="*/ 74089 w 108865"/>
                  <a:gd name="connsiteY13" fmla="*/ 142130 h 142129"/>
                  <a:gd name="connsiteX14" fmla="*/ 28729 w 108865"/>
                  <a:gd name="connsiteY14" fmla="*/ 65017 h 142129"/>
                  <a:gd name="connsiteX15" fmla="*/ 52921 w 108865"/>
                  <a:gd name="connsiteY15" fmla="*/ 65017 h 142129"/>
                  <a:gd name="connsiteX16" fmla="*/ 69553 w 108865"/>
                  <a:gd name="connsiteY16" fmla="*/ 58969 h 142129"/>
                  <a:gd name="connsiteX17" fmla="*/ 75601 w 108865"/>
                  <a:gd name="connsiteY17" fmla="*/ 43848 h 142129"/>
                  <a:gd name="connsiteX18" fmla="*/ 69553 w 108865"/>
                  <a:gd name="connsiteY18" fmla="*/ 28728 h 142129"/>
                  <a:gd name="connsiteX19" fmla="*/ 52921 w 108865"/>
                  <a:gd name="connsiteY19" fmla="*/ 22680 h 142129"/>
                  <a:gd name="connsiteX20" fmla="*/ 28729 w 108865"/>
                  <a:gd name="connsiteY20" fmla="*/ 22680 h 142129"/>
                  <a:gd name="connsiteX21" fmla="*/ 28729 w 108865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5" h="142129">
                    <a:moveTo>
                      <a:pt x="74089" y="142130"/>
                    </a:moveTo>
                    <a:lnTo>
                      <a:pt x="42336" y="86185"/>
                    </a:lnTo>
                    <a:lnTo>
                      <a:pt x="28729" y="86185"/>
                    </a:ln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5" y="0"/>
                      <a:pt x="74089" y="1512"/>
                      <a:pt x="81649" y="6048"/>
                    </a:cubicBezTo>
                    <a:cubicBezTo>
                      <a:pt x="89210" y="10584"/>
                      <a:pt x="95257" y="15120"/>
                      <a:pt x="99793" y="21168"/>
                    </a:cubicBezTo>
                    <a:cubicBezTo>
                      <a:pt x="104330" y="27217"/>
                      <a:pt x="105841" y="34777"/>
                      <a:pt x="105841" y="43848"/>
                    </a:cubicBezTo>
                    <a:cubicBezTo>
                      <a:pt x="105841" y="52921"/>
                      <a:pt x="102817" y="61993"/>
                      <a:pt x="98281" y="69553"/>
                    </a:cubicBezTo>
                    <a:cubicBezTo>
                      <a:pt x="93745" y="77113"/>
                      <a:pt x="84673" y="81649"/>
                      <a:pt x="74089" y="84673"/>
                    </a:cubicBezTo>
                    <a:lnTo>
                      <a:pt x="108866" y="142130"/>
                    </a:lnTo>
                    <a:lnTo>
                      <a:pt x="74089" y="142130"/>
                    </a:lnTo>
                    <a:close/>
                    <a:moveTo>
                      <a:pt x="28729" y="65017"/>
                    </a:moveTo>
                    <a:lnTo>
                      <a:pt x="52921" y="65017"/>
                    </a:lnTo>
                    <a:cubicBezTo>
                      <a:pt x="60481" y="65017"/>
                      <a:pt x="66529" y="63505"/>
                      <a:pt x="69553" y="58969"/>
                    </a:cubicBezTo>
                    <a:cubicBezTo>
                      <a:pt x="72577" y="54433"/>
                      <a:pt x="75601" y="49897"/>
                      <a:pt x="75601" y="43848"/>
                    </a:cubicBezTo>
                    <a:cubicBezTo>
                      <a:pt x="75601" y="37800"/>
                      <a:pt x="74089" y="31752"/>
                      <a:pt x="69553" y="28728"/>
                    </a:cubicBezTo>
                    <a:cubicBezTo>
                      <a:pt x="65017" y="25705"/>
                      <a:pt x="60481" y="22680"/>
                      <a:pt x="52921" y="22680"/>
                    </a:cubicBezTo>
                    <a:lnTo>
                      <a:pt x="28729" y="22680"/>
                    </a:lnTo>
                    <a:lnTo>
                      <a:pt x="28729" y="65017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2" name="Forma Livre: Forma 1251">
                <a:extLst>
                  <a:ext uri="{FF2B5EF4-FFF2-40B4-BE49-F238E27FC236}">
                    <a16:creationId xmlns:a16="http://schemas.microsoft.com/office/drawing/2014/main" id="{4B9371CD-74BC-43D4-3872-4178A8A53141}"/>
                  </a:ext>
                </a:extLst>
              </p:cNvPr>
              <p:cNvSpPr/>
              <p:nvPr/>
            </p:nvSpPr>
            <p:spPr>
              <a:xfrm>
                <a:off x="9888751" y="5973671"/>
                <a:ext cx="83161" cy="143641"/>
              </a:xfrm>
              <a:custGeom>
                <a:avLst/>
                <a:gdLst>
                  <a:gd name="connsiteX0" fmla="*/ 28728 w 83161"/>
                  <a:gd name="connsiteY0" fmla="*/ 24192 h 143641"/>
                  <a:gd name="connsiteX1" fmla="*/ 28728 w 83161"/>
                  <a:gd name="connsiteY1" fmla="*/ 60481 h 143641"/>
                  <a:gd name="connsiteX2" fmla="*/ 77113 w 83161"/>
                  <a:gd name="connsiteY2" fmla="*/ 60481 h 143641"/>
                  <a:gd name="connsiteX3" fmla="*/ 77113 w 83161"/>
                  <a:gd name="connsiteY3" fmla="*/ 83161 h 143641"/>
                  <a:gd name="connsiteX4" fmla="*/ 28728 w 83161"/>
                  <a:gd name="connsiteY4" fmla="*/ 83161 h 143641"/>
                  <a:gd name="connsiteX5" fmla="*/ 28728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8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8" y="24192"/>
                    </a:moveTo>
                    <a:lnTo>
                      <a:pt x="28728" y="60481"/>
                    </a:lnTo>
                    <a:lnTo>
                      <a:pt x="77113" y="60481"/>
                    </a:lnTo>
                    <a:lnTo>
                      <a:pt x="77113" y="83161"/>
                    </a:lnTo>
                    <a:lnTo>
                      <a:pt x="28728" y="83161"/>
                    </a:lnTo>
                    <a:lnTo>
                      <a:pt x="28728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8" y="2268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3" name="Forma Livre: Forma 1252">
                <a:extLst>
                  <a:ext uri="{FF2B5EF4-FFF2-40B4-BE49-F238E27FC236}">
                    <a16:creationId xmlns:a16="http://schemas.microsoft.com/office/drawing/2014/main" id="{44046879-A24B-7179-686C-92D838BB10B1}"/>
                  </a:ext>
                </a:extLst>
              </p:cNvPr>
              <p:cNvSpPr/>
              <p:nvPr/>
            </p:nvSpPr>
            <p:spPr>
              <a:xfrm>
                <a:off x="9990057" y="5973671"/>
                <a:ext cx="139105" cy="146666"/>
              </a:xfrm>
              <a:custGeom>
                <a:avLst/>
                <a:gdLst>
                  <a:gd name="connsiteX0" fmla="*/ 9072 w 139105"/>
                  <a:gd name="connsiteY0" fmla="*/ 34777 h 146666"/>
                  <a:gd name="connsiteX1" fmla="*/ 34776 w 139105"/>
                  <a:gd name="connsiteY1" fmla="*/ 9072 h 146666"/>
                  <a:gd name="connsiteX2" fmla="*/ 71064 w 139105"/>
                  <a:gd name="connsiteY2" fmla="*/ 0 h 146666"/>
                  <a:gd name="connsiteX3" fmla="*/ 113401 w 139105"/>
                  <a:gd name="connsiteY3" fmla="*/ 12096 h 146666"/>
                  <a:gd name="connsiteX4" fmla="*/ 139105 w 139105"/>
                  <a:gd name="connsiteY4" fmla="*/ 45361 h 146666"/>
                  <a:gd name="connsiteX5" fmla="*/ 105841 w 139105"/>
                  <a:gd name="connsiteY5" fmla="*/ 45361 h 146666"/>
                  <a:gd name="connsiteX6" fmla="*/ 92233 w 139105"/>
                  <a:gd name="connsiteY6" fmla="*/ 30240 h 146666"/>
                  <a:gd name="connsiteX7" fmla="*/ 71064 w 139105"/>
                  <a:gd name="connsiteY7" fmla="*/ 25705 h 146666"/>
                  <a:gd name="connsiteX8" fmla="*/ 48384 w 139105"/>
                  <a:gd name="connsiteY8" fmla="*/ 31752 h 146666"/>
                  <a:gd name="connsiteX9" fmla="*/ 33264 w 139105"/>
                  <a:gd name="connsiteY9" fmla="*/ 48385 h 146666"/>
                  <a:gd name="connsiteX10" fmla="*/ 27216 w 139105"/>
                  <a:gd name="connsiteY10" fmla="*/ 72577 h 146666"/>
                  <a:gd name="connsiteX11" fmla="*/ 33264 w 139105"/>
                  <a:gd name="connsiteY11" fmla="*/ 96770 h 146666"/>
                  <a:gd name="connsiteX12" fmla="*/ 48384 w 139105"/>
                  <a:gd name="connsiteY12" fmla="*/ 113401 h 146666"/>
                  <a:gd name="connsiteX13" fmla="*/ 71064 w 139105"/>
                  <a:gd name="connsiteY13" fmla="*/ 119450 h 146666"/>
                  <a:gd name="connsiteX14" fmla="*/ 92233 w 139105"/>
                  <a:gd name="connsiteY14" fmla="*/ 114914 h 146666"/>
                  <a:gd name="connsiteX15" fmla="*/ 105841 w 139105"/>
                  <a:gd name="connsiteY15" fmla="*/ 99793 h 146666"/>
                  <a:gd name="connsiteX16" fmla="*/ 139105 w 139105"/>
                  <a:gd name="connsiteY16" fmla="*/ 99793 h 146666"/>
                  <a:gd name="connsiteX17" fmla="*/ 113401 w 139105"/>
                  <a:gd name="connsiteY17" fmla="*/ 134570 h 146666"/>
                  <a:gd name="connsiteX18" fmla="*/ 71064 w 139105"/>
                  <a:gd name="connsiteY18" fmla="*/ 146666 h 146666"/>
                  <a:gd name="connsiteX19" fmla="*/ 34776 w 139105"/>
                  <a:gd name="connsiteY19" fmla="*/ 137594 h 146666"/>
                  <a:gd name="connsiteX20" fmla="*/ 9072 w 139105"/>
                  <a:gd name="connsiteY20" fmla="*/ 111890 h 146666"/>
                  <a:gd name="connsiteX21" fmla="*/ 0 w 139105"/>
                  <a:gd name="connsiteY21" fmla="*/ 74089 h 146666"/>
                  <a:gd name="connsiteX22" fmla="*/ 9072 w 139105"/>
                  <a:gd name="connsiteY22" fmla="*/ 34777 h 14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105" h="146666">
                    <a:moveTo>
                      <a:pt x="9072" y="34777"/>
                    </a:moveTo>
                    <a:cubicBezTo>
                      <a:pt x="15120" y="24192"/>
                      <a:pt x="24192" y="15120"/>
                      <a:pt x="34776" y="9072"/>
                    </a:cubicBezTo>
                    <a:cubicBezTo>
                      <a:pt x="45361" y="3024"/>
                      <a:pt x="57457" y="0"/>
                      <a:pt x="71064" y="0"/>
                    </a:cubicBezTo>
                    <a:cubicBezTo>
                      <a:pt x="87697" y="0"/>
                      <a:pt x="101305" y="4536"/>
                      <a:pt x="113401" y="12096"/>
                    </a:cubicBezTo>
                    <a:cubicBezTo>
                      <a:pt x="125497" y="19657"/>
                      <a:pt x="133058" y="31752"/>
                      <a:pt x="139105" y="45361"/>
                    </a:cubicBezTo>
                    <a:lnTo>
                      <a:pt x="105841" y="45361"/>
                    </a:lnTo>
                    <a:cubicBezTo>
                      <a:pt x="102817" y="37800"/>
                      <a:pt x="98281" y="33265"/>
                      <a:pt x="92233" y="30240"/>
                    </a:cubicBezTo>
                    <a:cubicBezTo>
                      <a:pt x="86184" y="27217"/>
                      <a:pt x="80137" y="25705"/>
                      <a:pt x="71064" y="25705"/>
                    </a:cubicBezTo>
                    <a:cubicBezTo>
                      <a:pt x="63504" y="25705"/>
                      <a:pt x="55944" y="27217"/>
                      <a:pt x="48384" y="31752"/>
                    </a:cubicBezTo>
                    <a:cubicBezTo>
                      <a:pt x="42336" y="36289"/>
                      <a:pt x="36288" y="40825"/>
                      <a:pt x="33264" y="48385"/>
                    </a:cubicBezTo>
                    <a:cubicBezTo>
                      <a:pt x="30240" y="55945"/>
                      <a:pt x="27216" y="63505"/>
                      <a:pt x="27216" y="72577"/>
                    </a:cubicBezTo>
                    <a:cubicBezTo>
                      <a:pt x="27216" y="81649"/>
                      <a:pt x="28728" y="90721"/>
                      <a:pt x="33264" y="96770"/>
                    </a:cubicBezTo>
                    <a:cubicBezTo>
                      <a:pt x="36288" y="104330"/>
                      <a:pt x="42336" y="108866"/>
                      <a:pt x="48384" y="113401"/>
                    </a:cubicBezTo>
                    <a:cubicBezTo>
                      <a:pt x="54432" y="117938"/>
                      <a:pt x="61992" y="119450"/>
                      <a:pt x="71064" y="119450"/>
                    </a:cubicBezTo>
                    <a:cubicBezTo>
                      <a:pt x="78624" y="119450"/>
                      <a:pt x="86184" y="117938"/>
                      <a:pt x="92233" y="114914"/>
                    </a:cubicBezTo>
                    <a:cubicBezTo>
                      <a:pt x="98281" y="111890"/>
                      <a:pt x="102817" y="105841"/>
                      <a:pt x="105841" y="99793"/>
                    </a:cubicBezTo>
                    <a:lnTo>
                      <a:pt x="139105" y="99793"/>
                    </a:lnTo>
                    <a:cubicBezTo>
                      <a:pt x="134569" y="114914"/>
                      <a:pt x="125497" y="125498"/>
                      <a:pt x="113401" y="134570"/>
                    </a:cubicBezTo>
                    <a:cubicBezTo>
                      <a:pt x="101305" y="142130"/>
                      <a:pt x="87697" y="146666"/>
                      <a:pt x="71064" y="146666"/>
                    </a:cubicBezTo>
                    <a:cubicBezTo>
                      <a:pt x="57457" y="146666"/>
                      <a:pt x="45361" y="143642"/>
                      <a:pt x="34776" y="137594"/>
                    </a:cubicBezTo>
                    <a:cubicBezTo>
                      <a:pt x="24192" y="131546"/>
                      <a:pt x="15120" y="122474"/>
                      <a:pt x="9072" y="111890"/>
                    </a:cubicBezTo>
                    <a:cubicBezTo>
                      <a:pt x="3023" y="101305"/>
                      <a:pt x="0" y="87697"/>
                      <a:pt x="0" y="74089"/>
                    </a:cubicBezTo>
                    <a:cubicBezTo>
                      <a:pt x="0" y="57457"/>
                      <a:pt x="3023" y="45361"/>
                      <a:pt x="9072" y="34777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54" name="Forma Livre: Forma 1253">
                <a:extLst>
                  <a:ext uri="{FF2B5EF4-FFF2-40B4-BE49-F238E27FC236}">
                    <a16:creationId xmlns:a16="http://schemas.microsoft.com/office/drawing/2014/main" id="{CC944986-D3EE-20FE-29B2-8B6AB5CB6C8A}"/>
                  </a:ext>
                </a:extLst>
              </p:cNvPr>
              <p:cNvSpPr/>
              <p:nvPr/>
            </p:nvSpPr>
            <p:spPr>
              <a:xfrm>
                <a:off x="10147306" y="5975183"/>
                <a:ext cx="104329" cy="142129"/>
              </a:xfrm>
              <a:custGeom>
                <a:avLst/>
                <a:gdLst>
                  <a:gd name="connsiteX0" fmla="*/ 104330 w 104329"/>
                  <a:gd name="connsiteY0" fmla="*/ 0 h 142129"/>
                  <a:gd name="connsiteX1" fmla="*/ 104330 w 104329"/>
                  <a:gd name="connsiteY1" fmla="*/ 22680 h 142129"/>
                  <a:gd name="connsiteX2" fmla="*/ 66529 w 104329"/>
                  <a:gd name="connsiteY2" fmla="*/ 22680 h 142129"/>
                  <a:gd name="connsiteX3" fmla="*/ 66529 w 104329"/>
                  <a:gd name="connsiteY3" fmla="*/ 142130 h 142129"/>
                  <a:gd name="connsiteX4" fmla="*/ 37800 w 104329"/>
                  <a:gd name="connsiteY4" fmla="*/ 142130 h 142129"/>
                  <a:gd name="connsiteX5" fmla="*/ 37800 w 104329"/>
                  <a:gd name="connsiteY5" fmla="*/ 22680 h 142129"/>
                  <a:gd name="connsiteX6" fmla="*/ 0 w 104329"/>
                  <a:gd name="connsiteY6" fmla="*/ 22680 h 142129"/>
                  <a:gd name="connsiteX7" fmla="*/ 0 w 104329"/>
                  <a:gd name="connsiteY7" fmla="*/ 0 h 142129"/>
                  <a:gd name="connsiteX8" fmla="*/ 104330 w 104329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9" h="142129">
                    <a:moveTo>
                      <a:pt x="104330" y="0"/>
                    </a:moveTo>
                    <a:lnTo>
                      <a:pt x="104330" y="22680"/>
                    </a:lnTo>
                    <a:lnTo>
                      <a:pt x="66529" y="22680"/>
                    </a:lnTo>
                    <a:lnTo>
                      <a:pt x="66529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30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2" name="Gráfico 12">
              <a:extLst>
                <a:ext uri="{FF2B5EF4-FFF2-40B4-BE49-F238E27FC236}">
                  <a16:creationId xmlns:a16="http://schemas.microsoft.com/office/drawing/2014/main" id="{FF80B002-1606-FBF0-0741-B3D07DF3EDA7}"/>
                </a:ext>
              </a:extLst>
            </p:cNvPr>
            <p:cNvGrpSpPr/>
            <p:nvPr/>
          </p:nvGrpSpPr>
          <p:grpSpPr>
            <a:xfrm>
              <a:off x="18505043" y="4932932"/>
              <a:ext cx="823613" cy="409069"/>
              <a:chOff x="16535588" y="5668244"/>
              <a:chExt cx="910235" cy="452093"/>
            </a:xfrm>
            <a:solidFill>
              <a:srgbClr val="1E2F59"/>
            </a:solidFill>
          </p:grpSpPr>
          <p:sp>
            <p:nvSpPr>
              <p:cNvPr id="1227" name="Forma Livre: Forma 1226">
                <a:extLst>
                  <a:ext uri="{FF2B5EF4-FFF2-40B4-BE49-F238E27FC236}">
                    <a16:creationId xmlns:a16="http://schemas.microsoft.com/office/drawing/2014/main" id="{73F58018-3FAA-AD1F-4262-F12C0816086C}"/>
                  </a:ext>
                </a:extLst>
              </p:cNvPr>
              <p:cNvSpPr/>
              <p:nvPr/>
            </p:nvSpPr>
            <p:spPr>
              <a:xfrm>
                <a:off x="16535588" y="5675804"/>
                <a:ext cx="122474" cy="167834"/>
              </a:xfrm>
              <a:custGeom>
                <a:avLst/>
                <a:gdLst>
                  <a:gd name="connsiteX0" fmla="*/ 33265 w 122474"/>
                  <a:gd name="connsiteY0" fmla="*/ 163298 h 167834"/>
                  <a:gd name="connsiteX1" fmla="*/ 10584 w 122474"/>
                  <a:gd name="connsiteY1" fmla="*/ 146666 h 167834"/>
                  <a:gd name="connsiteX2" fmla="*/ 1513 w 122474"/>
                  <a:gd name="connsiteY2" fmla="*/ 119449 h 167834"/>
                  <a:gd name="connsiteX3" fmla="*/ 43849 w 122474"/>
                  <a:gd name="connsiteY3" fmla="*/ 119449 h 167834"/>
                  <a:gd name="connsiteX4" fmla="*/ 49896 w 122474"/>
                  <a:gd name="connsiteY4" fmla="*/ 133058 h 167834"/>
                  <a:gd name="connsiteX5" fmla="*/ 63505 w 122474"/>
                  <a:gd name="connsiteY5" fmla="*/ 137594 h 167834"/>
                  <a:gd name="connsiteX6" fmla="*/ 77114 w 122474"/>
                  <a:gd name="connsiteY6" fmla="*/ 133058 h 167834"/>
                  <a:gd name="connsiteX7" fmla="*/ 81649 w 122474"/>
                  <a:gd name="connsiteY7" fmla="*/ 122474 h 167834"/>
                  <a:gd name="connsiteX8" fmla="*/ 77114 w 122474"/>
                  <a:gd name="connsiteY8" fmla="*/ 111889 h 167834"/>
                  <a:gd name="connsiteX9" fmla="*/ 66529 w 122474"/>
                  <a:gd name="connsiteY9" fmla="*/ 105841 h 167834"/>
                  <a:gd name="connsiteX10" fmla="*/ 49896 w 122474"/>
                  <a:gd name="connsiteY10" fmla="*/ 99793 h 167834"/>
                  <a:gd name="connsiteX11" fmla="*/ 24193 w 122474"/>
                  <a:gd name="connsiteY11" fmla="*/ 90721 h 167834"/>
                  <a:gd name="connsiteX12" fmla="*/ 7560 w 122474"/>
                  <a:gd name="connsiteY12" fmla="*/ 75601 h 167834"/>
                  <a:gd name="connsiteX13" fmla="*/ 0 w 122474"/>
                  <a:gd name="connsiteY13" fmla="*/ 49896 h 167834"/>
                  <a:gd name="connsiteX14" fmla="*/ 16633 w 122474"/>
                  <a:gd name="connsiteY14" fmla="*/ 13608 h 167834"/>
                  <a:gd name="connsiteX15" fmla="*/ 60481 w 122474"/>
                  <a:gd name="connsiteY15" fmla="*/ 0 h 167834"/>
                  <a:gd name="connsiteX16" fmla="*/ 104330 w 122474"/>
                  <a:gd name="connsiteY16" fmla="*/ 13608 h 167834"/>
                  <a:gd name="connsiteX17" fmla="*/ 122474 w 122474"/>
                  <a:gd name="connsiteY17" fmla="*/ 49896 h 167834"/>
                  <a:gd name="connsiteX18" fmla="*/ 78625 w 122474"/>
                  <a:gd name="connsiteY18" fmla="*/ 49896 h 167834"/>
                  <a:gd name="connsiteX19" fmla="*/ 72577 w 122474"/>
                  <a:gd name="connsiteY19" fmla="*/ 37800 h 167834"/>
                  <a:gd name="connsiteX20" fmla="*/ 58969 w 122474"/>
                  <a:gd name="connsiteY20" fmla="*/ 33264 h 167834"/>
                  <a:gd name="connsiteX21" fmla="*/ 46873 w 122474"/>
                  <a:gd name="connsiteY21" fmla="*/ 37800 h 167834"/>
                  <a:gd name="connsiteX22" fmla="*/ 42336 w 122474"/>
                  <a:gd name="connsiteY22" fmla="*/ 48384 h 167834"/>
                  <a:gd name="connsiteX23" fmla="*/ 49896 w 122474"/>
                  <a:gd name="connsiteY23" fmla="*/ 60481 h 167834"/>
                  <a:gd name="connsiteX24" fmla="*/ 72577 w 122474"/>
                  <a:gd name="connsiteY24" fmla="*/ 69553 h 167834"/>
                  <a:gd name="connsiteX25" fmla="*/ 98281 w 122474"/>
                  <a:gd name="connsiteY25" fmla="*/ 80137 h 167834"/>
                  <a:gd name="connsiteX26" fmla="*/ 114914 w 122474"/>
                  <a:gd name="connsiteY26" fmla="*/ 93745 h 167834"/>
                  <a:gd name="connsiteX27" fmla="*/ 122474 w 122474"/>
                  <a:gd name="connsiteY27" fmla="*/ 117937 h 167834"/>
                  <a:gd name="connsiteX28" fmla="*/ 114914 w 122474"/>
                  <a:gd name="connsiteY28" fmla="*/ 143642 h 167834"/>
                  <a:gd name="connsiteX29" fmla="*/ 93745 w 122474"/>
                  <a:gd name="connsiteY29" fmla="*/ 161786 h 167834"/>
                  <a:gd name="connsiteX30" fmla="*/ 61993 w 122474"/>
                  <a:gd name="connsiteY30" fmla="*/ 167834 h 167834"/>
                  <a:gd name="connsiteX31" fmla="*/ 33265 w 122474"/>
                  <a:gd name="connsiteY31" fmla="*/ 163298 h 167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4" h="167834">
                    <a:moveTo>
                      <a:pt x="33265" y="163298"/>
                    </a:moveTo>
                    <a:cubicBezTo>
                      <a:pt x="24193" y="158762"/>
                      <a:pt x="16633" y="154226"/>
                      <a:pt x="10584" y="146666"/>
                    </a:cubicBezTo>
                    <a:cubicBezTo>
                      <a:pt x="4536" y="139106"/>
                      <a:pt x="1513" y="130034"/>
                      <a:pt x="1513" y="119449"/>
                    </a:cubicBezTo>
                    <a:lnTo>
                      <a:pt x="43849" y="119449"/>
                    </a:lnTo>
                    <a:cubicBezTo>
                      <a:pt x="43849" y="125497"/>
                      <a:pt x="46873" y="130034"/>
                      <a:pt x="49896" y="133058"/>
                    </a:cubicBezTo>
                    <a:cubicBezTo>
                      <a:pt x="52921" y="136082"/>
                      <a:pt x="57457" y="137594"/>
                      <a:pt x="63505" y="137594"/>
                    </a:cubicBezTo>
                    <a:cubicBezTo>
                      <a:pt x="69553" y="137594"/>
                      <a:pt x="74089" y="136082"/>
                      <a:pt x="77114" y="133058"/>
                    </a:cubicBezTo>
                    <a:cubicBezTo>
                      <a:pt x="80137" y="130034"/>
                      <a:pt x="81649" y="127010"/>
                      <a:pt x="81649" y="122474"/>
                    </a:cubicBezTo>
                    <a:cubicBezTo>
                      <a:pt x="81649" y="117937"/>
                      <a:pt x="80137" y="114914"/>
                      <a:pt x="77114" y="111889"/>
                    </a:cubicBezTo>
                    <a:cubicBezTo>
                      <a:pt x="74089" y="108865"/>
                      <a:pt x="71065" y="107353"/>
                      <a:pt x="66529" y="105841"/>
                    </a:cubicBezTo>
                    <a:cubicBezTo>
                      <a:pt x="61993" y="104329"/>
                      <a:pt x="57457" y="102817"/>
                      <a:pt x="49896" y="99793"/>
                    </a:cubicBezTo>
                    <a:cubicBezTo>
                      <a:pt x="39313" y="96769"/>
                      <a:pt x="30240" y="93745"/>
                      <a:pt x="24193" y="90721"/>
                    </a:cubicBezTo>
                    <a:cubicBezTo>
                      <a:pt x="18144" y="87697"/>
                      <a:pt x="12096" y="83161"/>
                      <a:pt x="7560" y="75601"/>
                    </a:cubicBezTo>
                    <a:cubicBezTo>
                      <a:pt x="3024" y="69553"/>
                      <a:pt x="0" y="60481"/>
                      <a:pt x="0" y="49896"/>
                    </a:cubicBezTo>
                    <a:cubicBezTo>
                      <a:pt x="0" y="34776"/>
                      <a:pt x="6048" y="22680"/>
                      <a:pt x="16633" y="13608"/>
                    </a:cubicBezTo>
                    <a:cubicBezTo>
                      <a:pt x="27216" y="4536"/>
                      <a:pt x="42336" y="0"/>
                      <a:pt x="60481" y="0"/>
                    </a:cubicBezTo>
                    <a:cubicBezTo>
                      <a:pt x="78625" y="0"/>
                      <a:pt x="93745" y="4536"/>
                      <a:pt x="104330" y="13608"/>
                    </a:cubicBezTo>
                    <a:cubicBezTo>
                      <a:pt x="114914" y="22680"/>
                      <a:pt x="120962" y="34776"/>
                      <a:pt x="122474" y="49896"/>
                    </a:cubicBezTo>
                    <a:lnTo>
                      <a:pt x="78625" y="49896"/>
                    </a:lnTo>
                    <a:cubicBezTo>
                      <a:pt x="78625" y="43848"/>
                      <a:pt x="77114" y="40824"/>
                      <a:pt x="72577" y="37800"/>
                    </a:cubicBezTo>
                    <a:cubicBezTo>
                      <a:pt x="69553" y="34776"/>
                      <a:pt x="65017" y="33264"/>
                      <a:pt x="58969" y="33264"/>
                    </a:cubicBezTo>
                    <a:cubicBezTo>
                      <a:pt x="54433" y="33264"/>
                      <a:pt x="49896" y="34776"/>
                      <a:pt x="46873" y="37800"/>
                    </a:cubicBezTo>
                    <a:cubicBezTo>
                      <a:pt x="43849" y="40824"/>
                      <a:pt x="42336" y="43848"/>
                      <a:pt x="42336" y="48384"/>
                    </a:cubicBezTo>
                    <a:cubicBezTo>
                      <a:pt x="42336" y="54433"/>
                      <a:pt x="45361" y="57457"/>
                      <a:pt x="49896" y="60481"/>
                    </a:cubicBezTo>
                    <a:cubicBezTo>
                      <a:pt x="54433" y="63505"/>
                      <a:pt x="61993" y="66529"/>
                      <a:pt x="72577" y="69553"/>
                    </a:cubicBezTo>
                    <a:cubicBezTo>
                      <a:pt x="83161" y="72577"/>
                      <a:pt x="92234" y="77113"/>
                      <a:pt x="98281" y="80137"/>
                    </a:cubicBezTo>
                    <a:cubicBezTo>
                      <a:pt x="104330" y="83161"/>
                      <a:pt x="110377" y="87697"/>
                      <a:pt x="114914" y="93745"/>
                    </a:cubicBezTo>
                    <a:cubicBezTo>
                      <a:pt x="119450" y="99793"/>
                      <a:pt x="122474" y="107353"/>
                      <a:pt x="122474" y="117937"/>
                    </a:cubicBezTo>
                    <a:cubicBezTo>
                      <a:pt x="122474" y="127010"/>
                      <a:pt x="119450" y="136082"/>
                      <a:pt x="114914" y="143642"/>
                    </a:cubicBezTo>
                    <a:cubicBezTo>
                      <a:pt x="110377" y="151202"/>
                      <a:pt x="102817" y="157250"/>
                      <a:pt x="93745" y="161786"/>
                    </a:cubicBezTo>
                    <a:cubicBezTo>
                      <a:pt x="84674" y="166322"/>
                      <a:pt x="74089" y="167834"/>
                      <a:pt x="61993" y="167834"/>
                    </a:cubicBezTo>
                    <a:cubicBezTo>
                      <a:pt x="52921" y="167834"/>
                      <a:pt x="42336" y="166322"/>
                      <a:pt x="33265" y="16329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8" name="Forma Livre: Forma 1227">
                <a:extLst>
                  <a:ext uri="{FF2B5EF4-FFF2-40B4-BE49-F238E27FC236}">
                    <a16:creationId xmlns:a16="http://schemas.microsoft.com/office/drawing/2014/main" id="{4DB2C552-BC41-751B-4276-7C898083B74B}"/>
                  </a:ext>
                </a:extLst>
              </p:cNvPr>
              <p:cNvSpPr/>
              <p:nvPr/>
            </p:nvSpPr>
            <p:spPr>
              <a:xfrm>
                <a:off x="16677718" y="5712092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5 w 125497"/>
                  <a:gd name="connsiteY2" fmla="*/ 0 h 136081"/>
                  <a:gd name="connsiteX3" fmla="*/ 104329 w 125497"/>
                  <a:gd name="connsiteY3" fmla="*/ 13608 h 136081"/>
                  <a:gd name="connsiteX4" fmla="*/ 125497 w 125497"/>
                  <a:gd name="connsiteY4" fmla="*/ 49896 h 136081"/>
                  <a:gd name="connsiteX5" fmla="*/ 83161 w 125497"/>
                  <a:gd name="connsiteY5" fmla="*/ 49896 h 136081"/>
                  <a:gd name="connsiteX6" fmla="*/ 61992 w 125497"/>
                  <a:gd name="connsiteY6" fmla="*/ 34776 h 136081"/>
                  <a:gd name="connsiteX7" fmla="*/ 43848 w 125497"/>
                  <a:gd name="connsiteY7" fmla="*/ 43848 h 136081"/>
                  <a:gd name="connsiteX8" fmla="*/ 37800 w 125497"/>
                  <a:gd name="connsiteY8" fmla="*/ 68041 h 136081"/>
                  <a:gd name="connsiteX9" fmla="*/ 43848 w 125497"/>
                  <a:gd name="connsiteY9" fmla="*/ 92233 h 136081"/>
                  <a:gd name="connsiteX10" fmla="*/ 61992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7 w 125497"/>
                  <a:gd name="connsiteY12" fmla="*/ 86185 h 136081"/>
                  <a:gd name="connsiteX13" fmla="*/ 104329 w 125497"/>
                  <a:gd name="connsiteY13" fmla="*/ 122474 h 136081"/>
                  <a:gd name="connsiteX14" fmla="*/ 63505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8" y="19656"/>
                      <a:pt x="21168" y="12096"/>
                      <a:pt x="30240" y="7560"/>
                    </a:cubicBezTo>
                    <a:cubicBezTo>
                      <a:pt x="40825" y="1512"/>
                      <a:pt x="51408" y="0"/>
                      <a:pt x="63505" y="0"/>
                    </a:cubicBezTo>
                    <a:cubicBezTo>
                      <a:pt x="80137" y="0"/>
                      <a:pt x="93745" y="4536"/>
                      <a:pt x="104329" y="13608"/>
                    </a:cubicBezTo>
                    <a:cubicBezTo>
                      <a:pt x="114913" y="22680"/>
                      <a:pt x="122473" y="34776"/>
                      <a:pt x="125497" y="49896"/>
                    </a:cubicBezTo>
                    <a:lnTo>
                      <a:pt x="83161" y="49896"/>
                    </a:lnTo>
                    <a:cubicBezTo>
                      <a:pt x="80137" y="39313"/>
                      <a:pt x="72577" y="34776"/>
                      <a:pt x="61992" y="34776"/>
                    </a:cubicBezTo>
                    <a:cubicBezTo>
                      <a:pt x="54432" y="34776"/>
                      <a:pt x="48385" y="37800"/>
                      <a:pt x="43848" y="43848"/>
                    </a:cubicBezTo>
                    <a:cubicBezTo>
                      <a:pt x="39312" y="49896"/>
                      <a:pt x="37800" y="57457"/>
                      <a:pt x="37800" y="68041"/>
                    </a:cubicBezTo>
                    <a:cubicBezTo>
                      <a:pt x="37800" y="78625"/>
                      <a:pt x="39312" y="86185"/>
                      <a:pt x="43848" y="92233"/>
                    </a:cubicBezTo>
                    <a:cubicBezTo>
                      <a:pt x="48385" y="98281"/>
                      <a:pt x="54432" y="101305"/>
                      <a:pt x="61992" y="101305"/>
                    </a:cubicBezTo>
                    <a:cubicBezTo>
                      <a:pt x="72577" y="101305"/>
                      <a:pt x="78625" y="96769"/>
                      <a:pt x="83161" y="86185"/>
                    </a:cubicBezTo>
                    <a:lnTo>
                      <a:pt x="125497" y="86185"/>
                    </a:lnTo>
                    <a:cubicBezTo>
                      <a:pt x="122473" y="101305"/>
                      <a:pt x="114913" y="113401"/>
                      <a:pt x="104329" y="122474"/>
                    </a:cubicBezTo>
                    <a:cubicBezTo>
                      <a:pt x="93745" y="131546"/>
                      <a:pt x="80137" y="136082"/>
                      <a:pt x="63505" y="136082"/>
                    </a:cubicBezTo>
                    <a:cubicBezTo>
                      <a:pt x="51408" y="136082"/>
                      <a:pt x="39312" y="133058"/>
                      <a:pt x="30240" y="128522"/>
                    </a:cubicBezTo>
                    <a:cubicBezTo>
                      <a:pt x="19656" y="122474"/>
                      <a:pt x="12096" y="114914"/>
                      <a:pt x="7560" y="105841"/>
                    </a:cubicBezTo>
                    <a:cubicBezTo>
                      <a:pt x="1512" y="95257"/>
                      <a:pt x="0" y="83161"/>
                      <a:pt x="0" y="71065"/>
                    </a:cubicBezTo>
                    <a:cubicBezTo>
                      <a:pt x="0" y="58969"/>
                      <a:pt x="1512" y="39313"/>
                      <a:pt x="7560" y="30240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9" name="Forma Livre: Forma 1228">
                <a:extLst>
                  <a:ext uri="{FF2B5EF4-FFF2-40B4-BE49-F238E27FC236}">
                    <a16:creationId xmlns:a16="http://schemas.microsoft.com/office/drawing/2014/main" id="{C18855DB-B1CE-CE6C-A6BB-C6BF76DC248F}"/>
                  </a:ext>
                </a:extLst>
              </p:cNvPr>
              <p:cNvSpPr/>
              <p:nvPr/>
            </p:nvSpPr>
            <p:spPr>
              <a:xfrm>
                <a:off x="16818335" y="5712092"/>
                <a:ext cx="136081" cy="133057"/>
              </a:xfrm>
              <a:custGeom>
                <a:avLst/>
                <a:gdLst>
                  <a:gd name="connsiteX0" fmla="*/ 33265 w 136081"/>
                  <a:gd name="connsiteY0" fmla="*/ 123986 h 133057"/>
                  <a:gd name="connsiteX1" fmla="*/ 9072 w 136081"/>
                  <a:gd name="connsiteY1" fmla="*/ 101305 h 133057"/>
                  <a:gd name="connsiteX2" fmla="*/ 0 w 136081"/>
                  <a:gd name="connsiteY2" fmla="*/ 66529 h 133057"/>
                  <a:gd name="connsiteX3" fmla="*/ 9072 w 136081"/>
                  <a:gd name="connsiteY3" fmla="*/ 31752 h 133057"/>
                  <a:gd name="connsiteX4" fmla="*/ 33265 w 136081"/>
                  <a:gd name="connsiteY4" fmla="*/ 7560 h 133057"/>
                  <a:gd name="connsiteX5" fmla="*/ 68041 w 136081"/>
                  <a:gd name="connsiteY5" fmla="*/ 0 h 133057"/>
                  <a:gd name="connsiteX6" fmla="*/ 102817 w 136081"/>
                  <a:gd name="connsiteY6" fmla="*/ 7560 h 133057"/>
                  <a:gd name="connsiteX7" fmla="*/ 127010 w 136081"/>
                  <a:gd name="connsiteY7" fmla="*/ 31752 h 133057"/>
                  <a:gd name="connsiteX8" fmla="*/ 136082 w 136081"/>
                  <a:gd name="connsiteY8" fmla="*/ 66529 h 133057"/>
                  <a:gd name="connsiteX9" fmla="*/ 127010 w 136081"/>
                  <a:gd name="connsiteY9" fmla="*/ 101305 h 133057"/>
                  <a:gd name="connsiteX10" fmla="*/ 102817 w 136081"/>
                  <a:gd name="connsiteY10" fmla="*/ 125497 h 133057"/>
                  <a:gd name="connsiteX11" fmla="*/ 68041 w 136081"/>
                  <a:gd name="connsiteY11" fmla="*/ 133058 h 133057"/>
                  <a:gd name="connsiteX12" fmla="*/ 33265 w 136081"/>
                  <a:gd name="connsiteY12" fmla="*/ 123986 h 133057"/>
                  <a:gd name="connsiteX13" fmla="*/ 86185 w 136081"/>
                  <a:gd name="connsiteY13" fmla="*/ 89209 h 133057"/>
                  <a:gd name="connsiteX14" fmla="*/ 93745 w 136081"/>
                  <a:gd name="connsiteY14" fmla="*/ 65017 h 133057"/>
                  <a:gd name="connsiteX15" fmla="*/ 86185 w 136081"/>
                  <a:gd name="connsiteY15" fmla="*/ 40825 h 133057"/>
                  <a:gd name="connsiteX16" fmla="*/ 66529 w 136081"/>
                  <a:gd name="connsiteY16" fmla="*/ 31752 h 133057"/>
                  <a:gd name="connsiteX17" fmla="*/ 46872 w 136081"/>
                  <a:gd name="connsiteY17" fmla="*/ 39313 h 133057"/>
                  <a:gd name="connsiteX18" fmla="*/ 39312 w 136081"/>
                  <a:gd name="connsiteY18" fmla="*/ 63505 h 133057"/>
                  <a:gd name="connsiteX19" fmla="*/ 46872 w 136081"/>
                  <a:gd name="connsiteY19" fmla="*/ 87697 h 133057"/>
                  <a:gd name="connsiteX20" fmla="*/ 66529 w 136081"/>
                  <a:gd name="connsiteY20" fmla="*/ 96769 h 133057"/>
                  <a:gd name="connsiteX21" fmla="*/ 86185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5" y="123986"/>
                    </a:moveTo>
                    <a:cubicBezTo>
                      <a:pt x="22680" y="117937"/>
                      <a:pt x="15120" y="110377"/>
                      <a:pt x="9072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5"/>
                      <a:pt x="9072" y="31752"/>
                    </a:cubicBezTo>
                    <a:cubicBezTo>
                      <a:pt x="15120" y="21168"/>
                      <a:pt x="22680" y="13608"/>
                      <a:pt x="33265" y="7560"/>
                    </a:cubicBezTo>
                    <a:cubicBezTo>
                      <a:pt x="43849" y="1512"/>
                      <a:pt x="54432" y="0"/>
                      <a:pt x="68041" y="0"/>
                    </a:cubicBezTo>
                    <a:cubicBezTo>
                      <a:pt x="81649" y="0"/>
                      <a:pt x="92233" y="3024"/>
                      <a:pt x="102817" y="7560"/>
                    </a:cubicBezTo>
                    <a:cubicBezTo>
                      <a:pt x="113401" y="13608"/>
                      <a:pt x="120962" y="21168"/>
                      <a:pt x="127010" y="31752"/>
                    </a:cubicBezTo>
                    <a:cubicBezTo>
                      <a:pt x="133058" y="42336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10" y="101305"/>
                    </a:cubicBezTo>
                    <a:cubicBezTo>
                      <a:pt x="120962" y="111889"/>
                      <a:pt x="113401" y="119449"/>
                      <a:pt x="102817" y="125497"/>
                    </a:cubicBezTo>
                    <a:cubicBezTo>
                      <a:pt x="92233" y="131546"/>
                      <a:pt x="80137" y="133058"/>
                      <a:pt x="68041" y="133058"/>
                    </a:cubicBezTo>
                    <a:cubicBezTo>
                      <a:pt x="55945" y="133058"/>
                      <a:pt x="42336" y="130034"/>
                      <a:pt x="33265" y="123986"/>
                    </a:cubicBezTo>
                    <a:close/>
                    <a:moveTo>
                      <a:pt x="86185" y="89209"/>
                    </a:moveTo>
                    <a:cubicBezTo>
                      <a:pt x="92233" y="83161"/>
                      <a:pt x="93745" y="75601"/>
                      <a:pt x="93745" y="65017"/>
                    </a:cubicBezTo>
                    <a:cubicBezTo>
                      <a:pt x="93745" y="54433"/>
                      <a:pt x="90721" y="46873"/>
                      <a:pt x="86185" y="40825"/>
                    </a:cubicBezTo>
                    <a:cubicBezTo>
                      <a:pt x="81649" y="34776"/>
                      <a:pt x="74089" y="31752"/>
                      <a:pt x="66529" y="31752"/>
                    </a:cubicBezTo>
                    <a:cubicBezTo>
                      <a:pt x="58969" y="31752"/>
                      <a:pt x="52921" y="34776"/>
                      <a:pt x="46872" y="39313"/>
                    </a:cubicBezTo>
                    <a:cubicBezTo>
                      <a:pt x="40825" y="43848"/>
                      <a:pt x="39312" y="52921"/>
                      <a:pt x="39312" y="63505"/>
                    </a:cubicBezTo>
                    <a:cubicBezTo>
                      <a:pt x="39312" y="74089"/>
                      <a:pt x="42336" y="81649"/>
                      <a:pt x="46872" y="87697"/>
                    </a:cubicBezTo>
                    <a:cubicBezTo>
                      <a:pt x="51409" y="93745"/>
                      <a:pt x="58969" y="96769"/>
                      <a:pt x="66529" y="96769"/>
                    </a:cubicBezTo>
                    <a:cubicBezTo>
                      <a:pt x="74089" y="96769"/>
                      <a:pt x="81649" y="95257"/>
                      <a:pt x="86185" y="8920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0" name="Forma Livre: Forma 1229">
                <a:extLst>
                  <a:ext uri="{FF2B5EF4-FFF2-40B4-BE49-F238E27FC236}">
                    <a16:creationId xmlns:a16="http://schemas.microsoft.com/office/drawing/2014/main" id="{30394B65-8011-9A5E-D0BF-7F8AA77E0041}"/>
                  </a:ext>
                </a:extLst>
              </p:cNvPr>
              <p:cNvSpPr/>
              <p:nvPr/>
            </p:nvSpPr>
            <p:spPr>
              <a:xfrm>
                <a:off x="16975586" y="5709068"/>
                <a:ext cx="137593" cy="192026"/>
              </a:xfrm>
              <a:custGeom>
                <a:avLst/>
                <a:gdLst>
                  <a:gd name="connsiteX0" fmla="*/ 55944 w 137593"/>
                  <a:gd name="connsiteY0" fmla="*/ 7560 h 192026"/>
                  <a:gd name="connsiteX1" fmla="*/ 80136 w 137593"/>
                  <a:gd name="connsiteY1" fmla="*/ 1512 h 192026"/>
                  <a:gd name="connsiteX2" fmla="*/ 108865 w 137593"/>
                  <a:gd name="connsiteY2" fmla="*/ 9072 h 192026"/>
                  <a:gd name="connsiteX3" fmla="*/ 130033 w 137593"/>
                  <a:gd name="connsiteY3" fmla="*/ 31752 h 192026"/>
                  <a:gd name="connsiteX4" fmla="*/ 137593 w 137593"/>
                  <a:gd name="connsiteY4" fmla="*/ 66529 h 192026"/>
                  <a:gd name="connsiteX5" fmla="*/ 130033 w 137593"/>
                  <a:gd name="connsiteY5" fmla="*/ 101305 h 192026"/>
                  <a:gd name="connsiteX6" fmla="*/ 108865 w 137593"/>
                  <a:gd name="connsiteY6" fmla="*/ 125498 h 192026"/>
                  <a:gd name="connsiteX7" fmla="*/ 80136 w 137593"/>
                  <a:gd name="connsiteY7" fmla="*/ 133058 h 192026"/>
                  <a:gd name="connsiteX8" fmla="*/ 55944 w 137593"/>
                  <a:gd name="connsiteY8" fmla="*/ 127010 h 192026"/>
                  <a:gd name="connsiteX9" fmla="*/ 39312 w 137593"/>
                  <a:gd name="connsiteY9" fmla="*/ 111890 h 192026"/>
                  <a:gd name="connsiteX10" fmla="*/ 39312 w 137593"/>
                  <a:gd name="connsiteY10" fmla="*/ 192027 h 192026"/>
                  <a:gd name="connsiteX11" fmla="*/ 0 w 137593"/>
                  <a:gd name="connsiteY11" fmla="*/ 192027 h 192026"/>
                  <a:gd name="connsiteX12" fmla="*/ 0 w 137593"/>
                  <a:gd name="connsiteY12" fmla="*/ 0 h 192026"/>
                  <a:gd name="connsiteX13" fmla="*/ 39312 w 137593"/>
                  <a:gd name="connsiteY13" fmla="*/ 0 h 192026"/>
                  <a:gd name="connsiteX14" fmla="*/ 39312 w 137593"/>
                  <a:gd name="connsiteY14" fmla="*/ 18144 h 192026"/>
                  <a:gd name="connsiteX15" fmla="*/ 55944 w 137593"/>
                  <a:gd name="connsiteY15" fmla="*/ 7560 h 192026"/>
                  <a:gd name="connsiteX16" fmla="*/ 87696 w 137593"/>
                  <a:gd name="connsiteY16" fmla="*/ 43849 h 192026"/>
                  <a:gd name="connsiteX17" fmla="*/ 66528 w 137593"/>
                  <a:gd name="connsiteY17" fmla="*/ 34777 h 192026"/>
                  <a:gd name="connsiteX18" fmla="*/ 46872 w 137593"/>
                  <a:gd name="connsiteY18" fmla="*/ 43849 h 192026"/>
                  <a:gd name="connsiteX19" fmla="*/ 39312 w 137593"/>
                  <a:gd name="connsiteY19" fmla="*/ 68041 h 192026"/>
                  <a:gd name="connsiteX20" fmla="*/ 46872 w 137593"/>
                  <a:gd name="connsiteY20" fmla="*/ 92233 h 192026"/>
                  <a:gd name="connsiteX21" fmla="*/ 66528 w 137593"/>
                  <a:gd name="connsiteY21" fmla="*/ 101305 h 192026"/>
                  <a:gd name="connsiteX22" fmla="*/ 86184 w 137593"/>
                  <a:gd name="connsiteY22" fmla="*/ 92233 h 192026"/>
                  <a:gd name="connsiteX23" fmla="*/ 95256 w 137593"/>
                  <a:gd name="connsiteY23" fmla="*/ 68041 h 192026"/>
                  <a:gd name="connsiteX24" fmla="*/ 87696 w 137593"/>
                  <a:gd name="connsiteY24" fmla="*/ 43849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3" h="192026">
                    <a:moveTo>
                      <a:pt x="55944" y="7560"/>
                    </a:moveTo>
                    <a:cubicBezTo>
                      <a:pt x="63504" y="4536"/>
                      <a:pt x="71064" y="1512"/>
                      <a:pt x="80136" y="1512"/>
                    </a:cubicBezTo>
                    <a:cubicBezTo>
                      <a:pt x="90721" y="1512"/>
                      <a:pt x="101305" y="4536"/>
                      <a:pt x="108865" y="9072"/>
                    </a:cubicBezTo>
                    <a:cubicBezTo>
                      <a:pt x="117936" y="15120"/>
                      <a:pt x="123985" y="22680"/>
                      <a:pt x="130033" y="31752"/>
                    </a:cubicBezTo>
                    <a:cubicBezTo>
                      <a:pt x="134570" y="42337"/>
                      <a:pt x="137593" y="52921"/>
                      <a:pt x="137593" y="66529"/>
                    </a:cubicBezTo>
                    <a:cubicBezTo>
                      <a:pt x="137593" y="80137"/>
                      <a:pt x="134570" y="92233"/>
                      <a:pt x="130033" y="101305"/>
                    </a:cubicBezTo>
                    <a:cubicBezTo>
                      <a:pt x="125497" y="111890"/>
                      <a:pt x="117936" y="119450"/>
                      <a:pt x="108865" y="125498"/>
                    </a:cubicBezTo>
                    <a:cubicBezTo>
                      <a:pt x="99793" y="131546"/>
                      <a:pt x="90721" y="133058"/>
                      <a:pt x="80136" y="133058"/>
                    </a:cubicBezTo>
                    <a:cubicBezTo>
                      <a:pt x="71064" y="133058"/>
                      <a:pt x="63504" y="131546"/>
                      <a:pt x="55944" y="127010"/>
                    </a:cubicBezTo>
                    <a:cubicBezTo>
                      <a:pt x="48384" y="123986"/>
                      <a:pt x="43848" y="117938"/>
                      <a:pt x="39312" y="111890"/>
                    </a:cubicBezTo>
                    <a:lnTo>
                      <a:pt x="39312" y="192027"/>
                    </a:lnTo>
                    <a:lnTo>
                      <a:pt x="0" y="192027"/>
                    </a:lnTo>
                    <a:lnTo>
                      <a:pt x="0" y="0"/>
                    </a:lnTo>
                    <a:lnTo>
                      <a:pt x="39312" y="0"/>
                    </a:lnTo>
                    <a:lnTo>
                      <a:pt x="39312" y="18144"/>
                    </a:lnTo>
                    <a:cubicBezTo>
                      <a:pt x="43848" y="15120"/>
                      <a:pt x="48384" y="10584"/>
                      <a:pt x="55944" y="7560"/>
                    </a:cubicBezTo>
                    <a:close/>
                    <a:moveTo>
                      <a:pt x="87696" y="43849"/>
                    </a:moveTo>
                    <a:cubicBezTo>
                      <a:pt x="81649" y="37800"/>
                      <a:pt x="75601" y="34777"/>
                      <a:pt x="66528" y="34777"/>
                    </a:cubicBezTo>
                    <a:cubicBezTo>
                      <a:pt x="58968" y="34777"/>
                      <a:pt x="51408" y="37800"/>
                      <a:pt x="46872" y="43849"/>
                    </a:cubicBezTo>
                    <a:cubicBezTo>
                      <a:pt x="40824" y="49897"/>
                      <a:pt x="39312" y="57457"/>
                      <a:pt x="39312" y="68041"/>
                    </a:cubicBezTo>
                    <a:cubicBezTo>
                      <a:pt x="39312" y="78625"/>
                      <a:pt x="42336" y="86185"/>
                      <a:pt x="46872" y="92233"/>
                    </a:cubicBezTo>
                    <a:cubicBezTo>
                      <a:pt x="52921" y="98281"/>
                      <a:pt x="58968" y="101305"/>
                      <a:pt x="66528" y="101305"/>
                    </a:cubicBezTo>
                    <a:cubicBezTo>
                      <a:pt x="74089" y="101305"/>
                      <a:pt x="81649" y="98281"/>
                      <a:pt x="86184" y="92233"/>
                    </a:cubicBezTo>
                    <a:cubicBezTo>
                      <a:pt x="92233" y="86185"/>
                      <a:pt x="95256" y="78625"/>
                      <a:pt x="95256" y="68041"/>
                    </a:cubicBezTo>
                    <a:cubicBezTo>
                      <a:pt x="96770" y="57457"/>
                      <a:pt x="93744" y="49897"/>
                      <a:pt x="87696" y="43849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1" name="Forma Livre: Forma 1230">
                <a:extLst>
                  <a:ext uri="{FF2B5EF4-FFF2-40B4-BE49-F238E27FC236}">
                    <a16:creationId xmlns:a16="http://schemas.microsoft.com/office/drawing/2014/main" id="{69B148C0-0286-C5BB-673A-8CBFF61B5FC4}"/>
                  </a:ext>
                </a:extLst>
              </p:cNvPr>
              <p:cNvSpPr/>
              <p:nvPr/>
            </p:nvSpPr>
            <p:spPr>
              <a:xfrm>
                <a:off x="17123763" y="5715116"/>
                <a:ext cx="132450" cy="130033"/>
              </a:xfrm>
              <a:custGeom>
                <a:avLst/>
                <a:gdLst>
                  <a:gd name="connsiteX0" fmla="*/ 131547 w 132450"/>
                  <a:gd name="connsiteY0" fmla="*/ 72577 h 130033"/>
                  <a:gd name="connsiteX1" fmla="*/ 40826 w 132450"/>
                  <a:gd name="connsiteY1" fmla="*/ 72577 h 130033"/>
                  <a:gd name="connsiteX2" fmla="*/ 48386 w 132450"/>
                  <a:gd name="connsiteY2" fmla="*/ 90721 h 130033"/>
                  <a:gd name="connsiteX3" fmla="*/ 65018 w 132450"/>
                  <a:gd name="connsiteY3" fmla="*/ 96769 h 130033"/>
                  <a:gd name="connsiteX4" fmla="*/ 86186 w 132450"/>
                  <a:gd name="connsiteY4" fmla="*/ 84673 h 130033"/>
                  <a:gd name="connsiteX5" fmla="*/ 128522 w 132450"/>
                  <a:gd name="connsiteY5" fmla="*/ 84673 h 130033"/>
                  <a:gd name="connsiteX6" fmla="*/ 116427 w 132450"/>
                  <a:gd name="connsiteY6" fmla="*/ 107353 h 130033"/>
                  <a:gd name="connsiteX7" fmla="*/ 95258 w 132450"/>
                  <a:gd name="connsiteY7" fmla="*/ 123985 h 130033"/>
                  <a:gd name="connsiteX8" fmla="*/ 66529 w 132450"/>
                  <a:gd name="connsiteY8" fmla="*/ 130033 h 130033"/>
                  <a:gd name="connsiteX9" fmla="*/ 31754 w 132450"/>
                  <a:gd name="connsiteY9" fmla="*/ 122473 h 130033"/>
                  <a:gd name="connsiteX10" fmla="*/ 9074 w 132450"/>
                  <a:gd name="connsiteY10" fmla="*/ 99793 h 130033"/>
                  <a:gd name="connsiteX11" fmla="*/ 0 w 132450"/>
                  <a:gd name="connsiteY11" fmla="*/ 65017 h 130033"/>
                  <a:gd name="connsiteX12" fmla="*/ 7560 w 132450"/>
                  <a:gd name="connsiteY12" fmla="*/ 30240 h 130033"/>
                  <a:gd name="connsiteX13" fmla="*/ 30240 w 132450"/>
                  <a:gd name="connsiteY13" fmla="*/ 7560 h 130033"/>
                  <a:gd name="connsiteX14" fmla="*/ 65018 w 132450"/>
                  <a:gd name="connsiteY14" fmla="*/ 0 h 130033"/>
                  <a:gd name="connsiteX15" fmla="*/ 98281 w 132450"/>
                  <a:gd name="connsiteY15" fmla="*/ 7560 h 130033"/>
                  <a:gd name="connsiteX16" fmla="*/ 120962 w 132450"/>
                  <a:gd name="connsiteY16" fmla="*/ 30240 h 130033"/>
                  <a:gd name="connsiteX17" fmla="*/ 128522 w 132450"/>
                  <a:gd name="connsiteY17" fmla="*/ 65017 h 130033"/>
                  <a:gd name="connsiteX18" fmla="*/ 131547 w 132450"/>
                  <a:gd name="connsiteY18" fmla="*/ 72577 h 130033"/>
                  <a:gd name="connsiteX19" fmla="*/ 92235 w 132450"/>
                  <a:gd name="connsiteY19" fmla="*/ 49896 h 130033"/>
                  <a:gd name="connsiteX20" fmla="*/ 84675 w 132450"/>
                  <a:gd name="connsiteY20" fmla="*/ 33264 h 130033"/>
                  <a:gd name="connsiteX21" fmla="*/ 66529 w 132450"/>
                  <a:gd name="connsiteY21" fmla="*/ 27216 h 130033"/>
                  <a:gd name="connsiteX22" fmla="*/ 49897 w 132450"/>
                  <a:gd name="connsiteY22" fmla="*/ 33264 h 130033"/>
                  <a:gd name="connsiteX23" fmla="*/ 40826 w 132450"/>
                  <a:gd name="connsiteY23" fmla="*/ 49896 h 130033"/>
                  <a:gd name="connsiteX24" fmla="*/ 92235 w 132450"/>
                  <a:gd name="connsiteY24" fmla="*/ 49896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2450" h="130033">
                    <a:moveTo>
                      <a:pt x="131547" y="72577"/>
                    </a:moveTo>
                    <a:lnTo>
                      <a:pt x="40826" y="72577"/>
                    </a:lnTo>
                    <a:cubicBezTo>
                      <a:pt x="40826" y="80137"/>
                      <a:pt x="43849" y="86185"/>
                      <a:pt x="48386" y="90721"/>
                    </a:cubicBezTo>
                    <a:cubicBezTo>
                      <a:pt x="52921" y="95257"/>
                      <a:pt x="58969" y="96769"/>
                      <a:pt x="65018" y="96769"/>
                    </a:cubicBezTo>
                    <a:cubicBezTo>
                      <a:pt x="75601" y="96769"/>
                      <a:pt x="81649" y="92233"/>
                      <a:pt x="86186" y="84673"/>
                    </a:cubicBezTo>
                    <a:lnTo>
                      <a:pt x="128522" y="84673"/>
                    </a:lnTo>
                    <a:cubicBezTo>
                      <a:pt x="127010" y="93745"/>
                      <a:pt x="122475" y="101305"/>
                      <a:pt x="116427" y="107353"/>
                    </a:cubicBezTo>
                    <a:cubicBezTo>
                      <a:pt x="110378" y="114913"/>
                      <a:pt x="104330" y="119449"/>
                      <a:pt x="95258" y="123985"/>
                    </a:cubicBezTo>
                    <a:cubicBezTo>
                      <a:pt x="86186" y="128522"/>
                      <a:pt x="77114" y="130033"/>
                      <a:pt x="66529" y="130033"/>
                    </a:cubicBezTo>
                    <a:cubicBezTo>
                      <a:pt x="54434" y="130033"/>
                      <a:pt x="42337" y="127010"/>
                      <a:pt x="31754" y="122473"/>
                    </a:cubicBezTo>
                    <a:cubicBezTo>
                      <a:pt x="21169" y="116425"/>
                      <a:pt x="13609" y="108865"/>
                      <a:pt x="9074" y="99793"/>
                    </a:cubicBezTo>
                    <a:cubicBezTo>
                      <a:pt x="3025" y="89209"/>
                      <a:pt x="0" y="77113"/>
                      <a:pt x="0" y="65017"/>
                    </a:cubicBezTo>
                    <a:cubicBezTo>
                      <a:pt x="0" y="52921"/>
                      <a:pt x="3025" y="39312"/>
                      <a:pt x="7560" y="30240"/>
                    </a:cubicBez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6" y="1512"/>
                      <a:pt x="51409" y="0"/>
                      <a:pt x="65018" y="0"/>
                    </a:cubicBezTo>
                    <a:cubicBezTo>
                      <a:pt x="77114" y="0"/>
                      <a:pt x="89210" y="3024"/>
                      <a:pt x="98281" y="7560"/>
                    </a:cubicBezTo>
                    <a:cubicBezTo>
                      <a:pt x="107355" y="13608"/>
                      <a:pt x="116427" y="21168"/>
                      <a:pt x="120962" y="30240"/>
                    </a:cubicBezTo>
                    <a:cubicBezTo>
                      <a:pt x="125498" y="39312"/>
                      <a:pt x="128522" y="51409"/>
                      <a:pt x="128522" y="65017"/>
                    </a:cubicBezTo>
                    <a:cubicBezTo>
                      <a:pt x="133058" y="63505"/>
                      <a:pt x="133058" y="68041"/>
                      <a:pt x="131547" y="72577"/>
                    </a:cubicBezTo>
                    <a:close/>
                    <a:moveTo>
                      <a:pt x="92235" y="49896"/>
                    </a:moveTo>
                    <a:cubicBezTo>
                      <a:pt x="92235" y="42336"/>
                      <a:pt x="89210" y="37800"/>
                      <a:pt x="84675" y="33264"/>
                    </a:cubicBezTo>
                    <a:cubicBezTo>
                      <a:pt x="80138" y="28728"/>
                      <a:pt x="74089" y="27216"/>
                      <a:pt x="66529" y="27216"/>
                    </a:cubicBezTo>
                    <a:cubicBezTo>
                      <a:pt x="60481" y="27216"/>
                      <a:pt x="54434" y="28728"/>
                      <a:pt x="49897" y="33264"/>
                    </a:cubicBezTo>
                    <a:cubicBezTo>
                      <a:pt x="45361" y="37800"/>
                      <a:pt x="42337" y="42336"/>
                      <a:pt x="40826" y="49896"/>
                    </a:cubicBezTo>
                    <a:lnTo>
                      <a:pt x="92235" y="49896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2" name="Forma Livre: Forma 1231">
                <a:extLst>
                  <a:ext uri="{FF2B5EF4-FFF2-40B4-BE49-F238E27FC236}">
                    <a16:creationId xmlns:a16="http://schemas.microsoft.com/office/drawing/2014/main" id="{1E85F22B-C64F-ED56-419A-F3DB782801CB}"/>
                  </a:ext>
                </a:extLst>
              </p:cNvPr>
              <p:cNvSpPr/>
              <p:nvPr/>
            </p:nvSpPr>
            <p:spPr>
              <a:xfrm>
                <a:off x="17323350" y="5668244"/>
                <a:ext cx="119449" cy="178418"/>
              </a:xfrm>
              <a:custGeom>
                <a:avLst/>
                <a:gdLst>
                  <a:gd name="connsiteX0" fmla="*/ 18143 w 119449"/>
                  <a:gd name="connsiteY0" fmla="*/ 13608 h 178418"/>
                  <a:gd name="connsiteX1" fmla="*/ 60481 w 119449"/>
                  <a:gd name="connsiteY1" fmla="*/ 0 h 178418"/>
                  <a:gd name="connsiteX2" fmla="*/ 90721 w 119449"/>
                  <a:gd name="connsiteY2" fmla="*/ 6048 h 178418"/>
                  <a:gd name="connsiteX3" fmla="*/ 110376 w 119449"/>
                  <a:gd name="connsiteY3" fmla="*/ 22680 h 178418"/>
                  <a:gd name="connsiteX4" fmla="*/ 116425 w 119449"/>
                  <a:gd name="connsiteY4" fmla="*/ 46873 h 178418"/>
                  <a:gd name="connsiteX5" fmla="*/ 108865 w 119449"/>
                  <a:gd name="connsiteY5" fmla="*/ 72577 h 178418"/>
                  <a:gd name="connsiteX6" fmla="*/ 90721 w 119449"/>
                  <a:gd name="connsiteY6" fmla="*/ 86185 h 178418"/>
                  <a:gd name="connsiteX7" fmla="*/ 90721 w 119449"/>
                  <a:gd name="connsiteY7" fmla="*/ 87697 h 178418"/>
                  <a:gd name="connsiteX8" fmla="*/ 111890 w 119449"/>
                  <a:gd name="connsiteY8" fmla="*/ 102817 h 178418"/>
                  <a:gd name="connsiteX9" fmla="*/ 119450 w 119449"/>
                  <a:gd name="connsiteY9" fmla="*/ 128522 h 178418"/>
                  <a:gd name="connsiteX10" fmla="*/ 113401 w 119449"/>
                  <a:gd name="connsiteY10" fmla="*/ 154226 h 178418"/>
                  <a:gd name="connsiteX11" fmla="*/ 93744 w 119449"/>
                  <a:gd name="connsiteY11" fmla="*/ 172370 h 178418"/>
                  <a:gd name="connsiteX12" fmla="*/ 63504 w 119449"/>
                  <a:gd name="connsiteY12" fmla="*/ 178418 h 178418"/>
                  <a:gd name="connsiteX13" fmla="*/ 18143 w 119449"/>
                  <a:gd name="connsiteY13" fmla="*/ 164810 h 178418"/>
                  <a:gd name="connsiteX14" fmla="*/ 0 w 119449"/>
                  <a:gd name="connsiteY14" fmla="*/ 122474 h 178418"/>
                  <a:gd name="connsiteX15" fmla="*/ 39312 w 119449"/>
                  <a:gd name="connsiteY15" fmla="*/ 122474 h 178418"/>
                  <a:gd name="connsiteX16" fmla="*/ 45361 w 119449"/>
                  <a:gd name="connsiteY16" fmla="*/ 139106 h 178418"/>
                  <a:gd name="connsiteX17" fmla="*/ 61992 w 119449"/>
                  <a:gd name="connsiteY17" fmla="*/ 145154 h 178418"/>
                  <a:gd name="connsiteX18" fmla="*/ 75601 w 119449"/>
                  <a:gd name="connsiteY18" fmla="*/ 140618 h 178418"/>
                  <a:gd name="connsiteX19" fmla="*/ 80136 w 119449"/>
                  <a:gd name="connsiteY19" fmla="*/ 127010 h 178418"/>
                  <a:gd name="connsiteX20" fmla="*/ 72576 w 119449"/>
                  <a:gd name="connsiteY20" fmla="*/ 110377 h 178418"/>
                  <a:gd name="connsiteX21" fmla="*/ 49896 w 119449"/>
                  <a:gd name="connsiteY21" fmla="*/ 105841 h 178418"/>
                  <a:gd name="connsiteX22" fmla="*/ 42335 w 119449"/>
                  <a:gd name="connsiteY22" fmla="*/ 105841 h 178418"/>
                  <a:gd name="connsiteX23" fmla="*/ 42335 w 119449"/>
                  <a:gd name="connsiteY23" fmla="*/ 74089 h 178418"/>
                  <a:gd name="connsiteX24" fmla="*/ 49896 w 119449"/>
                  <a:gd name="connsiteY24" fmla="*/ 74089 h 178418"/>
                  <a:gd name="connsiteX25" fmla="*/ 69553 w 119449"/>
                  <a:gd name="connsiteY25" fmla="*/ 69553 h 178418"/>
                  <a:gd name="connsiteX26" fmla="*/ 77113 w 119449"/>
                  <a:gd name="connsiteY26" fmla="*/ 54433 h 178418"/>
                  <a:gd name="connsiteX27" fmla="*/ 72576 w 119449"/>
                  <a:gd name="connsiteY27" fmla="*/ 40824 h 178418"/>
                  <a:gd name="connsiteX28" fmla="*/ 60481 w 119449"/>
                  <a:gd name="connsiteY28" fmla="*/ 36288 h 178418"/>
                  <a:gd name="connsiteX29" fmla="*/ 46872 w 119449"/>
                  <a:gd name="connsiteY29" fmla="*/ 42336 h 178418"/>
                  <a:gd name="connsiteX30" fmla="*/ 42335 w 119449"/>
                  <a:gd name="connsiteY30" fmla="*/ 55944 h 178418"/>
                  <a:gd name="connsiteX31" fmla="*/ 3023 w 119449"/>
                  <a:gd name="connsiteY31" fmla="*/ 55944 h 178418"/>
                  <a:gd name="connsiteX32" fmla="*/ 18143 w 119449"/>
                  <a:gd name="connsiteY32" fmla="*/ 13608 h 17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9449" h="178418">
                    <a:moveTo>
                      <a:pt x="18143" y="13608"/>
                    </a:moveTo>
                    <a:cubicBezTo>
                      <a:pt x="28729" y="4536"/>
                      <a:pt x="42335" y="0"/>
                      <a:pt x="60481" y="0"/>
                    </a:cubicBezTo>
                    <a:cubicBezTo>
                      <a:pt x="72576" y="0"/>
                      <a:pt x="81649" y="1512"/>
                      <a:pt x="90721" y="6048"/>
                    </a:cubicBezTo>
                    <a:cubicBezTo>
                      <a:pt x="99793" y="10584"/>
                      <a:pt x="105841" y="15120"/>
                      <a:pt x="110376" y="22680"/>
                    </a:cubicBezTo>
                    <a:cubicBezTo>
                      <a:pt x="114913" y="30240"/>
                      <a:pt x="116425" y="37800"/>
                      <a:pt x="116425" y="46873"/>
                    </a:cubicBezTo>
                    <a:cubicBezTo>
                      <a:pt x="116425" y="57457"/>
                      <a:pt x="113401" y="65017"/>
                      <a:pt x="108865" y="72577"/>
                    </a:cubicBezTo>
                    <a:cubicBezTo>
                      <a:pt x="104330" y="78625"/>
                      <a:pt x="98281" y="83161"/>
                      <a:pt x="90721" y="86185"/>
                    </a:cubicBezTo>
                    <a:lnTo>
                      <a:pt x="90721" y="87697"/>
                    </a:lnTo>
                    <a:cubicBezTo>
                      <a:pt x="99793" y="90721"/>
                      <a:pt x="107353" y="95257"/>
                      <a:pt x="111890" y="102817"/>
                    </a:cubicBezTo>
                    <a:cubicBezTo>
                      <a:pt x="116425" y="110377"/>
                      <a:pt x="119450" y="117937"/>
                      <a:pt x="119450" y="128522"/>
                    </a:cubicBezTo>
                    <a:cubicBezTo>
                      <a:pt x="119450" y="137594"/>
                      <a:pt x="117936" y="146666"/>
                      <a:pt x="113401" y="154226"/>
                    </a:cubicBezTo>
                    <a:cubicBezTo>
                      <a:pt x="108865" y="161786"/>
                      <a:pt x="102816" y="167834"/>
                      <a:pt x="93744" y="172370"/>
                    </a:cubicBezTo>
                    <a:cubicBezTo>
                      <a:pt x="84673" y="176906"/>
                      <a:pt x="75601" y="178418"/>
                      <a:pt x="63504" y="178418"/>
                    </a:cubicBezTo>
                    <a:cubicBezTo>
                      <a:pt x="45361" y="178418"/>
                      <a:pt x="30240" y="173882"/>
                      <a:pt x="18143" y="164810"/>
                    </a:cubicBezTo>
                    <a:cubicBezTo>
                      <a:pt x="7560" y="155738"/>
                      <a:pt x="1512" y="142130"/>
                      <a:pt x="0" y="122474"/>
                    </a:cubicBezTo>
                    <a:lnTo>
                      <a:pt x="39312" y="122474"/>
                    </a:lnTo>
                    <a:cubicBezTo>
                      <a:pt x="39312" y="130034"/>
                      <a:pt x="40824" y="134570"/>
                      <a:pt x="45361" y="139106"/>
                    </a:cubicBezTo>
                    <a:cubicBezTo>
                      <a:pt x="48384" y="143642"/>
                      <a:pt x="54432" y="145154"/>
                      <a:pt x="61992" y="145154"/>
                    </a:cubicBezTo>
                    <a:cubicBezTo>
                      <a:pt x="68041" y="145154"/>
                      <a:pt x="72576" y="143642"/>
                      <a:pt x="75601" y="140618"/>
                    </a:cubicBezTo>
                    <a:cubicBezTo>
                      <a:pt x="78624" y="137594"/>
                      <a:pt x="80136" y="133058"/>
                      <a:pt x="80136" y="127010"/>
                    </a:cubicBezTo>
                    <a:cubicBezTo>
                      <a:pt x="80136" y="119449"/>
                      <a:pt x="77113" y="113401"/>
                      <a:pt x="72576" y="110377"/>
                    </a:cubicBezTo>
                    <a:cubicBezTo>
                      <a:pt x="68041" y="107353"/>
                      <a:pt x="60481" y="105841"/>
                      <a:pt x="49896" y="105841"/>
                    </a:cubicBezTo>
                    <a:lnTo>
                      <a:pt x="42335" y="105841"/>
                    </a:lnTo>
                    <a:lnTo>
                      <a:pt x="42335" y="74089"/>
                    </a:lnTo>
                    <a:lnTo>
                      <a:pt x="49896" y="74089"/>
                    </a:lnTo>
                    <a:cubicBezTo>
                      <a:pt x="57456" y="74089"/>
                      <a:pt x="65016" y="72577"/>
                      <a:pt x="69553" y="69553"/>
                    </a:cubicBezTo>
                    <a:cubicBezTo>
                      <a:pt x="74089" y="66529"/>
                      <a:pt x="77113" y="61993"/>
                      <a:pt x="77113" y="54433"/>
                    </a:cubicBezTo>
                    <a:cubicBezTo>
                      <a:pt x="77113" y="48384"/>
                      <a:pt x="75601" y="43848"/>
                      <a:pt x="72576" y="40824"/>
                    </a:cubicBezTo>
                    <a:cubicBezTo>
                      <a:pt x="69553" y="37800"/>
                      <a:pt x="65016" y="36288"/>
                      <a:pt x="60481" y="36288"/>
                    </a:cubicBezTo>
                    <a:cubicBezTo>
                      <a:pt x="54432" y="36288"/>
                      <a:pt x="49896" y="37800"/>
                      <a:pt x="46872" y="42336"/>
                    </a:cubicBezTo>
                    <a:cubicBezTo>
                      <a:pt x="43849" y="45361"/>
                      <a:pt x="42335" y="49896"/>
                      <a:pt x="42335" y="55944"/>
                    </a:cubicBezTo>
                    <a:lnTo>
                      <a:pt x="3023" y="55944"/>
                    </a:lnTo>
                    <a:cubicBezTo>
                      <a:pt x="1512" y="34776"/>
                      <a:pt x="7560" y="22680"/>
                      <a:pt x="18143" y="13608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3" name="Forma Livre: Forma 1232">
                <a:extLst>
                  <a:ext uri="{FF2B5EF4-FFF2-40B4-BE49-F238E27FC236}">
                    <a16:creationId xmlns:a16="http://schemas.microsoft.com/office/drawing/2014/main" id="{B89F933F-29DB-13C2-5F6F-0F227E76D5F8}"/>
                  </a:ext>
                </a:extLst>
              </p:cNvPr>
              <p:cNvSpPr/>
              <p:nvPr/>
            </p:nvSpPr>
            <p:spPr>
              <a:xfrm>
                <a:off x="16541636" y="5975183"/>
                <a:ext cx="28727" cy="142129"/>
              </a:xfrm>
              <a:custGeom>
                <a:avLst/>
                <a:gdLst>
                  <a:gd name="connsiteX0" fmla="*/ 28728 w 28727"/>
                  <a:gd name="connsiteY0" fmla="*/ 0 h 142129"/>
                  <a:gd name="connsiteX1" fmla="*/ 28728 w 28727"/>
                  <a:gd name="connsiteY1" fmla="*/ 142130 h 142129"/>
                  <a:gd name="connsiteX2" fmla="*/ 0 w 28727"/>
                  <a:gd name="connsiteY2" fmla="*/ 142130 h 142129"/>
                  <a:gd name="connsiteX3" fmla="*/ 0 w 28727"/>
                  <a:gd name="connsiteY3" fmla="*/ 0 h 142129"/>
                  <a:gd name="connsiteX4" fmla="*/ 28728 w 28727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7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4" name="Forma Livre: Forma 1233">
                <a:extLst>
                  <a:ext uri="{FF2B5EF4-FFF2-40B4-BE49-F238E27FC236}">
                    <a16:creationId xmlns:a16="http://schemas.microsoft.com/office/drawing/2014/main" id="{16C00155-B446-3278-B2A0-4F9F3DAE082D}"/>
                  </a:ext>
                </a:extLst>
              </p:cNvPr>
              <p:cNvSpPr/>
              <p:nvPr/>
            </p:nvSpPr>
            <p:spPr>
              <a:xfrm>
                <a:off x="16597581" y="5973671"/>
                <a:ext cx="122473" cy="143641"/>
              </a:xfrm>
              <a:custGeom>
                <a:avLst/>
                <a:gdLst>
                  <a:gd name="connsiteX0" fmla="*/ 122473 w 122473"/>
                  <a:gd name="connsiteY0" fmla="*/ 143642 h 143641"/>
                  <a:gd name="connsiteX1" fmla="*/ 93744 w 122473"/>
                  <a:gd name="connsiteY1" fmla="*/ 143642 h 143641"/>
                  <a:gd name="connsiteX2" fmla="*/ 28728 w 122473"/>
                  <a:gd name="connsiteY2" fmla="*/ 45361 h 143641"/>
                  <a:gd name="connsiteX3" fmla="*/ 28728 w 122473"/>
                  <a:gd name="connsiteY3" fmla="*/ 143642 h 143641"/>
                  <a:gd name="connsiteX4" fmla="*/ 0 w 122473"/>
                  <a:gd name="connsiteY4" fmla="*/ 143642 h 143641"/>
                  <a:gd name="connsiteX5" fmla="*/ 0 w 122473"/>
                  <a:gd name="connsiteY5" fmla="*/ 0 h 143641"/>
                  <a:gd name="connsiteX6" fmla="*/ 28728 w 122473"/>
                  <a:gd name="connsiteY6" fmla="*/ 0 h 143641"/>
                  <a:gd name="connsiteX7" fmla="*/ 93744 w 122473"/>
                  <a:gd name="connsiteY7" fmla="*/ 98281 h 143641"/>
                  <a:gd name="connsiteX8" fmla="*/ 93744 w 122473"/>
                  <a:gd name="connsiteY8" fmla="*/ 0 h 143641"/>
                  <a:gd name="connsiteX9" fmla="*/ 122473 w 122473"/>
                  <a:gd name="connsiteY9" fmla="*/ 0 h 143641"/>
                  <a:gd name="connsiteX10" fmla="*/ 122473 w 122473"/>
                  <a:gd name="connsiteY10" fmla="*/ 143642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473" h="143641">
                    <a:moveTo>
                      <a:pt x="122473" y="143642"/>
                    </a:moveTo>
                    <a:lnTo>
                      <a:pt x="93744" y="143642"/>
                    </a:lnTo>
                    <a:lnTo>
                      <a:pt x="28728" y="45361"/>
                    </a:lnTo>
                    <a:lnTo>
                      <a:pt x="28728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28728" y="0"/>
                    </a:lnTo>
                    <a:lnTo>
                      <a:pt x="93744" y="98281"/>
                    </a:lnTo>
                    <a:lnTo>
                      <a:pt x="93744" y="0"/>
                    </a:lnTo>
                    <a:lnTo>
                      <a:pt x="122473" y="0"/>
                    </a:lnTo>
                    <a:lnTo>
                      <a:pt x="122473" y="143642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5" name="Forma Livre: Forma 1234">
                <a:extLst>
                  <a:ext uri="{FF2B5EF4-FFF2-40B4-BE49-F238E27FC236}">
                    <a16:creationId xmlns:a16="http://schemas.microsoft.com/office/drawing/2014/main" id="{09D5D32D-B376-A941-8712-178E8A2A50E4}"/>
                  </a:ext>
                </a:extLst>
              </p:cNvPr>
              <p:cNvSpPr/>
              <p:nvPr/>
            </p:nvSpPr>
            <p:spPr>
              <a:xfrm>
                <a:off x="16748783" y="5975183"/>
                <a:ext cx="123984" cy="142129"/>
              </a:xfrm>
              <a:custGeom>
                <a:avLst/>
                <a:gdLst>
                  <a:gd name="connsiteX0" fmla="*/ 89209 w 123984"/>
                  <a:gd name="connsiteY0" fmla="*/ 7560 h 142129"/>
                  <a:gd name="connsiteX1" fmla="*/ 114913 w 123984"/>
                  <a:gd name="connsiteY1" fmla="*/ 33265 h 142129"/>
                  <a:gd name="connsiteX2" fmla="*/ 123985 w 123984"/>
                  <a:gd name="connsiteY2" fmla="*/ 71065 h 142129"/>
                  <a:gd name="connsiteX3" fmla="*/ 114913 w 123984"/>
                  <a:gd name="connsiteY3" fmla="*/ 108866 h 142129"/>
                  <a:gd name="connsiteX4" fmla="*/ 89209 w 123984"/>
                  <a:gd name="connsiteY4" fmla="*/ 133058 h 142129"/>
                  <a:gd name="connsiteX5" fmla="*/ 49896 w 123984"/>
                  <a:gd name="connsiteY5" fmla="*/ 142130 h 142129"/>
                  <a:gd name="connsiteX6" fmla="*/ 0 w 123984"/>
                  <a:gd name="connsiteY6" fmla="*/ 142130 h 142129"/>
                  <a:gd name="connsiteX7" fmla="*/ 0 w 123984"/>
                  <a:gd name="connsiteY7" fmla="*/ 0 h 142129"/>
                  <a:gd name="connsiteX8" fmla="*/ 49896 w 123984"/>
                  <a:gd name="connsiteY8" fmla="*/ 0 h 142129"/>
                  <a:gd name="connsiteX9" fmla="*/ 89209 w 123984"/>
                  <a:gd name="connsiteY9" fmla="*/ 7560 h 142129"/>
                  <a:gd name="connsiteX10" fmla="*/ 83161 w 123984"/>
                  <a:gd name="connsiteY10" fmla="*/ 105841 h 142129"/>
                  <a:gd name="connsiteX11" fmla="*/ 95257 w 123984"/>
                  <a:gd name="connsiteY11" fmla="*/ 71065 h 142129"/>
                  <a:gd name="connsiteX12" fmla="*/ 83161 w 123984"/>
                  <a:gd name="connsiteY12" fmla="*/ 36288 h 142129"/>
                  <a:gd name="connsiteX13" fmla="*/ 48384 w 123984"/>
                  <a:gd name="connsiteY13" fmla="*/ 24192 h 142129"/>
                  <a:gd name="connsiteX14" fmla="*/ 28728 w 123984"/>
                  <a:gd name="connsiteY14" fmla="*/ 24192 h 142129"/>
                  <a:gd name="connsiteX15" fmla="*/ 28728 w 123984"/>
                  <a:gd name="connsiteY15" fmla="*/ 117938 h 142129"/>
                  <a:gd name="connsiteX16" fmla="*/ 48384 w 123984"/>
                  <a:gd name="connsiteY16" fmla="*/ 117938 h 142129"/>
                  <a:gd name="connsiteX17" fmla="*/ 83161 w 123984"/>
                  <a:gd name="connsiteY17" fmla="*/ 105841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4" h="142129">
                    <a:moveTo>
                      <a:pt x="89209" y="7560"/>
                    </a:moveTo>
                    <a:cubicBezTo>
                      <a:pt x="101305" y="13608"/>
                      <a:pt x="108865" y="21168"/>
                      <a:pt x="114913" y="33265"/>
                    </a:cubicBezTo>
                    <a:cubicBezTo>
                      <a:pt x="120962" y="43848"/>
                      <a:pt x="123985" y="55945"/>
                      <a:pt x="123985" y="71065"/>
                    </a:cubicBezTo>
                    <a:cubicBezTo>
                      <a:pt x="123985" y="84673"/>
                      <a:pt x="120962" y="98281"/>
                      <a:pt x="114913" y="108866"/>
                    </a:cubicBezTo>
                    <a:cubicBezTo>
                      <a:pt x="108865" y="119449"/>
                      <a:pt x="99793" y="128522"/>
                      <a:pt x="89209" y="133058"/>
                    </a:cubicBezTo>
                    <a:cubicBezTo>
                      <a:pt x="78624" y="137594"/>
                      <a:pt x="65017" y="142130"/>
                      <a:pt x="49896" y="142130"/>
                    </a:cubicBezTo>
                    <a:lnTo>
                      <a:pt x="0" y="142130"/>
                    </a:lnTo>
                    <a:lnTo>
                      <a:pt x="0" y="0"/>
                    </a:lnTo>
                    <a:lnTo>
                      <a:pt x="49896" y="0"/>
                    </a:lnTo>
                    <a:cubicBezTo>
                      <a:pt x="65017" y="0"/>
                      <a:pt x="78624" y="1512"/>
                      <a:pt x="89209" y="7560"/>
                    </a:cubicBezTo>
                    <a:close/>
                    <a:moveTo>
                      <a:pt x="83161" y="105841"/>
                    </a:moveTo>
                    <a:cubicBezTo>
                      <a:pt x="90721" y="98281"/>
                      <a:pt x="95257" y="86185"/>
                      <a:pt x="95257" y="71065"/>
                    </a:cubicBezTo>
                    <a:cubicBezTo>
                      <a:pt x="95257" y="55945"/>
                      <a:pt x="90721" y="43848"/>
                      <a:pt x="83161" y="36288"/>
                    </a:cubicBezTo>
                    <a:cubicBezTo>
                      <a:pt x="75601" y="27217"/>
                      <a:pt x="63504" y="24192"/>
                      <a:pt x="48384" y="24192"/>
                    </a:cubicBezTo>
                    <a:lnTo>
                      <a:pt x="28728" y="24192"/>
                    </a:lnTo>
                    <a:lnTo>
                      <a:pt x="28728" y="117938"/>
                    </a:lnTo>
                    <a:lnTo>
                      <a:pt x="48384" y="117938"/>
                    </a:lnTo>
                    <a:cubicBezTo>
                      <a:pt x="63504" y="117938"/>
                      <a:pt x="75601" y="113401"/>
                      <a:pt x="83161" y="105841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6" name="Forma Livre: Forma 1235">
                <a:extLst>
                  <a:ext uri="{FF2B5EF4-FFF2-40B4-BE49-F238E27FC236}">
                    <a16:creationId xmlns:a16="http://schemas.microsoft.com/office/drawing/2014/main" id="{BDB417CD-67C3-3703-7DEE-3FD5D1AE4BB6}"/>
                  </a:ext>
                </a:extLst>
              </p:cNvPr>
              <p:cNvSpPr/>
              <p:nvPr/>
            </p:nvSpPr>
            <p:spPr>
              <a:xfrm>
                <a:off x="16895448" y="5975183"/>
                <a:ext cx="28728" cy="142129"/>
              </a:xfrm>
              <a:custGeom>
                <a:avLst/>
                <a:gdLst>
                  <a:gd name="connsiteX0" fmla="*/ 28729 w 28728"/>
                  <a:gd name="connsiteY0" fmla="*/ 0 h 142129"/>
                  <a:gd name="connsiteX1" fmla="*/ 28729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9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9" y="0"/>
                    </a:move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9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7" name="Forma Livre: Forma 1236">
                <a:extLst>
                  <a:ext uri="{FF2B5EF4-FFF2-40B4-BE49-F238E27FC236}">
                    <a16:creationId xmlns:a16="http://schemas.microsoft.com/office/drawing/2014/main" id="{28419ACF-D422-B383-3766-C7909B3D3F55}"/>
                  </a:ext>
                </a:extLst>
              </p:cNvPr>
              <p:cNvSpPr/>
              <p:nvPr/>
            </p:nvSpPr>
            <p:spPr>
              <a:xfrm>
                <a:off x="16951393" y="5975183"/>
                <a:ext cx="108865" cy="142129"/>
              </a:xfrm>
              <a:custGeom>
                <a:avLst/>
                <a:gdLst>
                  <a:gd name="connsiteX0" fmla="*/ 74089 w 108865"/>
                  <a:gd name="connsiteY0" fmla="*/ 142130 h 142129"/>
                  <a:gd name="connsiteX1" fmla="*/ 42336 w 108865"/>
                  <a:gd name="connsiteY1" fmla="*/ 86185 h 142129"/>
                  <a:gd name="connsiteX2" fmla="*/ 28729 w 108865"/>
                  <a:gd name="connsiteY2" fmla="*/ 86185 h 142129"/>
                  <a:gd name="connsiteX3" fmla="*/ 28729 w 108865"/>
                  <a:gd name="connsiteY3" fmla="*/ 142130 h 142129"/>
                  <a:gd name="connsiteX4" fmla="*/ 0 w 108865"/>
                  <a:gd name="connsiteY4" fmla="*/ 142130 h 142129"/>
                  <a:gd name="connsiteX5" fmla="*/ 0 w 108865"/>
                  <a:gd name="connsiteY5" fmla="*/ 0 h 142129"/>
                  <a:gd name="connsiteX6" fmla="*/ 52921 w 108865"/>
                  <a:gd name="connsiteY6" fmla="*/ 0 h 142129"/>
                  <a:gd name="connsiteX7" fmla="*/ 81649 w 108865"/>
                  <a:gd name="connsiteY7" fmla="*/ 6048 h 142129"/>
                  <a:gd name="connsiteX8" fmla="*/ 99794 w 108865"/>
                  <a:gd name="connsiteY8" fmla="*/ 21168 h 142129"/>
                  <a:gd name="connsiteX9" fmla="*/ 105842 w 108865"/>
                  <a:gd name="connsiteY9" fmla="*/ 43848 h 142129"/>
                  <a:gd name="connsiteX10" fmla="*/ 98282 w 108865"/>
                  <a:gd name="connsiteY10" fmla="*/ 69553 h 142129"/>
                  <a:gd name="connsiteX11" fmla="*/ 74089 w 108865"/>
                  <a:gd name="connsiteY11" fmla="*/ 84673 h 142129"/>
                  <a:gd name="connsiteX12" fmla="*/ 108866 w 108865"/>
                  <a:gd name="connsiteY12" fmla="*/ 142130 h 142129"/>
                  <a:gd name="connsiteX13" fmla="*/ 74089 w 108865"/>
                  <a:gd name="connsiteY13" fmla="*/ 142130 h 142129"/>
                  <a:gd name="connsiteX14" fmla="*/ 30240 w 108865"/>
                  <a:gd name="connsiteY14" fmla="*/ 65017 h 142129"/>
                  <a:gd name="connsiteX15" fmla="*/ 54433 w 108865"/>
                  <a:gd name="connsiteY15" fmla="*/ 65017 h 142129"/>
                  <a:gd name="connsiteX16" fmla="*/ 71065 w 108865"/>
                  <a:gd name="connsiteY16" fmla="*/ 58969 h 142129"/>
                  <a:gd name="connsiteX17" fmla="*/ 77114 w 108865"/>
                  <a:gd name="connsiteY17" fmla="*/ 43848 h 142129"/>
                  <a:gd name="connsiteX18" fmla="*/ 71065 w 108865"/>
                  <a:gd name="connsiteY18" fmla="*/ 28728 h 142129"/>
                  <a:gd name="connsiteX19" fmla="*/ 54433 w 108865"/>
                  <a:gd name="connsiteY19" fmla="*/ 22680 h 142129"/>
                  <a:gd name="connsiteX20" fmla="*/ 30240 w 108865"/>
                  <a:gd name="connsiteY20" fmla="*/ 22680 h 142129"/>
                  <a:gd name="connsiteX21" fmla="*/ 30240 w 108865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5" h="142129">
                    <a:moveTo>
                      <a:pt x="74089" y="142130"/>
                    </a:moveTo>
                    <a:lnTo>
                      <a:pt x="42336" y="86185"/>
                    </a:lnTo>
                    <a:lnTo>
                      <a:pt x="28729" y="86185"/>
                    </a:lnTo>
                    <a:lnTo>
                      <a:pt x="28729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5" y="0"/>
                      <a:pt x="74089" y="1512"/>
                      <a:pt x="81649" y="6048"/>
                    </a:cubicBezTo>
                    <a:cubicBezTo>
                      <a:pt x="89210" y="10584"/>
                      <a:pt x="95257" y="15120"/>
                      <a:pt x="99794" y="21168"/>
                    </a:cubicBezTo>
                    <a:cubicBezTo>
                      <a:pt x="104329" y="27217"/>
                      <a:pt x="105842" y="34777"/>
                      <a:pt x="105842" y="43848"/>
                    </a:cubicBezTo>
                    <a:cubicBezTo>
                      <a:pt x="105842" y="52921"/>
                      <a:pt x="102817" y="61993"/>
                      <a:pt x="98282" y="69553"/>
                    </a:cubicBezTo>
                    <a:cubicBezTo>
                      <a:pt x="92234" y="77113"/>
                      <a:pt x="84674" y="81649"/>
                      <a:pt x="74089" y="84673"/>
                    </a:cubicBezTo>
                    <a:lnTo>
                      <a:pt x="108866" y="142130"/>
                    </a:lnTo>
                    <a:lnTo>
                      <a:pt x="74089" y="142130"/>
                    </a:lnTo>
                    <a:close/>
                    <a:moveTo>
                      <a:pt x="30240" y="65017"/>
                    </a:moveTo>
                    <a:lnTo>
                      <a:pt x="54433" y="65017"/>
                    </a:lnTo>
                    <a:cubicBezTo>
                      <a:pt x="61993" y="65017"/>
                      <a:pt x="68041" y="63505"/>
                      <a:pt x="71065" y="58969"/>
                    </a:cubicBezTo>
                    <a:cubicBezTo>
                      <a:pt x="75601" y="55945"/>
                      <a:pt x="77114" y="49897"/>
                      <a:pt x="77114" y="43848"/>
                    </a:cubicBezTo>
                    <a:cubicBezTo>
                      <a:pt x="77114" y="37800"/>
                      <a:pt x="75601" y="31752"/>
                      <a:pt x="71065" y="28728"/>
                    </a:cubicBezTo>
                    <a:cubicBezTo>
                      <a:pt x="66529" y="25705"/>
                      <a:pt x="61993" y="22680"/>
                      <a:pt x="54433" y="22680"/>
                    </a:cubicBezTo>
                    <a:lnTo>
                      <a:pt x="30240" y="22680"/>
                    </a:lnTo>
                    <a:lnTo>
                      <a:pt x="30240" y="65017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8" name="Forma Livre: Forma 1237">
                <a:extLst>
                  <a:ext uri="{FF2B5EF4-FFF2-40B4-BE49-F238E27FC236}">
                    <a16:creationId xmlns:a16="http://schemas.microsoft.com/office/drawing/2014/main" id="{8A6B5415-C0E6-4865-9904-DB553AC75B67}"/>
                  </a:ext>
                </a:extLst>
              </p:cNvPr>
              <p:cNvSpPr/>
              <p:nvPr/>
            </p:nvSpPr>
            <p:spPr>
              <a:xfrm>
                <a:off x="17082939" y="5973671"/>
                <a:ext cx="83161" cy="143641"/>
              </a:xfrm>
              <a:custGeom>
                <a:avLst/>
                <a:gdLst>
                  <a:gd name="connsiteX0" fmla="*/ 28729 w 83161"/>
                  <a:gd name="connsiteY0" fmla="*/ 24192 h 143641"/>
                  <a:gd name="connsiteX1" fmla="*/ 28729 w 83161"/>
                  <a:gd name="connsiteY1" fmla="*/ 60481 h 143641"/>
                  <a:gd name="connsiteX2" fmla="*/ 77113 w 83161"/>
                  <a:gd name="connsiteY2" fmla="*/ 60481 h 143641"/>
                  <a:gd name="connsiteX3" fmla="*/ 77113 w 83161"/>
                  <a:gd name="connsiteY3" fmla="*/ 83161 h 143641"/>
                  <a:gd name="connsiteX4" fmla="*/ 28729 w 83161"/>
                  <a:gd name="connsiteY4" fmla="*/ 83161 h 143641"/>
                  <a:gd name="connsiteX5" fmla="*/ 28729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9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9" y="24192"/>
                    </a:moveTo>
                    <a:lnTo>
                      <a:pt x="28729" y="60481"/>
                    </a:lnTo>
                    <a:lnTo>
                      <a:pt x="77113" y="60481"/>
                    </a:lnTo>
                    <a:lnTo>
                      <a:pt x="77113" y="83161"/>
                    </a:lnTo>
                    <a:lnTo>
                      <a:pt x="28729" y="83161"/>
                    </a:lnTo>
                    <a:lnTo>
                      <a:pt x="28729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9" y="2268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39" name="Forma Livre: Forma 1238">
                <a:extLst>
                  <a:ext uri="{FF2B5EF4-FFF2-40B4-BE49-F238E27FC236}">
                    <a16:creationId xmlns:a16="http://schemas.microsoft.com/office/drawing/2014/main" id="{8146D055-6BAE-A68E-5C58-836D2F99AAA2}"/>
                  </a:ext>
                </a:extLst>
              </p:cNvPr>
              <p:cNvSpPr/>
              <p:nvPr/>
            </p:nvSpPr>
            <p:spPr>
              <a:xfrm>
                <a:off x="17185757" y="5973671"/>
                <a:ext cx="139105" cy="146666"/>
              </a:xfrm>
              <a:custGeom>
                <a:avLst/>
                <a:gdLst>
                  <a:gd name="connsiteX0" fmla="*/ 9072 w 139105"/>
                  <a:gd name="connsiteY0" fmla="*/ 34777 h 146666"/>
                  <a:gd name="connsiteX1" fmla="*/ 34775 w 139105"/>
                  <a:gd name="connsiteY1" fmla="*/ 9072 h 146666"/>
                  <a:gd name="connsiteX2" fmla="*/ 71064 w 139105"/>
                  <a:gd name="connsiteY2" fmla="*/ 0 h 146666"/>
                  <a:gd name="connsiteX3" fmla="*/ 113401 w 139105"/>
                  <a:gd name="connsiteY3" fmla="*/ 12096 h 146666"/>
                  <a:gd name="connsiteX4" fmla="*/ 139105 w 139105"/>
                  <a:gd name="connsiteY4" fmla="*/ 45361 h 146666"/>
                  <a:gd name="connsiteX5" fmla="*/ 105841 w 139105"/>
                  <a:gd name="connsiteY5" fmla="*/ 45361 h 146666"/>
                  <a:gd name="connsiteX6" fmla="*/ 92233 w 139105"/>
                  <a:gd name="connsiteY6" fmla="*/ 30240 h 146666"/>
                  <a:gd name="connsiteX7" fmla="*/ 71064 w 139105"/>
                  <a:gd name="connsiteY7" fmla="*/ 25705 h 146666"/>
                  <a:gd name="connsiteX8" fmla="*/ 48384 w 139105"/>
                  <a:gd name="connsiteY8" fmla="*/ 31752 h 146666"/>
                  <a:gd name="connsiteX9" fmla="*/ 33264 w 139105"/>
                  <a:gd name="connsiteY9" fmla="*/ 48385 h 146666"/>
                  <a:gd name="connsiteX10" fmla="*/ 27215 w 139105"/>
                  <a:gd name="connsiteY10" fmla="*/ 72577 h 146666"/>
                  <a:gd name="connsiteX11" fmla="*/ 33264 w 139105"/>
                  <a:gd name="connsiteY11" fmla="*/ 96770 h 146666"/>
                  <a:gd name="connsiteX12" fmla="*/ 48384 w 139105"/>
                  <a:gd name="connsiteY12" fmla="*/ 113401 h 146666"/>
                  <a:gd name="connsiteX13" fmla="*/ 71064 w 139105"/>
                  <a:gd name="connsiteY13" fmla="*/ 119450 h 146666"/>
                  <a:gd name="connsiteX14" fmla="*/ 92233 w 139105"/>
                  <a:gd name="connsiteY14" fmla="*/ 114914 h 146666"/>
                  <a:gd name="connsiteX15" fmla="*/ 105841 w 139105"/>
                  <a:gd name="connsiteY15" fmla="*/ 99793 h 146666"/>
                  <a:gd name="connsiteX16" fmla="*/ 139105 w 139105"/>
                  <a:gd name="connsiteY16" fmla="*/ 99793 h 146666"/>
                  <a:gd name="connsiteX17" fmla="*/ 113401 w 139105"/>
                  <a:gd name="connsiteY17" fmla="*/ 134570 h 146666"/>
                  <a:gd name="connsiteX18" fmla="*/ 71064 w 139105"/>
                  <a:gd name="connsiteY18" fmla="*/ 146666 h 146666"/>
                  <a:gd name="connsiteX19" fmla="*/ 34775 w 139105"/>
                  <a:gd name="connsiteY19" fmla="*/ 137594 h 146666"/>
                  <a:gd name="connsiteX20" fmla="*/ 9072 w 139105"/>
                  <a:gd name="connsiteY20" fmla="*/ 111890 h 146666"/>
                  <a:gd name="connsiteX21" fmla="*/ 0 w 139105"/>
                  <a:gd name="connsiteY21" fmla="*/ 74089 h 146666"/>
                  <a:gd name="connsiteX22" fmla="*/ 9072 w 139105"/>
                  <a:gd name="connsiteY22" fmla="*/ 34777 h 14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105" h="146666">
                    <a:moveTo>
                      <a:pt x="9072" y="34777"/>
                    </a:moveTo>
                    <a:cubicBezTo>
                      <a:pt x="15120" y="24192"/>
                      <a:pt x="24192" y="15120"/>
                      <a:pt x="34775" y="9072"/>
                    </a:cubicBezTo>
                    <a:cubicBezTo>
                      <a:pt x="45361" y="3024"/>
                      <a:pt x="57456" y="0"/>
                      <a:pt x="71064" y="0"/>
                    </a:cubicBezTo>
                    <a:cubicBezTo>
                      <a:pt x="87696" y="0"/>
                      <a:pt x="101305" y="4536"/>
                      <a:pt x="113401" y="12096"/>
                    </a:cubicBezTo>
                    <a:cubicBezTo>
                      <a:pt x="125497" y="19657"/>
                      <a:pt x="133057" y="31752"/>
                      <a:pt x="139105" y="45361"/>
                    </a:cubicBezTo>
                    <a:lnTo>
                      <a:pt x="105841" y="45361"/>
                    </a:lnTo>
                    <a:cubicBezTo>
                      <a:pt x="102816" y="37800"/>
                      <a:pt x="98281" y="33265"/>
                      <a:pt x="92233" y="30240"/>
                    </a:cubicBezTo>
                    <a:cubicBezTo>
                      <a:pt x="86184" y="27217"/>
                      <a:pt x="80136" y="25705"/>
                      <a:pt x="71064" y="25705"/>
                    </a:cubicBezTo>
                    <a:cubicBezTo>
                      <a:pt x="63504" y="25705"/>
                      <a:pt x="55944" y="27217"/>
                      <a:pt x="48384" y="31752"/>
                    </a:cubicBezTo>
                    <a:cubicBezTo>
                      <a:pt x="42335" y="36289"/>
                      <a:pt x="36287" y="40825"/>
                      <a:pt x="33264" y="48385"/>
                    </a:cubicBezTo>
                    <a:cubicBezTo>
                      <a:pt x="30240" y="55945"/>
                      <a:pt x="27215" y="63505"/>
                      <a:pt x="27215" y="72577"/>
                    </a:cubicBezTo>
                    <a:cubicBezTo>
                      <a:pt x="27215" y="81649"/>
                      <a:pt x="28727" y="90721"/>
                      <a:pt x="33264" y="96770"/>
                    </a:cubicBezTo>
                    <a:cubicBezTo>
                      <a:pt x="36287" y="104330"/>
                      <a:pt x="42335" y="108866"/>
                      <a:pt x="48384" y="113401"/>
                    </a:cubicBezTo>
                    <a:cubicBezTo>
                      <a:pt x="54432" y="117938"/>
                      <a:pt x="61992" y="119450"/>
                      <a:pt x="71064" y="119450"/>
                    </a:cubicBezTo>
                    <a:cubicBezTo>
                      <a:pt x="78624" y="119450"/>
                      <a:pt x="86184" y="117938"/>
                      <a:pt x="92233" y="114914"/>
                    </a:cubicBezTo>
                    <a:cubicBezTo>
                      <a:pt x="98281" y="111890"/>
                      <a:pt x="102816" y="105841"/>
                      <a:pt x="105841" y="99793"/>
                    </a:cubicBezTo>
                    <a:lnTo>
                      <a:pt x="139105" y="99793"/>
                    </a:lnTo>
                    <a:cubicBezTo>
                      <a:pt x="134568" y="114914"/>
                      <a:pt x="125497" y="125498"/>
                      <a:pt x="113401" y="134570"/>
                    </a:cubicBezTo>
                    <a:cubicBezTo>
                      <a:pt x="101305" y="142130"/>
                      <a:pt x="87696" y="146666"/>
                      <a:pt x="71064" y="146666"/>
                    </a:cubicBezTo>
                    <a:cubicBezTo>
                      <a:pt x="57456" y="146666"/>
                      <a:pt x="45361" y="143642"/>
                      <a:pt x="34775" y="137594"/>
                    </a:cubicBezTo>
                    <a:cubicBezTo>
                      <a:pt x="24192" y="131546"/>
                      <a:pt x="15120" y="122474"/>
                      <a:pt x="9072" y="111890"/>
                    </a:cubicBezTo>
                    <a:cubicBezTo>
                      <a:pt x="3023" y="101305"/>
                      <a:pt x="0" y="87697"/>
                      <a:pt x="0" y="74089"/>
                    </a:cubicBezTo>
                    <a:cubicBezTo>
                      <a:pt x="0" y="57457"/>
                      <a:pt x="3023" y="45361"/>
                      <a:pt x="9072" y="34777"/>
                    </a:cubicBez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40" name="Forma Livre: Forma 1239">
                <a:extLst>
                  <a:ext uri="{FF2B5EF4-FFF2-40B4-BE49-F238E27FC236}">
                    <a16:creationId xmlns:a16="http://schemas.microsoft.com/office/drawing/2014/main" id="{1B292074-E00B-AEEC-084B-A32927B6C7C8}"/>
                  </a:ext>
                </a:extLst>
              </p:cNvPr>
              <p:cNvSpPr/>
              <p:nvPr/>
            </p:nvSpPr>
            <p:spPr>
              <a:xfrm>
                <a:off x="17341494" y="5975183"/>
                <a:ext cx="104329" cy="142129"/>
              </a:xfrm>
              <a:custGeom>
                <a:avLst/>
                <a:gdLst>
                  <a:gd name="connsiteX0" fmla="*/ 104330 w 104329"/>
                  <a:gd name="connsiteY0" fmla="*/ 0 h 142129"/>
                  <a:gd name="connsiteX1" fmla="*/ 104330 w 104329"/>
                  <a:gd name="connsiteY1" fmla="*/ 22680 h 142129"/>
                  <a:gd name="connsiteX2" fmla="*/ 66529 w 104329"/>
                  <a:gd name="connsiteY2" fmla="*/ 22680 h 142129"/>
                  <a:gd name="connsiteX3" fmla="*/ 66529 w 104329"/>
                  <a:gd name="connsiteY3" fmla="*/ 142130 h 142129"/>
                  <a:gd name="connsiteX4" fmla="*/ 37800 w 104329"/>
                  <a:gd name="connsiteY4" fmla="*/ 142130 h 142129"/>
                  <a:gd name="connsiteX5" fmla="*/ 37800 w 104329"/>
                  <a:gd name="connsiteY5" fmla="*/ 22680 h 142129"/>
                  <a:gd name="connsiteX6" fmla="*/ 0 w 104329"/>
                  <a:gd name="connsiteY6" fmla="*/ 22680 h 142129"/>
                  <a:gd name="connsiteX7" fmla="*/ 0 w 104329"/>
                  <a:gd name="connsiteY7" fmla="*/ 0 h 142129"/>
                  <a:gd name="connsiteX8" fmla="*/ 104330 w 104329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9" h="142129">
                    <a:moveTo>
                      <a:pt x="104330" y="0"/>
                    </a:moveTo>
                    <a:lnTo>
                      <a:pt x="104330" y="22680"/>
                    </a:lnTo>
                    <a:lnTo>
                      <a:pt x="66529" y="22680"/>
                    </a:lnTo>
                    <a:lnTo>
                      <a:pt x="66529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30" y="0"/>
                    </a:lnTo>
                    <a:close/>
                  </a:path>
                </a:pathLst>
              </a:custGeom>
              <a:solidFill>
                <a:srgbClr val="1E2F5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3" name="Gráfico 12">
              <a:extLst>
                <a:ext uri="{FF2B5EF4-FFF2-40B4-BE49-F238E27FC236}">
                  <a16:creationId xmlns:a16="http://schemas.microsoft.com/office/drawing/2014/main" id="{9A7206F7-02D9-4055-697F-8FCFDF4F1685}"/>
                </a:ext>
              </a:extLst>
            </p:cNvPr>
            <p:cNvGrpSpPr/>
            <p:nvPr/>
          </p:nvGrpSpPr>
          <p:grpSpPr>
            <a:xfrm>
              <a:off x="11073151" y="3277014"/>
              <a:ext cx="820878" cy="411806"/>
              <a:chOff x="8266354" y="3902205"/>
              <a:chExt cx="907211" cy="455117"/>
            </a:xfrm>
            <a:solidFill>
              <a:srgbClr val="706F6F"/>
            </a:solidFill>
          </p:grpSpPr>
          <p:sp>
            <p:nvSpPr>
              <p:cNvPr id="1213" name="Forma Livre: Forma 1212">
                <a:extLst>
                  <a:ext uri="{FF2B5EF4-FFF2-40B4-BE49-F238E27FC236}">
                    <a16:creationId xmlns:a16="http://schemas.microsoft.com/office/drawing/2014/main" id="{2EE5AC88-6DC4-BEEF-DE53-E8E1169C8CCC}"/>
                  </a:ext>
                </a:extLst>
              </p:cNvPr>
              <p:cNvSpPr/>
              <p:nvPr/>
            </p:nvSpPr>
            <p:spPr>
              <a:xfrm>
                <a:off x="8266354" y="3911277"/>
                <a:ext cx="122473" cy="168401"/>
              </a:xfrm>
              <a:custGeom>
                <a:avLst/>
                <a:gdLst>
                  <a:gd name="connsiteX0" fmla="*/ 33265 w 122473"/>
                  <a:gd name="connsiteY0" fmla="*/ 163298 h 168401"/>
                  <a:gd name="connsiteX1" fmla="*/ 10584 w 122473"/>
                  <a:gd name="connsiteY1" fmla="*/ 146666 h 168401"/>
                  <a:gd name="connsiteX2" fmla="*/ 1512 w 122473"/>
                  <a:gd name="connsiteY2" fmla="*/ 119450 h 168401"/>
                  <a:gd name="connsiteX3" fmla="*/ 43848 w 122473"/>
                  <a:gd name="connsiteY3" fmla="*/ 119450 h 168401"/>
                  <a:gd name="connsiteX4" fmla="*/ 49897 w 122473"/>
                  <a:gd name="connsiteY4" fmla="*/ 133058 h 168401"/>
                  <a:gd name="connsiteX5" fmla="*/ 63505 w 122473"/>
                  <a:gd name="connsiteY5" fmla="*/ 137594 h 168401"/>
                  <a:gd name="connsiteX6" fmla="*/ 77113 w 122473"/>
                  <a:gd name="connsiteY6" fmla="*/ 133058 h 168401"/>
                  <a:gd name="connsiteX7" fmla="*/ 81649 w 122473"/>
                  <a:gd name="connsiteY7" fmla="*/ 122474 h 168401"/>
                  <a:gd name="connsiteX8" fmla="*/ 77113 w 122473"/>
                  <a:gd name="connsiteY8" fmla="*/ 111890 h 168401"/>
                  <a:gd name="connsiteX9" fmla="*/ 66529 w 122473"/>
                  <a:gd name="connsiteY9" fmla="*/ 105841 h 168401"/>
                  <a:gd name="connsiteX10" fmla="*/ 49897 w 122473"/>
                  <a:gd name="connsiteY10" fmla="*/ 99793 h 168401"/>
                  <a:gd name="connsiteX11" fmla="*/ 24192 w 122473"/>
                  <a:gd name="connsiteY11" fmla="*/ 90721 h 168401"/>
                  <a:gd name="connsiteX12" fmla="*/ 7560 w 122473"/>
                  <a:gd name="connsiteY12" fmla="*/ 75601 h 168401"/>
                  <a:gd name="connsiteX13" fmla="*/ 0 w 122473"/>
                  <a:gd name="connsiteY13" fmla="*/ 49897 h 168401"/>
                  <a:gd name="connsiteX14" fmla="*/ 16632 w 122473"/>
                  <a:gd name="connsiteY14" fmla="*/ 13608 h 168401"/>
                  <a:gd name="connsiteX15" fmla="*/ 60481 w 122473"/>
                  <a:gd name="connsiteY15" fmla="*/ 0 h 168401"/>
                  <a:gd name="connsiteX16" fmla="*/ 104329 w 122473"/>
                  <a:gd name="connsiteY16" fmla="*/ 13608 h 168401"/>
                  <a:gd name="connsiteX17" fmla="*/ 122474 w 122473"/>
                  <a:gd name="connsiteY17" fmla="*/ 49897 h 168401"/>
                  <a:gd name="connsiteX18" fmla="*/ 78625 w 122473"/>
                  <a:gd name="connsiteY18" fmla="*/ 49897 h 168401"/>
                  <a:gd name="connsiteX19" fmla="*/ 72577 w 122473"/>
                  <a:gd name="connsiteY19" fmla="*/ 37800 h 168401"/>
                  <a:gd name="connsiteX20" fmla="*/ 58969 w 122473"/>
                  <a:gd name="connsiteY20" fmla="*/ 33265 h 168401"/>
                  <a:gd name="connsiteX21" fmla="*/ 46873 w 122473"/>
                  <a:gd name="connsiteY21" fmla="*/ 37800 h 168401"/>
                  <a:gd name="connsiteX22" fmla="*/ 42337 w 122473"/>
                  <a:gd name="connsiteY22" fmla="*/ 48385 h 168401"/>
                  <a:gd name="connsiteX23" fmla="*/ 49897 w 122473"/>
                  <a:gd name="connsiteY23" fmla="*/ 60481 h 168401"/>
                  <a:gd name="connsiteX24" fmla="*/ 72577 w 122473"/>
                  <a:gd name="connsiteY24" fmla="*/ 69553 h 168401"/>
                  <a:gd name="connsiteX25" fmla="*/ 98281 w 122473"/>
                  <a:gd name="connsiteY25" fmla="*/ 80137 h 168401"/>
                  <a:gd name="connsiteX26" fmla="*/ 114914 w 122473"/>
                  <a:gd name="connsiteY26" fmla="*/ 93745 h 168401"/>
                  <a:gd name="connsiteX27" fmla="*/ 122474 w 122473"/>
                  <a:gd name="connsiteY27" fmla="*/ 117938 h 168401"/>
                  <a:gd name="connsiteX28" fmla="*/ 114914 w 122473"/>
                  <a:gd name="connsiteY28" fmla="*/ 143642 h 168401"/>
                  <a:gd name="connsiteX29" fmla="*/ 93745 w 122473"/>
                  <a:gd name="connsiteY29" fmla="*/ 161786 h 168401"/>
                  <a:gd name="connsiteX30" fmla="*/ 61993 w 122473"/>
                  <a:gd name="connsiteY30" fmla="*/ 167834 h 168401"/>
                  <a:gd name="connsiteX31" fmla="*/ 33265 w 122473"/>
                  <a:gd name="connsiteY31" fmla="*/ 163298 h 16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3" h="168401">
                    <a:moveTo>
                      <a:pt x="33265" y="163298"/>
                    </a:moveTo>
                    <a:cubicBezTo>
                      <a:pt x="24192" y="158762"/>
                      <a:pt x="16632" y="154226"/>
                      <a:pt x="10584" y="146666"/>
                    </a:cubicBezTo>
                    <a:cubicBezTo>
                      <a:pt x="4536" y="139106"/>
                      <a:pt x="1512" y="130034"/>
                      <a:pt x="1512" y="119450"/>
                    </a:cubicBezTo>
                    <a:lnTo>
                      <a:pt x="43848" y="119450"/>
                    </a:lnTo>
                    <a:cubicBezTo>
                      <a:pt x="43848" y="125498"/>
                      <a:pt x="46873" y="130034"/>
                      <a:pt x="49897" y="133058"/>
                    </a:cubicBezTo>
                    <a:cubicBezTo>
                      <a:pt x="52921" y="136082"/>
                      <a:pt x="57457" y="137594"/>
                      <a:pt x="63505" y="137594"/>
                    </a:cubicBezTo>
                    <a:cubicBezTo>
                      <a:pt x="69553" y="137594"/>
                      <a:pt x="74089" y="136082"/>
                      <a:pt x="77113" y="133058"/>
                    </a:cubicBezTo>
                    <a:cubicBezTo>
                      <a:pt x="80137" y="130034"/>
                      <a:pt x="81649" y="127010"/>
                      <a:pt x="81649" y="122474"/>
                    </a:cubicBezTo>
                    <a:cubicBezTo>
                      <a:pt x="81649" y="117938"/>
                      <a:pt x="80137" y="114914"/>
                      <a:pt x="77113" y="111890"/>
                    </a:cubicBezTo>
                    <a:cubicBezTo>
                      <a:pt x="74089" y="108866"/>
                      <a:pt x="71065" y="107353"/>
                      <a:pt x="66529" y="105841"/>
                    </a:cubicBezTo>
                    <a:cubicBezTo>
                      <a:pt x="61993" y="104329"/>
                      <a:pt x="57457" y="102817"/>
                      <a:pt x="49897" y="99793"/>
                    </a:cubicBezTo>
                    <a:cubicBezTo>
                      <a:pt x="39313" y="96769"/>
                      <a:pt x="30240" y="93745"/>
                      <a:pt x="24192" y="90721"/>
                    </a:cubicBezTo>
                    <a:cubicBezTo>
                      <a:pt x="18144" y="87697"/>
                      <a:pt x="12096" y="83161"/>
                      <a:pt x="7560" y="75601"/>
                    </a:cubicBezTo>
                    <a:cubicBezTo>
                      <a:pt x="3024" y="69553"/>
                      <a:pt x="0" y="60481"/>
                      <a:pt x="0" y="49897"/>
                    </a:cubicBezTo>
                    <a:cubicBezTo>
                      <a:pt x="0" y="34776"/>
                      <a:pt x="6048" y="22680"/>
                      <a:pt x="16632" y="13608"/>
                    </a:cubicBezTo>
                    <a:cubicBezTo>
                      <a:pt x="27217" y="4536"/>
                      <a:pt x="42337" y="0"/>
                      <a:pt x="60481" y="0"/>
                    </a:cubicBezTo>
                    <a:cubicBezTo>
                      <a:pt x="78625" y="0"/>
                      <a:pt x="93745" y="4536"/>
                      <a:pt x="104329" y="13608"/>
                    </a:cubicBezTo>
                    <a:cubicBezTo>
                      <a:pt x="114914" y="22680"/>
                      <a:pt x="120962" y="34776"/>
                      <a:pt x="122474" y="49897"/>
                    </a:cubicBezTo>
                    <a:lnTo>
                      <a:pt x="78625" y="49897"/>
                    </a:lnTo>
                    <a:cubicBezTo>
                      <a:pt x="78625" y="43849"/>
                      <a:pt x="77113" y="40825"/>
                      <a:pt x="72577" y="37800"/>
                    </a:cubicBezTo>
                    <a:cubicBezTo>
                      <a:pt x="69553" y="34776"/>
                      <a:pt x="65017" y="33265"/>
                      <a:pt x="58969" y="33265"/>
                    </a:cubicBezTo>
                    <a:cubicBezTo>
                      <a:pt x="54433" y="33265"/>
                      <a:pt x="49897" y="34776"/>
                      <a:pt x="46873" y="37800"/>
                    </a:cubicBezTo>
                    <a:cubicBezTo>
                      <a:pt x="43848" y="40825"/>
                      <a:pt x="42337" y="43849"/>
                      <a:pt x="42337" y="48385"/>
                    </a:cubicBezTo>
                    <a:cubicBezTo>
                      <a:pt x="42337" y="54433"/>
                      <a:pt x="45361" y="57457"/>
                      <a:pt x="49897" y="60481"/>
                    </a:cubicBezTo>
                    <a:cubicBezTo>
                      <a:pt x="54433" y="63505"/>
                      <a:pt x="61993" y="66529"/>
                      <a:pt x="72577" y="69553"/>
                    </a:cubicBezTo>
                    <a:cubicBezTo>
                      <a:pt x="83161" y="72577"/>
                      <a:pt x="92233" y="77113"/>
                      <a:pt x="98281" y="80137"/>
                    </a:cubicBezTo>
                    <a:cubicBezTo>
                      <a:pt x="104329" y="83161"/>
                      <a:pt x="110378" y="87697"/>
                      <a:pt x="114914" y="93745"/>
                    </a:cubicBezTo>
                    <a:cubicBezTo>
                      <a:pt x="119449" y="99793"/>
                      <a:pt x="122474" y="107353"/>
                      <a:pt x="122474" y="117938"/>
                    </a:cubicBezTo>
                    <a:cubicBezTo>
                      <a:pt x="122474" y="127010"/>
                      <a:pt x="119449" y="136082"/>
                      <a:pt x="114914" y="143642"/>
                    </a:cubicBezTo>
                    <a:cubicBezTo>
                      <a:pt x="110378" y="151202"/>
                      <a:pt x="102818" y="157250"/>
                      <a:pt x="93745" y="161786"/>
                    </a:cubicBezTo>
                    <a:cubicBezTo>
                      <a:pt x="84673" y="166322"/>
                      <a:pt x="74089" y="167834"/>
                      <a:pt x="61993" y="167834"/>
                    </a:cubicBezTo>
                    <a:cubicBezTo>
                      <a:pt x="52921" y="169346"/>
                      <a:pt x="42337" y="167834"/>
                      <a:pt x="33265" y="163298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4" name="Forma Livre: Forma 1213">
                <a:extLst>
                  <a:ext uri="{FF2B5EF4-FFF2-40B4-BE49-F238E27FC236}">
                    <a16:creationId xmlns:a16="http://schemas.microsoft.com/office/drawing/2014/main" id="{EDAC5CBC-841D-1EDC-C178-A211DAD32652}"/>
                  </a:ext>
                </a:extLst>
              </p:cNvPr>
              <p:cNvSpPr/>
              <p:nvPr/>
            </p:nvSpPr>
            <p:spPr>
              <a:xfrm>
                <a:off x="8408484" y="3949077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5 w 125497"/>
                  <a:gd name="connsiteY2" fmla="*/ 0 h 136081"/>
                  <a:gd name="connsiteX3" fmla="*/ 104330 w 125497"/>
                  <a:gd name="connsiteY3" fmla="*/ 13608 h 136081"/>
                  <a:gd name="connsiteX4" fmla="*/ 125498 w 125497"/>
                  <a:gd name="connsiteY4" fmla="*/ 49897 h 136081"/>
                  <a:gd name="connsiteX5" fmla="*/ 83161 w 125497"/>
                  <a:gd name="connsiteY5" fmla="*/ 49897 h 136081"/>
                  <a:gd name="connsiteX6" fmla="*/ 61993 w 125497"/>
                  <a:gd name="connsiteY6" fmla="*/ 34776 h 136081"/>
                  <a:gd name="connsiteX7" fmla="*/ 43849 w 125497"/>
                  <a:gd name="connsiteY7" fmla="*/ 43849 h 136081"/>
                  <a:gd name="connsiteX8" fmla="*/ 37800 w 125497"/>
                  <a:gd name="connsiteY8" fmla="*/ 68041 h 136081"/>
                  <a:gd name="connsiteX9" fmla="*/ 43849 w 125497"/>
                  <a:gd name="connsiteY9" fmla="*/ 92233 h 136081"/>
                  <a:gd name="connsiteX10" fmla="*/ 61993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8 w 125497"/>
                  <a:gd name="connsiteY12" fmla="*/ 86185 h 136081"/>
                  <a:gd name="connsiteX13" fmla="*/ 104330 w 125497"/>
                  <a:gd name="connsiteY13" fmla="*/ 122474 h 136081"/>
                  <a:gd name="connsiteX14" fmla="*/ 63505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5" y="1512"/>
                      <a:pt x="51409" y="0"/>
                      <a:pt x="63505" y="0"/>
                    </a:cubicBezTo>
                    <a:cubicBezTo>
                      <a:pt x="80137" y="0"/>
                      <a:pt x="93745" y="4536"/>
                      <a:pt x="104330" y="13608"/>
                    </a:cubicBezTo>
                    <a:cubicBezTo>
                      <a:pt x="114914" y="22680"/>
                      <a:pt x="122474" y="34776"/>
                      <a:pt x="125498" y="49897"/>
                    </a:cubicBezTo>
                    <a:lnTo>
                      <a:pt x="83161" y="49897"/>
                    </a:lnTo>
                    <a:cubicBezTo>
                      <a:pt x="80137" y="39313"/>
                      <a:pt x="72577" y="34776"/>
                      <a:pt x="61993" y="34776"/>
                    </a:cubicBezTo>
                    <a:cubicBezTo>
                      <a:pt x="54433" y="34776"/>
                      <a:pt x="48385" y="37800"/>
                      <a:pt x="43849" y="43849"/>
                    </a:cubicBezTo>
                    <a:cubicBezTo>
                      <a:pt x="39313" y="49897"/>
                      <a:pt x="37800" y="57457"/>
                      <a:pt x="37800" y="68041"/>
                    </a:cubicBezTo>
                    <a:cubicBezTo>
                      <a:pt x="37800" y="78625"/>
                      <a:pt x="39313" y="86185"/>
                      <a:pt x="43849" y="92233"/>
                    </a:cubicBezTo>
                    <a:cubicBezTo>
                      <a:pt x="48385" y="98281"/>
                      <a:pt x="54433" y="101305"/>
                      <a:pt x="61993" y="101305"/>
                    </a:cubicBezTo>
                    <a:cubicBezTo>
                      <a:pt x="72577" y="101305"/>
                      <a:pt x="78625" y="96769"/>
                      <a:pt x="83161" y="86185"/>
                    </a:cubicBezTo>
                    <a:lnTo>
                      <a:pt x="125498" y="86185"/>
                    </a:lnTo>
                    <a:cubicBezTo>
                      <a:pt x="122474" y="101305"/>
                      <a:pt x="114914" y="113401"/>
                      <a:pt x="104330" y="122474"/>
                    </a:cubicBezTo>
                    <a:cubicBezTo>
                      <a:pt x="93745" y="131546"/>
                      <a:pt x="80137" y="136082"/>
                      <a:pt x="63505" y="136082"/>
                    </a:cubicBezTo>
                    <a:cubicBezTo>
                      <a:pt x="51409" y="136082"/>
                      <a:pt x="39313" y="133058"/>
                      <a:pt x="30240" y="128522"/>
                    </a:cubicBezTo>
                    <a:cubicBezTo>
                      <a:pt x="19657" y="122474"/>
                      <a:pt x="12096" y="114914"/>
                      <a:pt x="7560" y="105841"/>
                    </a:cubicBezTo>
                    <a:cubicBezTo>
                      <a:pt x="1512" y="95257"/>
                      <a:pt x="0" y="83161"/>
                      <a:pt x="0" y="71065"/>
                    </a:cubicBezTo>
                    <a:cubicBezTo>
                      <a:pt x="0" y="58969"/>
                      <a:pt x="3024" y="39313"/>
                      <a:pt x="7560" y="30240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5" name="Forma Livre: Forma 1214">
                <a:extLst>
                  <a:ext uri="{FF2B5EF4-FFF2-40B4-BE49-F238E27FC236}">
                    <a16:creationId xmlns:a16="http://schemas.microsoft.com/office/drawing/2014/main" id="{BFEA6CD5-5072-15A3-2406-7590DD5C6293}"/>
                  </a:ext>
                </a:extLst>
              </p:cNvPr>
              <p:cNvSpPr/>
              <p:nvPr/>
            </p:nvSpPr>
            <p:spPr>
              <a:xfrm>
                <a:off x="8549102" y="3949077"/>
                <a:ext cx="136081" cy="133057"/>
              </a:xfrm>
              <a:custGeom>
                <a:avLst/>
                <a:gdLst>
                  <a:gd name="connsiteX0" fmla="*/ 33264 w 136081"/>
                  <a:gd name="connsiteY0" fmla="*/ 123986 h 133057"/>
                  <a:gd name="connsiteX1" fmla="*/ 9072 w 136081"/>
                  <a:gd name="connsiteY1" fmla="*/ 101305 h 133057"/>
                  <a:gd name="connsiteX2" fmla="*/ 0 w 136081"/>
                  <a:gd name="connsiteY2" fmla="*/ 66529 h 133057"/>
                  <a:gd name="connsiteX3" fmla="*/ 9072 w 136081"/>
                  <a:gd name="connsiteY3" fmla="*/ 31752 h 133057"/>
                  <a:gd name="connsiteX4" fmla="*/ 33264 w 136081"/>
                  <a:gd name="connsiteY4" fmla="*/ 7560 h 133057"/>
                  <a:gd name="connsiteX5" fmla="*/ 68041 w 136081"/>
                  <a:gd name="connsiteY5" fmla="*/ 0 h 133057"/>
                  <a:gd name="connsiteX6" fmla="*/ 102817 w 136081"/>
                  <a:gd name="connsiteY6" fmla="*/ 7560 h 133057"/>
                  <a:gd name="connsiteX7" fmla="*/ 127010 w 136081"/>
                  <a:gd name="connsiteY7" fmla="*/ 31752 h 133057"/>
                  <a:gd name="connsiteX8" fmla="*/ 136082 w 136081"/>
                  <a:gd name="connsiteY8" fmla="*/ 66529 h 133057"/>
                  <a:gd name="connsiteX9" fmla="*/ 127010 w 136081"/>
                  <a:gd name="connsiteY9" fmla="*/ 101305 h 133057"/>
                  <a:gd name="connsiteX10" fmla="*/ 102817 w 136081"/>
                  <a:gd name="connsiteY10" fmla="*/ 125498 h 133057"/>
                  <a:gd name="connsiteX11" fmla="*/ 68041 w 136081"/>
                  <a:gd name="connsiteY11" fmla="*/ 133058 h 133057"/>
                  <a:gd name="connsiteX12" fmla="*/ 33264 w 136081"/>
                  <a:gd name="connsiteY12" fmla="*/ 123986 h 133057"/>
                  <a:gd name="connsiteX13" fmla="*/ 87697 w 136081"/>
                  <a:gd name="connsiteY13" fmla="*/ 89209 h 133057"/>
                  <a:gd name="connsiteX14" fmla="*/ 95257 w 136081"/>
                  <a:gd name="connsiteY14" fmla="*/ 65017 h 133057"/>
                  <a:gd name="connsiteX15" fmla="*/ 87697 w 136081"/>
                  <a:gd name="connsiteY15" fmla="*/ 40825 h 133057"/>
                  <a:gd name="connsiteX16" fmla="*/ 68041 w 136081"/>
                  <a:gd name="connsiteY16" fmla="*/ 31752 h 133057"/>
                  <a:gd name="connsiteX17" fmla="*/ 48384 w 136081"/>
                  <a:gd name="connsiteY17" fmla="*/ 39313 h 133057"/>
                  <a:gd name="connsiteX18" fmla="*/ 40824 w 136081"/>
                  <a:gd name="connsiteY18" fmla="*/ 63505 h 133057"/>
                  <a:gd name="connsiteX19" fmla="*/ 48384 w 136081"/>
                  <a:gd name="connsiteY19" fmla="*/ 87697 h 133057"/>
                  <a:gd name="connsiteX20" fmla="*/ 68041 w 136081"/>
                  <a:gd name="connsiteY20" fmla="*/ 96769 h 133057"/>
                  <a:gd name="connsiteX21" fmla="*/ 87697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4" y="123986"/>
                    </a:moveTo>
                    <a:cubicBezTo>
                      <a:pt x="22680" y="117938"/>
                      <a:pt x="15120" y="110377"/>
                      <a:pt x="9072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5"/>
                      <a:pt x="9072" y="31752"/>
                    </a:cubicBezTo>
                    <a:cubicBezTo>
                      <a:pt x="15120" y="21168"/>
                      <a:pt x="22680" y="13608"/>
                      <a:pt x="33264" y="7560"/>
                    </a:cubicBezTo>
                    <a:cubicBezTo>
                      <a:pt x="43848" y="1512"/>
                      <a:pt x="54433" y="0"/>
                      <a:pt x="68041" y="0"/>
                    </a:cubicBezTo>
                    <a:cubicBezTo>
                      <a:pt x="80137" y="0"/>
                      <a:pt x="92233" y="3024"/>
                      <a:pt x="102817" y="7560"/>
                    </a:cubicBezTo>
                    <a:cubicBezTo>
                      <a:pt x="113401" y="13608"/>
                      <a:pt x="120962" y="21168"/>
                      <a:pt x="127010" y="31752"/>
                    </a:cubicBezTo>
                    <a:cubicBezTo>
                      <a:pt x="133058" y="42337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10" y="101305"/>
                    </a:cubicBezTo>
                    <a:cubicBezTo>
                      <a:pt x="120962" y="111890"/>
                      <a:pt x="113401" y="119450"/>
                      <a:pt x="102817" y="125498"/>
                    </a:cubicBezTo>
                    <a:cubicBezTo>
                      <a:pt x="92233" y="131546"/>
                      <a:pt x="80137" y="133058"/>
                      <a:pt x="68041" y="133058"/>
                    </a:cubicBezTo>
                    <a:cubicBezTo>
                      <a:pt x="55944" y="133058"/>
                      <a:pt x="43848" y="130034"/>
                      <a:pt x="33264" y="123986"/>
                    </a:cubicBezTo>
                    <a:close/>
                    <a:moveTo>
                      <a:pt x="87697" y="89209"/>
                    </a:moveTo>
                    <a:cubicBezTo>
                      <a:pt x="93745" y="83161"/>
                      <a:pt x="95257" y="75601"/>
                      <a:pt x="95257" y="65017"/>
                    </a:cubicBezTo>
                    <a:cubicBezTo>
                      <a:pt x="95257" y="54433"/>
                      <a:pt x="92233" y="46873"/>
                      <a:pt x="87697" y="40825"/>
                    </a:cubicBezTo>
                    <a:cubicBezTo>
                      <a:pt x="83161" y="34776"/>
                      <a:pt x="75601" y="31752"/>
                      <a:pt x="68041" y="31752"/>
                    </a:cubicBezTo>
                    <a:cubicBezTo>
                      <a:pt x="60481" y="31752"/>
                      <a:pt x="54433" y="34776"/>
                      <a:pt x="48384" y="39313"/>
                    </a:cubicBezTo>
                    <a:cubicBezTo>
                      <a:pt x="43848" y="45361"/>
                      <a:pt x="40824" y="52921"/>
                      <a:pt x="40824" y="63505"/>
                    </a:cubicBezTo>
                    <a:cubicBezTo>
                      <a:pt x="40824" y="74089"/>
                      <a:pt x="43848" y="81649"/>
                      <a:pt x="48384" y="87697"/>
                    </a:cubicBezTo>
                    <a:cubicBezTo>
                      <a:pt x="52921" y="93745"/>
                      <a:pt x="60481" y="96769"/>
                      <a:pt x="68041" y="96769"/>
                    </a:cubicBezTo>
                    <a:cubicBezTo>
                      <a:pt x="75601" y="96769"/>
                      <a:pt x="81649" y="95257"/>
                      <a:pt x="87697" y="89209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 dirty="0"/>
              </a:p>
            </p:txBody>
          </p:sp>
          <p:sp>
            <p:nvSpPr>
              <p:cNvPr id="1216" name="Forma Livre: Forma 1215">
                <a:extLst>
                  <a:ext uri="{FF2B5EF4-FFF2-40B4-BE49-F238E27FC236}">
                    <a16:creationId xmlns:a16="http://schemas.microsoft.com/office/drawing/2014/main" id="{736283B2-9731-886D-A2EC-21A96EE82A3D}"/>
                  </a:ext>
                </a:extLst>
              </p:cNvPr>
              <p:cNvSpPr/>
              <p:nvPr/>
            </p:nvSpPr>
            <p:spPr>
              <a:xfrm>
                <a:off x="8706352" y="3944542"/>
                <a:ext cx="137593" cy="192026"/>
              </a:xfrm>
              <a:custGeom>
                <a:avLst/>
                <a:gdLst>
                  <a:gd name="connsiteX0" fmla="*/ 55945 w 137593"/>
                  <a:gd name="connsiteY0" fmla="*/ 7560 h 192026"/>
                  <a:gd name="connsiteX1" fmla="*/ 80137 w 137593"/>
                  <a:gd name="connsiteY1" fmla="*/ 1512 h 192026"/>
                  <a:gd name="connsiteX2" fmla="*/ 108866 w 137593"/>
                  <a:gd name="connsiteY2" fmla="*/ 9072 h 192026"/>
                  <a:gd name="connsiteX3" fmla="*/ 130034 w 137593"/>
                  <a:gd name="connsiteY3" fmla="*/ 31752 h 192026"/>
                  <a:gd name="connsiteX4" fmla="*/ 137594 w 137593"/>
                  <a:gd name="connsiteY4" fmla="*/ 66529 h 192026"/>
                  <a:gd name="connsiteX5" fmla="*/ 130034 w 137593"/>
                  <a:gd name="connsiteY5" fmla="*/ 101305 h 192026"/>
                  <a:gd name="connsiteX6" fmla="*/ 108866 w 137593"/>
                  <a:gd name="connsiteY6" fmla="*/ 125497 h 192026"/>
                  <a:gd name="connsiteX7" fmla="*/ 80137 w 137593"/>
                  <a:gd name="connsiteY7" fmla="*/ 133058 h 192026"/>
                  <a:gd name="connsiteX8" fmla="*/ 55945 w 137593"/>
                  <a:gd name="connsiteY8" fmla="*/ 127010 h 192026"/>
                  <a:gd name="connsiteX9" fmla="*/ 39313 w 137593"/>
                  <a:gd name="connsiteY9" fmla="*/ 111889 h 192026"/>
                  <a:gd name="connsiteX10" fmla="*/ 39313 w 137593"/>
                  <a:gd name="connsiteY10" fmla="*/ 192026 h 192026"/>
                  <a:gd name="connsiteX11" fmla="*/ 0 w 137593"/>
                  <a:gd name="connsiteY11" fmla="*/ 192026 h 192026"/>
                  <a:gd name="connsiteX12" fmla="*/ 0 w 137593"/>
                  <a:gd name="connsiteY12" fmla="*/ 0 h 192026"/>
                  <a:gd name="connsiteX13" fmla="*/ 39313 w 137593"/>
                  <a:gd name="connsiteY13" fmla="*/ 0 h 192026"/>
                  <a:gd name="connsiteX14" fmla="*/ 39313 w 137593"/>
                  <a:gd name="connsiteY14" fmla="*/ 18144 h 192026"/>
                  <a:gd name="connsiteX15" fmla="*/ 55945 w 137593"/>
                  <a:gd name="connsiteY15" fmla="*/ 7560 h 192026"/>
                  <a:gd name="connsiteX16" fmla="*/ 89209 w 137593"/>
                  <a:gd name="connsiteY16" fmla="*/ 45361 h 192026"/>
                  <a:gd name="connsiteX17" fmla="*/ 68041 w 137593"/>
                  <a:gd name="connsiteY17" fmla="*/ 36288 h 192026"/>
                  <a:gd name="connsiteX18" fmla="*/ 48385 w 137593"/>
                  <a:gd name="connsiteY18" fmla="*/ 45361 h 192026"/>
                  <a:gd name="connsiteX19" fmla="*/ 40825 w 137593"/>
                  <a:gd name="connsiteY19" fmla="*/ 69553 h 192026"/>
                  <a:gd name="connsiteX20" fmla="*/ 48385 w 137593"/>
                  <a:gd name="connsiteY20" fmla="*/ 93745 h 192026"/>
                  <a:gd name="connsiteX21" fmla="*/ 68041 w 137593"/>
                  <a:gd name="connsiteY21" fmla="*/ 102817 h 192026"/>
                  <a:gd name="connsiteX22" fmla="*/ 87697 w 137593"/>
                  <a:gd name="connsiteY22" fmla="*/ 93745 h 192026"/>
                  <a:gd name="connsiteX23" fmla="*/ 96769 w 137593"/>
                  <a:gd name="connsiteY23" fmla="*/ 69553 h 192026"/>
                  <a:gd name="connsiteX24" fmla="*/ 89209 w 137593"/>
                  <a:gd name="connsiteY24" fmla="*/ 45361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3" h="192026">
                    <a:moveTo>
                      <a:pt x="55945" y="7560"/>
                    </a:moveTo>
                    <a:cubicBezTo>
                      <a:pt x="63505" y="4536"/>
                      <a:pt x="71065" y="1512"/>
                      <a:pt x="80137" y="1512"/>
                    </a:cubicBezTo>
                    <a:cubicBezTo>
                      <a:pt x="90721" y="1512"/>
                      <a:pt x="101305" y="4536"/>
                      <a:pt x="108866" y="9072"/>
                    </a:cubicBezTo>
                    <a:cubicBezTo>
                      <a:pt x="117937" y="15120"/>
                      <a:pt x="123986" y="22680"/>
                      <a:pt x="130034" y="31752"/>
                    </a:cubicBezTo>
                    <a:cubicBezTo>
                      <a:pt x="136082" y="40824"/>
                      <a:pt x="137594" y="52921"/>
                      <a:pt x="137594" y="66529"/>
                    </a:cubicBezTo>
                    <a:cubicBezTo>
                      <a:pt x="137594" y="80137"/>
                      <a:pt x="134570" y="92233"/>
                      <a:pt x="130034" y="101305"/>
                    </a:cubicBezTo>
                    <a:cubicBezTo>
                      <a:pt x="125497" y="110377"/>
                      <a:pt x="117937" y="119449"/>
                      <a:pt x="108866" y="125497"/>
                    </a:cubicBezTo>
                    <a:cubicBezTo>
                      <a:pt x="99793" y="131546"/>
                      <a:pt x="90721" y="133058"/>
                      <a:pt x="80137" y="133058"/>
                    </a:cubicBezTo>
                    <a:cubicBezTo>
                      <a:pt x="71065" y="133058"/>
                      <a:pt x="63505" y="131546"/>
                      <a:pt x="55945" y="127010"/>
                    </a:cubicBezTo>
                    <a:cubicBezTo>
                      <a:pt x="48385" y="123986"/>
                      <a:pt x="43848" y="117937"/>
                      <a:pt x="39313" y="111889"/>
                    </a:cubicBezTo>
                    <a:lnTo>
                      <a:pt x="39313" y="192026"/>
                    </a:lnTo>
                    <a:lnTo>
                      <a:pt x="0" y="192026"/>
                    </a:lnTo>
                    <a:lnTo>
                      <a:pt x="0" y="0"/>
                    </a:lnTo>
                    <a:lnTo>
                      <a:pt x="39313" y="0"/>
                    </a:lnTo>
                    <a:lnTo>
                      <a:pt x="39313" y="18144"/>
                    </a:lnTo>
                    <a:cubicBezTo>
                      <a:pt x="43848" y="16632"/>
                      <a:pt x="49896" y="12096"/>
                      <a:pt x="55945" y="7560"/>
                    </a:cubicBezTo>
                    <a:close/>
                    <a:moveTo>
                      <a:pt x="89209" y="45361"/>
                    </a:moveTo>
                    <a:cubicBezTo>
                      <a:pt x="83161" y="39312"/>
                      <a:pt x="77113" y="36288"/>
                      <a:pt x="68041" y="36288"/>
                    </a:cubicBezTo>
                    <a:cubicBezTo>
                      <a:pt x="60481" y="36288"/>
                      <a:pt x="52921" y="39312"/>
                      <a:pt x="48385" y="45361"/>
                    </a:cubicBezTo>
                    <a:cubicBezTo>
                      <a:pt x="43848" y="51409"/>
                      <a:pt x="40825" y="58969"/>
                      <a:pt x="40825" y="69553"/>
                    </a:cubicBezTo>
                    <a:cubicBezTo>
                      <a:pt x="40825" y="80137"/>
                      <a:pt x="43848" y="87697"/>
                      <a:pt x="48385" y="93745"/>
                    </a:cubicBezTo>
                    <a:cubicBezTo>
                      <a:pt x="52921" y="99793"/>
                      <a:pt x="60481" y="102817"/>
                      <a:pt x="68041" y="102817"/>
                    </a:cubicBezTo>
                    <a:cubicBezTo>
                      <a:pt x="75601" y="102817"/>
                      <a:pt x="83161" y="99793"/>
                      <a:pt x="87697" y="93745"/>
                    </a:cubicBezTo>
                    <a:cubicBezTo>
                      <a:pt x="92233" y="87697"/>
                      <a:pt x="96769" y="80137"/>
                      <a:pt x="96769" y="69553"/>
                    </a:cubicBezTo>
                    <a:cubicBezTo>
                      <a:pt x="96769" y="58969"/>
                      <a:pt x="93745" y="51409"/>
                      <a:pt x="89209" y="45361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7" name="Forma Livre: Forma 1216">
                <a:extLst>
                  <a:ext uri="{FF2B5EF4-FFF2-40B4-BE49-F238E27FC236}">
                    <a16:creationId xmlns:a16="http://schemas.microsoft.com/office/drawing/2014/main" id="{3CD53F68-AAC0-FDD5-1ECD-68705A034A3D}"/>
                  </a:ext>
                </a:extLst>
              </p:cNvPr>
              <p:cNvSpPr/>
              <p:nvPr/>
            </p:nvSpPr>
            <p:spPr>
              <a:xfrm>
                <a:off x="8856042" y="3950590"/>
                <a:ext cx="131545" cy="130033"/>
              </a:xfrm>
              <a:custGeom>
                <a:avLst/>
                <a:gdLst>
                  <a:gd name="connsiteX0" fmla="*/ 131546 w 131545"/>
                  <a:gd name="connsiteY0" fmla="*/ 72577 h 130033"/>
                  <a:gd name="connsiteX1" fmla="*/ 40825 w 131545"/>
                  <a:gd name="connsiteY1" fmla="*/ 72577 h 130033"/>
                  <a:gd name="connsiteX2" fmla="*/ 48385 w 131545"/>
                  <a:gd name="connsiteY2" fmla="*/ 90721 h 130033"/>
                  <a:gd name="connsiteX3" fmla="*/ 65017 w 131545"/>
                  <a:gd name="connsiteY3" fmla="*/ 96769 h 130033"/>
                  <a:gd name="connsiteX4" fmla="*/ 86185 w 131545"/>
                  <a:gd name="connsiteY4" fmla="*/ 84673 h 130033"/>
                  <a:gd name="connsiteX5" fmla="*/ 128522 w 131545"/>
                  <a:gd name="connsiteY5" fmla="*/ 84673 h 130033"/>
                  <a:gd name="connsiteX6" fmla="*/ 116426 w 131545"/>
                  <a:gd name="connsiteY6" fmla="*/ 107353 h 130033"/>
                  <a:gd name="connsiteX7" fmla="*/ 95257 w 131545"/>
                  <a:gd name="connsiteY7" fmla="*/ 123986 h 130033"/>
                  <a:gd name="connsiteX8" fmla="*/ 66529 w 131545"/>
                  <a:gd name="connsiteY8" fmla="*/ 130034 h 130033"/>
                  <a:gd name="connsiteX9" fmla="*/ 31752 w 131545"/>
                  <a:gd name="connsiteY9" fmla="*/ 122474 h 130033"/>
                  <a:gd name="connsiteX10" fmla="*/ 9072 w 131545"/>
                  <a:gd name="connsiteY10" fmla="*/ 99793 h 130033"/>
                  <a:gd name="connsiteX11" fmla="*/ 0 w 131545"/>
                  <a:gd name="connsiteY11" fmla="*/ 65017 h 130033"/>
                  <a:gd name="connsiteX12" fmla="*/ 7560 w 131545"/>
                  <a:gd name="connsiteY12" fmla="*/ 30240 h 130033"/>
                  <a:gd name="connsiteX13" fmla="*/ 30240 w 131545"/>
                  <a:gd name="connsiteY13" fmla="*/ 7560 h 130033"/>
                  <a:gd name="connsiteX14" fmla="*/ 65017 w 131545"/>
                  <a:gd name="connsiteY14" fmla="*/ 0 h 130033"/>
                  <a:gd name="connsiteX15" fmla="*/ 98281 w 131545"/>
                  <a:gd name="connsiteY15" fmla="*/ 7560 h 130033"/>
                  <a:gd name="connsiteX16" fmla="*/ 120962 w 131545"/>
                  <a:gd name="connsiteY16" fmla="*/ 30240 h 130033"/>
                  <a:gd name="connsiteX17" fmla="*/ 128522 w 131545"/>
                  <a:gd name="connsiteY17" fmla="*/ 65017 h 130033"/>
                  <a:gd name="connsiteX18" fmla="*/ 131546 w 131545"/>
                  <a:gd name="connsiteY18" fmla="*/ 72577 h 130033"/>
                  <a:gd name="connsiteX19" fmla="*/ 90721 w 131545"/>
                  <a:gd name="connsiteY19" fmla="*/ 51409 h 130033"/>
                  <a:gd name="connsiteX20" fmla="*/ 83161 w 131545"/>
                  <a:gd name="connsiteY20" fmla="*/ 34776 h 130033"/>
                  <a:gd name="connsiteX21" fmla="*/ 65017 w 131545"/>
                  <a:gd name="connsiteY21" fmla="*/ 28728 h 130033"/>
                  <a:gd name="connsiteX22" fmla="*/ 48385 w 131545"/>
                  <a:gd name="connsiteY22" fmla="*/ 34776 h 130033"/>
                  <a:gd name="connsiteX23" fmla="*/ 39313 w 131545"/>
                  <a:gd name="connsiteY23" fmla="*/ 51409 h 130033"/>
                  <a:gd name="connsiteX24" fmla="*/ 90721 w 131545"/>
                  <a:gd name="connsiteY24" fmla="*/ 51409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1545" h="130033">
                    <a:moveTo>
                      <a:pt x="131546" y="72577"/>
                    </a:moveTo>
                    <a:lnTo>
                      <a:pt x="40825" y="72577"/>
                    </a:lnTo>
                    <a:cubicBezTo>
                      <a:pt x="40825" y="80137"/>
                      <a:pt x="43848" y="86185"/>
                      <a:pt x="48385" y="90721"/>
                    </a:cubicBezTo>
                    <a:cubicBezTo>
                      <a:pt x="52921" y="95257"/>
                      <a:pt x="58969" y="96769"/>
                      <a:pt x="65017" y="96769"/>
                    </a:cubicBezTo>
                    <a:cubicBezTo>
                      <a:pt x="75601" y="96769"/>
                      <a:pt x="81649" y="92233"/>
                      <a:pt x="86185" y="84673"/>
                    </a:cubicBezTo>
                    <a:lnTo>
                      <a:pt x="128522" y="84673"/>
                    </a:lnTo>
                    <a:cubicBezTo>
                      <a:pt x="127010" y="93745"/>
                      <a:pt x="122474" y="101305"/>
                      <a:pt x="116426" y="107353"/>
                    </a:cubicBezTo>
                    <a:cubicBezTo>
                      <a:pt x="110378" y="114914"/>
                      <a:pt x="104329" y="119449"/>
                      <a:pt x="95257" y="123986"/>
                    </a:cubicBezTo>
                    <a:cubicBezTo>
                      <a:pt x="86185" y="128522"/>
                      <a:pt x="77113" y="130034"/>
                      <a:pt x="66529" y="130034"/>
                    </a:cubicBezTo>
                    <a:cubicBezTo>
                      <a:pt x="54433" y="130034"/>
                      <a:pt x="42337" y="127010"/>
                      <a:pt x="31752" y="122474"/>
                    </a:cubicBezTo>
                    <a:cubicBezTo>
                      <a:pt x="21168" y="116425"/>
                      <a:pt x="13608" y="108865"/>
                      <a:pt x="9072" y="99793"/>
                    </a:cubicBezTo>
                    <a:cubicBezTo>
                      <a:pt x="3024" y="89209"/>
                      <a:pt x="0" y="77113"/>
                      <a:pt x="0" y="65017"/>
                    </a:cubicBezTo>
                    <a:cubicBezTo>
                      <a:pt x="0" y="52921"/>
                      <a:pt x="3024" y="39313"/>
                      <a:pt x="7560" y="30240"/>
                    </a:cubicBezTo>
                    <a:cubicBezTo>
                      <a:pt x="12096" y="21168"/>
                      <a:pt x="21168" y="12096"/>
                      <a:pt x="30240" y="7560"/>
                    </a:cubicBezTo>
                    <a:cubicBezTo>
                      <a:pt x="40825" y="1512"/>
                      <a:pt x="51409" y="0"/>
                      <a:pt x="65017" y="0"/>
                    </a:cubicBezTo>
                    <a:cubicBezTo>
                      <a:pt x="77113" y="0"/>
                      <a:pt x="89209" y="3024"/>
                      <a:pt x="98281" y="7560"/>
                    </a:cubicBezTo>
                    <a:cubicBezTo>
                      <a:pt x="107353" y="13608"/>
                      <a:pt x="116426" y="21168"/>
                      <a:pt x="120962" y="30240"/>
                    </a:cubicBezTo>
                    <a:cubicBezTo>
                      <a:pt x="125498" y="39313"/>
                      <a:pt x="128522" y="51409"/>
                      <a:pt x="128522" y="65017"/>
                    </a:cubicBezTo>
                    <a:cubicBezTo>
                      <a:pt x="131546" y="65017"/>
                      <a:pt x="131546" y="69553"/>
                      <a:pt x="131546" y="72577"/>
                    </a:cubicBezTo>
                    <a:close/>
                    <a:moveTo>
                      <a:pt x="90721" y="51409"/>
                    </a:moveTo>
                    <a:cubicBezTo>
                      <a:pt x="90721" y="43848"/>
                      <a:pt x="87697" y="39313"/>
                      <a:pt x="83161" y="34776"/>
                    </a:cubicBezTo>
                    <a:cubicBezTo>
                      <a:pt x="78625" y="30240"/>
                      <a:pt x="72577" y="28728"/>
                      <a:pt x="65017" y="28728"/>
                    </a:cubicBezTo>
                    <a:cubicBezTo>
                      <a:pt x="58969" y="28728"/>
                      <a:pt x="52921" y="30240"/>
                      <a:pt x="48385" y="34776"/>
                    </a:cubicBezTo>
                    <a:cubicBezTo>
                      <a:pt x="43848" y="39313"/>
                      <a:pt x="40825" y="43848"/>
                      <a:pt x="39313" y="51409"/>
                    </a:cubicBezTo>
                    <a:lnTo>
                      <a:pt x="90721" y="51409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8" name="Forma Livre: Forma 1217">
                <a:extLst>
                  <a:ext uri="{FF2B5EF4-FFF2-40B4-BE49-F238E27FC236}">
                    <a16:creationId xmlns:a16="http://schemas.microsoft.com/office/drawing/2014/main" id="{FCF85285-4DFE-4518-EF46-F8A2D2EE4283}"/>
                  </a:ext>
                </a:extLst>
              </p:cNvPr>
              <p:cNvSpPr/>
              <p:nvPr/>
            </p:nvSpPr>
            <p:spPr>
              <a:xfrm>
                <a:off x="9052604" y="3902205"/>
                <a:ext cx="117937" cy="172370"/>
              </a:xfrm>
              <a:custGeom>
                <a:avLst/>
                <a:gdLst>
                  <a:gd name="connsiteX0" fmla="*/ 7560 w 117937"/>
                  <a:gd name="connsiteY0" fmla="*/ 139106 h 172370"/>
                  <a:gd name="connsiteX1" fmla="*/ 43848 w 117937"/>
                  <a:gd name="connsiteY1" fmla="*/ 107353 h 172370"/>
                  <a:gd name="connsiteX2" fmla="*/ 66529 w 117937"/>
                  <a:gd name="connsiteY2" fmla="*/ 81649 h 172370"/>
                  <a:gd name="connsiteX3" fmla="*/ 75601 w 117937"/>
                  <a:gd name="connsiteY3" fmla="*/ 55945 h 172370"/>
                  <a:gd name="connsiteX4" fmla="*/ 71065 w 117937"/>
                  <a:gd name="connsiteY4" fmla="*/ 40824 h 172370"/>
                  <a:gd name="connsiteX5" fmla="*/ 57457 w 117937"/>
                  <a:gd name="connsiteY5" fmla="*/ 34776 h 172370"/>
                  <a:gd name="connsiteX6" fmla="*/ 43848 w 117937"/>
                  <a:gd name="connsiteY6" fmla="*/ 40824 h 172370"/>
                  <a:gd name="connsiteX7" fmla="*/ 39313 w 117937"/>
                  <a:gd name="connsiteY7" fmla="*/ 58969 h 172370"/>
                  <a:gd name="connsiteX8" fmla="*/ 0 w 117937"/>
                  <a:gd name="connsiteY8" fmla="*/ 58969 h 172370"/>
                  <a:gd name="connsiteX9" fmla="*/ 9072 w 117937"/>
                  <a:gd name="connsiteY9" fmla="*/ 25704 h 172370"/>
                  <a:gd name="connsiteX10" fmla="*/ 30240 w 117937"/>
                  <a:gd name="connsiteY10" fmla="*/ 6048 h 172370"/>
                  <a:gd name="connsiteX11" fmla="*/ 58969 w 117937"/>
                  <a:gd name="connsiteY11" fmla="*/ 0 h 172370"/>
                  <a:gd name="connsiteX12" fmla="*/ 101305 w 117937"/>
                  <a:gd name="connsiteY12" fmla="*/ 13608 h 172370"/>
                  <a:gd name="connsiteX13" fmla="*/ 114914 w 117937"/>
                  <a:gd name="connsiteY13" fmla="*/ 51409 h 172370"/>
                  <a:gd name="connsiteX14" fmla="*/ 98281 w 117937"/>
                  <a:gd name="connsiteY14" fmla="*/ 98281 h 172370"/>
                  <a:gd name="connsiteX15" fmla="*/ 54433 w 117937"/>
                  <a:gd name="connsiteY15" fmla="*/ 140618 h 172370"/>
                  <a:gd name="connsiteX16" fmla="*/ 117938 w 117937"/>
                  <a:gd name="connsiteY16" fmla="*/ 140618 h 172370"/>
                  <a:gd name="connsiteX17" fmla="*/ 117938 w 117937"/>
                  <a:gd name="connsiteY17" fmla="*/ 172370 h 172370"/>
                  <a:gd name="connsiteX18" fmla="*/ 0 w 117937"/>
                  <a:gd name="connsiteY18" fmla="*/ 172370 h 172370"/>
                  <a:gd name="connsiteX19" fmla="*/ 0 w 117937"/>
                  <a:gd name="connsiteY19" fmla="*/ 142130 h 172370"/>
                  <a:gd name="connsiteX20" fmla="*/ 7560 w 117937"/>
                  <a:gd name="connsiteY20" fmla="*/ 139106 h 172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7937" h="172370">
                    <a:moveTo>
                      <a:pt x="7560" y="139106"/>
                    </a:moveTo>
                    <a:cubicBezTo>
                      <a:pt x="22680" y="127010"/>
                      <a:pt x="34777" y="116425"/>
                      <a:pt x="43848" y="107353"/>
                    </a:cubicBezTo>
                    <a:cubicBezTo>
                      <a:pt x="52921" y="99793"/>
                      <a:pt x="60481" y="90721"/>
                      <a:pt x="66529" y="81649"/>
                    </a:cubicBezTo>
                    <a:cubicBezTo>
                      <a:pt x="72577" y="72577"/>
                      <a:pt x="75601" y="63505"/>
                      <a:pt x="75601" y="55945"/>
                    </a:cubicBezTo>
                    <a:cubicBezTo>
                      <a:pt x="75601" y="49897"/>
                      <a:pt x="74089" y="43848"/>
                      <a:pt x="71065" y="40824"/>
                    </a:cubicBezTo>
                    <a:cubicBezTo>
                      <a:pt x="68041" y="37800"/>
                      <a:pt x="63505" y="34776"/>
                      <a:pt x="57457" y="34776"/>
                    </a:cubicBezTo>
                    <a:cubicBezTo>
                      <a:pt x="51409" y="34776"/>
                      <a:pt x="46873" y="36288"/>
                      <a:pt x="43848" y="40824"/>
                    </a:cubicBezTo>
                    <a:cubicBezTo>
                      <a:pt x="40825" y="45361"/>
                      <a:pt x="39313" y="51409"/>
                      <a:pt x="39313" y="58969"/>
                    </a:cubicBezTo>
                    <a:lnTo>
                      <a:pt x="0" y="58969"/>
                    </a:lnTo>
                    <a:cubicBezTo>
                      <a:pt x="0" y="45361"/>
                      <a:pt x="3024" y="34776"/>
                      <a:pt x="9072" y="25704"/>
                    </a:cubicBezTo>
                    <a:cubicBezTo>
                      <a:pt x="15120" y="16632"/>
                      <a:pt x="21168" y="10584"/>
                      <a:pt x="30240" y="6048"/>
                    </a:cubicBezTo>
                    <a:cubicBezTo>
                      <a:pt x="39313" y="1512"/>
                      <a:pt x="48385" y="0"/>
                      <a:pt x="58969" y="0"/>
                    </a:cubicBezTo>
                    <a:cubicBezTo>
                      <a:pt x="77113" y="0"/>
                      <a:pt x="92233" y="4536"/>
                      <a:pt x="101305" y="13608"/>
                    </a:cubicBezTo>
                    <a:cubicBezTo>
                      <a:pt x="110378" y="22680"/>
                      <a:pt x="114914" y="34776"/>
                      <a:pt x="114914" y="51409"/>
                    </a:cubicBezTo>
                    <a:cubicBezTo>
                      <a:pt x="114914" y="68041"/>
                      <a:pt x="108866" y="83161"/>
                      <a:pt x="98281" y="98281"/>
                    </a:cubicBezTo>
                    <a:cubicBezTo>
                      <a:pt x="86185" y="111889"/>
                      <a:pt x="72577" y="127010"/>
                      <a:pt x="54433" y="140618"/>
                    </a:cubicBezTo>
                    <a:lnTo>
                      <a:pt x="117938" y="140618"/>
                    </a:lnTo>
                    <a:lnTo>
                      <a:pt x="117938" y="172370"/>
                    </a:lnTo>
                    <a:lnTo>
                      <a:pt x="0" y="172370"/>
                    </a:lnTo>
                    <a:lnTo>
                      <a:pt x="0" y="142130"/>
                    </a:lnTo>
                    <a:cubicBezTo>
                      <a:pt x="6048" y="140618"/>
                      <a:pt x="9072" y="139106"/>
                      <a:pt x="7560" y="139106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9" name="Forma Livre: Forma 1218">
                <a:extLst>
                  <a:ext uri="{FF2B5EF4-FFF2-40B4-BE49-F238E27FC236}">
                    <a16:creationId xmlns:a16="http://schemas.microsoft.com/office/drawing/2014/main" id="{8E11058C-6082-E203-FE0E-105E55F1CA56}"/>
                  </a:ext>
                </a:extLst>
              </p:cNvPr>
              <p:cNvSpPr/>
              <p:nvPr/>
            </p:nvSpPr>
            <p:spPr>
              <a:xfrm>
                <a:off x="8269378" y="4210657"/>
                <a:ext cx="28728" cy="142129"/>
              </a:xfrm>
              <a:custGeom>
                <a:avLst/>
                <a:gdLst>
                  <a:gd name="connsiteX0" fmla="*/ 28728 w 28728"/>
                  <a:gd name="connsiteY0" fmla="*/ 0 h 142129"/>
                  <a:gd name="connsiteX1" fmla="*/ 28728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8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0" name="Forma Livre: Forma 1219">
                <a:extLst>
                  <a:ext uri="{FF2B5EF4-FFF2-40B4-BE49-F238E27FC236}">
                    <a16:creationId xmlns:a16="http://schemas.microsoft.com/office/drawing/2014/main" id="{D18B85A4-21B1-7FEF-54E9-A3286406DC69}"/>
                  </a:ext>
                </a:extLst>
              </p:cNvPr>
              <p:cNvSpPr/>
              <p:nvPr/>
            </p:nvSpPr>
            <p:spPr>
              <a:xfrm>
                <a:off x="8325323" y="4210657"/>
                <a:ext cx="122473" cy="143641"/>
              </a:xfrm>
              <a:custGeom>
                <a:avLst/>
                <a:gdLst>
                  <a:gd name="connsiteX0" fmla="*/ 122474 w 122473"/>
                  <a:gd name="connsiteY0" fmla="*/ 143642 h 143641"/>
                  <a:gd name="connsiteX1" fmla="*/ 93745 w 122473"/>
                  <a:gd name="connsiteY1" fmla="*/ 143642 h 143641"/>
                  <a:gd name="connsiteX2" fmla="*/ 28729 w 122473"/>
                  <a:gd name="connsiteY2" fmla="*/ 45361 h 143641"/>
                  <a:gd name="connsiteX3" fmla="*/ 28729 w 122473"/>
                  <a:gd name="connsiteY3" fmla="*/ 143642 h 143641"/>
                  <a:gd name="connsiteX4" fmla="*/ 0 w 122473"/>
                  <a:gd name="connsiteY4" fmla="*/ 143642 h 143641"/>
                  <a:gd name="connsiteX5" fmla="*/ 0 w 122473"/>
                  <a:gd name="connsiteY5" fmla="*/ 0 h 143641"/>
                  <a:gd name="connsiteX6" fmla="*/ 28729 w 122473"/>
                  <a:gd name="connsiteY6" fmla="*/ 0 h 143641"/>
                  <a:gd name="connsiteX7" fmla="*/ 93745 w 122473"/>
                  <a:gd name="connsiteY7" fmla="*/ 98281 h 143641"/>
                  <a:gd name="connsiteX8" fmla="*/ 93745 w 122473"/>
                  <a:gd name="connsiteY8" fmla="*/ 0 h 143641"/>
                  <a:gd name="connsiteX9" fmla="*/ 122474 w 122473"/>
                  <a:gd name="connsiteY9" fmla="*/ 0 h 143641"/>
                  <a:gd name="connsiteX10" fmla="*/ 122474 w 122473"/>
                  <a:gd name="connsiteY10" fmla="*/ 143642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473" h="143641">
                    <a:moveTo>
                      <a:pt x="122474" y="143642"/>
                    </a:moveTo>
                    <a:lnTo>
                      <a:pt x="93745" y="143642"/>
                    </a:lnTo>
                    <a:lnTo>
                      <a:pt x="28729" y="45361"/>
                    </a:lnTo>
                    <a:lnTo>
                      <a:pt x="28729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28729" y="0"/>
                    </a:lnTo>
                    <a:lnTo>
                      <a:pt x="93745" y="98281"/>
                    </a:lnTo>
                    <a:lnTo>
                      <a:pt x="93745" y="0"/>
                    </a:lnTo>
                    <a:lnTo>
                      <a:pt x="122474" y="0"/>
                    </a:lnTo>
                    <a:lnTo>
                      <a:pt x="122474" y="143642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1" name="Forma Livre: Forma 1220">
                <a:extLst>
                  <a:ext uri="{FF2B5EF4-FFF2-40B4-BE49-F238E27FC236}">
                    <a16:creationId xmlns:a16="http://schemas.microsoft.com/office/drawing/2014/main" id="{9FAC4770-A407-C89B-9A4B-849AE719B97C}"/>
                  </a:ext>
                </a:extLst>
              </p:cNvPr>
              <p:cNvSpPr/>
              <p:nvPr/>
            </p:nvSpPr>
            <p:spPr>
              <a:xfrm>
                <a:off x="8476525" y="4211784"/>
                <a:ext cx="123985" cy="142515"/>
              </a:xfrm>
              <a:custGeom>
                <a:avLst/>
                <a:gdLst>
                  <a:gd name="connsiteX0" fmla="*/ 89210 w 123985"/>
                  <a:gd name="connsiteY0" fmla="*/ 7945 h 142515"/>
                  <a:gd name="connsiteX1" fmla="*/ 114914 w 123985"/>
                  <a:gd name="connsiteY1" fmla="*/ 33650 h 142515"/>
                  <a:gd name="connsiteX2" fmla="*/ 123986 w 123985"/>
                  <a:gd name="connsiteY2" fmla="*/ 71450 h 142515"/>
                  <a:gd name="connsiteX3" fmla="*/ 114914 w 123985"/>
                  <a:gd name="connsiteY3" fmla="*/ 109251 h 142515"/>
                  <a:gd name="connsiteX4" fmla="*/ 89210 w 123985"/>
                  <a:gd name="connsiteY4" fmla="*/ 133443 h 142515"/>
                  <a:gd name="connsiteX5" fmla="*/ 49897 w 123985"/>
                  <a:gd name="connsiteY5" fmla="*/ 142515 h 142515"/>
                  <a:gd name="connsiteX6" fmla="*/ 0 w 123985"/>
                  <a:gd name="connsiteY6" fmla="*/ 142515 h 142515"/>
                  <a:gd name="connsiteX7" fmla="*/ 0 w 123985"/>
                  <a:gd name="connsiteY7" fmla="*/ 385 h 142515"/>
                  <a:gd name="connsiteX8" fmla="*/ 49897 w 123985"/>
                  <a:gd name="connsiteY8" fmla="*/ 385 h 142515"/>
                  <a:gd name="connsiteX9" fmla="*/ 89210 w 123985"/>
                  <a:gd name="connsiteY9" fmla="*/ 7945 h 142515"/>
                  <a:gd name="connsiteX10" fmla="*/ 83161 w 123985"/>
                  <a:gd name="connsiteY10" fmla="*/ 106227 h 142515"/>
                  <a:gd name="connsiteX11" fmla="*/ 95257 w 123985"/>
                  <a:gd name="connsiteY11" fmla="*/ 71450 h 142515"/>
                  <a:gd name="connsiteX12" fmla="*/ 83161 w 123985"/>
                  <a:gd name="connsiteY12" fmla="*/ 36674 h 142515"/>
                  <a:gd name="connsiteX13" fmla="*/ 48385 w 123985"/>
                  <a:gd name="connsiteY13" fmla="*/ 24578 h 142515"/>
                  <a:gd name="connsiteX14" fmla="*/ 28729 w 123985"/>
                  <a:gd name="connsiteY14" fmla="*/ 24578 h 142515"/>
                  <a:gd name="connsiteX15" fmla="*/ 28729 w 123985"/>
                  <a:gd name="connsiteY15" fmla="*/ 118323 h 142515"/>
                  <a:gd name="connsiteX16" fmla="*/ 48385 w 123985"/>
                  <a:gd name="connsiteY16" fmla="*/ 118323 h 142515"/>
                  <a:gd name="connsiteX17" fmla="*/ 83161 w 123985"/>
                  <a:gd name="connsiteY17" fmla="*/ 106227 h 142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5" h="142515">
                    <a:moveTo>
                      <a:pt x="89210" y="7945"/>
                    </a:moveTo>
                    <a:cubicBezTo>
                      <a:pt x="101305" y="13993"/>
                      <a:pt x="108866" y="21554"/>
                      <a:pt x="114914" y="33650"/>
                    </a:cubicBezTo>
                    <a:cubicBezTo>
                      <a:pt x="120962" y="45746"/>
                      <a:pt x="123986" y="56330"/>
                      <a:pt x="123986" y="71450"/>
                    </a:cubicBezTo>
                    <a:cubicBezTo>
                      <a:pt x="123986" y="85058"/>
                      <a:pt x="120962" y="98667"/>
                      <a:pt x="114914" y="109251"/>
                    </a:cubicBezTo>
                    <a:cubicBezTo>
                      <a:pt x="108866" y="119835"/>
                      <a:pt x="99793" y="128907"/>
                      <a:pt x="89210" y="133443"/>
                    </a:cubicBezTo>
                    <a:cubicBezTo>
                      <a:pt x="78625" y="137979"/>
                      <a:pt x="65017" y="142515"/>
                      <a:pt x="49897" y="142515"/>
                    </a:cubicBezTo>
                    <a:lnTo>
                      <a:pt x="0" y="142515"/>
                    </a:lnTo>
                    <a:lnTo>
                      <a:pt x="0" y="385"/>
                    </a:lnTo>
                    <a:lnTo>
                      <a:pt x="49897" y="385"/>
                    </a:lnTo>
                    <a:cubicBezTo>
                      <a:pt x="65017" y="-1127"/>
                      <a:pt x="78625" y="1897"/>
                      <a:pt x="89210" y="7945"/>
                    </a:cubicBezTo>
                    <a:close/>
                    <a:moveTo>
                      <a:pt x="83161" y="106227"/>
                    </a:moveTo>
                    <a:cubicBezTo>
                      <a:pt x="90721" y="98667"/>
                      <a:pt x="95257" y="86570"/>
                      <a:pt x="95257" y="71450"/>
                    </a:cubicBezTo>
                    <a:cubicBezTo>
                      <a:pt x="95257" y="56330"/>
                      <a:pt x="90721" y="44234"/>
                      <a:pt x="83161" y="36674"/>
                    </a:cubicBezTo>
                    <a:cubicBezTo>
                      <a:pt x="75601" y="27602"/>
                      <a:pt x="63505" y="24578"/>
                      <a:pt x="48385" y="24578"/>
                    </a:cubicBezTo>
                    <a:lnTo>
                      <a:pt x="28729" y="24578"/>
                    </a:lnTo>
                    <a:lnTo>
                      <a:pt x="28729" y="118323"/>
                    </a:lnTo>
                    <a:lnTo>
                      <a:pt x="48385" y="118323"/>
                    </a:lnTo>
                    <a:cubicBezTo>
                      <a:pt x="63505" y="118323"/>
                      <a:pt x="75601" y="113787"/>
                      <a:pt x="83161" y="106227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2" name="Forma Livre: Forma 1221">
                <a:extLst>
                  <a:ext uri="{FF2B5EF4-FFF2-40B4-BE49-F238E27FC236}">
                    <a16:creationId xmlns:a16="http://schemas.microsoft.com/office/drawing/2014/main" id="{4C714D48-03FE-E6FA-EACB-7FC9298DFC40}"/>
                  </a:ext>
                </a:extLst>
              </p:cNvPr>
              <p:cNvSpPr/>
              <p:nvPr/>
            </p:nvSpPr>
            <p:spPr>
              <a:xfrm>
                <a:off x="8623191" y="4210657"/>
                <a:ext cx="28728" cy="142129"/>
              </a:xfrm>
              <a:custGeom>
                <a:avLst/>
                <a:gdLst>
                  <a:gd name="connsiteX0" fmla="*/ 28728 w 28728"/>
                  <a:gd name="connsiteY0" fmla="*/ 0 h 142129"/>
                  <a:gd name="connsiteX1" fmla="*/ 28728 w 28728"/>
                  <a:gd name="connsiteY1" fmla="*/ 142130 h 142129"/>
                  <a:gd name="connsiteX2" fmla="*/ 0 w 28728"/>
                  <a:gd name="connsiteY2" fmla="*/ 142130 h 142129"/>
                  <a:gd name="connsiteX3" fmla="*/ 0 w 28728"/>
                  <a:gd name="connsiteY3" fmla="*/ 0 h 142129"/>
                  <a:gd name="connsiteX4" fmla="*/ 28728 w 28728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8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3" name="Forma Livre: Forma 1222">
                <a:extLst>
                  <a:ext uri="{FF2B5EF4-FFF2-40B4-BE49-F238E27FC236}">
                    <a16:creationId xmlns:a16="http://schemas.microsoft.com/office/drawing/2014/main" id="{A67DF1BA-CD02-7E72-2271-E649DD1AFDD0}"/>
                  </a:ext>
                </a:extLst>
              </p:cNvPr>
              <p:cNvSpPr/>
              <p:nvPr/>
            </p:nvSpPr>
            <p:spPr>
              <a:xfrm>
                <a:off x="8679136" y="4212169"/>
                <a:ext cx="108865" cy="142129"/>
              </a:xfrm>
              <a:custGeom>
                <a:avLst/>
                <a:gdLst>
                  <a:gd name="connsiteX0" fmla="*/ 74089 w 108865"/>
                  <a:gd name="connsiteY0" fmla="*/ 142130 h 142129"/>
                  <a:gd name="connsiteX1" fmla="*/ 42336 w 108865"/>
                  <a:gd name="connsiteY1" fmla="*/ 86185 h 142129"/>
                  <a:gd name="connsiteX2" fmla="*/ 28728 w 108865"/>
                  <a:gd name="connsiteY2" fmla="*/ 86185 h 142129"/>
                  <a:gd name="connsiteX3" fmla="*/ 28728 w 108865"/>
                  <a:gd name="connsiteY3" fmla="*/ 142130 h 142129"/>
                  <a:gd name="connsiteX4" fmla="*/ 0 w 108865"/>
                  <a:gd name="connsiteY4" fmla="*/ 142130 h 142129"/>
                  <a:gd name="connsiteX5" fmla="*/ 0 w 108865"/>
                  <a:gd name="connsiteY5" fmla="*/ 0 h 142129"/>
                  <a:gd name="connsiteX6" fmla="*/ 52921 w 108865"/>
                  <a:gd name="connsiteY6" fmla="*/ 0 h 142129"/>
                  <a:gd name="connsiteX7" fmla="*/ 81649 w 108865"/>
                  <a:gd name="connsiteY7" fmla="*/ 6048 h 142129"/>
                  <a:gd name="connsiteX8" fmla="*/ 99793 w 108865"/>
                  <a:gd name="connsiteY8" fmla="*/ 21168 h 142129"/>
                  <a:gd name="connsiteX9" fmla="*/ 105841 w 108865"/>
                  <a:gd name="connsiteY9" fmla="*/ 43848 h 142129"/>
                  <a:gd name="connsiteX10" fmla="*/ 98281 w 108865"/>
                  <a:gd name="connsiteY10" fmla="*/ 69553 h 142129"/>
                  <a:gd name="connsiteX11" fmla="*/ 74089 w 108865"/>
                  <a:gd name="connsiteY11" fmla="*/ 84673 h 142129"/>
                  <a:gd name="connsiteX12" fmla="*/ 108865 w 108865"/>
                  <a:gd name="connsiteY12" fmla="*/ 142130 h 142129"/>
                  <a:gd name="connsiteX13" fmla="*/ 74089 w 108865"/>
                  <a:gd name="connsiteY13" fmla="*/ 142130 h 142129"/>
                  <a:gd name="connsiteX14" fmla="*/ 28728 w 108865"/>
                  <a:gd name="connsiteY14" fmla="*/ 65017 h 142129"/>
                  <a:gd name="connsiteX15" fmla="*/ 52921 w 108865"/>
                  <a:gd name="connsiteY15" fmla="*/ 65017 h 142129"/>
                  <a:gd name="connsiteX16" fmla="*/ 69553 w 108865"/>
                  <a:gd name="connsiteY16" fmla="*/ 58969 h 142129"/>
                  <a:gd name="connsiteX17" fmla="*/ 75601 w 108865"/>
                  <a:gd name="connsiteY17" fmla="*/ 43848 h 142129"/>
                  <a:gd name="connsiteX18" fmla="*/ 69553 w 108865"/>
                  <a:gd name="connsiteY18" fmla="*/ 28728 h 142129"/>
                  <a:gd name="connsiteX19" fmla="*/ 52921 w 108865"/>
                  <a:gd name="connsiteY19" fmla="*/ 22680 h 142129"/>
                  <a:gd name="connsiteX20" fmla="*/ 28728 w 108865"/>
                  <a:gd name="connsiteY20" fmla="*/ 22680 h 142129"/>
                  <a:gd name="connsiteX21" fmla="*/ 28728 w 108865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5" h="142129">
                    <a:moveTo>
                      <a:pt x="74089" y="142130"/>
                    </a:moveTo>
                    <a:lnTo>
                      <a:pt x="42336" y="86185"/>
                    </a:lnTo>
                    <a:lnTo>
                      <a:pt x="28728" y="86185"/>
                    </a:ln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5" y="0"/>
                      <a:pt x="74089" y="1512"/>
                      <a:pt x="81649" y="6048"/>
                    </a:cubicBezTo>
                    <a:cubicBezTo>
                      <a:pt x="89209" y="10584"/>
                      <a:pt x="95257" y="15120"/>
                      <a:pt x="99793" y="21168"/>
                    </a:cubicBezTo>
                    <a:cubicBezTo>
                      <a:pt x="104329" y="27216"/>
                      <a:pt x="105841" y="34776"/>
                      <a:pt x="105841" y="43848"/>
                    </a:cubicBezTo>
                    <a:cubicBezTo>
                      <a:pt x="105841" y="52921"/>
                      <a:pt x="102817" y="61993"/>
                      <a:pt x="98281" y="69553"/>
                    </a:cubicBezTo>
                    <a:cubicBezTo>
                      <a:pt x="92233" y="77113"/>
                      <a:pt x="84673" y="81649"/>
                      <a:pt x="74089" y="84673"/>
                    </a:cubicBezTo>
                    <a:lnTo>
                      <a:pt x="108865" y="142130"/>
                    </a:lnTo>
                    <a:lnTo>
                      <a:pt x="74089" y="142130"/>
                    </a:lnTo>
                    <a:close/>
                    <a:moveTo>
                      <a:pt x="28728" y="65017"/>
                    </a:moveTo>
                    <a:lnTo>
                      <a:pt x="52921" y="65017"/>
                    </a:lnTo>
                    <a:cubicBezTo>
                      <a:pt x="60481" y="65017"/>
                      <a:pt x="66529" y="63505"/>
                      <a:pt x="69553" y="58969"/>
                    </a:cubicBezTo>
                    <a:cubicBezTo>
                      <a:pt x="72577" y="54433"/>
                      <a:pt x="75601" y="49897"/>
                      <a:pt x="75601" y="43848"/>
                    </a:cubicBezTo>
                    <a:cubicBezTo>
                      <a:pt x="75601" y="37800"/>
                      <a:pt x="74089" y="31752"/>
                      <a:pt x="69553" y="28728"/>
                    </a:cubicBezTo>
                    <a:cubicBezTo>
                      <a:pt x="65017" y="25704"/>
                      <a:pt x="60481" y="22680"/>
                      <a:pt x="52921" y="22680"/>
                    </a:cubicBezTo>
                    <a:lnTo>
                      <a:pt x="28728" y="22680"/>
                    </a:lnTo>
                    <a:lnTo>
                      <a:pt x="28728" y="65017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4" name="Forma Livre: Forma 1223">
                <a:extLst>
                  <a:ext uri="{FF2B5EF4-FFF2-40B4-BE49-F238E27FC236}">
                    <a16:creationId xmlns:a16="http://schemas.microsoft.com/office/drawing/2014/main" id="{07AA47CB-A9F5-F125-ED19-A2C9ABE66156}"/>
                  </a:ext>
                </a:extLst>
              </p:cNvPr>
              <p:cNvSpPr/>
              <p:nvPr/>
            </p:nvSpPr>
            <p:spPr>
              <a:xfrm>
                <a:off x="8810681" y="4210657"/>
                <a:ext cx="83161" cy="143641"/>
              </a:xfrm>
              <a:custGeom>
                <a:avLst/>
                <a:gdLst>
                  <a:gd name="connsiteX0" fmla="*/ 28728 w 83161"/>
                  <a:gd name="connsiteY0" fmla="*/ 24192 h 143641"/>
                  <a:gd name="connsiteX1" fmla="*/ 28728 w 83161"/>
                  <a:gd name="connsiteY1" fmla="*/ 60481 h 143641"/>
                  <a:gd name="connsiteX2" fmla="*/ 77113 w 83161"/>
                  <a:gd name="connsiteY2" fmla="*/ 60481 h 143641"/>
                  <a:gd name="connsiteX3" fmla="*/ 77113 w 83161"/>
                  <a:gd name="connsiteY3" fmla="*/ 83161 h 143641"/>
                  <a:gd name="connsiteX4" fmla="*/ 28728 w 83161"/>
                  <a:gd name="connsiteY4" fmla="*/ 83161 h 143641"/>
                  <a:gd name="connsiteX5" fmla="*/ 28728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8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8" y="24192"/>
                    </a:moveTo>
                    <a:lnTo>
                      <a:pt x="28728" y="60481"/>
                    </a:lnTo>
                    <a:lnTo>
                      <a:pt x="77113" y="60481"/>
                    </a:lnTo>
                    <a:lnTo>
                      <a:pt x="77113" y="83161"/>
                    </a:lnTo>
                    <a:lnTo>
                      <a:pt x="28728" y="83161"/>
                    </a:lnTo>
                    <a:lnTo>
                      <a:pt x="28728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8" y="2268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5" name="Forma Livre: Forma 1224">
                <a:extLst>
                  <a:ext uri="{FF2B5EF4-FFF2-40B4-BE49-F238E27FC236}">
                    <a16:creationId xmlns:a16="http://schemas.microsoft.com/office/drawing/2014/main" id="{E8DE027A-9C24-F141-EF03-7D2C3230F674}"/>
                  </a:ext>
                </a:extLst>
              </p:cNvPr>
              <p:cNvSpPr/>
              <p:nvPr/>
            </p:nvSpPr>
            <p:spPr>
              <a:xfrm>
                <a:off x="8913206" y="4210657"/>
                <a:ext cx="139398" cy="146665"/>
              </a:xfrm>
              <a:custGeom>
                <a:avLst/>
                <a:gdLst>
                  <a:gd name="connsiteX0" fmla="*/ 9365 w 139398"/>
                  <a:gd name="connsiteY0" fmla="*/ 34776 h 146665"/>
                  <a:gd name="connsiteX1" fmla="*/ 35069 w 139398"/>
                  <a:gd name="connsiteY1" fmla="*/ 9072 h 146665"/>
                  <a:gd name="connsiteX2" fmla="*/ 71358 w 139398"/>
                  <a:gd name="connsiteY2" fmla="*/ 0 h 146665"/>
                  <a:gd name="connsiteX3" fmla="*/ 113695 w 139398"/>
                  <a:gd name="connsiteY3" fmla="*/ 12096 h 146665"/>
                  <a:gd name="connsiteX4" fmla="*/ 139399 w 139398"/>
                  <a:gd name="connsiteY4" fmla="*/ 45361 h 146665"/>
                  <a:gd name="connsiteX5" fmla="*/ 106134 w 139398"/>
                  <a:gd name="connsiteY5" fmla="*/ 45361 h 146665"/>
                  <a:gd name="connsiteX6" fmla="*/ 92526 w 139398"/>
                  <a:gd name="connsiteY6" fmla="*/ 30240 h 146665"/>
                  <a:gd name="connsiteX7" fmla="*/ 71358 w 139398"/>
                  <a:gd name="connsiteY7" fmla="*/ 25704 h 146665"/>
                  <a:gd name="connsiteX8" fmla="*/ 48677 w 139398"/>
                  <a:gd name="connsiteY8" fmla="*/ 31752 h 146665"/>
                  <a:gd name="connsiteX9" fmla="*/ 33557 w 139398"/>
                  <a:gd name="connsiteY9" fmla="*/ 48385 h 146665"/>
                  <a:gd name="connsiteX10" fmla="*/ 27509 w 139398"/>
                  <a:gd name="connsiteY10" fmla="*/ 72577 h 146665"/>
                  <a:gd name="connsiteX11" fmla="*/ 33557 w 139398"/>
                  <a:gd name="connsiteY11" fmla="*/ 96769 h 146665"/>
                  <a:gd name="connsiteX12" fmla="*/ 48677 w 139398"/>
                  <a:gd name="connsiteY12" fmla="*/ 113401 h 146665"/>
                  <a:gd name="connsiteX13" fmla="*/ 71358 w 139398"/>
                  <a:gd name="connsiteY13" fmla="*/ 119450 h 146665"/>
                  <a:gd name="connsiteX14" fmla="*/ 92526 w 139398"/>
                  <a:gd name="connsiteY14" fmla="*/ 114914 h 146665"/>
                  <a:gd name="connsiteX15" fmla="*/ 106134 w 139398"/>
                  <a:gd name="connsiteY15" fmla="*/ 99793 h 146665"/>
                  <a:gd name="connsiteX16" fmla="*/ 139399 w 139398"/>
                  <a:gd name="connsiteY16" fmla="*/ 99793 h 146665"/>
                  <a:gd name="connsiteX17" fmla="*/ 113695 w 139398"/>
                  <a:gd name="connsiteY17" fmla="*/ 134570 h 146665"/>
                  <a:gd name="connsiteX18" fmla="*/ 71358 w 139398"/>
                  <a:gd name="connsiteY18" fmla="*/ 146666 h 146665"/>
                  <a:gd name="connsiteX19" fmla="*/ 35069 w 139398"/>
                  <a:gd name="connsiteY19" fmla="*/ 137594 h 146665"/>
                  <a:gd name="connsiteX20" fmla="*/ 9365 w 139398"/>
                  <a:gd name="connsiteY20" fmla="*/ 111890 h 146665"/>
                  <a:gd name="connsiteX21" fmla="*/ 293 w 139398"/>
                  <a:gd name="connsiteY21" fmla="*/ 74089 h 146665"/>
                  <a:gd name="connsiteX22" fmla="*/ 9365 w 139398"/>
                  <a:gd name="connsiteY22" fmla="*/ 34776 h 14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398" h="146665">
                    <a:moveTo>
                      <a:pt x="9365" y="34776"/>
                    </a:moveTo>
                    <a:cubicBezTo>
                      <a:pt x="15413" y="24192"/>
                      <a:pt x="24485" y="15120"/>
                      <a:pt x="35069" y="9072"/>
                    </a:cubicBezTo>
                    <a:cubicBezTo>
                      <a:pt x="45654" y="3024"/>
                      <a:pt x="57750" y="0"/>
                      <a:pt x="71358" y="0"/>
                    </a:cubicBezTo>
                    <a:cubicBezTo>
                      <a:pt x="87990" y="0"/>
                      <a:pt x="101598" y="4536"/>
                      <a:pt x="113695" y="12096"/>
                    </a:cubicBezTo>
                    <a:cubicBezTo>
                      <a:pt x="125791" y="19656"/>
                      <a:pt x="133351" y="31752"/>
                      <a:pt x="139399" y="45361"/>
                    </a:cubicBezTo>
                    <a:lnTo>
                      <a:pt x="106134" y="45361"/>
                    </a:lnTo>
                    <a:cubicBezTo>
                      <a:pt x="103110" y="37800"/>
                      <a:pt x="98574" y="33264"/>
                      <a:pt x="92526" y="30240"/>
                    </a:cubicBezTo>
                    <a:cubicBezTo>
                      <a:pt x="86478" y="27216"/>
                      <a:pt x="80430" y="25704"/>
                      <a:pt x="71358" y="25704"/>
                    </a:cubicBezTo>
                    <a:cubicBezTo>
                      <a:pt x="63798" y="25704"/>
                      <a:pt x="56238" y="27216"/>
                      <a:pt x="48677" y="31752"/>
                    </a:cubicBezTo>
                    <a:cubicBezTo>
                      <a:pt x="41117" y="36289"/>
                      <a:pt x="36581" y="40824"/>
                      <a:pt x="33557" y="48385"/>
                    </a:cubicBezTo>
                    <a:cubicBezTo>
                      <a:pt x="30533" y="55945"/>
                      <a:pt x="27509" y="63505"/>
                      <a:pt x="27509" y="72577"/>
                    </a:cubicBezTo>
                    <a:cubicBezTo>
                      <a:pt x="27509" y="81649"/>
                      <a:pt x="29021" y="90721"/>
                      <a:pt x="33557" y="96769"/>
                    </a:cubicBezTo>
                    <a:cubicBezTo>
                      <a:pt x="36581" y="104329"/>
                      <a:pt x="42629" y="108865"/>
                      <a:pt x="48677" y="113401"/>
                    </a:cubicBezTo>
                    <a:cubicBezTo>
                      <a:pt x="54725" y="117938"/>
                      <a:pt x="62286" y="119450"/>
                      <a:pt x="71358" y="119450"/>
                    </a:cubicBezTo>
                    <a:cubicBezTo>
                      <a:pt x="78918" y="119450"/>
                      <a:pt x="86478" y="117938"/>
                      <a:pt x="92526" y="114914"/>
                    </a:cubicBezTo>
                    <a:cubicBezTo>
                      <a:pt x="98574" y="111890"/>
                      <a:pt x="103110" y="105841"/>
                      <a:pt x="106134" y="99793"/>
                    </a:cubicBezTo>
                    <a:lnTo>
                      <a:pt x="139399" y="99793"/>
                    </a:lnTo>
                    <a:cubicBezTo>
                      <a:pt x="134863" y="114914"/>
                      <a:pt x="125791" y="125498"/>
                      <a:pt x="113695" y="134570"/>
                    </a:cubicBezTo>
                    <a:cubicBezTo>
                      <a:pt x="101598" y="142130"/>
                      <a:pt x="87990" y="146666"/>
                      <a:pt x="71358" y="146666"/>
                    </a:cubicBezTo>
                    <a:cubicBezTo>
                      <a:pt x="57750" y="146666"/>
                      <a:pt x="45654" y="143642"/>
                      <a:pt x="35069" y="137594"/>
                    </a:cubicBezTo>
                    <a:cubicBezTo>
                      <a:pt x="24485" y="131546"/>
                      <a:pt x="15413" y="122474"/>
                      <a:pt x="9365" y="111890"/>
                    </a:cubicBezTo>
                    <a:cubicBezTo>
                      <a:pt x="3317" y="101305"/>
                      <a:pt x="293" y="87697"/>
                      <a:pt x="293" y="74089"/>
                    </a:cubicBezTo>
                    <a:cubicBezTo>
                      <a:pt x="-1219" y="57457"/>
                      <a:pt x="3317" y="45361"/>
                      <a:pt x="9365" y="34776"/>
                    </a:cubicBez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26" name="Forma Livre: Forma 1225">
                <a:extLst>
                  <a:ext uri="{FF2B5EF4-FFF2-40B4-BE49-F238E27FC236}">
                    <a16:creationId xmlns:a16="http://schemas.microsoft.com/office/drawing/2014/main" id="{A6A64B3C-74E1-9CAC-C0BB-FEEEDFEBC650}"/>
                  </a:ext>
                </a:extLst>
              </p:cNvPr>
              <p:cNvSpPr/>
              <p:nvPr/>
            </p:nvSpPr>
            <p:spPr>
              <a:xfrm>
                <a:off x="9069236" y="4210657"/>
                <a:ext cx="104329" cy="142129"/>
              </a:xfrm>
              <a:custGeom>
                <a:avLst/>
                <a:gdLst>
                  <a:gd name="connsiteX0" fmla="*/ 104329 w 104329"/>
                  <a:gd name="connsiteY0" fmla="*/ 0 h 142129"/>
                  <a:gd name="connsiteX1" fmla="*/ 104329 w 104329"/>
                  <a:gd name="connsiteY1" fmla="*/ 22680 h 142129"/>
                  <a:gd name="connsiteX2" fmla="*/ 66529 w 104329"/>
                  <a:gd name="connsiteY2" fmla="*/ 22680 h 142129"/>
                  <a:gd name="connsiteX3" fmla="*/ 66529 w 104329"/>
                  <a:gd name="connsiteY3" fmla="*/ 142130 h 142129"/>
                  <a:gd name="connsiteX4" fmla="*/ 37800 w 104329"/>
                  <a:gd name="connsiteY4" fmla="*/ 142130 h 142129"/>
                  <a:gd name="connsiteX5" fmla="*/ 37800 w 104329"/>
                  <a:gd name="connsiteY5" fmla="*/ 22680 h 142129"/>
                  <a:gd name="connsiteX6" fmla="*/ 0 w 104329"/>
                  <a:gd name="connsiteY6" fmla="*/ 22680 h 142129"/>
                  <a:gd name="connsiteX7" fmla="*/ 0 w 104329"/>
                  <a:gd name="connsiteY7" fmla="*/ 0 h 142129"/>
                  <a:gd name="connsiteX8" fmla="*/ 104329 w 104329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9" h="142129">
                    <a:moveTo>
                      <a:pt x="104329" y="0"/>
                    </a:moveTo>
                    <a:lnTo>
                      <a:pt x="104329" y="22680"/>
                    </a:lnTo>
                    <a:lnTo>
                      <a:pt x="66529" y="22680"/>
                    </a:lnTo>
                    <a:lnTo>
                      <a:pt x="66529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29" y="0"/>
                    </a:lnTo>
                    <a:close/>
                  </a:path>
                </a:pathLst>
              </a:custGeom>
              <a:solidFill>
                <a:srgbClr val="706F6F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4" name="Gráfico 12">
              <a:extLst>
                <a:ext uri="{FF2B5EF4-FFF2-40B4-BE49-F238E27FC236}">
                  <a16:creationId xmlns:a16="http://schemas.microsoft.com/office/drawing/2014/main" id="{5989AAC9-3575-DF39-5661-B611887B7370}"/>
                </a:ext>
              </a:extLst>
            </p:cNvPr>
            <p:cNvGrpSpPr/>
            <p:nvPr/>
          </p:nvGrpSpPr>
          <p:grpSpPr>
            <a:xfrm>
              <a:off x="13285100" y="3449789"/>
              <a:ext cx="767520" cy="406334"/>
              <a:chOff x="10853419" y="4086671"/>
              <a:chExt cx="848242" cy="449069"/>
            </a:xfrm>
            <a:solidFill>
              <a:srgbClr val="0E6029"/>
            </a:solidFill>
          </p:grpSpPr>
          <p:sp>
            <p:nvSpPr>
              <p:cNvPr id="1201" name="Forma Livre: Forma 1200">
                <a:extLst>
                  <a:ext uri="{FF2B5EF4-FFF2-40B4-BE49-F238E27FC236}">
                    <a16:creationId xmlns:a16="http://schemas.microsoft.com/office/drawing/2014/main" id="{76146FEE-4033-8916-0CB4-81C09D7747A4}"/>
                  </a:ext>
                </a:extLst>
              </p:cNvPr>
              <p:cNvSpPr/>
              <p:nvPr/>
            </p:nvSpPr>
            <p:spPr>
              <a:xfrm>
                <a:off x="10853419" y="4091207"/>
                <a:ext cx="122473" cy="168236"/>
              </a:xfrm>
              <a:custGeom>
                <a:avLst/>
                <a:gdLst>
                  <a:gd name="connsiteX0" fmla="*/ 33265 w 122473"/>
                  <a:gd name="connsiteY0" fmla="*/ 163298 h 168236"/>
                  <a:gd name="connsiteX1" fmla="*/ 10584 w 122473"/>
                  <a:gd name="connsiteY1" fmla="*/ 146666 h 168236"/>
                  <a:gd name="connsiteX2" fmla="*/ 1512 w 122473"/>
                  <a:gd name="connsiteY2" fmla="*/ 119449 h 168236"/>
                  <a:gd name="connsiteX3" fmla="*/ 43849 w 122473"/>
                  <a:gd name="connsiteY3" fmla="*/ 119449 h 168236"/>
                  <a:gd name="connsiteX4" fmla="*/ 49896 w 122473"/>
                  <a:gd name="connsiteY4" fmla="*/ 133058 h 168236"/>
                  <a:gd name="connsiteX5" fmla="*/ 63505 w 122473"/>
                  <a:gd name="connsiteY5" fmla="*/ 137594 h 168236"/>
                  <a:gd name="connsiteX6" fmla="*/ 77113 w 122473"/>
                  <a:gd name="connsiteY6" fmla="*/ 133058 h 168236"/>
                  <a:gd name="connsiteX7" fmla="*/ 81649 w 122473"/>
                  <a:gd name="connsiteY7" fmla="*/ 122473 h 168236"/>
                  <a:gd name="connsiteX8" fmla="*/ 77113 w 122473"/>
                  <a:gd name="connsiteY8" fmla="*/ 111889 h 168236"/>
                  <a:gd name="connsiteX9" fmla="*/ 66529 w 122473"/>
                  <a:gd name="connsiteY9" fmla="*/ 105841 h 168236"/>
                  <a:gd name="connsiteX10" fmla="*/ 49896 w 122473"/>
                  <a:gd name="connsiteY10" fmla="*/ 99793 h 168236"/>
                  <a:gd name="connsiteX11" fmla="*/ 24192 w 122473"/>
                  <a:gd name="connsiteY11" fmla="*/ 90721 h 168236"/>
                  <a:gd name="connsiteX12" fmla="*/ 7560 w 122473"/>
                  <a:gd name="connsiteY12" fmla="*/ 75601 h 168236"/>
                  <a:gd name="connsiteX13" fmla="*/ 0 w 122473"/>
                  <a:gd name="connsiteY13" fmla="*/ 49897 h 168236"/>
                  <a:gd name="connsiteX14" fmla="*/ 16632 w 122473"/>
                  <a:gd name="connsiteY14" fmla="*/ 13608 h 168236"/>
                  <a:gd name="connsiteX15" fmla="*/ 60481 w 122473"/>
                  <a:gd name="connsiteY15" fmla="*/ 0 h 168236"/>
                  <a:gd name="connsiteX16" fmla="*/ 104330 w 122473"/>
                  <a:gd name="connsiteY16" fmla="*/ 13608 h 168236"/>
                  <a:gd name="connsiteX17" fmla="*/ 122473 w 122473"/>
                  <a:gd name="connsiteY17" fmla="*/ 49897 h 168236"/>
                  <a:gd name="connsiteX18" fmla="*/ 78625 w 122473"/>
                  <a:gd name="connsiteY18" fmla="*/ 49897 h 168236"/>
                  <a:gd name="connsiteX19" fmla="*/ 72577 w 122473"/>
                  <a:gd name="connsiteY19" fmla="*/ 37800 h 168236"/>
                  <a:gd name="connsiteX20" fmla="*/ 58969 w 122473"/>
                  <a:gd name="connsiteY20" fmla="*/ 33264 h 168236"/>
                  <a:gd name="connsiteX21" fmla="*/ 46872 w 122473"/>
                  <a:gd name="connsiteY21" fmla="*/ 37800 h 168236"/>
                  <a:gd name="connsiteX22" fmla="*/ 42336 w 122473"/>
                  <a:gd name="connsiteY22" fmla="*/ 48385 h 168236"/>
                  <a:gd name="connsiteX23" fmla="*/ 49896 w 122473"/>
                  <a:gd name="connsiteY23" fmla="*/ 60481 h 168236"/>
                  <a:gd name="connsiteX24" fmla="*/ 72577 w 122473"/>
                  <a:gd name="connsiteY24" fmla="*/ 69553 h 168236"/>
                  <a:gd name="connsiteX25" fmla="*/ 98281 w 122473"/>
                  <a:gd name="connsiteY25" fmla="*/ 80137 h 168236"/>
                  <a:gd name="connsiteX26" fmla="*/ 114913 w 122473"/>
                  <a:gd name="connsiteY26" fmla="*/ 93745 h 168236"/>
                  <a:gd name="connsiteX27" fmla="*/ 122473 w 122473"/>
                  <a:gd name="connsiteY27" fmla="*/ 117938 h 168236"/>
                  <a:gd name="connsiteX28" fmla="*/ 114913 w 122473"/>
                  <a:gd name="connsiteY28" fmla="*/ 143642 h 168236"/>
                  <a:gd name="connsiteX29" fmla="*/ 93745 w 122473"/>
                  <a:gd name="connsiteY29" fmla="*/ 161786 h 168236"/>
                  <a:gd name="connsiteX30" fmla="*/ 61992 w 122473"/>
                  <a:gd name="connsiteY30" fmla="*/ 167834 h 168236"/>
                  <a:gd name="connsiteX31" fmla="*/ 33265 w 122473"/>
                  <a:gd name="connsiteY31" fmla="*/ 163298 h 168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2473" h="168236">
                    <a:moveTo>
                      <a:pt x="33265" y="163298"/>
                    </a:moveTo>
                    <a:cubicBezTo>
                      <a:pt x="24192" y="158762"/>
                      <a:pt x="16632" y="154226"/>
                      <a:pt x="10584" y="146666"/>
                    </a:cubicBezTo>
                    <a:cubicBezTo>
                      <a:pt x="4536" y="139106"/>
                      <a:pt x="1512" y="130034"/>
                      <a:pt x="1512" y="119449"/>
                    </a:cubicBezTo>
                    <a:lnTo>
                      <a:pt x="43849" y="119449"/>
                    </a:lnTo>
                    <a:cubicBezTo>
                      <a:pt x="43849" y="125498"/>
                      <a:pt x="46872" y="130034"/>
                      <a:pt x="49896" y="133058"/>
                    </a:cubicBezTo>
                    <a:cubicBezTo>
                      <a:pt x="52921" y="136082"/>
                      <a:pt x="57457" y="137594"/>
                      <a:pt x="63505" y="137594"/>
                    </a:cubicBezTo>
                    <a:cubicBezTo>
                      <a:pt x="69553" y="137594"/>
                      <a:pt x="74089" y="136082"/>
                      <a:pt x="77113" y="133058"/>
                    </a:cubicBezTo>
                    <a:cubicBezTo>
                      <a:pt x="80137" y="130034"/>
                      <a:pt x="81649" y="127010"/>
                      <a:pt x="81649" y="122473"/>
                    </a:cubicBezTo>
                    <a:cubicBezTo>
                      <a:pt x="81649" y="117938"/>
                      <a:pt x="80137" y="114913"/>
                      <a:pt x="77113" y="111889"/>
                    </a:cubicBezTo>
                    <a:cubicBezTo>
                      <a:pt x="74089" y="108865"/>
                      <a:pt x="71065" y="107353"/>
                      <a:pt x="66529" y="105841"/>
                    </a:cubicBezTo>
                    <a:cubicBezTo>
                      <a:pt x="61992" y="104329"/>
                      <a:pt x="57457" y="102817"/>
                      <a:pt x="49896" y="99793"/>
                    </a:cubicBezTo>
                    <a:cubicBezTo>
                      <a:pt x="39312" y="96769"/>
                      <a:pt x="30240" y="93745"/>
                      <a:pt x="24192" y="90721"/>
                    </a:cubicBezTo>
                    <a:cubicBezTo>
                      <a:pt x="18144" y="87697"/>
                      <a:pt x="12096" y="83161"/>
                      <a:pt x="7560" y="75601"/>
                    </a:cubicBezTo>
                    <a:cubicBezTo>
                      <a:pt x="3024" y="69553"/>
                      <a:pt x="0" y="60481"/>
                      <a:pt x="0" y="49897"/>
                    </a:cubicBezTo>
                    <a:cubicBezTo>
                      <a:pt x="0" y="34776"/>
                      <a:pt x="6048" y="22680"/>
                      <a:pt x="16632" y="13608"/>
                    </a:cubicBezTo>
                    <a:cubicBezTo>
                      <a:pt x="27216" y="4536"/>
                      <a:pt x="42336" y="0"/>
                      <a:pt x="60481" y="0"/>
                    </a:cubicBezTo>
                    <a:cubicBezTo>
                      <a:pt x="78625" y="0"/>
                      <a:pt x="93745" y="4536"/>
                      <a:pt x="104330" y="13608"/>
                    </a:cubicBezTo>
                    <a:cubicBezTo>
                      <a:pt x="114913" y="22680"/>
                      <a:pt x="120962" y="34776"/>
                      <a:pt x="122473" y="49897"/>
                    </a:cubicBezTo>
                    <a:lnTo>
                      <a:pt x="78625" y="49897"/>
                    </a:lnTo>
                    <a:cubicBezTo>
                      <a:pt x="78625" y="43848"/>
                      <a:pt x="77113" y="40824"/>
                      <a:pt x="72577" y="37800"/>
                    </a:cubicBezTo>
                    <a:cubicBezTo>
                      <a:pt x="69553" y="34776"/>
                      <a:pt x="65017" y="33264"/>
                      <a:pt x="58969" y="33264"/>
                    </a:cubicBezTo>
                    <a:cubicBezTo>
                      <a:pt x="54432" y="33264"/>
                      <a:pt x="49896" y="34776"/>
                      <a:pt x="46872" y="37800"/>
                    </a:cubicBezTo>
                    <a:cubicBezTo>
                      <a:pt x="43849" y="40824"/>
                      <a:pt x="42336" y="43848"/>
                      <a:pt x="42336" y="48385"/>
                    </a:cubicBezTo>
                    <a:cubicBezTo>
                      <a:pt x="42336" y="54433"/>
                      <a:pt x="45361" y="57457"/>
                      <a:pt x="49896" y="60481"/>
                    </a:cubicBezTo>
                    <a:cubicBezTo>
                      <a:pt x="54432" y="63505"/>
                      <a:pt x="61992" y="66529"/>
                      <a:pt x="72577" y="69553"/>
                    </a:cubicBezTo>
                    <a:cubicBezTo>
                      <a:pt x="83161" y="72577"/>
                      <a:pt x="92233" y="77113"/>
                      <a:pt x="98281" y="80137"/>
                    </a:cubicBezTo>
                    <a:cubicBezTo>
                      <a:pt x="104330" y="83161"/>
                      <a:pt x="110377" y="87697"/>
                      <a:pt x="114913" y="93745"/>
                    </a:cubicBezTo>
                    <a:cubicBezTo>
                      <a:pt x="119450" y="99793"/>
                      <a:pt x="122473" y="107353"/>
                      <a:pt x="122473" y="117938"/>
                    </a:cubicBezTo>
                    <a:cubicBezTo>
                      <a:pt x="122473" y="127010"/>
                      <a:pt x="119450" y="136082"/>
                      <a:pt x="114913" y="143642"/>
                    </a:cubicBezTo>
                    <a:cubicBezTo>
                      <a:pt x="110377" y="151202"/>
                      <a:pt x="102817" y="157250"/>
                      <a:pt x="93745" y="161786"/>
                    </a:cubicBezTo>
                    <a:cubicBezTo>
                      <a:pt x="84673" y="166322"/>
                      <a:pt x="74089" y="167834"/>
                      <a:pt x="61992" y="167834"/>
                    </a:cubicBezTo>
                    <a:cubicBezTo>
                      <a:pt x="52921" y="169346"/>
                      <a:pt x="42336" y="166322"/>
                      <a:pt x="33265" y="163298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2" name="Forma Livre: Forma 1201">
                <a:extLst>
                  <a:ext uri="{FF2B5EF4-FFF2-40B4-BE49-F238E27FC236}">
                    <a16:creationId xmlns:a16="http://schemas.microsoft.com/office/drawing/2014/main" id="{57CE70D1-5D60-5BFB-975D-02504B1CF565}"/>
                  </a:ext>
                </a:extLst>
              </p:cNvPr>
              <p:cNvSpPr/>
              <p:nvPr/>
            </p:nvSpPr>
            <p:spPr>
              <a:xfrm>
                <a:off x="10995549" y="4127496"/>
                <a:ext cx="125497" cy="136081"/>
              </a:xfrm>
              <a:custGeom>
                <a:avLst/>
                <a:gdLst>
                  <a:gd name="connsiteX0" fmla="*/ 7560 w 125497"/>
                  <a:gd name="connsiteY0" fmla="*/ 30240 h 136081"/>
                  <a:gd name="connsiteX1" fmla="*/ 30240 w 125497"/>
                  <a:gd name="connsiteY1" fmla="*/ 7560 h 136081"/>
                  <a:gd name="connsiteX2" fmla="*/ 63504 w 125497"/>
                  <a:gd name="connsiteY2" fmla="*/ 0 h 136081"/>
                  <a:gd name="connsiteX3" fmla="*/ 104329 w 125497"/>
                  <a:gd name="connsiteY3" fmla="*/ 13608 h 136081"/>
                  <a:gd name="connsiteX4" fmla="*/ 125497 w 125497"/>
                  <a:gd name="connsiteY4" fmla="*/ 49897 h 136081"/>
                  <a:gd name="connsiteX5" fmla="*/ 83161 w 125497"/>
                  <a:gd name="connsiteY5" fmla="*/ 49897 h 136081"/>
                  <a:gd name="connsiteX6" fmla="*/ 61992 w 125497"/>
                  <a:gd name="connsiteY6" fmla="*/ 34776 h 136081"/>
                  <a:gd name="connsiteX7" fmla="*/ 43848 w 125497"/>
                  <a:gd name="connsiteY7" fmla="*/ 43849 h 136081"/>
                  <a:gd name="connsiteX8" fmla="*/ 37800 w 125497"/>
                  <a:gd name="connsiteY8" fmla="*/ 68041 h 136081"/>
                  <a:gd name="connsiteX9" fmla="*/ 43848 w 125497"/>
                  <a:gd name="connsiteY9" fmla="*/ 92233 h 136081"/>
                  <a:gd name="connsiteX10" fmla="*/ 61992 w 125497"/>
                  <a:gd name="connsiteY10" fmla="*/ 101305 h 136081"/>
                  <a:gd name="connsiteX11" fmla="*/ 83161 w 125497"/>
                  <a:gd name="connsiteY11" fmla="*/ 86185 h 136081"/>
                  <a:gd name="connsiteX12" fmla="*/ 125497 w 125497"/>
                  <a:gd name="connsiteY12" fmla="*/ 86185 h 136081"/>
                  <a:gd name="connsiteX13" fmla="*/ 104329 w 125497"/>
                  <a:gd name="connsiteY13" fmla="*/ 122474 h 136081"/>
                  <a:gd name="connsiteX14" fmla="*/ 63504 w 125497"/>
                  <a:gd name="connsiteY14" fmla="*/ 136082 h 136081"/>
                  <a:gd name="connsiteX15" fmla="*/ 30240 w 125497"/>
                  <a:gd name="connsiteY15" fmla="*/ 128522 h 136081"/>
                  <a:gd name="connsiteX16" fmla="*/ 7560 w 125497"/>
                  <a:gd name="connsiteY16" fmla="*/ 105841 h 136081"/>
                  <a:gd name="connsiteX17" fmla="*/ 0 w 125497"/>
                  <a:gd name="connsiteY17" fmla="*/ 71065 h 136081"/>
                  <a:gd name="connsiteX18" fmla="*/ 7560 w 125497"/>
                  <a:gd name="connsiteY18" fmla="*/ 30240 h 136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5497" h="136081">
                    <a:moveTo>
                      <a:pt x="7560" y="30240"/>
                    </a:moveTo>
                    <a:cubicBezTo>
                      <a:pt x="13608" y="19656"/>
                      <a:pt x="21168" y="12096"/>
                      <a:pt x="30240" y="7560"/>
                    </a:cubicBezTo>
                    <a:cubicBezTo>
                      <a:pt x="40824" y="1512"/>
                      <a:pt x="51408" y="0"/>
                      <a:pt x="63504" y="0"/>
                    </a:cubicBezTo>
                    <a:cubicBezTo>
                      <a:pt x="80137" y="0"/>
                      <a:pt x="93744" y="4536"/>
                      <a:pt x="104329" y="13608"/>
                    </a:cubicBezTo>
                    <a:cubicBezTo>
                      <a:pt x="114913" y="22680"/>
                      <a:pt x="122473" y="34776"/>
                      <a:pt x="125497" y="49897"/>
                    </a:cubicBezTo>
                    <a:lnTo>
                      <a:pt x="83161" y="49897"/>
                    </a:lnTo>
                    <a:cubicBezTo>
                      <a:pt x="80137" y="39313"/>
                      <a:pt x="72577" y="34776"/>
                      <a:pt x="61992" y="34776"/>
                    </a:cubicBezTo>
                    <a:cubicBezTo>
                      <a:pt x="54432" y="34776"/>
                      <a:pt x="48384" y="37800"/>
                      <a:pt x="43848" y="43849"/>
                    </a:cubicBezTo>
                    <a:cubicBezTo>
                      <a:pt x="39312" y="49897"/>
                      <a:pt x="37800" y="57457"/>
                      <a:pt x="37800" y="68041"/>
                    </a:cubicBezTo>
                    <a:cubicBezTo>
                      <a:pt x="37800" y="78625"/>
                      <a:pt x="39312" y="86185"/>
                      <a:pt x="43848" y="92233"/>
                    </a:cubicBezTo>
                    <a:cubicBezTo>
                      <a:pt x="48384" y="98281"/>
                      <a:pt x="54432" y="101305"/>
                      <a:pt x="61992" y="101305"/>
                    </a:cubicBezTo>
                    <a:cubicBezTo>
                      <a:pt x="72577" y="101305"/>
                      <a:pt x="78624" y="96769"/>
                      <a:pt x="83161" y="86185"/>
                    </a:cubicBezTo>
                    <a:lnTo>
                      <a:pt x="125497" y="86185"/>
                    </a:lnTo>
                    <a:cubicBezTo>
                      <a:pt x="122473" y="101305"/>
                      <a:pt x="114913" y="113401"/>
                      <a:pt x="104329" y="122474"/>
                    </a:cubicBezTo>
                    <a:cubicBezTo>
                      <a:pt x="93744" y="131546"/>
                      <a:pt x="80137" y="136082"/>
                      <a:pt x="63504" y="136082"/>
                    </a:cubicBezTo>
                    <a:cubicBezTo>
                      <a:pt x="51408" y="136082"/>
                      <a:pt x="39312" y="133058"/>
                      <a:pt x="30240" y="128522"/>
                    </a:cubicBezTo>
                    <a:cubicBezTo>
                      <a:pt x="19656" y="122474"/>
                      <a:pt x="12096" y="114914"/>
                      <a:pt x="7560" y="105841"/>
                    </a:cubicBezTo>
                    <a:cubicBezTo>
                      <a:pt x="1512" y="95257"/>
                      <a:pt x="0" y="83161"/>
                      <a:pt x="0" y="71065"/>
                    </a:cubicBezTo>
                    <a:cubicBezTo>
                      <a:pt x="0" y="58969"/>
                      <a:pt x="3023" y="40824"/>
                      <a:pt x="7560" y="30240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3" name="Forma Livre: Forma 1202">
                <a:extLst>
                  <a:ext uri="{FF2B5EF4-FFF2-40B4-BE49-F238E27FC236}">
                    <a16:creationId xmlns:a16="http://schemas.microsoft.com/office/drawing/2014/main" id="{14659181-0DED-E1D2-FEE6-30FECB3920E9}"/>
                  </a:ext>
                </a:extLst>
              </p:cNvPr>
              <p:cNvSpPr/>
              <p:nvPr/>
            </p:nvSpPr>
            <p:spPr>
              <a:xfrm>
                <a:off x="11136167" y="4127496"/>
                <a:ext cx="136081" cy="133057"/>
              </a:xfrm>
              <a:custGeom>
                <a:avLst/>
                <a:gdLst>
                  <a:gd name="connsiteX0" fmla="*/ 33265 w 136081"/>
                  <a:gd name="connsiteY0" fmla="*/ 123986 h 133057"/>
                  <a:gd name="connsiteX1" fmla="*/ 9072 w 136081"/>
                  <a:gd name="connsiteY1" fmla="*/ 101305 h 133057"/>
                  <a:gd name="connsiteX2" fmla="*/ 0 w 136081"/>
                  <a:gd name="connsiteY2" fmla="*/ 66529 h 133057"/>
                  <a:gd name="connsiteX3" fmla="*/ 9072 w 136081"/>
                  <a:gd name="connsiteY3" fmla="*/ 31752 h 133057"/>
                  <a:gd name="connsiteX4" fmla="*/ 33265 w 136081"/>
                  <a:gd name="connsiteY4" fmla="*/ 7560 h 133057"/>
                  <a:gd name="connsiteX5" fmla="*/ 68041 w 136081"/>
                  <a:gd name="connsiteY5" fmla="*/ 0 h 133057"/>
                  <a:gd name="connsiteX6" fmla="*/ 102817 w 136081"/>
                  <a:gd name="connsiteY6" fmla="*/ 7560 h 133057"/>
                  <a:gd name="connsiteX7" fmla="*/ 127009 w 136081"/>
                  <a:gd name="connsiteY7" fmla="*/ 31752 h 133057"/>
                  <a:gd name="connsiteX8" fmla="*/ 136082 w 136081"/>
                  <a:gd name="connsiteY8" fmla="*/ 66529 h 133057"/>
                  <a:gd name="connsiteX9" fmla="*/ 127009 w 136081"/>
                  <a:gd name="connsiteY9" fmla="*/ 101305 h 133057"/>
                  <a:gd name="connsiteX10" fmla="*/ 102817 w 136081"/>
                  <a:gd name="connsiteY10" fmla="*/ 125498 h 133057"/>
                  <a:gd name="connsiteX11" fmla="*/ 68041 w 136081"/>
                  <a:gd name="connsiteY11" fmla="*/ 133058 h 133057"/>
                  <a:gd name="connsiteX12" fmla="*/ 33265 w 136081"/>
                  <a:gd name="connsiteY12" fmla="*/ 123986 h 133057"/>
                  <a:gd name="connsiteX13" fmla="*/ 87697 w 136081"/>
                  <a:gd name="connsiteY13" fmla="*/ 89209 h 133057"/>
                  <a:gd name="connsiteX14" fmla="*/ 95257 w 136081"/>
                  <a:gd name="connsiteY14" fmla="*/ 65017 h 133057"/>
                  <a:gd name="connsiteX15" fmla="*/ 87697 w 136081"/>
                  <a:gd name="connsiteY15" fmla="*/ 40824 h 133057"/>
                  <a:gd name="connsiteX16" fmla="*/ 68041 w 136081"/>
                  <a:gd name="connsiteY16" fmla="*/ 31752 h 133057"/>
                  <a:gd name="connsiteX17" fmla="*/ 48385 w 136081"/>
                  <a:gd name="connsiteY17" fmla="*/ 39313 h 133057"/>
                  <a:gd name="connsiteX18" fmla="*/ 40825 w 136081"/>
                  <a:gd name="connsiteY18" fmla="*/ 63505 h 133057"/>
                  <a:gd name="connsiteX19" fmla="*/ 48385 w 136081"/>
                  <a:gd name="connsiteY19" fmla="*/ 87697 h 133057"/>
                  <a:gd name="connsiteX20" fmla="*/ 68041 w 136081"/>
                  <a:gd name="connsiteY20" fmla="*/ 96769 h 133057"/>
                  <a:gd name="connsiteX21" fmla="*/ 87697 w 136081"/>
                  <a:gd name="connsiteY21" fmla="*/ 89209 h 133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081" h="133057">
                    <a:moveTo>
                      <a:pt x="33265" y="123986"/>
                    </a:moveTo>
                    <a:cubicBezTo>
                      <a:pt x="22680" y="117938"/>
                      <a:pt x="15120" y="110377"/>
                      <a:pt x="9072" y="101305"/>
                    </a:cubicBezTo>
                    <a:cubicBezTo>
                      <a:pt x="3024" y="90721"/>
                      <a:pt x="0" y="78625"/>
                      <a:pt x="0" y="66529"/>
                    </a:cubicBezTo>
                    <a:cubicBezTo>
                      <a:pt x="0" y="52921"/>
                      <a:pt x="3024" y="40824"/>
                      <a:pt x="9072" y="31752"/>
                    </a:cubicBezTo>
                    <a:cubicBezTo>
                      <a:pt x="15120" y="21168"/>
                      <a:pt x="22680" y="13608"/>
                      <a:pt x="33265" y="7560"/>
                    </a:cubicBezTo>
                    <a:cubicBezTo>
                      <a:pt x="43848" y="1512"/>
                      <a:pt x="54432" y="0"/>
                      <a:pt x="68041" y="0"/>
                    </a:cubicBezTo>
                    <a:cubicBezTo>
                      <a:pt x="81648" y="0"/>
                      <a:pt x="92233" y="3024"/>
                      <a:pt x="102817" y="7560"/>
                    </a:cubicBezTo>
                    <a:cubicBezTo>
                      <a:pt x="113401" y="13608"/>
                      <a:pt x="120962" y="21168"/>
                      <a:pt x="127009" y="31752"/>
                    </a:cubicBezTo>
                    <a:cubicBezTo>
                      <a:pt x="133058" y="42337"/>
                      <a:pt x="136082" y="54433"/>
                      <a:pt x="136082" y="66529"/>
                    </a:cubicBezTo>
                    <a:cubicBezTo>
                      <a:pt x="136082" y="78625"/>
                      <a:pt x="133058" y="92233"/>
                      <a:pt x="127009" y="101305"/>
                    </a:cubicBezTo>
                    <a:cubicBezTo>
                      <a:pt x="120962" y="111890"/>
                      <a:pt x="113401" y="119450"/>
                      <a:pt x="102817" y="125498"/>
                    </a:cubicBezTo>
                    <a:cubicBezTo>
                      <a:pt x="92233" y="131546"/>
                      <a:pt x="80137" y="133058"/>
                      <a:pt x="68041" y="133058"/>
                    </a:cubicBezTo>
                    <a:cubicBezTo>
                      <a:pt x="55945" y="133058"/>
                      <a:pt x="43848" y="130034"/>
                      <a:pt x="33265" y="123986"/>
                    </a:cubicBezTo>
                    <a:close/>
                    <a:moveTo>
                      <a:pt x="87697" y="89209"/>
                    </a:moveTo>
                    <a:cubicBezTo>
                      <a:pt x="93745" y="83161"/>
                      <a:pt x="95257" y="75601"/>
                      <a:pt x="95257" y="65017"/>
                    </a:cubicBezTo>
                    <a:cubicBezTo>
                      <a:pt x="95257" y="54433"/>
                      <a:pt x="92233" y="46873"/>
                      <a:pt x="87697" y="40824"/>
                    </a:cubicBezTo>
                    <a:cubicBezTo>
                      <a:pt x="83161" y="34776"/>
                      <a:pt x="75601" y="31752"/>
                      <a:pt x="68041" y="31752"/>
                    </a:cubicBezTo>
                    <a:cubicBezTo>
                      <a:pt x="60481" y="31752"/>
                      <a:pt x="54432" y="34776"/>
                      <a:pt x="48385" y="39313"/>
                    </a:cubicBezTo>
                    <a:cubicBezTo>
                      <a:pt x="42336" y="43849"/>
                      <a:pt x="40825" y="52921"/>
                      <a:pt x="40825" y="63505"/>
                    </a:cubicBezTo>
                    <a:cubicBezTo>
                      <a:pt x="40825" y="74089"/>
                      <a:pt x="43848" y="81649"/>
                      <a:pt x="48385" y="87697"/>
                    </a:cubicBezTo>
                    <a:cubicBezTo>
                      <a:pt x="52921" y="93745"/>
                      <a:pt x="60481" y="96769"/>
                      <a:pt x="68041" y="96769"/>
                    </a:cubicBezTo>
                    <a:cubicBezTo>
                      <a:pt x="75601" y="96769"/>
                      <a:pt x="81648" y="95257"/>
                      <a:pt x="87697" y="89209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4" name="Forma Livre: Forma 1203">
                <a:extLst>
                  <a:ext uri="{FF2B5EF4-FFF2-40B4-BE49-F238E27FC236}">
                    <a16:creationId xmlns:a16="http://schemas.microsoft.com/office/drawing/2014/main" id="{1E912FA4-617F-003F-B44A-26AF969D1955}"/>
                  </a:ext>
                </a:extLst>
              </p:cNvPr>
              <p:cNvSpPr/>
              <p:nvPr/>
            </p:nvSpPr>
            <p:spPr>
              <a:xfrm>
                <a:off x="11293416" y="4124472"/>
                <a:ext cx="137594" cy="192026"/>
              </a:xfrm>
              <a:custGeom>
                <a:avLst/>
                <a:gdLst>
                  <a:gd name="connsiteX0" fmla="*/ 55945 w 137594"/>
                  <a:gd name="connsiteY0" fmla="*/ 7560 h 192026"/>
                  <a:gd name="connsiteX1" fmla="*/ 80138 w 137594"/>
                  <a:gd name="connsiteY1" fmla="*/ 1512 h 192026"/>
                  <a:gd name="connsiteX2" fmla="*/ 108866 w 137594"/>
                  <a:gd name="connsiteY2" fmla="*/ 9072 h 192026"/>
                  <a:gd name="connsiteX3" fmla="*/ 130034 w 137594"/>
                  <a:gd name="connsiteY3" fmla="*/ 31752 h 192026"/>
                  <a:gd name="connsiteX4" fmla="*/ 137594 w 137594"/>
                  <a:gd name="connsiteY4" fmla="*/ 66529 h 192026"/>
                  <a:gd name="connsiteX5" fmla="*/ 130034 w 137594"/>
                  <a:gd name="connsiteY5" fmla="*/ 101305 h 192026"/>
                  <a:gd name="connsiteX6" fmla="*/ 108866 w 137594"/>
                  <a:gd name="connsiteY6" fmla="*/ 125498 h 192026"/>
                  <a:gd name="connsiteX7" fmla="*/ 80138 w 137594"/>
                  <a:gd name="connsiteY7" fmla="*/ 133058 h 192026"/>
                  <a:gd name="connsiteX8" fmla="*/ 55945 w 137594"/>
                  <a:gd name="connsiteY8" fmla="*/ 127010 h 192026"/>
                  <a:gd name="connsiteX9" fmla="*/ 39313 w 137594"/>
                  <a:gd name="connsiteY9" fmla="*/ 111889 h 192026"/>
                  <a:gd name="connsiteX10" fmla="*/ 39313 w 137594"/>
                  <a:gd name="connsiteY10" fmla="*/ 192026 h 192026"/>
                  <a:gd name="connsiteX11" fmla="*/ 0 w 137594"/>
                  <a:gd name="connsiteY11" fmla="*/ 192026 h 192026"/>
                  <a:gd name="connsiteX12" fmla="*/ 0 w 137594"/>
                  <a:gd name="connsiteY12" fmla="*/ 0 h 192026"/>
                  <a:gd name="connsiteX13" fmla="*/ 39313 w 137594"/>
                  <a:gd name="connsiteY13" fmla="*/ 0 h 192026"/>
                  <a:gd name="connsiteX14" fmla="*/ 39313 w 137594"/>
                  <a:gd name="connsiteY14" fmla="*/ 18144 h 192026"/>
                  <a:gd name="connsiteX15" fmla="*/ 55945 w 137594"/>
                  <a:gd name="connsiteY15" fmla="*/ 7560 h 192026"/>
                  <a:gd name="connsiteX16" fmla="*/ 89210 w 137594"/>
                  <a:gd name="connsiteY16" fmla="*/ 45361 h 192026"/>
                  <a:gd name="connsiteX17" fmla="*/ 68041 w 137594"/>
                  <a:gd name="connsiteY17" fmla="*/ 36288 h 192026"/>
                  <a:gd name="connsiteX18" fmla="*/ 48385 w 137594"/>
                  <a:gd name="connsiteY18" fmla="*/ 45361 h 192026"/>
                  <a:gd name="connsiteX19" fmla="*/ 40825 w 137594"/>
                  <a:gd name="connsiteY19" fmla="*/ 69553 h 192026"/>
                  <a:gd name="connsiteX20" fmla="*/ 48385 w 137594"/>
                  <a:gd name="connsiteY20" fmla="*/ 93745 h 192026"/>
                  <a:gd name="connsiteX21" fmla="*/ 68041 w 137594"/>
                  <a:gd name="connsiteY21" fmla="*/ 102817 h 192026"/>
                  <a:gd name="connsiteX22" fmla="*/ 87698 w 137594"/>
                  <a:gd name="connsiteY22" fmla="*/ 93745 h 192026"/>
                  <a:gd name="connsiteX23" fmla="*/ 96770 w 137594"/>
                  <a:gd name="connsiteY23" fmla="*/ 69553 h 192026"/>
                  <a:gd name="connsiteX24" fmla="*/ 89210 w 137594"/>
                  <a:gd name="connsiteY24" fmla="*/ 45361 h 19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7594" h="192026">
                    <a:moveTo>
                      <a:pt x="55945" y="7560"/>
                    </a:moveTo>
                    <a:cubicBezTo>
                      <a:pt x="63505" y="4536"/>
                      <a:pt x="71065" y="1512"/>
                      <a:pt x="80138" y="1512"/>
                    </a:cubicBezTo>
                    <a:cubicBezTo>
                      <a:pt x="90721" y="1512"/>
                      <a:pt x="101305" y="4536"/>
                      <a:pt x="108866" y="9072"/>
                    </a:cubicBezTo>
                    <a:cubicBezTo>
                      <a:pt x="117938" y="15120"/>
                      <a:pt x="123986" y="22680"/>
                      <a:pt x="130034" y="31752"/>
                    </a:cubicBezTo>
                    <a:cubicBezTo>
                      <a:pt x="134570" y="42337"/>
                      <a:pt x="137594" y="52921"/>
                      <a:pt x="137594" y="66529"/>
                    </a:cubicBezTo>
                    <a:cubicBezTo>
                      <a:pt x="137594" y="80137"/>
                      <a:pt x="134570" y="92233"/>
                      <a:pt x="130034" y="101305"/>
                    </a:cubicBezTo>
                    <a:cubicBezTo>
                      <a:pt x="125498" y="111889"/>
                      <a:pt x="117938" y="119449"/>
                      <a:pt x="108866" y="125498"/>
                    </a:cubicBezTo>
                    <a:cubicBezTo>
                      <a:pt x="99794" y="131546"/>
                      <a:pt x="90721" y="133058"/>
                      <a:pt x="80138" y="133058"/>
                    </a:cubicBezTo>
                    <a:cubicBezTo>
                      <a:pt x="71065" y="133058"/>
                      <a:pt x="63505" y="131546"/>
                      <a:pt x="55945" y="127010"/>
                    </a:cubicBezTo>
                    <a:cubicBezTo>
                      <a:pt x="48385" y="123986"/>
                      <a:pt x="43849" y="117938"/>
                      <a:pt x="39313" y="111889"/>
                    </a:cubicBezTo>
                    <a:lnTo>
                      <a:pt x="39313" y="192026"/>
                    </a:lnTo>
                    <a:lnTo>
                      <a:pt x="0" y="192026"/>
                    </a:lnTo>
                    <a:lnTo>
                      <a:pt x="0" y="0"/>
                    </a:lnTo>
                    <a:lnTo>
                      <a:pt x="39313" y="0"/>
                    </a:lnTo>
                    <a:lnTo>
                      <a:pt x="39313" y="18144"/>
                    </a:lnTo>
                    <a:cubicBezTo>
                      <a:pt x="43849" y="16632"/>
                      <a:pt x="48385" y="10584"/>
                      <a:pt x="55945" y="7560"/>
                    </a:cubicBezTo>
                    <a:close/>
                    <a:moveTo>
                      <a:pt x="89210" y="45361"/>
                    </a:moveTo>
                    <a:cubicBezTo>
                      <a:pt x="83161" y="39313"/>
                      <a:pt x="77114" y="36288"/>
                      <a:pt x="68041" y="36288"/>
                    </a:cubicBezTo>
                    <a:cubicBezTo>
                      <a:pt x="60481" y="36288"/>
                      <a:pt x="52921" y="39313"/>
                      <a:pt x="48385" y="45361"/>
                    </a:cubicBezTo>
                    <a:cubicBezTo>
                      <a:pt x="42337" y="51409"/>
                      <a:pt x="40825" y="58969"/>
                      <a:pt x="40825" y="69553"/>
                    </a:cubicBezTo>
                    <a:cubicBezTo>
                      <a:pt x="40825" y="80137"/>
                      <a:pt x="43849" y="87697"/>
                      <a:pt x="48385" y="93745"/>
                    </a:cubicBezTo>
                    <a:cubicBezTo>
                      <a:pt x="54433" y="99793"/>
                      <a:pt x="60481" y="102817"/>
                      <a:pt x="68041" y="102817"/>
                    </a:cubicBezTo>
                    <a:cubicBezTo>
                      <a:pt x="75601" y="102817"/>
                      <a:pt x="83161" y="99793"/>
                      <a:pt x="87698" y="93745"/>
                    </a:cubicBezTo>
                    <a:cubicBezTo>
                      <a:pt x="93745" y="87697"/>
                      <a:pt x="96770" y="80137"/>
                      <a:pt x="96770" y="69553"/>
                    </a:cubicBezTo>
                    <a:cubicBezTo>
                      <a:pt x="96770" y="58969"/>
                      <a:pt x="93745" y="51409"/>
                      <a:pt x="89210" y="45361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5" name="Forma Livre: Forma 1204">
                <a:extLst>
                  <a:ext uri="{FF2B5EF4-FFF2-40B4-BE49-F238E27FC236}">
                    <a16:creationId xmlns:a16="http://schemas.microsoft.com/office/drawing/2014/main" id="{73D6E9FA-1BB6-49B5-72C0-8B0C71A6E6E2}"/>
                  </a:ext>
                </a:extLst>
              </p:cNvPr>
              <p:cNvSpPr/>
              <p:nvPr/>
            </p:nvSpPr>
            <p:spPr>
              <a:xfrm>
                <a:off x="11443107" y="4130520"/>
                <a:ext cx="131545" cy="130033"/>
              </a:xfrm>
              <a:custGeom>
                <a:avLst/>
                <a:gdLst>
                  <a:gd name="connsiteX0" fmla="*/ 131546 w 131545"/>
                  <a:gd name="connsiteY0" fmla="*/ 72577 h 130033"/>
                  <a:gd name="connsiteX1" fmla="*/ 40825 w 131545"/>
                  <a:gd name="connsiteY1" fmla="*/ 72577 h 130033"/>
                  <a:gd name="connsiteX2" fmla="*/ 48385 w 131545"/>
                  <a:gd name="connsiteY2" fmla="*/ 90721 h 130033"/>
                  <a:gd name="connsiteX3" fmla="*/ 65017 w 131545"/>
                  <a:gd name="connsiteY3" fmla="*/ 96769 h 130033"/>
                  <a:gd name="connsiteX4" fmla="*/ 86185 w 131545"/>
                  <a:gd name="connsiteY4" fmla="*/ 84673 h 130033"/>
                  <a:gd name="connsiteX5" fmla="*/ 128522 w 131545"/>
                  <a:gd name="connsiteY5" fmla="*/ 84673 h 130033"/>
                  <a:gd name="connsiteX6" fmla="*/ 116426 w 131545"/>
                  <a:gd name="connsiteY6" fmla="*/ 107353 h 130033"/>
                  <a:gd name="connsiteX7" fmla="*/ 95257 w 131545"/>
                  <a:gd name="connsiteY7" fmla="*/ 123986 h 130033"/>
                  <a:gd name="connsiteX8" fmla="*/ 66529 w 131545"/>
                  <a:gd name="connsiteY8" fmla="*/ 130034 h 130033"/>
                  <a:gd name="connsiteX9" fmla="*/ 31752 w 131545"/>
                  <a:gd name="connsiteY9" fmla="*/ 122474 h 130033"/>
                  <a:gd name="connsiteX10" fmla="*/ 9072 w 131545"/>
                  <a:gd name="connsiteY10" fmla="*/ 99793 h 130033"/>
                  <a:gd name="connsiteX11" fmla="*/ 0 w 131545"/>
                  <a:gd name="connsiteY11" fmla="*/ 65017 h 130033"/>
                  <a:gd name="connsiteX12" fmla="*/ 7560 w 131545"/>
                  <a:gd name="connsiteY12" fmla="*/ 30240 h 130033"/>
                  <a:gd name="connsiteX13" fmla="*/ 30240 w 131545"/>
                  <a:gd name="connsiteY13" fmla="*/ 7560 h 130033"/>
                  <a:gd name="connsiteX14" fmla="*/ 65017 w 131545"/>
                  <a:gd name="connsiteY14" fmla="*/ 0 h 130033"/>
                  <a:gd name="connsiteX15" fmla="*/ 98281 w 131545"/>
                  <a:gd name="connsiteY15" fmla="*/ 7560 h 130033"/>
                  <a:gd name="connsiteX16" fmla="*/ 120962 w 131545"/>
                  <a:gd name="connsiteY16" fmla="*/ 30240 h 130033"/>
                  <a:gd name="connsiteX17" fmla="*/ 128522 w 131545"/>
                  <a:gd name="connsiteY17" fmla="*/ 65017 h 130033"/>
                  <a:gd name="connsiteX18" fmla="*/ 131546 w 131545"/>
                  <a:gd name="connsiteY18" fmla="*/ 72577 h 130033"/>
                  <a:gd name="connsiteX19" fmla="*/ 90721 w 131545"/>
                  <a:gd name="connsiteY19" fmla="*/ 49897 h 130033"/>
                  <a:gd name="connsiteX20" fmla="*/ 83161 w 131545"/>
                  <a:gd name="connsiteY20" fmla="*/ 33265 h 130033"/>
                  <a:gd name="connsiteX21" fmla="*/ 65017 w 131545"/>
                  <a:gd name="connsiteY21" fmla="*/ 27216 h 130033"/>
                  <a:gd name="connsiteX22" fmla="*/ 48385 w 131545"/>
                  <a:gd name="connsiteY22" fmla="*/ 33265 h 130033"/>
                  <a:gd name="connsiteX23" fmla="*/ 39312 w 131545"/>
                  <a:gd name="connsiteY23" fmla="*/ 49897 h 130033"/>
                  <a:gd name="connsiteX24" fmla="*/ 90721 w 131545"/>
                  <a:gd name="connsiteY24" fmla="*/ 49897 h 13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1545" h="130033">
                    <a:moveTo>
                      <a:pt x="131546" y="72577"/>
                    </a:moveTo>
                    <a:lnTo>
                      <a:pt x="40825" y="72577"/>
                    </a:lnTo>
                    <a:cubicBezTo>
                      <a:pt x="40825" y="80137"/>
                      <a:pt x="43849" y="86185"/>
                      <a:pt x="48385" y="90721"/>
                    </a:cubicBezTo>
                    <a:cubicBezTo>
                      <a:pt x="52921" y="95257"/>
                      <a:pt x="58969" y="96769"/>
                      <a:pt x="65017" y="96769"/>
                    </a:cubicBezTo>
                    <a:cubicBezTo>
                      <a:pt x="75601" y="96769"/>
                      <a:pt x="81649" y="92233"/>
                      <a:pt x="86185" y="84673"/>
                    </a:cubicBezTo>
                    <a:lnTo>
                      <a:pt x="128522" y="84673"/>
                    </a:lnTo>
                    <a:cubicBezTo>
                      <a:pt x="127010" y="93745"/>
                      <a:pt x="122473" y="101305"/>
                      <a:pt x="116426" y="107353"/>
                    </a:cubicBezTo>
                    <a:cubicBezTo>
                      <a:pt x="110377" y="114914"/>
                      <a:pt x="104330" y="119450"/>
                      <a:pt x="95257" y="123986"/>
                    </a:cubicBezTo>
                    <a:cubicBezTo>
                      <a:pt x="86185" y="128522"/>
                      <a:pt x="77113" y="130034"/>
                      <a:pt x="66529" y="130034"/>
                    </a:cubicBezTo>
                    <a:cubicBezTo>
                      <a:pt x="54432" y="130034"/>
                      <a:pt x="42336" y="127010"/>
                      <a:pt x="31752" y="122474"/>
                    </a:cubicBezTo>
                    <a:cubicBezTo>
                      <a:pt x="21169" y="116426"/>
                      <a:pt x="13609" y="108866"/>
                      <a:pt x="9072" y="99793"/>
                    </a:cubicBezTo>
                    <a:cubicBezTo>
                      <a:pt x="3024" y="89209"/>
                      <a:pt x="0" y="77113"/>
                      <a:pt x="0" y="65017"/>
                    </a:cubicBezTo>
                    <a:cubicBezTo>
                      <a:pt x="0" y="52921"/>
                      <a:pt x="3024" y="39313"/>
                      <a:pt x="7560" y="30240"/>
                    </a:cubicBezTo>
                    <a:cubicBezTo>
                      <a:pt x="13609" y="19656"/>
                      <a:pt x="21169" y="12096"/>
                      <a:pt x="30240" y="7560"/>
                    </a:cubicBezTo>
                    <a:cubicBezTo>
                      <a:pt x="40825" y="1512"/>
                      <a:pt x="51409" y="0"/>
                      <a:pt x="65017" y="0"/>
                    </a:cubicBezTo>
                    <a:cubicBezTo>
                      <a:pt x="77113" y="0"/>
                      <a:pt x="89210" y="3024"/>
                      <a:pt x="98281" y="7560"/>
                    </a:cubicBezTo>
                    <a:cubicBezTo>
                      <a:pt x="107353" y="13608"/>
                      <a:pt x="116426" y="21168"/>
                      <a:pt x="120962" y="30240"/>
                    </a:cubicBezTo>
                    <a:cubicBezTo>
                      <a:pt x="125497" y="39313"/>
                      <a:pt x="128522" y="51409"/>
                      <a:pt x="128522" y="65017"/>
                    </a:cubicBezTo>
                    <a:cubicBezTo>
                      <a:pt x="131546" y="65017"/>
                      <a:pt x="131546" y="68041"/>
                      <a:pt x="131546" y="72577"/>
                    </a:cubicBezTo>
                    <a:close/>
                    <a:moveTo>
                      <a:pt x="90721" y="49897"/>
                    </a:moveTo>
                    <a:cubicBezTo>
                      <a:pt x="90721" y="42337"/>
                      <a:pt x="87697" y="37800"/>
                      <a:pt x="83161" y="33265"/>
                    </a:cubicBezTo>
                    <a:cubicBezTo>
                      <a:pt x="78625" y="28729"/>
                      <a:pt x="72577" y="27216"/>
                      <a:pt x="65017" y="27216"/>
                    </a:cubicBezTo>
                    <a:cubicBezTo>
                      <a:pt x="58969" y="27216"/>
                      <a:pt x="52921" y="28729"/>
                      <a:pt x="48385" y="33265"/>
                    </a:cubicBezTo>
                    <a:cubicBezTo>
                      <a:pt x="43849" y="37800"/>
                      <a:pt x="40825" y="42337"/>
                      <a:pt x="39312" y="49897"/>
                    </a:cubicBezTo>
                    <a:lnTo>
                      <a:pt x="90721" y="49897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6" name="Forma Livre: Forma 1205">
                <a:extLst>
                  <a:ext uri="{FF2B5EF4-FFF2-40B4-BE49-F238E27FC236}">
                    <a16:creationId xmlns:a16="http://schemas.microsoft.com/office/drawing/2014/main" id="{6391B9BB-0219-6F98-F46B-648D3E72EB6A}"/>
                  </a:ext>
                </a:extLst>
              </p:cNvPr>
              <p:cNvSpPr/>
              <p:nvPr/>
            </p:nvSpPr>
            <p:spPr>
              <a:xfrm>
                <a:off x="11636645" y="4086671"/>
                <a:ext cx="65016" cy="170858"/>
              </a:xfrm>
              <a:custGeom>
                <a:avLst/>
                <a:gdLst>
                  <a:gd name="connsiteX0" fmla="*/ 0 w 65016"/>
                  <a:gd name="connsiteY0" fmla="*/ 37800 h 170858"/>
                  <a:gd name="connsiteX1" fmla="*/ 0 w 65016"/>
                  <a:gd name="connsiteY1" fmla="*/ 0 h 170858"/>
                  <a:gd name="connsiteX2" fmla="*/ 65017 w 65016"/>
                  <a:gd name="connsiteY2" fmla="*/ 0 h 170858"/>
                  <a:gd name="connsiteX3" fmla="*/ 65017 w 65016"/>
                  <a:gd name="connsiteY3" fmla="*/ 170858 h 170858"/>
                  <a:gd name="connsiteX4" fmla="*/ 22680 w 65016"/>
                  <a:gd name="connsiteY4" fmla="*/ 170858 h 170858"/>
                  <a:gd name="connsiteX5" fmla="*/ 22680 w 65016"/>
                  <a:gd name="connsiteY5" fmla="*/ 37800 h 170858"/>
                  <a:gd name="connsiteX6" fmla="*/ 0 w 65016"/>
                  <a:gd name="connsiteY6" fmla="*/ 37800 h 17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016" h="170858">
                    <a:moveTo>
                      <a:pt x="0" y="37800"/>
                    </a:moveTo>
                    <a:lnTo>
                      <a:pt x="0" y="0"/>
                    </a:lnTo>
                    <a:lnTo>
                      <a:pt x="65017" y="0"/>
                    </a:lnTo>
                    <a:lnTo>
                      <a:pt x="65017" y="170858"/>
                    </a:lnTo>
                    <a:lnTo>
                      <a:pt x="22680" y="170858"/>
                    </a:lnTo>
                    <a:lnTo>
                      <a:pt x="22680" y="37800"/>
                    </a:lnTo>
                    <a:lnTo>
                      <a:pt x="0" y="3780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7" name="Forma Livre: Forma 1206">
                <a:extLst>
                  <a:ext uri="{FF2B5EF4-FFF2-40B4-BE49-F238E27FC236}">
                    <a16:creationId xmlns:a16="http://schemas.microsoft.com/office/drawing/2014/main" id="{F7F92E9E-000D-E78C-E6DA-5505C57638E5}"/>
                  </a:ext>
                </a:extLst>
              </p:cNvPr>
              <p:cNvSpPr/>
              <p:nvPr/>
            </p:nvSpPr>
            <p:spPr>
              <a:xfrm>
                <a:off x="10936580" y="4391714"/>
                <a:ext cx="123985" cy="142515"/>
              </a:xfrm>
              <a:custGeom>
                <a:avLst/>
                <a:gdLst>
                  <a:gd name="connsiteX0" fmla="*/ 89210 w 123985"/>
                  <a:gd name="connsiteY0" fmla="*/ 7945 h 142515"/>
                  <a:gd name="connsiteX1" fmla="*/ 114913 w 123985"/>
                  <a:gd name="connsiteY1" fmla="*/ 33650 h 142515"/>
                  <a:gd name="connsiteX2" fmla="*/ 123986 w 123985"/>
                  <a:gd name="connsiteY2" fmla="*/ 71450 h 142515"/>
                  <a:gd name="connsiteX3" fmla="*/ 114913 w 123985"/>
                  <a:gd name="connsiteY3" fmla="*/ 109251 h 142515"/>
                  <a:gd name="connsiteX4" fmla="*/ 89210 w 123985"/>
                  <a:gd name="connsiteY4" fmla="*/ 133443 h 142515"/>
                  <a:gd name="connsiteX5" fmla="*/ 49896 w 123985"/>
                  <a:gd name="connsiteY5" fmla="*/ 142515 h 142515"/>
                  <a:gd name="connsiteX6" fmla="*/ 0 w 123985"/>
                  <a:gd name="connsiteY6" fmla="*/ 142515 h 142515"/>
                  <a:gd name="connsiteX7" fmla="*/ 0 w 123985"/>
                  <a:gd name="connsiteY7" fmla="*/ 385 h 142515"/>
                  <a:gd name="connsiteX8" fmla="*/ 49896 w 123985"/>
                  <a:gd name="connsiteY8" fmla="*/ 385 h 142515"/>
                  <a:gd name="connsiteX9" fmla="*/ 89210 w 123985"/>
                  <a:gd name="connsiteY9" fmla="*/ 7945 h 142515"/>
                  <a:gd name="connsiteX10" fmla="*/ 83161 w 123985"/>
                  <a:gd name="connsiteY10" fmla="*/ 104715 h 142515"/>
                  <a:gd name="connsiteX11" fmla="*/ 95257 w 123985"/>
                  <a:gd name="connsiteY11" fmla="*/ 69938 h 142515"/>
                  <a:gd name="connsiteX12" fmla="*/ 83161 w 123985"/>
                  <a:gd name="connsiteY12" fmla="*/ 35162 h 142515"/>
                  <a:gd name="connsiteX13" fmla="*/ 48385 w 123985"/>
                  <a:gd name="connsiteY13" fmla="*/ 23066 h 142515"/>
                  <a:gd name="connsiteX14" fmla="*/ 28729 w 123985"/>
                  <a:gd name="connsiteY14" fmla="*/ 23066 h 142515"/>
                  <a:gd name="connsiteX15" fmla="*/ 28729 w 123985"/>
                  <a:gd name="connsiteY15" fmla="*/ 116811 h 142515"/>
                  <a:gd name="connsiteX16" fmla="*/ 48385 w 123985"/>
                  <a:gd name="connsiteY16" fmla="*/ 116811 h 142515"/>
                  <a:gd name="connsiteX17" fmla="*/ 83161 w 123985"/>
                  <a:gd name="connsiteY17" fmla="*/ 104715 h 142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985" h="142515">
                    <a:moveTo>
                      <a:pt x="89210" y="7945"/>
                    </a:moveTo>
                    <a:cubicBezTo>
                      <a:pt x="101305" y="13994"/>
                      <a:pt x="108866" y="21554"/>
                      <a:pt x="114913" y="33650"/>
                    </a:cubicBezTo>
                    <a:cubicBezTo>
                      <a:pt x="120962" y="44234"/>
                      <a:pt x="123986" y="56330"/>
                      <a:pt x="123986" y="71450"/>
                    </a:cubicBezTo>
                    <a:cubicBezTo>
                      <a:pt x="123986" y="85058"/>
                      <a:pt x="120962" y="98667"/>
                      <a:pt x="114913" y="109251"/>
                    </a:cubicBezTo>
                    <a:cubicBezTo>
                      <a:pt x="108866" y="119835"/>
                      <a:pt x="99793" y="128907"/>
                      <a:pt x="89210" y="133443"/>
                    </a:cubicBezTo>
                    <a:cubicBezTo>
                      <a:pt x="78625" y="137979"/>
                      <a:pt x="65017" y="142515"/>
                      <a:pt x="49896" y="142515"/>
                    </a:cubicBezTo>
                    <a:lnTo>
                      <a:pt x="0" y="142515"/>
                    </a:lnTo>
                    <a:lnTo>
                      <a:pt x="0" y="385"/>
                    </a:lnTo>
                    <a:lnTo>
                      <a:pt x="49896" y="385"/>
                    </a:lnTo>
                    <a:cubicBezTo>
                      <a:pt x="65017" y="-1127"/>
                      <a:pt x="78625" y="1897"/>
                      <a:pt x="89210" y="7945"/>
                    </a:cubicBezTo>
                    <a:close/>
                    <a:moveTo>
                      <a:pt x="83161" y="104715"/>
                    </a:moveTo>
                    <a:cubicBezTo>
                      <a:pt x="90721" y="97155"/>
                      <a:pt x="95257" y="85058"/>
                      <a:pt x="95257" y="69938"/>
                    </a:cubicBezTo>
                    <a:cubicBezTo>
                      <a:pt x="95257" y="54818"/>
                      <a:pt x="90721" y="42722"/>
                      <a:pt x="83161" y="35162"/>
                    </a:cubicBezTo>
                    <a:cubicBezTo>
                      <a:pt x="75601" y="26090"/>
                      <a:pt x="63505" y="23066"/>
                      <a:pt x="48385" y="23066"/>
                    </a:cubicBezTo>
                    <a:lnTo>
                      <a:pt x="28729" y="23066"/>
                    </a:lnTo>
                    <a:lnTo>
                      <a:pt x="28729" y="116811"/>
                    </a:lnTo>
                    <a:lnTo>
                      <a:pt x="48385" y="116811"/>
                    </a:lnTo>
                    <a:cubicBezTo>
                      <a:pt x="63505" y="116811"/>
                      <a:pt x="75601" y="112275"/>
                      <a:pt x="83161" y="104715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8" name="Forma Livre: Forma 1207">
                <a:extLst>
                  <a:ext uri="{FF2B5EF4-FFF2-40B4-BE49-F238E27FC236}">
                    <a16:creationId xmlns:a16="http://schemas.microsoft.com/office/drawing/2014/main" id="{881B1E95-60ED-4761-38C9-50A6EC7AA3B8}"/>
                  </a:ext>
                </a:extLst>
              </p:cNvPr>
              <p:cNvSpPr/>
              <p:nvPr/>
            </p:nvSpPr>
            <p:spPr>
              <a:xfrm>
                <a:off x="11083246" y="4390587"/>
                <a:ext cx="28727" cy="142129"/>
              </a:xfrm>
              <a:custGeom>
                <a:avLst/>
                <a:gdLst>
                  <a:gd name="connsiteX0" fmla="*/ 28728 w 28727"/>
                  <a:gd name="connsiteY0" fmla="*/ 0 h 142129"/>
                  <a:gd name="connsiteX1" fmla="*/ 28728 w 28727"/>
                  <a:gd name="connsiteY1" fmla="*/ 142130 h 142129"/>
                  <a:gd name="connsiteX2" fmla="*/ 0 w 28727"/>
                  <a:gd name="connsiteY2" fmla="*/ 142130 h 142129"/>
                  <a:gd name="connsiteX3" fmla="*/ 0 w 28727"/>
                  <a:gd name="connsiteY3" fmla="*/ 0 h 142129"/>
                  <a:gd name="connsiteX4" fmla="*/ 28728 w 28727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27" h="142129">
                    <a:moveTo>
                      <a:pt x="28728" y="0"/>
                    </a:move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28728" y="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9" name="Forma Livre: Forma 1208">
                <a:extLst>
                  <a:ext uri="{FF2B5EF4-FFF2-40B4-BE49-F238E27FC236}">
                    <a16:creationId xmlns:a16="http://schemas.microsoft.com/office/drawing/2014/main" id="{D033803E-7E04-CF9F-1823-E6FCB6968CB9}"/>
                  </a:ext>
                </a:extLst>
              </p:cNvPr>
              <p:cNvSpPr/>
              <p:nvPr/>
            </p:nvSpPr>
            <p:spPr>
              <a:xfrm>
                <a:off x="11139191" y="4390587"/>
                <a:ext cx="108864" cy="142129"/>
              </a:xfrm>
              <a:custGeom>
                <a:avLst/>
                <a:gdLst>
                  <a:gd name="connsiteX0" fmla="*/ 74088 w 108864"/>
                  <a:gd name="connsiteY0" fmla="*/ 142130 h 142129"/>
                  <a:gd name="connsiteX1" fmla="*/ 42336 w 108864"/>
                  <a:gd name="connsiteY1" fmla="*/ 86185 h 142129"/>
                  <a:gd name="connsiteX2" fmla="*/ 28728 w 108864"/>
                  <a:gd name="connsiteY2" fmla="*/ 86185 h 142129"/>
                  <a:gd name="connsiteX3" fmla="*/ 28728 w 108864"/>
                  <a:gd name="connsiteY3" fmla="*/ 142130 h 142129"/>
                  <a:gd name="connsiteX4" fmla="*/ 0 w 108864"/>
                  <a:gd name="connsiteY4" fmla="*/ 142130 h 142129"/>
                  <a:gd name="connsiteX5" fmla="*/ 0 w 108864"/>
                  <a:gd name="connsiteY5" fmla="*/ 0 h 142129"/>
                  <a:gd name="connsiteX6" fmla="*/ 52921 w 108864"/>
                  <a:gd name="connsiteY6" fmla="*/ 0 h 142129"/>
                  <a:gd name="connsiteX7" fmla="*/ 81648 w 108864"/>
                  <a:gd name="connsiteY7" fmla="*/ 6048 h 142129"/>
                  <a:gd name="connsiteX8" fmla="*/ 99793 w 108864"/>
                  <a:gd name="connsiteY8" fmla="*/ 21168 h 142129"/>
                  <a:gd name="connsiteX9" fmla="*/ 105841 w 108864"/>
                  <a:gd name="connsiteY9" fmla="*/ 43848 h 142129"/>
                  <a:gd name="connsiteX10" fmla="*/ 98281 w 108864"/>
                  <a:gd name="connsiteY10" fmla="*/ 69553 h 142129"/>
                  <a:gd name="connsiteX11" fmla="*/ 74088 w 108864"/>
                  <a:gd name="connsiteY11" fmla="*/ 84673 h 142129"/>
                  <a:gd name="connsiteX12" fmla="*/ 108865 w 108864"/>
                  <a:gd name="connsiteY12" fmla="*/ 142130 h 142129"/>
                  <a:gd name="connsiteX13" fmla="*/ 74088 w 108864"/>
                  <a:gd name="connsiteY13" fmla="*/ 142130 h 142129"/>
                  <a:gd name="connsiteX14" fmla="*/ 30240 w 108864"/>
                  <a:gd name="connsiteY14" fmla="*/ 65017 h 142129"/>
                  <a:gd name="connsiteX15" fmla="*/ 54432 w 108864"/>
                  <a:gd name="connsiteY15" fmla="*/ 65017 h 142129"/>
                  <a:gd name="connsiteX16" fmla="*/ 71064 w 108864"/>
                  <a:gd name="connsiteY16" fmla="*/ 58969 h 142129"/>
                  <a:gd name="connsiteX17" fmla="*/ 77113 w 108864"/>
                  <a:gd name="connsiteY17" fmla="*/ 43848 h 142129"/>
                  <a:gd name="connsiteX18" fmla="*/ 71064 w 108864"/>
                  <a:gd name="connsiteY18" fmla="*/ 28728 h 142129"/>
                  <a:gd name="connsiteX19" fmla="*/ 54432 w 108864"/>
                  <a:gd name="connsiteY19" fmla="*/ 22680 h 142129"/>
                  <a:gd name="connsiteX20" fmla="*/ 30240 w 108864"/>
                  <a:gd name="connsiteY20" fmla="*/ 22680 h 142129"/>
                  <a:gd name="connsiteX21" fmla="*/ 30240 w 108864"/>
                  <a:gd name="connsiteY21" fmla="*/ 65017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8864" h="142129">
                    <a:moveTo>
                      <a:pt x="74088" y="142130"/>
                    </a:moveTo>
                    <a:lnTo>
                      <a:pt x="42336" y="86185"/>
                    </a:lnTo>
                    <a:lnTo>
                      <a:pt x="28728" y="86185"/>
                    </a:lnTo>
                    <a:lnTo>
                      <a:pt x="28728" y="142130"/>
                    </a:lnTo>
                    <a:lnTo>
                      <a:pt x="0" y="142130"/>
                    </a:lnTo>
                    <a:lnTo>
                      <a:pt x="0" y="0"/>
                    </a:lnTo>
                    <a:lnTo>
                      <a:pt x="52921" y="0"/>
                    </a:lnTo>
                    <a:cubicBezTo>
                      <a:pt x="63504" y="0"/>
                      <a:pt x="74088" y="1512"/>
                      <a:pt x="81648" y="6048"/>
                    </a:cubicBezTo>
                    <a:cubicBezTo>
                      <a:pt x="89209" y="10584"/>
                      <a:pt x="95257" y="15120"/>
                      <a:pt x="99793" y="21168"/>
                    </a:cubicBezTo>
                    <a:cubicBezTo>
                      <a:pt x="104329" y="27216"/>
                      <a:pt x="105841" y="34776"/>
                      <a:pt x="105841" y="43848"/>
                    </a:cubicBezTo>
                    <a:cubicBezTo>
                      <a:pt x="105841" y="52921"/>
                      <a:pt x="102817" y="61993"/>
                      <a:pt x="98281" y="69553"/>
                    </a:cubicBezTo>
                    <a:cubicBezTo>
                      <a:pt x="92233" y="77113"/>
                      <a:pt x="84673" y="81649"/>
                      <a:pt x="74088" y="84673"/>
                    </a:cubicBezTo>
                    <a:lnTo>
                      <a:pt x="108865" y="142130"/>
                    </a:lnTo>
                    <a:lnTo>
                      <a:pt x="74088" y="142130"/>
                    </a:lnTo>
                    <a:close/>
                    <a:moveTo>
                      <a:pt x="30240" y="65017"/>
                    </a:moveTo>
                    <a:lnTo>
                      <a:pt x="54432" y="65017"/>
                    </a:lnTo>
                    <a:cubicBezTo>
                      <a:pt x="61992" y="65017"/>
                      <a:pt x="68041" y="63505"/>
                      <a:pt x="71064" y="58969"/>
                    </a:cubicBezTo>
                    <a:cubicBezTo>
                      <a:pt x="75601" y="55945"/>
                      <a:pt x="77113" y="49896"/>
                      <a:pt x="77113" y="43848"/>
                    </a:cubicBezTo>
                    <a:cubicBezTo>
                      <a:pt x="77113" y="37800"/>
                      <a:pt x="75601" y="31752"/>
                      <a:pt x="71064" y="28728"/>
                    </a:cubicBezTo>
                    <a:cubicBezTo>
                      <a:pt x="66528" y="25704"/>
                      <a:pt x="61992" y="22680"/>
                      <a:pt x="54432" y="22680"/>
                    </a:cubicBezTo>
                    <a:lnTo>
                      <a:pt x="30240" y="22680"/>
                    </a:lnTo>
                    <a:lnTo>
                      <a:pt x="30240" y="65017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0" name="Forma Livre: Forma 1209">
                <a:extLst>
                  <a:ext uri="{FF2B5EF4-FFF2-40B4-BE49-F238E27FC236}">
                    <a16:creationId xmlns:a16="http://schemas.microsoft.com/office/drawing/2014/main" id="{C41E965E-CD11-5DD8-899B-3B86EB16A636}"/>
                  </a:ext>
                </a:extLst>
              </p:cNvPr>
              <p:cNvSpPr/>
              <p:nvPr/>
            </p:nvSpPr>
            <p:spPr>
              <a:xfrm>
                <a:off x="11270736" y="4389075"/>
                <a:ext cx="83161" cy="143641"/>
              </a:xfrm>
              <a:custGeom>
                <a:avLst/>
                <a:gdLst>
                  <a:gd name="connsiteX0" fmla="*/ 28729 w 83161"/>
                  <a:gd name="connsiteY0" fmla="*/ 24192 h 143641"/>
                  <a:gd name="connsiteX1" fmla="*/ 28729 w 83161"/>
                  <a:gd name="connsiteY1" fmla="*/ 60481 h 143641"/>
                  <a:gd name="connsiteX2" fmla="*/ 77114 w 83161"/>
                  <a:gd name="connsiteY2" fmla="*/ 60481 h 143641"/>
                  <a:gd name="connsiteX3" fmla="*/ 77114 w 83161"/>
                  <a:gd name="connsiteY3" fmla="*/ 83161 h 143641"/>
                  <a:gd name="connsiteX4" fmla="*/ 28729 w 83161"/>
                  <a:gd name="connsiteY4" fmla="*/ 83161 h 143641"/>
                  <a:gd name="connsiteX5" fmla="*/ 28729 w 83161"/>
                  <a:gd name="connsiteY5" fmla="*/ 120962 h 143641"/>
                  <a:gd name="connsiteX6" fmla="*/ 83161 w 83161"/>
                  <a:gd name="connsiteY6" fmla="*/ 120962 h 143641"/>
                  <a:gd name="connsiteX7" fmla="*/ 83161 w 83161"/>
                  <a:gd name="connsiteY7" fmla="*/ 143642 h 143641"/>
                  <a:gd name="connsiteX8" fmla="*/ 0 w 83161"/>
                  <a:gd name="connsiteY8" fmla="*/ 143642 h 143641"/>
                  <a:gd name="connsiteX9" fmla="*/ 0 w 83161"/>
                  <a:gd name="connsiteY9" fmla="*/ 0 h 143641"/>
                  <a:gd name="connsiteX10" fmla="*/ 83161 w 83161"/>
                  <a:gd name="connsiteY10" fmla="*/ 0 h 143641"/>
                  <a:gd name="connsiteX11" fmla="*/ 83161 w 83161"/>
                  <a:gd name="connsiteY11" fmla="*/ 22680 h 143641"/>
                  <a:gd name="connsiteX12" fmla="*/ 28729 w 83161"/>
                  <a:gd name="connsiteY12" fmla="*/ 22680 h 143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161" h="143641">
                    <a:moveTo>
                      <a:pt x="28729" y="24192"/>
                    </a:moveTo>
                    <a:lnTo>
                      <a:pt x="28729" y="60481"/>
                    </a:lnTo>
                    <a:lnTo>
                      <a:pt x="77114" y="60481"/>
                    </a:lnTo>
                    <a:lnTo>
                      <a:pt x="77114" y="83161"/>
                    </a:lnTo>
                    <a:lnTo>
                      <a:pt x="28729" y="83161"/>
                    </a:lnTo>
                    <a:lnTo>
                      <a:pt x="28729" y="120962"/>
                    </a:lnTo>
                    <a:lnTo>
                      <a:pt x="83161" y="120962"/>
                    </a:lnTo>
                    <a:lnTo>
                      <a:pt x="83161" y="143642"/>
                    </a:lnTo>
                    <a:lnTo>
                      <a:pt x="0" y="143642"/>
                    </a:lnTo>
                    <a:lnTo>
                      <a:pt x="0" y="0"/>
                    </a:lnTo>
                    <a:lnTo>
                      <a:pt x="83161" y="0"/>
                    </a:lnTo>
                    <a:lnTo>
                      <a:pt x="83161" y="22680"/>
                    </a:lnTo>
                    <a:lnTo>
                      <a:pt x="28729" y="2268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1" name="Forma Livre: Forma 1210">
                <a:extLst>
                  <a:ext uri="{FF2B5EF4-FFF2-40B4-BE49-F238E27FC236}">
                    <a16:creationId xmlns:a16="http://schemas.microsoft.com/office/drawing/2014/main" id="{79163B3F-0930-4FD7-106B-06E05BEE06A7}"/>
                  </a:ext>
                </a:extLst>
              </p:cNvPr>
              <p:cNvSpPr/>
              <p:nvPr/>
            </p:nvSpPr>
            <p:spPr>
              <a:xfrm>
                <a:off x="11373554" y="4389075"/>
                <a:ext cx="139105" cy="146665"/>
              </a:xfrm>
              <a:custGeom>
                <a:avLst/>
                <a:gdLst>
                  <a:gd name="connsiteX0" fmla="*/ 9072 w 139105"/>
                  <a:gd name="connsiteY0" fmla="*/ 34776 h 146665"/>
                  <a:gd name="connsiteX1" fmla="*/ 34776 w 139105"/>
                  <a:gd name="connsiteY1" fmla="*/ 9072 h 146665"/>
                  <a:gd name="connsiteX2" fmla="*/ 71064 w 139105"/>
                  <a:gd name="connsiteY2" fmla="*/ 0 h 146665"/>
                  <a:gd name="connsiteX3" fmla="*/ 113401 w 139105"/>
                  <a:gd name="connsiteY3" fmla="*/ 12096 h 146665"/>
                  <a:gd name="connsiteX4" fmla="*/ 139105 w 139105"/>
                  <a:gd name="connsiteY4" fmla="*/ 45361 h 146665"/>
                  <a:gd name="connsiteX5" fmla="*/ 105841 w 139105"/>
                  <a:gd name="connsiteY5" fmla="*/ 45361 h 146665"/>
                  <a:gd name="connsiteX6" fmla="*/ 92233 w 139105"/>
                  <a:gd name="connsiteY6" fmla="*/ 30240 h 146665"/>
                  <a:gd name="connsiteX7" fmla="*/ 71064 w 139105"/>
                  <a:gd name="connsiteY7" fmla="*/ 25704 h 146665"/>
                  <a:gd name="connsiteX8" fmla="*/ 48384 w 139105"/>
                  <a:gd name="connsiteY8" fmla="*/ 31752 h 146665"/>
                  <a:gd name="connsiteX9" fmla="*/ 33264 w 139105"/>
                  <a:gd name="connsiteY9" fmla="*/ 48385 h 146665"/>
                  <a:gd name="connsiteX10" fmla="*/ 27216 w 139105"/>
                  <a:gd name="connsiteY10" fmla="*/ 72577 h 146665"/>
                  <a:gd name="connsiteX11" fmla="*/ 33264 w 139105"/>
                  <a:gd name="connsiteY11" fmla="*/ 96769 h 146665"/>
                  <a:gd name="connsiteX12" fmla="*/ 48384 w 139105"/>
                  <a:gd name="connsiteY12" fmla="*/ 113401 h 146665"/>
                  <a:gd name="connsiteX13" fmla="*/ 71064 w 139105"/>
                  <a:gd name="connsiteY13" fmla="*/ 119449 h 146665"/>
                  <a:gd name="connsiteX14" fmla="*/ 92233 w 139105"/>
                  <a:gd name="connsiteY14" fmla="*/ 114914 h 146665"/>
                  <a:gd name="connsiteX15" fmla="*/ 105841 w 139105"/>
                  <a:gd name="connsiteY15" fmla="*/ 99793 h 146665"/>
                  <a:gd name="connsiteX16" fmla="*/ 139105 w 139105"/>
                  <a:gd name="connsiteY16" fmla="*/ 99793 h 146665"/>
                  <a:gd name="connsiteX17" fmla="*/ 113401 w 139105"/>
                  <a:gd name="connsiteY17" fmla="*/ 134570 h 146665"/>
                  <a:gd name="connsiteX18" fmla="*/ 71064 w 139105"/>
                  <a:gd name="connsiteY18" fmla="*/ 146666 h 146665"/>
                  <a:gd name="connsiteX19" fmla="*/ 34776 w 139105"/>
                  <a:gd name="connsiteY19" fmla="*/ 137594 h 146665"/>
                  <a:gd name="connsiteX20" fmla="*/ 9072 w 139105"/>
                  <a:gd name="connsiteY20" fmla="*/ 111889 h 146665"/>
                  <a:gd name="connsiteX21" fmla="*/ 0 w 139105"/>
                  <a:gd name="connsiteY21" fmla="*/ 74089 h 146665"/>
                  <a:gd name="connsiteX22" fmla="*/ 9072 w 139105"/>
                  <a:gd name="connsiteY22" fmla="*/ 34776 h 14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9105" h="146665">
                    <a:moveTo>
                      <a:pt x="9072" y="34776"/>
                    </a:moveTo>
                    <a:cubicBezTo>
                      <a:pt x="15120" y="24192"/>
                      <a:pt x="24192" y="15120"/>
                      <a:pt x="34776" y="9072"/>
                    </a:cubicBezTo>
                    <a:cubicBezTo>
                      <a:pt x="45361" y="3024"/>
                      <a:pt x="57457" y="0"/>
                      <a:pt x="71064" y="0"/>
                    </a:cubicBezTo>
                    <a:cubicBezTo>
                      <a:pt x="87697" y="0"/>
                      <a:pt x="101305" y="4536"/>
                      <a:pt x="113401" y="12096"/>
                    </a:cubicBezTo>
                    <a:cubicBezTo>
                      <a:pt x="125497" y="19656"/>
                      <a:pt x="133058" y="31752"/>
                      <a:pt x="139105" y="45361"/>
                    </a:cubicBezTo>
                    <a:lnTo>
                      <a:pt x="105841" y="45361"/>
                    </a:lnTo>
                    <a:cubicBezTo>
                      <a:pt x="102817" y="37800"/>
                      <a:pt x="98281" y="33264"/>
                      <a:pt x="92233" y="30240"/>
                    </a:cubicBezTo>
                    <a:cubicBezTo>
                      <a:pt x="86184" y="27216"/>
                      <a:pt x="80137" y="25704"/>
                      <a:pt x="71064" y="25704"/>
                    </a:cubicBezTo>
                    <a:cubicBezTo>
                      <a:pt x="63504" y="25704"/>
                      <a:pt x="55944" y="27216"/>
                      <a:pt x="48384" y="31752"/>
                    </a:cubicBezTo>
                    <a:cubicBezTo>
                      <a:pt x="42336" y="36288"/>
                      <a:pt x="36288" y="40824"/>
                      <a:pt x="33264" y="48385"/>
                    </a:cubicBezTo>
                    <a:cubicBezTo>
                      <a:pt x="30240" y="55945"/>
                      <a:pt x="27216" y="63505"/>
                      <a:pt x="27216" y="72577"/>
                    </a:cubicBezTo>
                    <a:cubicBezTo>
                      <a:pt x="27216" y="81649"/>
                      <a:pt x="28728" y="90721"/>
                      <a:pt x="33264" y="96769"/>
                    </a:cubicBezTo>
                    <a:cubicBezTo>
                      <a:pt x="36288" y="104329"/>
                      <a:pt x="42336" y="108865"/>
                      <a:pt x="48384" y="113401"/>
                    </a:cubicBezTo>
                    <a:cubicBezTo>
                      <a:pt x="54432" y="117938"/>
                      <a:pt x="61992" y="119449"/>
                      <a:pt x="71064" y="119449"/>
                    </a:cubicBezTo>
                    <a:cubicBezTo>
                      <a:pt x="78624" y="119449"/>
                      <a:pt x="86184" y="117938"/>
                      <a:pt x="92233" y="114914"/>
                    </a:cubicBezTo>
                    <a:cubicBezTo>
                      <a:pt x="98281" y="111889"/>
                      <a:pt x="102817" y="105841"/>
                      <a:pt x="105841" y="99793"/>
                    </a:cubicBezTo>
                    <a:lnTo>
                      <a:pt x="139105" y="99793"/>
                    </a:lnTo>
                    <a:cubicBezTo>
                      <a:pt x="134569" y="114914"/>
                      <a:pt x="125497" y="125498"/>
                      <a:pt x="113401" y="134570"/>
                    </a:cubicBezTo>
                    <a:cubicBezTo>
                      <a:pt x="101305" y="142130"/>
                      <a:pt x="87697" y="146666"/>
                      <a:pt x="71064" y="146666"/>
                    </a:cubicBezTo>
                    <a:cubicBezTo>
                      <a:pt x="57457" y="146666"/>
                      <a:pt x="45361" y="143642"/>
                      <a:pt x="34776" y="137594"/>
                    </a:cubicBezTo>
                    <a:cubicBezTo>
                      <a:pt x="24192" y="131546"/>
                      <a:pt x="15120" y="122474"/>
                      <a:pt x="9072" y="111889"/>
                    </a:cubicBezTo>
                    <a:cubicBezTo>
                      <a:pt x="3023" y="101305"/>
                      <a:pt x="0" y="87697"/>
                      <a:pt x="0" y="74089"/>
                    </a:cubicBezTo>
                    <a:cubicBezTo>
                      <a:pt x="0" y="58969"/>
                      <a:pt x="3023" y="45361"/>
                      <a:pt x="9072" y="34776"/>
                    </a:cubicBez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12" name="Forma Livre: Forma 1211">
                <a:extLst>
                  <a:ext uri="{FF2B5EF4-FFF2-40B4-BE49-F238E27FC236}">
                    <a16:creationId xmlns:a16="http://schemas.microsoft.com/office/drawing/2014/main" id="{3B96E34A-1100-97DD-DFB5-D5E06F240EDB}"/>
                  </a:ext>
                </a:extLst>
              </p:cNvPr>
              <p:cNvSpPr/>
              <p:nvPr/>
            </p:nvSpPr>
            <p:spPr>
              <a:xfrm>
                <a:off x="11529292" y="4390587"/>
                <a:ext cx="104328" cy="142129"/>
              </a:xfrm>
              <a:custGeom>
                <a:avLst/>
                <a:gdLst>
                  <a:gd name="connsiteX0" fmla="*/ 104329 w 104328"/>
                  <a:gd name="connsiteY0" fmla="*/ 0 h 142129"/>
                  <a:gd name="connsiteX1" fmla="*/ 104329 w 104328"/>
                  <a:gd name="connsiteY1" fmla="*/ 22680 h 142129"/>
                  <a:gd name="connsiteX2" fmla="*/ 66528 w 104328"/>
                  <a:gd name="connsiteY2" fmla="*/ 22680 h 142129"/>
                  <a:gd name="connsiteX3" fmla="*/ 66528 w 104328"/>
                  <a:gd name="connsiteY3" fmla="*/ 142130 h 142129"/>
                  <a:gd name="connsiteX4" fmla="*/ 37800 w 104328"/>
                  <a:gd name="connsiteY4" fmla="*/ 142130 h 142129"/>
                  <a:gd name="connsiteX5" fmla="*/ 37800 w 104328"/>
                  <a:gd name="connsiteY5" fmla="*/ 22680 h 142129"/>
                  <a:gd name="connsiteX6" fmla="*/ 0 w 104328"/>
                  <a:gd name="connsiteY6" fmla="*/ 22680 h 142129"/>
                  <a:gd name="connsiteX7" fmla="*/ 0 w 104328"/>
                  <a:gd name="connsiteY7" fmla="*/ 0 h 142129"/>
                  <a:gd name="connsiteX8" fmla="*/ 104329 w 104328"/>
                  <a:gd name="connsiteY8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28" h="142129">
                    <a:moveTo>
                      <a:pt x="104329" y="0"/>
                    </a:moveTo>
                    <a:lnTo>
                      <a:pt x="104329" y="22680"/>
                    </a:lnTo>
                    <a:lnTo>
                      <a:pt x="66528" y="22680"/>
                    </a:lnTo>
                    <a:lnTo>
                      <a:pt x="66528" y="142130"/>
                    </a:lnTo>
                    <a:lnTo>
                      <a:pt x="37800" y="142130"/>
                    </a:lnTo>
                    <a:lnTo>
                      <a:pt x="37800" y="22680"/>
                    </a:lnTo>
                    <a:lnTo>
                      <a:pt x="0" y="22680"/>
                    </a:lnTo>
                    <a:lnTo>
                      <a:pt x="0" y="0"/>
                    </a:lnTo>
                    <a:lnTo>
                      <a:pt x="104329" y="0"/>
                    </a:lnTo>
                    <a:close/>
                  </a:path>
                </a:pathLst>
              </a:custGeom>
              <a:solidFill>
                <a:srgbClr val="0E6029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5" name="Gráfico 12">
              <a:extLst>
                <a:ext uri="{FF2B5EF4-FFF2-40B4-BE49-F238E27FC236}">
                  <a16:creationId xmlns:a16="http://schemas.microsoft.com/office/drawing/2014/main" id="{3D62CA6A-A245-1DDC-9D1F-83DAACEC1176}"/>
                </a:ext>
              </a:extLst>
            </p:cNvPr>
            <p:cNvGrpSpPr/>
            <p:nvPr/>
          </p:nvGrpSpPr>
          <p:grpSpPr>
            <a:xfrm>
              <a:off x="13316293" y="7546252"/>
              <a:ext cx="741526" cy="455587"/>
              <a:chOff x="10886684" y="8453383"/>
              <a:chExt cx="819514" cy="503502"/>
            </a:xfrm>
            <a:solidFill>
              <a:srgbClr val="187934"/>
            </a:solidFill>
          </p:grpSpPr>
          <p:sp>
            <p:nvSpPr>
              <p:cNvPr id="1195" name="Forma Livre: Forma 1194">
                <a:extLst>
                  <a:ext uri="{FF2B5EF4-FFF2-40B4-BE49-F238E27FC236}">
                    <a16:creationId xmlns:a16="http://schemas.microsoft.com/office/drawing/2014/main" id="{0B4F2A62-DD99-B898-AEB4-EA69E8574AAC}"/>
                  </a:ext>
                </a:extLst>
              </p:cNvPr>
              <p:cNvSpPr/>
              <p:nvPr/>
            </p:nvSpPr>
            <p:spPr>
              <a:xfrm>
                <a:off x="11483931" y="8814756"/>
                <a:ext cx="142129" cy="142129"/>
              </a:xfrm>
              <a:custGeom>
                <a:avLst/>
                <a:gdLst>
                  <a:gd name="connsiteX0" fmla="*/ 71065 w 142129"/>
                  <a:gd name="connsiteY0" fmla="*/ 0 h 142129"/>
                  <a:gd name="connsiteX1" fmla="*/ 0 w 142129"/>
                  <a:gd name="connsiteY1" fmla="*/ 71065 h 142129"/>
                  <a:gd name="connsiteX2" fmla="*/ 71065 w 142129"/>
                  <a:gd name="connsiteY2" fmla="*/ 142129 h 142129"/>
                  <a:gd name="connsiteX3" fmla="*/ 142129 w 142129"/>
                  <a:gd name="connsiteY3" fmla="*/ 71065 h 142129"/>
                  <a:gd name="connsiteX4" fmla="*/ 71065 w 142129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29" h="142129">
                    <a:moveTo>
                      <a:pt x="71065" y="0"/>
                    </a:moveTo>
                    <a:cubicBezTo>
                      <a:pt x="31752" y="0"/>
                      <a:pt x="0" y="31752"/>
                      <a:pt x="0" y="71065"/>
                    </a:cubicBezTo>
                    <a:cubicBezTo>
                      <a:pt x="0" y="110377"/>
                      <a:pt x="31752" y="142129"/>
                      <a:pt x="71065" y="142129"/>
                    </a:cubicBezTo>
                    <a:cubicBezTo>
                      <a:pt x="110377" y="142129"/>
                      <a:pt x="142129" y="110377"/>
                      <a:pt x="142129" y="71065"/>
                    </a:cubicBezTo>
                    <a:cubicBezTo>
                      <a:pt x="142129" y="31752"/>
                      <a:pt x="110377" y="0"/>
                      <a:pt x="71065" y="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96" name="Forma Livre: Forma 1195">
                <a:extLst>
                  <a:ext uri="{FF2B5EF4-FFF2-40B4-BE49-F238E27FC236}">
                    <a16:creationId xmlns:a16="http://schemas.microsoft.com/office/drawing/2014/main" id="{C50D5EA6-1A98-8023-9A2B-7E1701F99FBE}"/>
                  </a:ext>
                </a:extLst>
              </p:cNvPr>
              <p:cNvSpPr/>
              <p:nvPr/>
            </p:nvSpPr>
            <p:spPr>
              <a:xfrm>
                <a:off x="10888196" y="8453383"/>
                <a:ext cx="527695" cy="281236"/>
              </a:xfrm>
              <a:custGeom>
                <a:avLst/>
                <a:gdLst>
                  <a:gd name="connsiteX0" fmla="*/ 476286 w 527695"/>
                  <a:gd name="connsiteY0" fmla="*/ 0 h 281236"/>
                  <a:gd name="connsiteX1" fmla="*/ 49896 w 527695"/>
                  <a:gd name="connsiteY1" fmla="*/ 0 h 281236"/>
                  <a:gd name="connsiteX2" fmla="*/ 0 w 527695"/>
                  <a:gd name="connsiteY2" fmla="*/ 49897 h 281236"/>
                  <a:gd name="connsiteX3" fmla="*/ 0 w 527695"/>
                  <a:gd name="connsiteY3" fmla="*/ 281236 h 281236"/>
                  <a:gd name="connsiteX4" fmla="*/ 527695 w 527695"/>
                  <a:gd name="connsiteY4" fmla="*/ 281236 h 281236"/>
                  <a:gd name="connsiteX5" fmla="*/ 527695 w 527695"/>
                  <a:gd name="connsiteY5" fmla="*/ 49897 h 281236"/>
                  <a:gd name="connsiteX6" fmla="*/ 476286 w 527695"/>
                  <a:gd name="connsiteY6" fmla="*/ 0 h 28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7695" h="281236">
                    <a:moveTo>
                      <a:pt x="476286" y="0"/>
                    </a:moveTo>
                    <a:lnTo>
                      <a:pt x="49896" y="0"/>
                    </a:lnTo>
                    <a:cubicBezTo>
                      <a:pt x="22680" y="0"/>
                      <a:pt x="0" y="22680"/>
                      <a:pt x="0" y="49897"/>
                    </a:cubicBezTo>
                    <a:lnTo>
                      <a:pt x="0" y="281236"/>
                    </a:lnTo>
                    <a:lnTo>
                      <a:pt x="527695" y="281236"/>
                    </a:lnTo>
                    <a:lnTo>
                      <a:pt x="527695" y="49897"/>
                    </a:lnTo>
                    <a:cubicBezTo>
                      <a:pt x="526183" y="22680"/>
                      <a:pt x="503502" y="0"/>
                      <a:pt x="476286" y="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97" name="Forma Livre: Forma 1196">
                <a:extLst>
                  <a:ext uri="{FF2B5EF4-FFF2-40B4-BE49-F238E27FC236}">
                    <a16:creationId xmlns:a16="http://schemas.microsoft.com/office/drawing/2014/main" id="{7EBD8A04-B5BC-6C52-3A0F-4A7AE567CE9A}"/>
                  </a:ext>
                </a:extLst>
              </p:cNvPr>
              <p:cNvSpPr/>
              <p:nvPr/>
            </p:nvSpPr>
            <p:spPr>
              <a:xfrm>
                <a:off x="10968332" y="8814756"/>
                <a:ext cx="142130" cy="142129"/>
              </a:xfrm>
              <a:custGeom>
                <a:avLst/>
                <a:gdLst>
                  <a:gd name="connsiteX0" fmla="*/ 71065 w 142130"/>
                  <a:gd name="connsiteY0" fmla="*/ 0 h 142129"/>
                  <a:gd name="connsiteX1" fmla="*/ 0 w 142130"/>
                  <a:gd name="connsiteY1" fmla="*/ 71065 h 142129"/>
                  <a:gd name="connsiteX2" fmla="*/ 71065 w 142130"/>
                  <a:gd name="connsiteY2" fmla="*/ 142129 h 142129"/>
                  <a:gd name="connsiteX3" fmla="*/ 142130 w 142130"/>
                  <a:gd name="connsiteY3" fmla="*/ 71065 h 142129"/>
                  <a:gd name="connsiteX4" fmla="*/ 71065 w 142130"/>
                  <a:gd name="connsiteY4" fmla="*/ 0 h 14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130" h="142129">
                    <a:moveTo>
                      <a:pt x="71065" y="0"/>
                    </a:moveTo>
                    <a:cubicBezTo>
                      <a:pt x="31753" y="0"/>
                      <a:pt x="0" y="31752"/>
                      <a:pt x="0" y="71065"/>
                    </a:cubicBezTo>
                    <a:cubicBezTo>
                      <a:pt x="0" y="110377"/>
                      <a:pt x="31753" y="142129"/>
                      <a:pt x="71065" y="142129"/>
                    </a:cubicBezTo>
                    <a:cubicBezTo>
                      <a:pt x="110378" y="142129"/>
                      <a:pt x="142130" y="110377"/>
                      <a:pt x="142130" y="71065"/>
                    </a:cubicBezTo>
                    <a:cubicBezTo>
                      <a:pt x="142130" y="31752"/>
                      <a:pt x="110378" y="0"/>
                      <a:pt x="71065" y="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98" name="Forma Livre: Forma 1197">
                <a:extLst>
                  <a:ext uri="{FF2B5EF4-FFF2-40B4-BE49-F238E27FC236}">
                    <a16:creationId xmlns:a16="http://schemas.microsoft.com/office/drawing/2014/main" id="{DDE0A72A-D87E-E02D-3BFE-11FFF6583935}"/>
                  </a:ext>
                </a:extLst>
              </p:cNvPr>
              <p:cNvSpPr/>
              <p:nvPr/>
            </p:nvSpPr>
            <p:spPr>
              <a:xfrm>
                <a:off x="10886684" y="8551664"/>
                <a:ext cx="819514" cy="334156"/>
              </a:xfrm>
              <a:custGeom>
                <a:avLst/>
                <a:gdLst>
                  <a:gd name="connsiteX0" fmla="*/ 819515 w 819514"/>
                  <a:gd name="connsiteY0" fmla="*/ 241923 h 334156"/>
                  <a:gd name="connsiteX1" fmla="*/ 792298 w 819514"/>
                  <a:gd name="connsiteY1" fmla="*/ 214707 h 334156"/>
                  <a:gd name="connsiteX2" fmla="*/ 792298 w 819514"/>
                  <a:gd name="connsiteY2" fmla="*/ 202611 h 334156"/>
                  <a:gd name="connsiteX3" fmla="*/ 819515 w 819514"/>
                  <a:gd name="connsiteY3" fmla="*/ 202611 h 334156"/>
                  <a:gd name="connsiteX4" fmla="*/ 819515 w 819514"/>
                  <a:gd name="connsiteY4" fmla="*/ 176906 h 334156"/>
                  <a:gd name="connsiteX5" fmla="*/ 774154 w 819514"/>
                  <a:gd name="connsiteY5" fmla="*/ 131546 h 334156"/>
                  <a:gd name="connsiteX6" fmla="*/ 765081 w 819514"/>
                  <a:gd name="connsiteY6" fmla="*/ 131546 h 334156"/>
                  <a:gd name="connsiteX7" fmla="*/ 683433 w 819514"/>
                  <a:gd name="connsiteY7" fmla="*/ 13609 h 334156"/>
                  <a:gd name="connsiteX8" fmla="*/ 656216 w 819514"/>
                  <a:gd name="connsiteY8" fmla="*/ 0 h 334156"/>
                  <a:gd name="connsiteX9" fmla="*/ 548863 w 819514"/>
                  <a:gd name="connsiteY9" fmla="*/ 0 h 334156"/>
                  <a:gd name="connsiteX10" fmla="*/ 548863 w 819514"/>
                  <a:gd name="connsiteY10" fmla="*/ 208658 h 334156"/>
                  <a:gd name="connsiteX11" fmla="*/ 0 w 819514"/>
                  <a:gd name="connsiteY11" fmla="*/ 208658 h 334156"/>
                  <a:gd name="connsiteX12" fmla="*/ 0 w 819514"/>
                  <a:gd name="connsiteY12" fmla="*/ 302404 h 334156"/>
                  <a:gd name="connsiteX13" fmla="*/ 31752 w 819514"/>
                  <a:gd name="connsiteY13" fmla="*/ 334157 h 334156"/>
                  <a:gd name="connsiteX14" fmla="*/ 52921 w 819514"/>
                  <a:gd name="connsiteY14" fmla="*/ 334157 h 334156"/>
                  <a:gd name="connsiteX15" fmla="*/ 52921 w 819514"/>
                  <a:gd name="connsiteY15" fmla="*/ 334157 h 334156"/>
                  <a:gd name="connsiteX16" fmla="*/ 154226 w 819514"/>
                  <a:gd name="connsiteY16" fmla="*/ 232851 h 334156"/>
                  <a:gd name="connsiteX17" fmla="*/ 255531 w 819514"/>
                  <a:gd name="connsiteY17" fmla="*/ 334157 h 334156"/>
                  <a:gd name="connsiteX18" fmla="*/ 255531 w 819514"/>
                  <a:gd name="connsiteY18" fmla="*/ 334157 h 334156"/>
                  <a:gd name="connsiteX19" fmla="*/ 567007 w 819514"/>
                  <a:gd name="connsiteY19" fmla="*/ 334157 h 334156"/>
                  <a:gd name="connsiteX20" fmla="*/ 567007 w 819514"/>
                  <a:gd name="connsiteY20" fmla="*/ 334157 h 334156"/>
                  <a:gd name="connsiteX21" fmla="*/ 668313 w 819514"/>
                  <a:gd name="connsiteY21" fmla="*/ 232851 h 334156"/>
                  <a:gd name="connsiteX22" fmla="*/ 769617 w 819514"/>
                  <a:gd name="connsiteY22" fmla="*/ 334157 h 334156"/>
                  <a:gd name="connsiteX23" fmla="*/ 769617 w 819514"/>
                  <a:gd name="connsiteY23" fmla="*/ 334157 h 334156"/>
                  <a:gd name="connsiteX24" fmla="*/ 787762 w 819514"/>
                  <a:gd name="connsiteY24" fmla="*/ 334157 h 334156"/>
                  <a:gd name="connsiteX25" fmla="*/ 819515 w 819514"/>
                  <a:gd name="connsiteY25" fmla="*/ 302404 h 334156"/>
                  <a:gd name="connsiteX26" fmla="*/ 819515 w 819514"/>
                  <a:gd name="connsiteY26" fmla="*/ 241923 h 334156"/>
                  <a:gd name="connsiteX27" fmla="*/ 819515 w 819514"/>
                  <a:gd name="connsiteY27" fmla="*/ 241923 h 334156"/>
                  <a:gd name="connsiteX28" fmla="*/ 595735 w 819514"/>
                  <a:gd name="connsiteY28" fmla="*/ 131546 h 334156"/>
                  <a:gd name="connsiteX29" fmla="*/ 589688 w 819514"/>
                  <a:gd name="connsiteY29" fmla="*/ 125498 h 334156"/>
                  <a:gd name="connsiteX30" fmla="*/ 589688 w 819514"/>
                  <a:gd name="connsiteY30" fmla="*/ 40825 h 334156"/>
                  <a:gd name="connsiteX31" fmla="*/ 595735 w 819514"/>
                  <a:gd name="connsiteY31" fmla="*/ 34777 h 334156"/>
                  <a:gd name="connsiteX32" fmla="*/ 650168 w 819514"/>
                  <a:gd name="connsiteY32" fmla="*/ 34777 h 334156"/>
                  <a:gd name="connsiteX33" fmla="*/ 659240 w 819514"/>
                  <a:gd name="connsiteY33" fmla="*/ 39313 h 334156"/>
                  <a:gd name="connsiteX34" fmla="*/ 722745 w 819514"/>
                  <a:gd name="connsiteY34" fmla="*/ 131546 h 334156"/>
                  <a:gd name="connsiteX35" fmla="*/ 595735 w 819514"/>
                  <a:gd name="connsiteY35" fmla="*/ 131546 h 33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19514" h="334156">
                    <a:moveTo>
                      <a:pt x="819515" y="241923"/>
                    </a:moveTo>
                    <a:cubicBezTo>
                      <a:pt x="804394" y="241923"/>
                      <a:pt x="792298" y="229827"/>
                      <a:pt x="792298" y="214707"/>
                    </a:cubicBezTo>
                    <a:lnTo>
                      <a:pt x="792298" y="202611"/>
                    </a:lnTo>
                    <a:lnTo>
                      <a:pt x="819515" y="202611"/>
                    </a:lnTo>
                    <a:lnTo>
                      <a:pt x="819515" y="176906"/>
                    </a:lnTo>
                    <a:cubicBezTo>
                      <a:pt x="819515" y="152715"/>
                      <a:pt x="799858" y="131546"/>
                      <a:pt x="774154" y="131546"/>
                    </a:cubicBezTo>
                    <a:lnTo>
                      <a:pt x="765081" y="131546"/>
                    </a:lnTo>
                    <a:lnTo>
                      <a:pt x="683433" y="13609"/>
                    </a:lnTo>
                    <a:cubicBezTo>
                      <a:pt x="677385" y="4536"/>
                      <a:pt x="666800" y="0"/>
                      <a:pt x="656216" y="0"/>
                    </a:cubicBezTo>
                    <a:lnTo>
                      <a:pt x="548863" y="0"/>
                    </a:lnTo>
                    <a:lnTo>
                      <a:pt x="548863" y="208658"/>
                    </a:lnTo>
                    <a:lnTo>
                      <a:pt x="0" y="208658"/>
                    </a:lnTo>
                    <a:lnTo>
                      <a:pt x="0" y="302404"/>
                    </a:lnTo>
                    <a:cubicBezTo>
                      <a:pt x="0" y="320548"/>
                      <a:pt x="13608" y="334157"/>
                      <a:pt x="31752" y="334157"/>
                    </a:cubicBezTo>
                    <a:lnTo>
                      <a:pt x="52921" y="334157"/>
                    </a:lnTo>
                    <a:cubicBezTo>
                      <a:pt x="52921" y="334157"/>
                      <a:pt x="52921" y="334157"/>
                      <a:pt x="52921" y="334157"/>
                    </a:cubicBezTo>
                    <a:cubicBezTo>
                      <a:pt x="52921" y="278212"/>
                      <a:pt x="98281" y="232851"/>
                      <a:pt x="154226" y="232851"/>
                    </a:cubicBezTo>
                    <a:cubicBezTo>
                      <a:pt x="210170" y="232851"/>
                      <a:pt x="255531" y="278212"/>
                      <a:pt x="255531" y="334157"/>
                    </a:cubicBezTo>
                    <a:cubicBezTo>
                      <a:pt x="255531" y="334157"/>
                      <a:pt x="255531" y="334157"/>
                      <a:pt x="255531" y="334157"/>
                    </a:cubicBezTo>
                    <a:lnTo>
                      <a:pt x="567007" y="334157"/>
                    </a:lnTo>
                    <a:cubicBezTo>
                      <a:pt x="567007" y="334157"/>
                      <a:pt x="567007" y="334157"/>
                      <a:pt x="567007" y="334157"/>
                    </a:cubicBezTo>
                    <a:cubicBezTo>
                      <a:pt x="567007" y="278212"/>
                      <a:pt x="612368" y="232851"/>
                      <a:pt x="668313" y="232851"/>
                    </a:cubicBezTo>
                    <a:cubicBezTo>
                      <a:pt x="724257" y="232851"/>
                      <a:pt x="769617" y="278212"/>
                      <a:pt x="769617" y="334157"/>
                    </a:cubicBezTo>
                    <a:cubicBezTo>
                      <a:pt x="769617" y="334157"/>
                      <a:pt x="769617" y="334157"/>
                      <a:pt x="769617" y="334157"/>
                    </a:cubicBezTo>
                    <a:lnTo>
                      <a:pt x="787762" y="334157"/>
                    </a:lnTo>
                    <a:cubicBezTo>
                      <a:pt x="805906" y="334157"/>
                      <a:pt x="819515" y="320548"/>
                      <a:pt x="819515" y="302404"/>
                    </a:cubicBezTo>
                    <a:lnTo>
                      <a:pt x="819515" y="241923"/>
                    </a:lnTo>
                    <a:lnTo>
                      <a:pt x="819515" y="241923"/>
                    </a:lnTo>
                    <a:close/>
                    <a:moveTo>
                      <a:pt x="595735" y="131546"/>
                    </a:moveTo>
                    <a:cubicBezTo>
                      <a:pt x="592712" y="131546"/>
                      <a:pt x="589688" y="128522"/>
                      <a:pt x="589688" y="125498"/>
                    </a:cubicBezTo>
                    <a:lnTo>
                      <a:pt x="589688" y="40825"/>
                    </a:lnTo>
                    <a:cubicBezTo>
                      <a:pt x="589688" y="37800"/>
                      <a:pt x="592712" y="34777"/>
                      <a:pt x="595735" y="34777"/>
                    </a:cubicBezTo>
                    <a:lnTo>
                      <a:pt x="650168" y="34777"/>
                    </a:lnTo>
                    <a:cubicBezTo>
                      <a:pt x="653193" y="34777"/>
                      <a:pt x="656216" y="36289"/>
                      <a:pt x="659240" y="39313"/>
                    </a:cubicBezTo>
                    <a:lnTo>
                      <a:pt x="722745" y="131546"/>
                    </a:lnTo>
                    <a:lnTo>
                      <a:pt x="595735" y="131546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99" name="Forma Livre: Forma 1198">
                <a:extLst>
                  <a:ext uri="{FF2B5EF4-FFF2-40B4-BE49-F238E27FC236}">
                    <a16:creationId xmlns:a16="http://schemas.microsoft.com/office/drawing/2014/main" id="{BFCFCB63-1057-01C3-0CEF-C752E1779A2D}"/>
                  </a:ext>
                </a:extLst>
              </p:cNvPr>
              <p:cNvSpPr/>
              <p:nvPr/>
            </p:nvSpPr>
            <p:spPr>
              <a:xfrm>
                <a:off x="11523244" y="8854068"/>
                <a:ext cx="63504" cy="63504"/>
              </a:xfrm>
              <a:custGeom>
                <a:avLst/>
                <a:gdLst>
                  <a:gd name="connsiteX0" fmla="*/ 63505 w 63504"/>
                  <a:gd name="connsiteY0" fmla="*/ 31753 h 63504"/>
                  <a:gd name="connsiteX1" fmla="*/ 31753 w 63504"/>
                  <a:gd name="connsiteY1" fmla="*/ 63505 h 63504"/>
                  <a:gd name="connsiteX2" fmla="*/ 1 w 63504"/>
                  <a:gd name="connsiteY2" fmla="*/ 31753 h 63504"/>
                  <a:gd name="connsiteX3" fmla="*/ 31753 w 63504"/>
                  <a:gd name="connsiteY3" fmla="*/ 1 h 63504"/>
                  <a:gd name="connsiteX4" fmla="*/ 63505 w 63504"/>
                  <a:gd name="connsiteY4" fmla="*/ 31753 h 6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4" h="63504">
                    <a:moveTo>
                      <a:pt x="63505" y="31753"/>
                    </a:moveTo>
                    <a:cubicBezTo>
                      <a:pt x="63505" y="49289"/>
                      <a:pt x="49289" y="63505"/>
                      <a:pt x="31753" y="63505"/>
                    </a:cubicBezTo>
                    <a:cubicBezTo>
                      <a:pt x="14217" y="63505"/>
                      <a:pt x="1" y="49289"/>
                      <a:pt x="1" y="31753"/>
                    </a:cubicBezTo>
                    <a:cubicBezTo>
                      <a:pt x="1" y="14217"/>
                      <a:pt x="14217" y="1"/>
                      <a:pt x="31753" y="1"/>
                    </a:cubicBezTo>
                    <a:cubicBezTo>
                      <a:pt x="49289" y="1"/>
                      <a:pt x="63505" y="14217"/>
                      <a:pt x="63505" y="31753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200" name="Forma Livre: Forma 1199">
                <a:extLst>
                  <a:ext uri="{FF2B5EF4-FFF2-40B4-BE49-F238E27FC236}">
                    <a16:creationId xmlns:a16="http://schemas.microsoft.com/office/drawing/2014/main" id="{C17D8B2D-D7A2-8EA6-B5F3-C1E715B77A72}"/>
                  </a:ext>
                </a:extLst>
              </p:cNvPr>
              <p:cNvSpPr/>
              <p:nvPr/>
            </p:nvSpPr>
            <p:spPr>
              <a:xfrm>
                <a:off x="11007645" y="8854068"/>
                <a:ext cx="63504" cy="63504"/>
              </a:xfrm>
              <a:custGeom>
                <a:avLst/>
                <a:gdLst>
                  <a:gd name="connsiteX0" fmla="*/ 63505 w 63504"/>
                  <a:gd name="connsiteY0" fmla="*/ 31753 h 63504"/>
                  <a:gd name="connsiteX1" fmla="*/ 31753 w 63504"/>
                  <a:gd name="connsiteY1" fmla="*/ 63505 h 63504"/>
                  <a:gd name="connsiteX2" fmla="*/ 1 w 63504"/>
                  <a:gd name="connsiteY2" fmla="*/ 31753 h 63504"/>
                  <a:gd name="connsiteX3" fmla="*/ 31753 w 63504"/>
                  <a:gd name="connsiteY3" fmla="*/ 1 h 63504"/>
                  <a:gd name="connsiteX4" fmla="*/ 63505 w 63504"/>
                  <a:gd name="connsiteY4" fmla="*/ 31753 h 6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4" h="63504">
                    <a:moveTo>
                      <a:pt x="63505" y="31753"/>
                    </a:moveTo>
                    <a:cubicBezTo>
                      <a:pt x="63505" y="49289"/>
                      <a:pt x="49289" y="63505"/>
                      <a:pt x="31753" y="63505"/>
                    </a:cubicBezTo>
                    <a:cubicBezTo>
                      <a:pt x="14217" y="63505"/>
                      <a:pt x="1" y="49289"/>
                      <a:pt x="1" y="31753"/>
                    </a:cubicBezTo>
                    <a:cubicBezTo>
                      <a:pt x="1" y="14217"/>
                      <a:pt x="14217" y="1"/>
                      <a:pt x="31753" y="1"/>
                    </a:cubicBezTo>
                    <a:cubicBezTo>
                      <a:pt x="49289" y="1"/>
                      <a:pt x="63505" y="14217"/>
                      <a:pt x="63505" y="31753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6" name="Gráfico 12">
              <a:extLst>
                <a:ext uri="{FF2B5EF4-FFF2-40B4-BE49-F238E27FC236}">
                  <a16:creationId xmlns:a16="http://schemas.microsoft.com/office/drawing/2014/main" id="{5F98DC2D-70BF-8710-5FE7-453AEE1ADDFC}"/>
                </a:ext>
              </a:extLst>
            </p:cNvPr>
            <p:cNvGrpSpPr/>
            <p:nvPr/>
          </p:nvGrpSpPr>
          <p:grpSpPr>
            <a:xfrm>
              <a:off x="8139675" y="6643898"/>
              <a:ext cx="492526" cy="443560"/>
              <a:chOff x="5137986" y="7491545"/>
              <a:chExt cx="544326" cy="490210"/>
            </a:xfrm>
            <a:solidFill>
              <a:srgbClr val="1D284A"/>
            </a:solidFill>
          </p:grpSpPr>
          <p:grpSp>
            <p:nvGrpSpPr>
              <p:cNvPr id="1186" name="Gráfico 12">
                <a:extLst>
                  <a:ext uri="{FF2B5EF4-FFF2-40B4-BE49-F238E27FC236}">
                    <a16:creationId xmlns:a16="http://schemas.microsoft.com/office/drawing/2014/main" id="{0D835F6A-BBF3-A1F7-B8B4-33CEFC74757F}"/>
                  </a:ext>
                </a:extLst>
              </p:cNvPr>
              <p:cNvGrpSpPr/>
              <p:nvPr/>
            </p:nvGrpSpPr>
            <p:grpSpPr>
              <a:xfrm>
                <a:off x="5137986" y="7676205"/>
                <a:ext cx="544326" cy="305551"/>
                <a:chOff x="5137986" y="7676205"/>
                <a:chExt cx="544326" cy="305551"/>
              </a:xfrm>
              <a:solidFill>
                <a:srgbClr val="1D284A"/>
              </a:solidFill>
            </p:grpSpPr>
            <p:sp>
              <p:nvSpPr>
                <p:cNvPr id="1189" name="Forma Livre: Forma 1188">
                  <a:extLst>
                    <a:ext uri="{FF2B5EF4-FFF2-40B4-BE49-F238E27FC236}">
                      <a16:creationId xmlns:a16="http://schemas.microsoft.com/office/drawing/2014/main" id="{4B1F650F-C5B2-2B2B-66C0-711C143E5399}"/>
                    </a:ext>
                  </a:extLst>
                </p:cNvPr>
                <p:cNvSpPr/>
                <p:nvPr/>
              </p:nvSpPr>
              <p:spPr>
                <a:xfrm>
                  <a:off x="5534012" y="7886964"/>
                  <a:ext cx="94792" cy="94792"/>
                </a:xfrm>
                <a:custGeom>
                  <a:avLst/>
                  <a:gdLst>
                    <a:gd name="connsiteX0" fmla="*/ 81772 w 94792"/>
                    <a:gd name="connsiteY0" fmla="*/ 13020 h 94792"/>
                    <a:gd name="connsiteX1" fmla="*/ 12220 w 94792"/>
                    <a:gd name="connsiteY1" fmla="*/ 82573 h 94792"/>
                    <a:gd name="connsiteX2" fmla="*/ 81772 w 94792"/>
                    <a:gd name="connsiteY2" fmla="*/ 13020 h 94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4792" h="94792">
                      <a:moveTo>
                        <a:pt x="81772" y="13020"/>
                      </a:moveTo>
                      <a:cubicBezTo>
                        <a:pt x="31876" y="-26293"/>
                        <a:pt x="-25581" y="31164"/>
                        <a:pt x="12220" y="82573"/>
                      </a:cubicBezTo>
                      <a:cubicBezTo>
                        <a:pt x="63628" y="120373"/>
                        <a:pt x="121085" y="62916"/>
                        <a:pt x="81772" y="13020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190" name="Forma Livre: Forma 1189">
                  <a:extLst>
                    <a:ext uri="{FF2B5EF4-FFF2-40B4-BE49-F238E27FC236}">
                      <a16:creationId xmlns:a16="http://schemas.microsoft.com/office/drawing/2014/main" id="{04819424-EF19-BFA9-7F2A-F106132A97D3}"/>
                    </a:ext>
                  </a:extLst>
                </p:cNvPr>
                <p:cNvSpPr/>
                <p:nvPr/>
              </p:nvSpPr>
              <p:spPr>
                <a:xfrm>
                  <a:off x="5139498" y="7712493"/>
                  <a:ext cx="349276" cy="122473"/>
                </a:xfrm>
                <a:custGeom>
                  <a:avLst/>
                  <a:gdLst>
                    <a:gd name="connsiteX0" fmla="*/ 320548 w 349276"/>
                    <a:gd name="connsiteY0" fmla="*/ 0 h 122473"/>
                    <a:gd name="connsiteX1" fmla="*/ 28728 w 349276"/>
                    <a:gd name="connsiteY1" fmla="*/ 0 h 122473"/>
                    <a:gd name="connsiteX2" fmla="*/ 0 w 349276"/>
                    <a:gd name="connsiteY2" fmla="*/ 28729 h 122473"/>
                    <a:gd name="connsiteX3" fmla="*/ 0 w 349276"/>
                    <a:gd name="connsiteY3" fmla="*/ 122474 h 122473"/>
                    <a:gd name="connsiteX4" fmla="*/ 349277 w 349276"/>
                    <a:gd name="connsiteY4" fmla="*/ 122474 h 122473"/>
                    <a:gd name="connsiteX5" fmla="*/ 349277 w 349276"/>
                    <a:gd name="connsiteY5" fmla="*/ 28729 h 122473"/>
                    <a:gd name="connsiteX6" fmla="*/ 320548 w 349276"/>
                    <a:gd name="connsiteY6" fmla="*/ 0 h 122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9276" h="122473">
                      <a:moveTo>
                        <a:pt x="320548" y="0"/>
                      </a:moveTo>
                      <a:lnTo>
                        <a:pt x="28728" y="0"/>
                      </a:lnTo>
                      <a:cubicBezTo>
                        <a:pt x="13608" y="0"/>
                        <a:pt x="0" y="12096"/>
                        <a:pt x="0" y="28729"/>
                      </a:cubicBezTo>
                      <a:lnTo>
                        <a:pt x="0" y="122474"/>
                      </a:lnTo>
                      <a:lnTo>
                        <a:pt x="349277" y="122474"/>
                      </a:lnTo>
                      <a:lnTo>
                        <a:pt x="349277" y="28729"/>
                      </a:lnTo>
                      <a:cubicBezTo>
                        <a:pt x="349277" y="12096"/>
                        <a:pt x="335668" y="0"/>
                        <a:pt x="320548" y="0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191" name="Forma Livre: Forma 1190">
                  <a:extLst>
                    <a:ext uri="{FF2B5EF4-FFF2-40B4-BE49-F238E27FC236}">
                      <a16:creationId xmlns:a16="http://schemas.microsoft.com/office/drawing/2014/main" id="{F2B25298-2B9E-C886-5E10-A554007389E6}"/>
                    </a:ext>
                  </a:extLst>
                </p:cNvPr>
                <p:cNvSpPr/>
                <p:nvPr/>
              </p:nvSpPr>
              <p:spPr>
                <a:xfrm>
                  <a:off x="5192295" y="7886964"/>
                  <a:ext cx="94792" cy="94792"/>
                </a:xfrm>
                <a:custGeom>
                  <a:avLst/>
                  <a:gdLst>
                    <a:gd name="connsiteX0" fmla="*/ 81772 w 94792"/>
                    <a:gd name="connsiteY0" fmla="*/ 13020 h 94792"/>
                    <a:gd name="connsiteX1" fmla="*/ 12219 w 94792"/>
                    <a:gd name="connsiteY1" fmla="*/ 82573 h 94792"/>
                    <a:gd name="connsiteX2" fmla="*/ 81772 w 94792"/>
                    <a:gd name="connsiteY2" fmla="*/ 13020 h 947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4792" h="94792">
                      <a:moveTo>
                        <a:pt x="81772" y="13020"/>
                      </a:moveTo>
                      <a:cubicBezTo>
                        <a:pt x="31876" y="-26293"/>
                        <a:pt x="-25581" y="31164"/>
                        <a:pt x="12219" y="82573"/>
                      </a:cubicBezTo>
                      <a:cubicBezTo>
                        <a:pt x="63628" y="120373"/>
                        <a:pt x="121085" y="62916"/>
                        <a:pt x="81772" y="13020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192" name="Forma Livre: Forma 1191">
                  <a:extLst>
                    <a:ext uri="{FF2B5EF4-FFF2-40B4-BE49-F238E27FC236}">
                      <a16:creationId xmlns:a16="http://schemas.microsoft.com/office/drawing/2014/main" id="{01BC8067-8CB5-5852-89F9-CD082C25C38C}"/>
                    </a:ext>
                  </a:extLst>
                </p:cNvPr>
                <p:cNvSpPr/>
                <p:nvPr/>
              </p:nvSpPr>
              <p:spPr>
                <a:xfrm>
                  <a:off x="5137986" y="7676205"/>
                  <a:ext cx="544326" cy="258555"/>
                </a:xfrm>
                <a:custGeom>
                  <a:avLst/>
                  <a:gdLst>
                    <a:gd name="connsiteX0" fmla="*/ 544327 w 544326"/>
                    <a:gd name="connsiteY0" fmla="*/ 196563 h 258555"/>
                    <a:gd name="connsiteX1" fmla="*/ 526183 w 544326"/>
                    <a:gd name="connsiteY1" fmla="*/ 196563 h 258555"/>
                    <a:gd name="connsiteX2" fmla="*/ 526183 w 544326"/>
                    <a:gd name="connsiteY2" fmla="*/ 170858 h 258555"/>
                    <a:gd name="connsiteX3" fmla="*/ 544327 w 544326"/>
                    <a:gd name="connsiteY3" fmla="*/ 170858 h 258555"/>
                    <a:gd name="connsiteX4" fmla="*/ 544327 w 544326"/>
                    <a:gd name="connsiteY4" fmla="*/ 123986 h 258555"/>
                    <a:gd name="connsiteX5" fmla="*/ 508039 w 544326"/>
                    <a:gd name="connsiteY5" fmla="*/ 123986 h 258555"/>
                    <a:gd name="connsiteX6" fmla="*/ 447558 w 544326"/>
                    <a:gd name="connsiteY6" fmla="*/ 0 h 258555"/>
                    <a:gd name="connsiteX7" fmla="*/ 364397 w 544326"/>
                    <a:gd name="connsiteY7" fmla="*/ 0 h 258555"/>
                    <a:gd name="connsiteX8" fmla="*/ 364397 w 544326"/>
                    <a:gd name="connsiteY8" fmla="*/ 175394 h 258555"/>
                    <a:gd name="connsiteX9" fmla="*/ 0 w 544326"/>
                    <a:gd name="connsiteY9" fmla="*/ 175394 h 258555"/>
                    <a:gd name="connsiteX10" fmla="*/ 0 w 544326"/>
                    <a:gd name="connsiteY10" fmla="*/ 258555 h 258555"/>
                    <a:gd name="connsiteX11" fmla="*/ 34776 w 544326"/>
                    <a:gd name="connsiteY11" fmla="*/ 258555 h 258555"/>
                    <a:gd name="connsiteX12" fmla="*/ 34776 w 544326"/>
                    <a:gd name="connsiteY12" fmla="*/ 228315 h 258555"/>
                    <a:gd name="connsiteX13" fmla="*/ 36288 w 544326"/>
                    <a:gd name="connsiteY13" fmla="*/ 223779 h 258555"/>
                    <a:gd name="connsiteX14" fmla="*/ 169346 w 544326"/>
                    <a:gd name="connsiteY14" fmla="*/ 257043 h 258555"/>
                    <a:gd name="connsiteX15" fmla="*/ 376493 w 544326"/>
                    <a:gd name="connsiteY15" fmla="*/ 257043 h 258555"/>
                    <a:gd name="connsiteX16" fmla="*/ 509551 w 544326"/>
                    <a:gd name="connsiteY16" fmla="*/ 223779 h 258555"/>
                    <a:gd name="connsiteX17" fmla="*/ 511062 w 544326"/>
                    <a:gd name="connsiteY17" fmla="*/ 228315 h 258555"/>
                    <a:gd name="connsiteX18" fmla="*/ 511062 w 544326"/>
                    <a:gd name="connsiteY18" fmla="*/ 258555 h 258555"/>
                    <a:gd name="connsiteX19" fmla="*/ 544327 w 544326"/>
                    <a:gd name="connsiteY19" fmla="*/ 258555 h 258555"/>
                    <a:gd name="connsiteX20" fmla="*/ 544327 w 544326"/>
                    <a:gd name="connsiteY20" fmla="*/ 196563 h 258555"/>
                    <a:gd name="connsiteX21" fmla="*/ 479310 w 544326"/>
                    <a:gd name="connsiteY21" fmla="*/ 123986 h 258555"/>
                    <a:gd name="connsiteX22" fmla="*/ 391613 w 544326"/>
                    <a:gd name="connsiteY22" fmla="*/ 123986 h 258555"/>
                    <a:gd name="connsiteX23" fmla="*/ 391613 w 544326"/>
                    <a:gd name="connsiteY23" fmla="*/ 24192 h 258555"/>
                    <a:gd name="connsiteX24" fmla="*/ 435461 w 544326"/>
                    <a:gd name="connsiteY24" fmla="*/ 24192 h 258555"/>
                    <a:gd name="connsiteX25" fmla="*/ 479310 w 544326"/>
                    <a:gd name="connsiteY25" fmla="*/ 123986 h 258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544326" h="258555">
                      <a:moveTo>
                        <a:pt x="544327" y="196563"/>
                      </a:moveTo>
                      <a:lnTo>
                        <a:pt x="526183" y="196563"/>
                      </a:lnTo>
                      <a:lnTo>
                        <a:pt x="526183" y="170858"/>
                      </a:lnTo>
                      <a:lnTo>
                        <a:pt x="544327" y="170858"/>
                      </a:lnTo>
                      <a:lnTo>
                        <a:pt x="544327" y="123986"/>
                      </a:lnTo>
                      <a:lnTo>
                        <a:pt x="508039" y="123986"/>
                      </a:lnTo>
                      <a:lnTo>
                        <a:pt x="447558" y="0"/>
                      </a:lnTo>
                      <a:lnTo>
                        <a:pt x="364397" y="0"/>
                      </a:lnTo>
                      <a:lnTo>
                        <a:pt x="364397" y="175394"/>
                      </a:lnTo>
                      <a:lnTo>
                        <a:pt x="0" y="175394"/>
                      </a:lnTo>
                      <a:lnTo>
                        <a:pt x="0" y="258555"/>
                      </a:lnTo>
                      <a:lnTo>
                        <a:pt x="34776" y="258555"/>
                      </a:lnTo>
                      <a:lnTo>
                        <a:pt x="34776" y="228315"/>
                      </a:lnTo>
                      <a:cubicBezTo>
                        <a:pt x="34776" y="226803"/>
                        <a:pt x="34776" y="225291"/>
                        <a:pt x="36288" y="223779"/>
                      </a:cubicBezTo>
                      <a:cubicBezTo>
                        <a:pt x="95257" y="157250"/>
                        <a:pt x="169346" y="199587"/>
                        <a:pt x="169346" y="257043"/>
                      </a:cubicBezTo>
                      <a:lnTo>
                        <a:pt x="376493" y="257043"/>
                      </a:lnTo>
                      <a:cubicBezTo>
                        <a:pt x="376493" y="198075"/>
                        <a:pt x="450582" y="157250"/>
                        <a:pt x="509551" y="223779"/>
                      </a:cubicBezTo>
                      <a:cubicBezTo>
                        <a:pt x="511062" y="225291"/>
                        <a:pt x="511062" y="226803"/>
                        <a:pt x="511062" y="228315"/>
                      </a:cubicBezTo>
                      <a:lnTo>
                        <a:pt x="511062" y="258555"/>
                      </a:lnTo>
                      <a:lnTo>
                        <a:pt x="544327" y="258555"/>
                      </a:lnTo>
                      <a:lnTo>
                        <a:pt x="544327" y="196563"/>
                      </a:lnTo>
                      <a:close/>
                      <a:moveTo>
                        <a:pt x="479310" y="123986"/>
                      </a:moveTo>
                      <a:lnTo>
                        <a:pt x="391613" y="123986"/>
                      </a:lnTo>
                      <a:lnTo>
                        <a:pt x="391613" y="24192"/>
                      </a:lnTo>
                      <a:lnTo>
                        <a:pt x="435461" y="24192"/>
                      </a:lnTo>
                      <a:lnTo>
                        <a:pt x="479310" y="123986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193" name="Forma Livre: Forma 1192">
                  <a:extLst>
                    <a:ext uri="{FF2B5EF4-FFF2-40B4-BE49-F238E27FC236}">
                      <a16:creationId xmlns:a16="http://schemas.microsoft.com/office/drawing/2014/main" id="{D2C45645-4A71-9B9E-F5BC-6070118E47DD}"/>
                    </a:ext>
                  </a:extLst>
                </p:cNvPr>
                <p:cNvSpPr/>
                <p:nvPr/>
              </p:nvSpPr>
              <p:spPr>
                <a:xfrm>
                  <a:off x="5559840" y="7913592"/>
                  <a:ext cx="42336" cy="42336"/>
                </a:xfrm>
                <a:custGeom>
                  <a:avLst/>
                  <a:gdLst>
                    <a:gd name="connsiteX0" fmla="*/ 42337 w 42336"/>
                    <a:gd name="connsiteY0" fmla="*/ 21168 h 42336"/>
                    <a:gd name="connsiteX1" fmla="*/ 21169 w 42336"/>
                    <a:gd name="connsiteY1" fmla="*/ 42336 h 42336"/>
                    <a:gd name="connsiteX2" fmla="*/ 0 w 42336"/>
                    <a:gd name="connsiteY2" fmla="*/ 21168 h 42336"/>
                    <a:gd name="connsiteX3" fmla="*/ 21169 w 42336"/>
                    <a:gd name="connsiteY3" fmla="*/ 0 h 42336"/>
                    <a:gd name="connsiteX4" fmla="*/ 42337 w 42336"/>
                    <a:gd name="connsiteY4" fmla="*/ 21168 h 4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36" h="42336">
                      <a:moveTo>
                        <a:pt x="42337" y="21168"/>
                      </a:moveTo>
                      <a:cubicBezTo>
                        <a:pt x="42337" y="32859"/>
                        <a:pt x="32859" y="42336"/>
                        <a:pt x="21169" y="42336"/>
                      </a:cubicBezTo>
                      <a:cubicBezTo>
                        <a:pt x="9478" y="42336"/>
                        <a:pt x="0" y="32859"/>
                        <a:pt x="0" y="21168"/>
                      </a:cubicBezTo>
                      <a:cubicBezTo>
                        <a:pt x="0" y="9477"/>
                        <a:pt x="9478" y="0"/>
                        <a:pt x="21169" y="0"/>
                      </a:cubicBezTo>
                      <a:cubicBezTo>
                        <a:pt x="32859" y="0"/>
                        <a:pt x="42337" y="9477"/>
                        <a:pt x="42337" y="21168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1194" name="Forma Livre: Forma 1193">
                  <a:extLst>
                    <a:ext uri="{FF2B5EF4-FFF2-40B4-BE49-F238E27FC236}">
                      <a16:creationId xmlns:a16="http://schemas.microsoft.com/office/drawing/2014/main" id="{0C6B5815-C245-50AD-BAC2-2DDABD4C0ADB}"/>
                    </a:ext>
                  </a:extLst>
                </p:cNvPr>
                <p:cNvSpPr/>
                <p:nvPr/>
              </p:nvSpPr>
              <p:spPr>
                <a:xfrm>
                  <a:off x="5218123" y="7913592"/>
                  <a:ext cx="42336" cy="42336"/>
                </a:xfrm>
                <a:custGeom>
                  <a:avLst/>
                  <a:gdLst>
                    <a:gd name="connsiteX0" fmla="*/ 42337 w 42336"/>
                    <a:gd name="connsiteY0" fmla="*/ 21168 h 42336"/>
                    <a:gd name="connsiteX1" fmla="*/ 21168 w 42336"/>
                    <a:gd name="connsiteY1" fmla="*/ 42336 h 42336"/>
                    <a:gd name="connsiteX2" fmla="*/ 0 w 42336"/>
                    <a:gd name="connsiteY2" fmla="*/ 21168 h 42336"/>
                    <a:gd name="connsiteX3" fmla="*/ 21168 w 42336"/>
                    <a:gd name="connsiteY3" fmla="*/ 0 h 42336"/>
                    <a:gd name="connsiteX4" fmla="*/ 42337 w 42336"/>
                    <a:gd name="connsiteY4" fmla="*/ 21168 h 4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36" h="42336">
                      <a:moveTo>
                        <a:pt x="42337" y="21168"/>
                      </a:moveTo>
                      <a:cubicBezTo>
                        <a:pt x="42337" y="32859"/>
                        <a:pt x="32859" y="42336"/>
                        <a:pt x="21168" y="42336"/>
                      </a:cubicBezTo>
                      <a:cubicBezTo>
                        <a:pt x="9478" y="42336"/>
                        <a:pt x="0" y="32859"/>
                        <a:pt x="0" y="21168"/>
                      </a:cubicBezTo>
                      <a:cubicBezTo>
                        <a:pt x="0" y="9477"/>
                        <a:pt x="9478" y="0"/>
                        <a:pt x="21168" y="0"/>
                      </a:cubicBezTo>
                      <a:cubicBezTo>
                        <a:pt x="32859" y="0"/>
                        <a:pt x="42337" y="9477"/>
                        <a:pt x="42337" y="21168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1187" name="Forma Livre: Forma 1186">
                <a:extLst>
                  <a:ext uri="{FF2B5EF4-FFF2-40B4-BE49-F238E27FC236}">
                    <a16:creationId xmlns:a16="http://schemas.microsoft.com/office/drawing/2014/main" id="{ED3F7D83-D40C-35D9-1A8E-C3FB66AC47FB}"/>
                  </a:ext>
                </a:extLst>
              </p:cNvPr>
              <p:cNvSpPr/>
              <p:nvPr/>
            </p:nvSpPr>
            <p:spPr>
              <a:xfrm>
                <a:off x="5204322" y="7491545"/>
                <a:ext cx="320934" cy="221987"/>
              </a:xfrm>
              <a:custGeom>
                <a:avLst/>
                <a:gdLst>
                  <a:gd name="connsiteX0" fmla="*/ 293525 w 320934"/>
                  <a:gd name="connsiteY0" fmla="*/ 219436 h 221987"/>
                  <a:gd name="connsiteX1" fmla="*/ 7753 w 320934"/>
                  <a:gd name="connsiteY1" fmla="*/ 31946 h 221987"/>
                  <a:gd name="connsiteX2" fmla="*/ 3218 w 320934"/>
                  <a:gd name="connsiteY2" fmla="*/ 7754 h 221987"/>
                  <a:gd name="connsiteX3" fmla="*/ 3218 w 320934"/>
                  <a:gd name="connsiteY3" fmla="*/ 7754 h 221987"/>
                  <a:gd name="connsiteX4" fmla="*/ 27410 w 320934"/>
                  <a:gd name="connsiteY4" fmla="*/ 3217 h 221987"/>
                  <a:gd name="connsiteX5" fmla="*/ 313182 w 320934"/>
                  <a:gd name="connsiteY5" fmla="*/ 190708 h 221987"/>
                  <a:gd name="connsiteX6" fmla="*/ 317717 w 320934"/>
                  <a:gd name="connsiteY6" fmla="*/ 214900 h 221987"/>
                  <a:gd name="connsiteX7" fmla="*/ 317717 w 320934"/>
                  <a:gd name="connsiteY7" fmla="*/ 214900 h 221987"/>
                  <a:gd name="connsiteX8" fmla="*/ 293525 w 320934"/>
                  <a:gd name="connsiteY8" fmla="*/ 219436 h 22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0934" h="221987">
                    <a:moveTo>
                      <a:pt x="293525" y="219436"/>
                    </a:moveTo>
                    <a:lnTo>
                      <a:pt x="7753" y="31946"/>
                    </a:lnTo>
                    <a:cubicBezTo>
                      <a:pt x="193" y="27410"/>
                      <a:pt x="-2831" y="15314"/>
                      <a:pt x="3218" y="7754"/>
                    </a:cubicBezTo>
                    <a:lnTo>
                      <a:pt x="3218" y="7754"/>
                    </a:lnTo>
                    <a:cubicBezTo>
                      <a:pt x="7753" y="194"/>
                      <a:pt x="19850" y="-2831"/>
                      <a:pt x="27410" y="3217"/>
                    </a:cubicBezTo>
                    <a:lnTo>
                      <a:pt x="313182" y="190708"/>
                    </a:lnTo>
                    <a:cubicBezTo>
                      <a:pt x="320742" y="195244"/>
                      <a:pt x="323765" y="207340"/>
                      <a:pt x="317717" y="214900"/>
                    </a:cubicBezTo>
                    <a:lnTo>
                      <a:pt x="317717" y="214900"/>
                    </a:lnTo>
                    <a:cubicBezTo>
                      <a:pt x="311669" y="222460"/>
                      <a:pt x="301085" y="223972"/>
                      <a:pt x="293525" y="21943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8" name="Forma Livre: Forma 1187">
                <a:extLst>
                  <a:ext uri="{FF2B5EF4-FFF2-40B4-BE49-F238E27FC236}">
                    <a16:creationId xmlns:a16="http://schemas.microsoft.com/office/drawing/2014/main" id="{1B4697D3-4FE0-33C2-1123-C772203BAC07}"/>
                  </a:ext>
                </a:extLst>
              </p:cNvPr>
              <p:cNvSpPr/>
              <p:nvPr/>
            </p:nvSpPr>
            <p:spPr>
              <a:xfrm>
                <a:off x="5222659" y="7514419"/>
                <a:ext cx="16632" cy="269139"/>
              </a:xfrm>
              <a:custGeom>
                <a:avLst/>
                <a:gdLst>
                  <a:gd name="connsiteX0" fmla="*/ 0 w 16632"/>
                  <a:gd name="connsiteY0" fmla="*/ 261579 h 269139"/>
                  <a:gd name="connsiteX1" fmla="*/ 0 w 16632"/>
                  <a:gd name="connsiteY1" fmla="*/ 7560 h 269139"/>
                  <a:gd name="connsiteX2" fmla="*/ 7560 w 16632"/>
                  <a:gd name="connsiteY2" fmla="*/ 0 h 269139"/>
                  <a:gd name="connsiteX3" fmla="*/ 9072 w 16632"/>
                  <a:gd name="connsiteY3" fmla="*/ 0 h 269139"/>
                  <a:gd name="connsiteX4" fmla="*/ 16632 w 16632"/>
                  <a:gd name="connsiteY4" fmla="*/ 7560 h 269139"/>
                  <a:gd name="connsiteX5" fmla="*/ 16632 w 16632"/>
                  <a:gd name="connsiteY5" fmla="*/ 261579 h 269139"/>
                  <a:gd name="connsiteX6" fmla="*/ 9072 w 16632"/>
                  <a:gd name="connsiteY6" fmla="*/ 269139 h 269139"/>
                  <a:gd name="connsiteX7" fmla="*/ 7560 w 16632"/>
                  <a:gd name="connsiteY7" fmla="*/ 269139 h 269139"/>
                  <a:gd name="connsiteX8" fmla="*/ 0 w 16632"/>
                  <a:gd name="connsiteY8" fmla="*/ 261579 h 26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632" h="269139">
                    <a:moveTo>
                      <a:pt x="0" y="261579"/>
                    </a:moveTo>
                    <a:lnTo>
                      <a:pt x="0" y="7560"/>
                    </a:lnTo>
                    <a:cubicBezTo>
                      <a:pt x="0" y="3024"/>
                      <a:pt x="3024" y="0"/>
                      <a:pt x="7560" y="0"/>
                    </a:cubicBezTo>
                    <a:lnTo>
                      <a:pt x="9072" y="0"/>
                    </a:lnTo>
                    <a:cubicBezTo>
                      <a:pt x="13608" y="0"/>
                      <a:pt x="16632" y="3024"/>
                      <a:pt x="16632" y="7560"/>
                    </a:cubicBezTo>
                    <a:lnTo>
                      <a:pt x="16632" y="261579"/>
                    </a:lnTo>
                    <a:cubicBezTo>
                      <a:pt x="16632" y="266115"/>
                      <a:pt x="13608" y="269139"/>
                      <a:pt x="9072" y="269139"/>
                    </a:cubicBezTo>
                    <a:lnTo>
                      <a:pt x="7560" y="269139"/>
                    </a:lnTo>
                    <a:cubicBezTo>
                      <a:pt x="3024" y="269139"/>
                      <a:pt x="0" y="266115"/>
                      <a:pt x="0" y="26157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7" name="Gráfico 12">
              <a:extLst>
                <a:ext uri="{FF2B5EF4-FFF2-40B4-BE49-F238E27FC236}">
                  <a16:creationId xmlns:a16="http://schemas.microsoft.com/office/drawing/2014/main" id="{0338C5ED-2445-0949-1674-5A714CB1C04A}"/>
                </a:ext>
              </a:extLst>
            </p:cNvPr>
            <p:cNvGrpSpPr/>
            <p:nvPr/>
          </p:nvGrpSpPr>
          <p:grpSpPr>
            <a:xfrm>
              <a:off x="8183629" y="7153796"/>
              <a:ext cx="433696" cy="268153"/>
              <a:chOff x="5184859" y="8042114"/>
              <a:chExt cx="479309" cy="296355"/>
            </a:xfrm>
            <a:solidFill>
              <a:srgbClr val="1D284A"/>
            </a:solidFill>
          </p:grpSpPr>
          <p:sp>
            <p:nvSpPr>
              <p:cNvPr id="1174" name="Forma Livre: Forma 1173">
                <a:extLst>
                  <a:ext uri="{FF2B5EF4-FFF2-40B4-BE49-F238E27FC236}">
                    <a16:creationId xmlns:a16="http://schemas.microsoft.com/office/drawing/2014/main" id="{0D07242F-0D9C-6F2E-7219-63F375B85F7B}"/>
                  </a:ext>
                </a:extLst>
              </p:cNvPr>
              <p:cNvSpPr/>
              <p:nvPr/>
            </p:nvSpPr>
            <p:spPr>
              <a:xfrm>
                <a:off x="5184859" y="8051186"/>
                <a:ext cx="90721" cy="90721"/>
              </a:xfrm>
              <a:custGeom>
                <a:avLst/>
                <a:gdLst>
                  <a:gd name="connsiteX0" fmla="*/ 6048 w 90721"/>
                  <a:gd name="connsiteY0" fmla="*/ 22680 h 90721"/>
                  <a:gd name="connsiteX1" fmla="*/ 22680 w 90721"/>
                  <a:gd name="connsiteY1" fmla="*/ 6048 h 90721"/>
                  <a:gd name="connsiteX2" fmla="*/ 46872 w 90721"/>
                  <a:gd name="connsiteY2" fmla="*/ 0 h 90721"/>
                  <a:gd name="connsiteX3" fmla="*/ 74089 w 90721"/>
                  <a:gd name="connsiteY3" fmla="*/ 7560 h 90721"/>
                  <a:gd name="connsiteX4" fmla="*/ 90721 w 90721"/>
                  <a:gd name="connsiteY4" fmla="*/ 28728 h 90721"/>
                  <a:gd name="connsiteX5" fmla="*/ 69553 w 90721"/>
                  <a:gd name="connsiteY5" fmla="*/ 28728 h 90721"/>
                  <a:gd name="connsiteX6" fmla="*/ 60481 w 90721"/>
                  <a:gd name="connsiteY6" fmla="*/ 18144 h 90721"/>
                  <a:gd name="connsiteX7" fmla="*/ 46872 w 90721"/>
                  <a:gd name="connsiteY7" fmla="*/ 15120 h 90721"/>
                  <a:gd name="connsiteX8" fmla="*/ 33264 w 90721"/>
                  <a:gd name="connsiteY8" fmla="*/ 18144 h 90721"/>
                  <a:gd name="connsiteX9" fmla="*/ 24192 w 90721"/>
                  <a:gd name="connsiteY9" fmla="*/ 28728 h 90721"/>
                  <a:gd name="connsiteX10" fmla="*/ 21168 w 90721"/>
                  <a:gd name="connsiteY10" fmla="*/ 45361 h 90721"/>
                  <a:gd name="connsiteX11" fmla="*/ 24192 w 90721"/>
                  <a:gd name="connsiteY11" fmla="*/ 61992 h 90721"/>
                  <a:gd name="connsiteX12" fmla="*/ 33264 w 90721"/>
                  <a:gd name="connsiteY12" fmla="*/ 72577 h 90721"/>
                  <a:gd name="connsiteX13" fmla="*/ 46872 w 90721"/>
                  <a:gd name="connsiteY13" fmla="*/ 75601 h 90721"/>
                  <a:gd name="connsiteX14" fmla="*/ 60481 w 90721"/>
                  <a:gd name="connsiteY14" fmla="*/ 72577 h 90721"/>
                  <a:gd name="connsiteX15" fmla="*/ 69553 w 90721"/>
                  <a:gd name="connsiteY15" fmla="*/ 61992 h 90721"/>
                  <a:gd name="connsiteX16" fmla="*/ 90721 w 90721"/>
                  <a:gd name="connsiteY16" fmla="*/ 61992 h 90721"/>
                  <a:gd name="connsiteX17" fmla="*/ 74089 w 90721"/>
                  <a:gd name="connsiteY17" fmla="*/ 83161 h 90721"/>
                  <a:gd name="connsiteX18" fmla="*/ 46872 w 90721"/>
                  <a:gd name="connsiteY18" fmla="*/ 90721 h 90721"/>
                  <a:gd name="connsiteX19" fmla="*/ 22680 w 90721"/>
                  <a:gd name="connsiteY19" fmla="*/ 84673 h 90721"/>
                  <a:gd name="connsiteX20" fmla="*/ 6048 w 90721"/>
                  <a:gd name="connsiteY20" fmla="*/ 68041 h 90721"/>
                  <a:gd name="connsiteX21" fmla="*/ 0 w 90721"/>
                  <a:gd name="connsiteY21" fmla="*/ 43848 h 90721"/>
                  <a:gd name="connsiteX22" fmla="*/ 6048 w 90721"/>
                  <a:gd name="connsiteY22" fmla="*/ 22680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721" h="90721">
                    <a:moveTo>
                      <a:pt x="6048" y="22680"/>
                    </a:moveTo>
                    <a:cubicBezTo>
                      <a:pt x="10584" y="15120"/>
                      <a:pt x="15120" y="10584"/>
                      <a:pt x="22680" y="6048"/>
                    </a:cubicBezTo>
                    <a:cubicBezTo>
                      <a:pt x="30240" y="1512"/>
                      <a:pt x="37800" y="0"/>
                      <a:pt x="46872" y="0"/>
                    </a:cubicBezTo>
                    <a:cubicBezTo>
                      <a:pt x="57457" y="0"/>
                      <a:pt x="66529" y="3024"/>
                      <a:pt x="74089" y="7560"/>
                    </a:cubicBezTo>
                    <a:cubicBezTo>
                      <a:pt x="81649" y="12096"/>
                      <a:pt x="87697" y="19656"/>
                      <a:pt x="90721" y="28728"/>
                    </a:cubicBezTo>
                    <a:lnTo>
                      <a:pt x="69553" y="28728"/>
                    </a:lnTo>
                    <a:cubicBezTo>
                      <a:pt x="68041" y="24192"/>
                      <a:pt x="65017" y="21168"/>
                      <a:pt x="60481" y="18144"/>
                    </a:cubicBezTo>
                    <a:cubicBezTo>
                      <a:pt x="55945" y="16632"/>
                      <a:pt x="52921" y="15120"/>
                      <a:pt x="46872" y="15120"/>
                    </a:cubicBezTo>
                    <a:cubicBezTo>
                      <a:pt x="40824" y="15120"/>
                      <a:pt x="36288" y="16632"/>
                      <a:pt x="33264" y="18144"/>
                    </a:cubicBezTo>
                    <a:cubicBezTo>
                      <a:pt x="28728" y="21168"/>
                      <a:pt x="25704" y="24192"/>
                      <a:pt x="24192" y="28728"/>
                    </a:cubicBezTo>
                    <a:cubicBezTo>
                      <a:pt x="21168" y="33264"/>
                      <a:pt x="21168" y="39312"/>
                      <a:pt x="21168" y="45361"/>
                    </a:cubicBezTo>
                    <a:cubicBezTo>
                      <a:pt x="21168" y="51409"/>
                      <a:pt x="22680" y="57457"/>
                      <a:pt x="24192" y="61992"/>
                    </a:cubicBezTo>
                    <a:cubicBezTo>
                      <a:pt x="27216" y="66529"/>
                      <a:pt x="30240" y="69553"/>
                      <a:pt x="33264" y="72577"/>
                    </a:cubicBezTo>
                    <a:cubicBezTo>
                      <a:pt x="37800" y="75601"/>
                      <a:pt x="42336" y="75601"/>
                      <a:pt x="46872" y="75601"/>
                    </a:cubicBezTo>
                    <a:cubicBezTo>
                      <a:pt x="51409" y="75601"/>
                      <a:pt x="55945" y="74089"/>
                      <a:pt x="60481" y="72577"/>
                    </a:cubicBezTo>
                    <a:cubicBezTo>
                      <a:pt x="65017" y="71065"/>
                      <a:pt x="66529" y="66529"/>
                      <a:pt x="69553" y="61992"/>
                    </a:cubicBezTo>
                    <a:lnTo>
                      <a:pt x="90721" y="61992"/>
                    </a:lnTo>
                    <a:cubicBezTo>
                      <a:pt x="87697" y="71065"/>
                      <a:pt x="81649" y="78625"/>
                      <a:pt x="74089" y="83161"/>
                    </a:cubicBezTo>
                    <a:cubicBezTo>
                      <a:pt x="66529" y="87697"/>
                      <a:pt x="57457" y="90721"/>
                      <a:pt x="46872" y="90721"/>
                    </a:cubicBezTo>
                    <a:cubicBezTo>
                      <a:pt x="37800" y="90721"/>
                      <a:pt x="30240" y="89209"/>
                      <a:pt x="22680" y="84673"/>
                    </a:cubicBezTo>
                    <a:cubicBezTo>
                      <a:pt x="15120" y="80137"/>
                      <a:pt x="10584" y="75601"/>
                      <a:pt x="6048" y="68041"/>
                    </a:cubicBezTo>
                    <a:cubicBezTo>
                      <a:pt x="1512" y="60481"/>
                      <a:pt x="0" y="52921"/>
                      <a:pt x="0" y="43848"/>
                    </a:cubicBezTo>
                    <a:cubicBezTo>
                      <a:pt x="0" y="37800"/>
                      <a:pt x="1512" y="30240"/>
                      <a:pt x="6048" y="2268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5" name="Forma Livre: Forma 1174">
                <a:extLst>
                  <a:ext uri="{FF2B5EF4-FFF2-40B4-BE49-F238E27FC236}">
                    <a16:creationId xmlns:a16="http://schemas.microsoft.com/office/drawing/2014/main" id="{937ABD19-CD1D-8E54-442F-47775DE57F8A}"/>
                  </a:ext>
                </a:extLst>
              </p:cNvPr>
              <p:cNvSpPr/>
              <p:nvPr/>
            </p:nvSpPr>
            <p:spPr>
              <a:xfrm>
                <a:off x="5284652" y="8069330"/>
                <a:ext cx="74089" cy="74088"/>
              </a:xfrm>
              <a:custGeom>
                <a:avLst/>
                <a:gdLst>
                  <a:gd name="connsiteX0" fmla="*/ 4536 w 74089"/>
                  <a:gd name="connsiteY0" fmla="*/ 18144 h 74088"/>
                  <a:gd name="connsiteX1" fmla="*/ 16632 w 74089"/>
                  <a:gd name="connsiteY1" fmla="*/ 4536 h 74088"/>
                  <a:gd name="connsiteX2" fmla="*/ 33264 w 74089"/>
                  <a:gd name="connsiteY2" fmla="*/ 0 h 74088"/>
                  <a:gd name="connsiteX3" fmla="*/ 46873 w 74089"/>
                  <a:gd name="connsiteY3" fmla="*/ 3024 h 74088"/>
                  <a:gd name="connsiteX4" fmla="*/ 55945 w 74089"/>
                  <a:gd name="connsiteY4" fmla="*/ 10584 h 74088"/>
                  <a:gd name="connsiteX5" fmla="*/ 55945 w 74089"/>
                  <a:gd name="connsiteY5" fmla="*/ 0 h 74088"/>
                  <a:gd name="connsiteX6" fmla="*/ 74089 w 74089"/>
                  <a:gd name="connsiteY6" fmla="*/ 0 h 74088"/>
                  <a:gd name="connsiteX7" fmla="*/ 74089 w 74089"/>
                  <a:gd name="connsiteY7" fmla="*/ 72577 h 74088"/>
                  <a:gd name="connsiteX8" fmla="*/ 57457 w 74089"/>
                  <a:gd name="connsiteY8" fmla="*/ 72577 h 74088"/>
                  <a:gd name="connsiteX9" fmla="*/ 57457 w 74089"/>
                  <a:gd name="connsiteY9" fmla="*/ 61993 h 74088"/>
                  <a:gd name="connsiteX10" fmla="*/ 48385 w 74089"/>
                  <a:gd name="connsiteY10" fmla="*/ 71065 h 74088"/>
                  <a:gd name="connsiteX11" fmla="*/ 33264 w 74089"/>
                  <a:gd name="connsiteY11" fmla="*/ 74089 h 74088"/>
                  <a:gd name="connsiteX12" fmla="*/ 16632 w 74089"/>
                  <a:gd name="connsiteY12" fmla="*/ 69553 h 74088"/>
                  <a:gd name="connsiteX13" fmla="*/ 4536 w 74089"/>
                  <a:gd name="connsiteY13" fmla="*/ 55945 h 74088"/>
                  <a:gd name="connsiteX14" fmla="*/ 0 w 74089"/>
                  <a:gd name="connsiteY14" fmla="*/ 36288 h 74088"/>
                  <a:gd name="connsiteX15" fmla="*/ 4536 w 74089"/>
                  <a:gd name="connsiteY15" fmla="*/ 18144 h 74088"/>
                  <a:gd name="connsiteX16" fmla="*/ 55945 w 74089"/>
                  <a:gd name="connsiteY16" fmla="*/ 27217 h 74088"/>
                  <a:gd name="connsiteX17" fmla="*/ 48385 w 74089"/>
                  <a:gd name="connsiteY17" fmla="*/ 19657 h 74088"/>
                  <a:gd name="connsiteX18" fmla="*/ 39313 w 74089"/>
                  <a:gd name="connsiteY18" fmla="*/ 16632 h 74088"/>
                  <a:gd name="connsiteX19" fmla="*/ 30240 w 74089"/>
                  <a:gd name="connsiteY19" fmla="*/ 19657 h 74088"/>
                  <a:gd name="connsiteX20" fmla="*/ 22680 w 74089"/>
                  <a:gd name="connsiteY20" fmla="*/ 27217 h 74088"/>
                  <a:gd name="connsiteX21" fmla="*/ 19656 w 74089"/>
                  <a:gd name="connsiteY21" fmla="*/ 39313 h 74088"/>
                  <a:gd name="connsiteX22" fmla="*/ 22680 w 74089"/>
                  <a:gd name="connsiteY22" fmla="*/ 51409 h 74088"/>
                  <a:gd name="connsiteX23" fmla="*/ 30240 w 74089"/>
                  <a:gd name="connsiteY23" fmla="*/ 58969 h 74088"/>
                  <a:gd name="connsiteX24" fmla="*/ 39313 w 74089"/>
                  <a:gd name="connsiteY24" fmla="*/ 61993 h 74088"/>
                  <a:gd name="connsiteX25" fmla="*/ 48385 w 74089"/>
                  <a:gd name="connsiteY25" fmla="*/ 58969 h 74088"/>
                  <a:gd name="connsiteX26" fmla="*/ 55945 w 74089"/>
                  <a:gd name="connsiteY26" fmla="*/ 51409 h 74088"/>
                  <a:gd name="connsiteX27" fmla="*/ 58969 w 74089"/>
                  <a:gd name="connsiteY27" fmla="*/ 39313 h 74088"/>
                  <a:gd name="connsiteX28" fmla="*/ 55945 w 74089"/>
                  <a:gd name="connsiteY28" fmla="*/ 27217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9" h="74088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9313" y="0"/>
                      <a:pt x="43849" y="1512"/>
                      <a:pt x="46873" y="3024"/>
                    </a:cubicBezTo>
                    <a:cubicBezTo>
                      <a:pt x="51409" y="4536"/>
                      <a:pt x="54433" y="7560"/>
                      <a:pt x="55945" y="10584"/>
                    </a:cubicBezTo>
                    <a:lnTo>
                      <a:pt x="55945" y="0"/>
                    </a:lnTo>
                    <a:lnTo>
                      <a:pt x="74089" y="0"/>
                    </a:lnTo>
                    <a:lnTo>
                      <a:pt x="74089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8"/>
                      <a:pt x="0" y="36288"/>
                    </a:cubicBezTo>
                    <a:cubicBezTo>
                      <a:pt x="1512" y="31752"/>
                      <a:pt x="3024" y="24192"/>
                      <a:pt x="4536" y="18144"/>
                    </a:cubicBezTo>
                    <a:close/>
                    <a:moveTo>
                      <a:pt x="55945" y="27217"/>
                    </a:moveTo>
                    <a:cubicBezTo>
                      <a:pt x="54433" y="24192"/>
                      <a:pt x="51409" y="21168"/>
                      <a:pt x="48385" y="19657"/>
                    </a:cubicBezTo>
                    <a:cubicBezTo>
                      <a:pt x="45361" y="18144"/>
                      <a:pt x="42337" y="16632"/>
                      <a:pt x="39313" y="16632"/>
                    </a:cubicBezTo>
                    <a:cubicBezTo>
                      <a:pt x="36289" y="16632"/>
                      <a:pt x="33264" y="18144"/>
                      <a:pt x="30240" y="19657"/>
                    </a:cubicBezTo>
                    <a:cubicBezTo>
                      <a:pt x="27216" y="21168"/>
                      <a:pt x="25704" y="24192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4" y="60481"/>
                      <a:pt x="36289" y="61993"/>
                      <a:pt x="39313" y="61993"/>
                    </a:cubicBezTo>
                    <a:cubicBezTo>
                      <a:pt x="42337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8"/>
                      <a:pt x="58969" y="39313"/>
                    </a:cubicBezTo>
                    <a:cubicBezTo>
                      <a:pt x="58969" y="34777"/>
                      <a:pt x="57457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6" name="Forma Livre: Forma 1175">
                <a:extLst>
                  <a:ext uri="{FF2B5EF4-FFF2-40B4-BE49-F238E27FC236}">
                    <a16:creationId xmlns:a16="http://schemas.microsoft.com/office/drawing/2014/main" id="{7590C64C-9A3D-A363-A883-416D648E1440}"/>
                  </a:ext>
                </a:extLst>
              </p:cNvPr>
              <p:cNvSpPr/>
              <p:nvPr/>
            </p:nvSpPr>
            <p:spPr>
              <a:xfrm>
                <a:off x="5378397" y="8070842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9 w 75600"/>
                  <a:gd name="connsiteY15" fmla="*/ 3024 h 110377"/>
                  <a:gd name="connsiteX16" fmla="*/ 54433 w 75600"/>
                  <a:gd name="connsiteY16" fmla="*/ 25705 h 110377"/>
                  <a:gd name="connsiteX17" fmla="*/ 46873 w 75600"/>
                  <a:gd name="connsiteY17" fmla="*/ 18144 h 110377"/>
                  <a:gd name="connsiteX18" fmla="*/ 37800 w 75600"/>
                  <a:gd name="connsiteY18" fmla="*/ 15120 h 110377"/>
                  <a:gd name="connsiteX19" fmla="*/ 28729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9 w 75600"/>
                  <a:gd name="connsiteY23" fmla="*/ 57457 h 110377"/>
                  <a:gd name="connsiteX24" fmla="*/ 37800 w 75600"/>
                  <a:gd name="connsiteY24" fmla="*/ 60481 h 110377"/>
                  <a:gd name="connsiteX25" fmla="*/ 46873 w 75600"/>
                  <a:gd name="connsiteY25" fmla="*/ 57457 h 110377"/>
                  <a:gd name="connsiteX26" fmla="*/ 54433 w 75600"/>
                  <a:gd name="connsiteY26" fmla="*/ 49896 h 110377"/>
                  <a:gd name="connsiteX27" fmla="*/ 57457 w 75600"/>
                  <a:gd name="connsiteY27" fmla="*/ 37800 h 110377"/>
                  <a:gd name="connsiteX28" fmla="*/ 54433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9"/>
                      <a:pt x="48385" y="75601"/>
                      <a:pt x="42337" y="75601"/>
                    </a:cubicBezTo>
                    <a:cubicBezTo>
                      <a:pt x="36289" y="75601"/>
                      <a:pt x="31752" y="74089"/>
                      <a:pt x="28729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8" y="7560"/>
                      <a:pt x="25705" y="4536"/>
                      <a:pt x="28729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6" y="15120"/>
                      <a:pt x="31752" y="16632"/>
                      <a:pt x="28729" y="18144"/>
                    </a:cubicBezTo>
                    <a:cubicBezTo>
                      <a:pt x="25705" y="19656"/>
                      <a:pt x="22680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5" y="55945"/>
                      <a:pt x="28729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ubicBezTo>
                      <a:pt x="49897" y="55945"/>
                      <a:pt x="52921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3265"/>
                      <a:pt x="57457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7" name="Forma Livre: Forma 1176">
                <a:extLst>
                  <a:ext uri="{FF2B5EF4-FFF2-40B4-BE49-F238E27FC236}">
                    <a16:creationId xmlns:a16="http://schemas.microsoft.com/office/drawing/2014/main" id="{5DF08053-778A-D318-8D3B-7C4C2BB7314B}"/>
                  </a:ext>
                </a:extLst>
              </p:cNvPr>
              <p:cNvSpPr/>
              <p:nvPr/>
            </p:nvSpPr>
            <p:spPr>
              <a:xfrm>
                <a:off x="5466095" y="8042114"/>
                <a:ext cx="21168" cy="101305"/>
              </a:xfrm>
              <a:custGeom>
                <a:avLst/>
                <a:gdLst>
                  <a:gd name="connsiteX0" fmla="*/ 3024 w 21168"/>
                  <a:gd name="connsiteY0" fmla="*/ 18144 h 101305"/>
                  <a:gd name="connsiteX1" fmla="*/ 0 w 21168"/>
                  <a:gd name="connsiteY1" fmla="*/ 10584 h 101305"/>
                  <a:gd name="connsiteX2" fmla="*/ 3024 w 21168"/>
                  <a:gd name="connsiteY2" fmla="*/ 3024 h 101305"/>
                  <a:gd name="connsiteX3" fmla="*/ 10584 w 21168"/>
                  <a:gd name="connsiteY3" fmla="*/ 0 h 101305"/>
                  <a:gd name="connsiteX4" fmla="*/ 18144 w 21168"/>
                  <a:gd name="connsiteY4" fmla="*/ 3024 h 101305"/>
                  <a:gd name="connsiteX5" fmla="*/ 21168 w 21168"/>
                  <a:gd name="connsiteY5" fmla="*/ 10584 h 101305"/>
                  <a:gd name="connsiteX6" fmla="*/ 18144 w 21168"/>
                  <a:gd name="connsiteY6" fmla="*/ 18144 h 101305"/>
                  <a:gd name="connsiteX7" fmla="*/ 10584 w 21168"/>
                  <a:gd name="connsiteY7" fmla="*/ 21168 h 101305"/>
                  <a:gd name="connsiteX8" fmla="*/ 3024 w 21168"/>
                  <a:gd name="connsiteY8" fmla="*/ 18144 h 101305"/>
                  <a:gd name="connsiteX9" fmla="*/ 21168 w 21168"/>
                  <a:gd name="connsiteY9" fmla="*/ 28728 h 101305"/>
                  <a:gd name="connsiteX10" fmla="*/ 21168 w 21168"/>
                  <a:gd name="connsiteY10" fmla="*/ 101305 h 101305"/>
                  <a:gd name="connsiteX11" fmla="*/ 3024 w 21168"/>
                  <a:gd name="connsiteY11" fmla="*/ 101305 h 101305"/>
                  <a:gd name="connsiteX12" fmla="*/ 3024 w 21168"/>
                  <a:gd name="connsiteY12" fmla="*/ 28728 h 101305"/>
                  <a:gd name="connsiteX13" fmla="*/ 21168 w 21168"/>
                  <a:gd name="connsiteY13" fmla="*/ 2872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1305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9072" y="21168"/>
                      <a:pt x="6048" y="19656"/>
                      <a:pt x="3024" y="18144"/>
                    </a:cubicBezTo>
                    <a:close/>
                    <a:moveTo>
                      <a:pt x="21168" y="28728"/>
                    </a:moveTo>
                    <a:lnTo>
                      <a:pt x="21168" y="101305"/>
                    </a:lnTo>
                    <a:lnTo>
                      <a:pt x="3024" y="101305"/>
                    </a:lnTo>
                    <a:lnTo>
                      <a:pt x="3024" y="28728"/>
                    </a:lnTo>
                    <a:lnTo>
                      <a:pt x="21168" y="2872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8" name="Forma Livre: Forma 1177">
                <a:extLst>
                  <a:ext uri="{FF2B5EF4-FFF2-40B4-BE49-F238E27FC236}">
                    <a16:creationId xmlns:a16="http://schemas.microsoft.com/office/drawing/2014/main" id="{74D8B7C7-1512-4CBB-5844-A4F6BE9F3F18}"/>
                  </a:ext>
                </a:extLst>
              </p:cNvPr>
              <p:cNvSpPr/>
              <p:nvPr/>
            </p:nvSpPr>
            <p:spPr>
              <a:xfrm>
                <a:off x="5499359" y="8052698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8 w 43848"/>
                  <a:gd name="connsiteY2" fmla="*/ 74089 h 90721"/>
                  <a:gd name="connsiteX3" fmla="*/ 34777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8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9" name="Forma Livre: Forma 1178">
                <a:extLst>
                  <a:ext uri="{FF2B5EF4-FFF2-40B4-BE49-F238E27FC236}">
                    <a16:creationId xmlns:a16="http://schemas.microsoft.com/office/drawing/2014/main" id="{8629972D-55EC-9C53-AED6-C96753816D33}"/>
                  </a:ext>
                </a:extLst>
              </p:cNvPr>
              <p:cNvSpPr/>
              <p:nvPr/>
            </p:nvSpPr>
            <p:spPr>
              <a:xfrm>
                <a:off x="5549256" y="8069330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4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4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4 w 75600"/>
                  <a:gd name="connsiteY16" fmla="*/ 27217 h 74088"/>
                  <a:gd name="connsiteX17" fmla="*/ 48384 w 75600"/>
                  <a:gd name="connsiteY17" fmla="*/ 19657 h 74088"/>
                  <a:gd name="connsiteX18" fmla="*/ 39312 w 75600"/>
                  <a:gd name="connsiteY18" fmla="*/ 16632 h 74088"/>
                  <a:gd name="connsiteX19" fmla="*/ 30240 w 75600"/>
                  <a:gd name="connsiteY19" fmla="*/ 19657 h 74088"/>
                  <a:gd name="connsiteX20" fmla="*/ 22680 w 75600"/>
                  <a:gd name="connsiteY20" fmla="*/ 27217 h 74088"/>
                  <a:gd name="connsiteX21" fmla="*/ 19656 w 75600"/>
                  <a:gd name="connsiteY21" fmla="*/ 39313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2 w 75600"/>
                  <a:gd name="connsiteY24" fmla="*/ 61993 h 74088"/>
                  <a:gd name="connsiteX25" fmla="*/ 48384 w 75600"/>
                  <a:gd name="connsiteY25" fmla="*/ 58969 h 74088"/>
                  <a:gd name="connsiteX26" fmla="*/ 55944 w 75600"/>
                  <a:gd name="connsiteY26" fmla="*/ 51409 h 74088"/>
                  <a:gd name="connsiteX27" fmla="*/ 58969 w 75600"/>
                  <a:gd name="connsiteY27" fmla="*/ 39313 h 74088"/>
                  <a:gd name="connsiteX28" fmla="*/ 55944 w 75600"/>
                  <a:gd name="connsiteY28" fmla="*/ 27217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4" y="0"/>
                      <a:pt x="45361" y="1512"/>
                      <a:pt x="48384" y="3024"/>
                    </a:cubicBezTo>
                    <a:cubicBezTo>
                      <a:pt x="52921" y="4536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9" y="68041"/>
                      <a:pt x="48384" y="71065"/>
                    </a:cubicBezTo>
                    <a:cubicBezTo>
                      <a:pt x="45361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8"/>
                      <a:pt x="0" y="36288"/>
                    </a:cubicBezTo>
                    <a:cubicBezTo>
                      <a:pt x="1512" y="31752"/>
                      <a:pt x="3024" y="24192"/>
                      <a:pt x="6048" y="18144"/>
                    </a:cubicBezTo>
                    <a:close/>
                    <a:moveTo>
                      <a:pt x="55944" y="27217"/>
                    </a:moveTo>
                    <a:cubicBezTo>
                      <a:pt x="54432" y="24192"/>
                      <a:pt x="51409" y="21168"/>
                      <a:pt x="48384" y="19657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4" y="18144"/>
                      <a:pt x="30240" y="19657"/>
                    </a:cubicBezTo>
                    <a:cubicBezTo>
                      <a:pt x="27216" y="21168"/>
                      <a:pt x="25704" y="24192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4" y="60481"/>
                      <a:pt x="36288" y="61993"/>
                      <a:pt x="39312" y="61993"/>
                    </a:cubicBezTo>
                    <a:cubicBezTo>
                      <a:pt x="42336" y="61993"/>
                      <a:pt x="45361" y="60481"/>
                      <a:pt x="48384" y="58969"/>
                    </a:cubicBezTo>
                    <a:cubicBezTo>
                      <a:pt x="51409" y="57457"/>
                      <a:pt x="54432" y="54433"/>
                      <a:pt x="55944" y="51409"/>
                    </a:cubicBezTo>
                    <a:cubicBezTo>
                      <a:pt x="57457" y="48385"/>
                      <a:pt x="58969" y="43848"/>
                      <a:pt x="58969" y="39313"/>
                    </a:cubicBezTo>
                    <a:cubicBezTo>
                      <a:pt x="58969" y="34777"/>
                      <a:pt x="58969" y="30240"/>
                      <a:pt x="55944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0" name="Forma Livre: Forma 1179">
                <a:extLst>
                  <a:ext uri="{FF2B5EF4-FFF2-40B4-BE49-F238E27FC236}">
                    <a16:creationId xmlns:a16="http://schemas.microsoft.com/office/drawing/2014/main" id="{82CF2A56-2474-1678-9C5C-CC4D196B863B}"/>
                  </a:ext>
                </a:extLst>
              </p:cNvPr>
              <p:cNvSpPr/>
              <p:nvPr/>
            </p:nvSpPr>
            <p:spPr>
              <a:xfrm>
                <a:off x="5644513" y="8046650"/>
                <a:ext cx="19656" cy="96769"/>
              </a:xfrm>
              <a:custGeom>
                <a:avLst/>
                <a:gdLst>
                  <a:gd name="connsiteX0" fmla="*/ 19656 w 19656"/>
                  <a:gd name="connsiteY0" fmla="*/ 0 h 96769"/>
                  <a:gd name="connsiteX1" fmla="*/ 19656 w 19656"/>
                  <a:gd name="connsiteY1" fmla="*/ 96769 h 96769"/>
                  <a:gd name="connsiteX2" fmla="*/ 0 w 19656"/>
                  <a:gd name="connsiteY2" fmla="*/ 96769 h 96769"/>
                  <a:gd name="connsiteX3" fmla="*/ 0 w 19656"/>
                  <a:gd name="connsiteY3" fmla="*/ 0 h 96769"/>
                  <a:gd name="connsiteX4" fmla="*/ 19656 w 19656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56" h="96769">
                    <a:moveTo>
                      <a:pt x="19656" y="0"/>
                    </a:moveTo>
                    <a:lnTo>
                      <a:pt x="19656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9656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1" name="Forma Livre: Forma 1180">
                <a:extLst>
                  <a:ext uri="{FF2B5EF4-FFF2-40B4-BE49-F238E27FC236}">
                    <a16:creationId xmlns:a16="http://schemas.microsoft.com/office/drawing/2014/main" id="{885A1F49-AAB3-D12B-F3EA-C0401EC036D7}"/>
                  </a:ext>
                </a:extLst>
              </p:cNvPr>
              <p:cNvSpPr/>
              <p:nvPr/>
            </p:nvSpPr>
            <p:spPr>
              <a:xfrm>
                <a:off x="5222659" y="8228092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5 w 74088"/>
                  <a:gd name="connsiteY1" fmla="*/ 12096 h 110377"/>
                  <a:gd name="connsiteX2" fmla="*/ 55945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8 h 110377"/>
                  <a:gd name="connsiteX8" fmla="*/ 12096 w 74088"/>
                  <a:gd name="connsiteY8" fmla="*/ 102818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5 w 74088"/>
                  <a:gd name="connsiteY14" fmla="*/ 74089 h 110377"/>
                  <a:gd name="connsiteX15" fmla="*/ 55945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4433 w 74088"/>
                  <a:gd name="connsiteY25" fmla="*/ 25705 h 110377"/>
                  <a:gd name="connsiteX26" fmla="*/ 46872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5 h 110377"/>
                  <a:gd name="connsiteX30" fmla="*/ 18144 w 74088"/>
                  <a:gd name="connsiteY30" fmla="*/ 37800 h 110377"/>
                  <a:gd name="connsiteX31" fmla="*/ 21168 w 74088"/>
                  <a:gd name="connsiteY31" fmla="*/ 49897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2 w 74088"/>
                  <a:gd name="connsiteY34" fmla="*/ 57457 h 110377"/>
                  <a:gd name="connsiteX35" fmla="*/ 54433 w 74088"/>
                  <a:gd name="connsiteY35" fmla="*/ 49897 h 110377"/>
                  <a:gd name="connsiteX36" fmla="*/ 57457 w 74088"/>
                  <a:gd name="connsiteY36" fmla="*/ 37800 h 110377"/>
                  <a:gd name="connsiteX37" fmla="*/ 54433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8"/>
                      <a:pt x="57457" y="105841"/>
                    </a:cubicBezTo>
                    <a:cubicBezTo>
                      <a:pt x="51409" y="108866"/>
                      <a:pt x="45361" y="110378"/>
                      <a:pt x="37800" y="110378"/>
                    </a:cubicBezTo>
                    <a:cubicBezTo>
                      <a:pt x="27216" y="110378"/>
                      <a:pt x="19656" y="107353"/>
                      <a:pt x="12096" y="102818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2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6" y="1512"/>
                      <a:pt x="46872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6" y="19657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7"/>
                      <a:pt x="24192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7"/>
                      <a:pt x="19656" y="45361"/>
                      <a:pt x="21168" y="49897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3265"/>
                      <a:pt x="55945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2" name="Forma Livre: Forma 1181">
                <a:extLst>
                  <a:ext uri="{FF2B5EF4-FFF2-40B4-BE49-F238E27FC236}">
                    <a16:creationId xmlns:a16="http://schemas.microsoft.com/office/drawing/2014/main" id="{638D22D0-0355-B025-AA08-FAC02D3108EC}"/>
                  </a:ext>
                </a:extLst>
              </p:cNvPr>
              <p:cNvSpPr/>
              <p:nvPr/>
            </p:nvSpPr>
            <p:spPr>
              <a:xfrm>
                <a:off x="5310356" y="822809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3" name="Forma Livre: Forma 1182">
                <a:extLst>
                  <a:ext uri="{FF2B5EF4-FFF2-40B4-BE49-F238E27FC236}">
                    <a16:creationId xmlns:a16="http://schemas.microsoft.com/office/drawing/2014/main" id="{27F55EFD-5008-DBA6-5664-11E7C3D919C5}"/>
                  </a:ext>
                </a:extLst>
              </p:cNvPr>
              <p:cNvSpPr/>
              <p:nvPr/>
            </p:nvSpPr>
            <p:spPr>
              <a:xfrm>
                <a:off x="5395029" y="822809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8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3264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5" y="58969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4" name="Forma Livre: Forma 1183">
                <a:extLst>
                  <a:ext uri="{FF2B5EF4-FFF2-40B4-BE49-F238E27FC236}">
                    <a16:creationId xmlns:a16="http://schemas.microsoft.com/office/drawing/2014/main" id="{2F1B07EC-88EA-1D6D-69FB-B1E0F35861B6}"/>
                  </a:ext>
                </a:extLst>
              </p:cNvPr>
              <p:cNvSpPr/>
              <p:nvPr/>
            </p:nvSpPr>
            <p:spPr>
              <a:xfrm>
                <a:off x="5479109" y="8203899"/>
                <a:ext cx="74682" cy="98281"/>
              </a:xfrm>
              <a:custGeom>
                <a:avLst/>
                <a:gdLst>
                  <a:gd name="connsiteX0" fmla="*/ 3617 w 74682"/>
                  <a:gd name="connsiteY0" fmla="*/ 42337 h 98281"/>
                  <a:gd name="connsiteX1" fmla="*/ 15713 w 74682"/>
                  <a:gd name="connsiteY1" fmla="*/ 28729 h 98281"/>
                  <a:gd name="connsiteX2" fmla="*/ 32346 w 74682"/>
                  <a:gd name="connsiteY2" fmla="*/ 24192 h 98281"/>
                  <a:gd name="connsiteX3" fmla="*/ 45954 w 74682"/>
                  <a:gd name="connsiteY3" fmla="*/ 27217 h 98281"/>
                  <a:gd name="connsiteX4" fmla="*/ 56538 w 74682"/>
                  <a:gd name="connsiteY4" fmla="*/ 34777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7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7 h 98281"/>
                  <a:gd name="connsiteX16" fmla="*/ 55026 w 74682"/>
                  <a:gd name="connsiteY16" fmla="*/ 49897 h 98281"/>
                  <a:gd name="connsiteX17" fmla="*/ 47466 w 74682"/>
                  <a:gd name="connsiteY17" fmla="*/ 42337 h 98281"/>
                  <a:gd name="connsiteX18" fmla="*/ 38394 w 74682"/>
                  <a:gd name="connsiteY18" fmla="*/ 39313 h 98281"/>
                  <a:gd name="connsiteX19" fmla="*/ 29321 w 74682"/>
                  <a:gd name="connsiteY19" fmla="*/ 42337 h 98281"/>
                  <a:gd name="connsiteX20" fmla="*/ 21761 w 74682"/>
                  <a:gd name="connsiteY20" fmla="*/ 49897 h 98281"/>
                  <a:gd name="connsiteX21" fmla="*/ 18737 w 74682"/>
                  <a:gd name="connsiteY21" fmla="*/ 61993 h 98281"/>
                  <a:gd name="connsiteX22" fmla="*/ 21761 w 74682"/>
                  <a:gd name="connsiteY22" fmla="*/ 74089 h 98281"/>
                  <a:gd name="connsiteX23" fmla="*/ 29321 w 74682"/>
                  <a:gd name="connsiteY23" fmla="*/ 81649 h 98281"/>
                  <a:gd name="connsiteX24" fmla="*/ 38394 w 74682"/>
                  <a:gd name="connsiteY24" fmla="*/ 84673 h 98281"/>
                  <a:gd name="connsiteX25" fmla="*/ 47466 w 74682"/>
                  <a:gd name="connsiteY25" fmla="*/ 81649 h 98281"/>
                  <a:gd name="connsiteX26" fmla="*/ 55026 w 74682"/>
                  <a:gd name="connsiteY26" fmla="*/ 74089 h 98281"/>
                  <a:gd name="connsiteX27" fmla="*/ 58050 w 74682"/>
                  <a:gd name="connsiteY27" fmla="*/ 61993 h 98281"/>
                  <a:gd name="connsiteX28" fmla="*/ 55026 w 74682"/>
                  <a:gd name="connsiteY28" fmla="*/ 49897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7"/>
                    </a:moveTo>
                    <a:cubicBezTo>
                      <a:pt x="6641" y="36289"/>
                      <a:pt x="11177" y="31752"/>
                      <a:pt x="15713" y="28729"/>
                    </a:cubicBezTo>
                    <a:cubicBezTo>
                      <a:pt x="20249" y="25705"/>
                      <a:pt x="26297" y="24192"/>
                      <a:pt x="32346" y="24192"/>
                    </a:cubicBezTo>
                    <a:cubicBezTo>
                      <a:pt x="36882" y="24192"/>
                      <a:pt x="41417" y="25705"/>
                      <a:pt x="45954" y="27217"/>
                    </a:cubicBezTo>
                    <a:cubicBezTo>
                      <a:pt x="50490" y="28729"/>
                      <a:pt x="53514" y="31752"/>
                      <a:pt x="56538" y="34777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7" y="98281"/>
                    </a:cubicBezTo>
                    <a:cubicBezTo>
                      <a:pt x="27809" y="98281"/>
                      <a:pt x="21761" y="96770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7"/>
                    </a:cubicBezTo>
                    <a:close/>
                    <a:moveTo>
                      <a:pt x="55026" y="49897"/>
                    </a:moveTo>
                    <a:cubicBezTo>
                      <a:pt x="53514" y="46873"/>
                      <a:pt x="50490" y="43849"/>
                      <a:pt x="47466" y="42337"/>
                    </a:cubicBezTo>
                    <a:cubicBezTo>
                      <a:pt x="44442" y="40825"/>
                      <a:pt x="41417" y="39313"/>
                      <a:pt x="38394" y="39313"/>
                    </a:cubicBezTo>
                    <a:cubicBezTo>
                      <a:pt x="35369" y="39313"/>
                      <a:pt x="32346" y="40825"/>
                      <a:pt x="29321" y="42337"/>
                    </a:cubicBezTo>
                    <a:cubicBezTo>
                      <a:pt x="26297" y="43849"/>
                      <a:pt x="24786" y="46873"/>
                      <a:pt x="21761" y="49897"/>
                    </a:cubicBezTo>
                    <a:cubicBezTo>
                      <a:pt x="20249" y="52921"/>
                      <a:pt x="18737" y="57457"/>
                      <a:pt x="18737" y="61993"/>
                    </a:cubicBezTo>
                    <a:cubicBezTo>
                      <a:pt x="18737" y="66529"/>
                      <a:pt x="20249" y="69553"/>
                      <a:pt x="21761" y="74089"/>
                    </a:cubicBezTo>
                    <a:cubicBezTo>
                      <a:pt x="23274" y="77113"/>
                      <a:pt x="26297" y="80137"/>
                      <a:pt x="29321" y="81649"/>
                    </a:cubicBezTo>
                    <a:cubicBezTo>
                      <a:pt x="32346" y="83161"/>
                      <a:pt x="35369" y="84673"/>
                      <a:pt x="38394" y="84673"/>
                    </a:cubicBezTo>
                    <a:cubicBezTo>
                      <a:pt x="41417" y="84673"/>
                      <a:pt x="44442" y="83161"/>
                      <a:pt x="47466" y="81649"/>
                    </a:cubicBezTo>
                    <a:cubicBezTo>
                      <a:pt x="50490" y="80137"/>
                      <a:pt x="53514" y="77113"/>
                      <a:pt x="55026" y="74089"/>
                    </a:cubicBezTo>
                    <a:cubicBezTo>
                      <a:pt x="56538" y="71065"/>
                      <a:pt x="58050" y="66529"/>
                      <a:pt x="58050" y="61993"/>
                    </a:cubicBezTo>
                    <a:cubicBezTo>
                      <a:pt x="58050" y="57457"/>
                      <a:pt x="56538" y="52921"/>
                      <a:pt x="55026" y="4989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85" name="Forma Livre: Forma 1184">
                <a:extLst>
                  <a:ext uri="{FF2B5EF4-FFF2-40B4-BE49-F238E27FC236}">
                    <a16:creationId xmlns:a16="http://schemas.microsoft.com/office/drawing/2014/main" id="{D837B296-167F-7FC6-5714-F94FD958C428}"/>
                  </a:ext>
                </a:extLst>
              </p:cNvPr>
              <p:cNvSpPr/>
              <p:nvPr/>
            </p:nvSpPr>
            <p:spPr>
              <a:xfrm>
                <a:off x="5568912" y="8228092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3 w 61992"/>
                  <a:gd name="connsiteY6" fmla="*/ 60481 h 74715"/>
                  <a:gd name="connsiteX7" fmla="*/ 42336 w 61992"/>
                  <a:gd name="connsiteY7" fmla="*/ 54433 h 74715"/>
                  <a:gd name="connsiteX8" fmla="*/ 39313 w 61992"/>
                  <a:gd name="connsiteY8" fmla="*/ 48385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7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5 w 61992"/>
                  <a:gd name="connsiteY25" fmla="*/ 34777 h 74715"/>
                  <a:gd name="connsiteX26" fmla="*/ 57457 w 61992"/>
                  <a:gd name="connsiteY26" fmla="*/ 40825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3" y="48385"/>
                    </a:cubicBezTo>
                    <a:cubicBezTo>
                      <a:pt x="37800" y="46873"/>
                      <a:pt x="33265" y="45361"/>
                      <a:pt x="27216" y="43848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7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7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7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5" y="27217"/>
                      <a:pt x="28728" y="28728"/>
                      <a:pt x="34776" y="30240"/>
                    </a:cubicBezTo>
                    <a:cubicBezTo>
                      <a:pt x="39313" y="31752"/>
                      <a:pt x="43848" y="33265"/>
                      <a:pt x="48385" y="34777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1993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8" name="Gráfico 12">
              <a:extLst>
                <a:ext uri="{FF2B5EF4-FFF2-40B4-BE49-F238E27FC236}">
                  <a16:creationId xmlns:a16="http://schemas.microsoft.com/office/drawing/2014/main" id="{14F36E4A-53E6-71A4-DA15-772C411BA087}"/>
                </a:ext>
              </a:extLst>
            </p:cNvPr>
            <p:cNvGrpSpPr/>
            <p:nvPr/>
          </p:nvGrpSpPr>
          <p:grpSpPr>
            <a:xfrm>
              <a:off x="8504055" y="8094904"/>
              <a:ext cx="876970" cy="376235"/>
              <a:chOff x="5526575" y="9041559"/>
              <a:chExt cx="969204" cy="415805"/>
            </a:xfrm>
            <a:solidFill>
              <a:srgbClr val="1D284A"/>
            </a:solidFill>
          </p:grpSpPr>
          <p:sp>
            <p:nvSpPr>
              <p:cNvPr id="1144" name="Forma Livre: Forma 1143">
                <a:extLst>
                  <a:ext uri="{FF2B5EF4-FFF2-40B4-BE49-F238E27FC236}">
                    <a16:creationId xmlns:a16="http://schemas.microsoft.com/office/drawing/2014/main" id="{AFEE1366-A035-A8C6-8C6D-D40F2AE14905}"/>
                  </a:ext>
                </a:extLst>
              </p:cNvPr>
              <p:cNvSpPr/>
              <p:nvPr/>
            </p:nvSpPr>
            <p:spPr>
              <a:xfrm>
                <a:off x="5736746" y="9049119"/>
                <a:ext cx="55944" cy="93745"/>
              </a:xfrm>
              <a:custGeom>
                <a:avLst/>
                <a:gdLst>
                  <a:gd name="connsiteX0" fmla="*/ 55944 w 55944"/>
                  <a:gd name="connsiteY0" fmla="*/ 0 h 93745"/>
                  <a:gd name="connsiteX1" fmla="*/ 55944 w 55944"/>
                  <a:gd name="connsiteY1" fmla="*/ 15120 h 93745"/>
                  <a:gd name="connsiteX2" fmla="*/ 18144 w 55944"/>
                  <a:gd name="connsiteY2" fmla="*/ 15120 h 93745"/>
                  <a:gd name="connsiteX3" fmla="*/ 18144 w 55944"/>
                  <a:gd name="connsiteY3" fmla="*/ 39312 h 93745"/>
                  <a:gd name="connsiteX4" fmla="*/ 46873 w 55944"/>
                  <a:gd name="connsiteY4" fmla="*/ 39312 h 93745"/>
                  <a:gd name="connsiteX5" fmla="*/ 46873 w 55944"/>
                  <a:gd name="connsiteY5" fmla="*/ 54432 h 93745"/>
                  <a:gd name="connsiteX6" fmla="*/ 18144 w 55944"/>
                  <a:gd name="connsiteY6" fmla="*/ 54432 h 93745"/>
                  <a:gd name="connsiteX7" fmla="*/ 18144 w 55944"/>
                  <a:gd name="connsiteY7" fmla="*/ 93745 h 93745"/>
                  <a:gd name="connsiteX8" fmla="*/ 0 w 55944"/>
                  <a:gd name="connsiteY8" fmla="*/ 93745 h 93745"/>
                  <a:gd name="connsiteX9" fmla="*/ 0 w 55944"/>
                  <a:gd name="connsiteY9" fmla="*/ 1512 h 93745"/>
                  <a:gd name="connsiteX10" fmla="*/ 55944 w 55944"/>
                  <a:gd name="connsiteY10" fmla="*/ 1512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944" h="93745">
                    <a:moveTo>
                      <a:pt x="55944" y="0"/>
                    </a:moveTo>
                    <a:lnTo>
                      <a:pt x="55944" y="15120"/>
                    </a:lnTo>
                    <a:lnTo>
                      <a:pt x="18144" y="15120"/>
                    </a:lnTo>
                    <a:lnTo>
                      <a:pt x="18144" y="39312"/>
                    </a:lnTo>
                    <a:lnTo>
                      <a:pt x="46873" y="39312"/>
                    </a:lnTo>
                    <a:lnTo>
                      <a:pt x="46873" y="54432"/>
                    </a:lnTo>
                    <a:lnTo>
                      <a:pt x="18144" y="54432"/>
                    </a:lnTo>
                    <a:lnTo>
                      <a:pt x="18144" y="93745"/>
                    </a:lnTo>
                    <a:lnTo>
                      <a:pt x="0" y="93745"/>
                    </a:lnTo>
                    <a:lnTo>
                      <a:pt x="0" y="1512"/>
                    </a:lnTo>
                    <a:lnTo>
                      <a:pt x="55944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5" name="Forma Livre: Forma 1144">
                <a:extLst>
                  <a:ext uri="{FF2B5EF4-FFF2-40B4-BE49-F238E27FC236}">
                    <a16:creationId xmlns:a16="http://schemas.microsoft.com/office/drawing/2014/main" id="{DDA53B17-612A-A606-5487-4A7DB2779545}"/>
                  </a:ext>
                </a:extLst>
              </p:cNvPr>
              <p:cNvSpPr/>
              <p:nvPr/>
            </p:nvSpPr>
            <p:spPr>
              <a:xfrm>
                <a:off x="5806299" y="9067263"/>
                <a:ext cx="69552" cy="74088"/>
              </a:xfrm>
              <a:custGeom>
                <a:avLst/>
                <a:gdLst>
                  <a:gd name="connsiteX0" fmla="*/ 69553 w 69552"/>
                  <a:gd name="connsiteY0" fmla="*/ 0 h 74088"/>
                  <a:gd name="connsiteX1" fmla="*/ 69553 w 69552"/>
                  <a:gd name="connsiteY1" fmla="*/ 72577 h 74088"/>
                  <a:gd name="connsiteX2" fmla="*/ 49896 w 69552"/>
                  <a:gd name="connsiteY2" fmla="*/ 72577 h 74088"/>
                  <a:gd name="connsiteX3" fmla="*/ 49896 w 69552"/>
                  <a:gd name="connsiteY3" fmla="*/ 63504 h 74088"/>
                  <a:gd name="connsiteX4" fmla="*/ 40824 w 69552"/>
                  <a:gd name="connsiteY4" fmla="*/ 71064 h 74088"/>
                  <a:gd name="connsiteX5" fmla="*/ 28728 w 69552"/>
                  <a:gd name="connsiteY5" fmla="*/ 74088 h 74088"/>
                  <a:gd name="connsiteX6" fmla="*/ 13608 w 69552"/>
                  <a:gd name="connsiteY6" fmla="*/ 71064 h 74088"/>
                  <a:gd name="connsiteX7" fmla="*/ 3024 w 69552"/>
                  <a:gd name="connsiteY7" fmla="*/ 60481 h 74088"/>
                  <a:gd name="connsiteX8" fmla="*/ 0 w 69552"/>
                  <a:gd name="connsiteY8" fmla="*/ 43848 h 74088"/>
                  <a:gd name="connsiteX9" fmla="*/ 0 w 69552"/>
                  <a:gd name="connsiteY9" fmla="*/ 1512 h 74088"/>
                  <a:gd name="connsiteX10" fmla="*/ 18144 w 69552"/>
                  <a:gd name="connsiteY10" fmla="*/ 1512 h 74088"/>
                  <a:gd name="connsiteX11" fmla="*/ 18144 w 69552"/>
                  <a:gd name="connsiteY11" fmla="*/ 42336 h 74088"/>
                  <a:gd name="connsiteX12" fmla="*/ 22680 w 69552"/>
                  <a:gd name="connsiteY12" fmla="*/ 55944 h 74088"/>
                  <a:gd name="connsiteX13" fmla="*/ 34776 w 69552"/>
                  <a:gd name="connsiteY13" fmla="*/ 60481 h 74088"/>
                  <a:gd name="connsiteX14" fmla="*/ 46872 w 69552"/>
                  <a:gd name="connsiteY14" fmla="*/ 55944 h 74088"/>
                  <a:gd name="connsiteX15" fmla="*/ 51409 w 69552"/>
                  <a:gd name="connsiteY15" fmla="*/ 42336 h 74088"/>
                  <a:gd name="connsiteX16" fmla="*/ 51409 w 69552"/>
                  <a:gd name="connsiteY16" fmla="*/ 1512 h 74088"/>
                  <a:gd name="connsiteX17" fmla="*/ 69553 w 69552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74088">
                    <a:moveTo>
                      <a:pt x="69553" y="0"/>
                    </a:moveTo>
                    <a:lnTo>
                      <a:pt x="69553" y="72577"/>
                    </a:lnTo>
                    <a:lnTo>
                      <a:pt x="49896" y="72577"/>
                    </a:lnTo>
                    <a:lnTo>
                      <a:pt x="49896" y="63504"/>
                    </a:lnTo>
                    <a:cubicBezTo>
                      <a:pt x="46872" y="66528"/>
                      <a:pt x="43848" y="69553"/>
                      <a:pt x="40824" y="71064"/>
                    </a:cubicBezTo>
                    <a:cubicBezTo>
                      <a:pt x="36288" y="72577"/>
                      <a:pt x="33264" y="74088"/>
                      <a:pt x="28728" y="74088"/>
                    </a:cubicBezTo>
                    <a:cubicBezTo>
                      <a:pt x="22680" y="74088"/>
                      <a:pt x="18144" y="72577"/>
                      <a:pt x="13608" y="71064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6" y="52921"/>
                      <a:pt x="22680" y="55944"/>
                    </a:cubicBezTo>
                    <a:cubicBezTo>
                      <a:pt x="25704" y="58968"/>
                      <a:pt x="30240" y="60481"/>
                      <a:pt x="34776" y="60481"/>
                    </a:cubicBezTo>
                    <a:cubicBezTo>
                      <a:pt x="39312" y="60481"/>
                      <a:pt x="43848" y="58968"/>
                      <a:pt x="46872" y="55944"/>
                    </a:cubicBezTo>
                    <a:cubicBezTo>
                      <a:pt x="49896" y="52921"/>
                      <a:pt x="51409" y="48384"/>
                      <a:pt x="51409" y="42336"/>
                    </a:cubicBezTo>
                    <a:lnTo>
                      <a:pt x="51409" y="1512"/>
                    </a:lnTo>
                    <a:lnTo>
                      <a:pt x="69553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6" name="Forma Livre: Forma 1145">
                <a:extLst>
                  <a:ext uri="{FF2B5EF4-FFF2-40B4-BE49-F238E27FC236}">
                    <a16:creationId xmlns:a16="http://schemas.microsoft.com/office/drawing/2014/main" id="{230C2B33-DAE7-B18E-2AD5-AA7CA5824501}"/>
                  </a:ext>
                </a:extLst>
              </p:cNvPr>
              <p:cNvSpPr/>
              <p:nvPr/>
            </p:nvSpPr>
            <p:spPr>
              <a:xfrm>
                <a:off x="5889460" y="906423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4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6" y="60481"/>
                      <a:pt x="31752" y="61992"/>
                      <a:pt x="36288" y="61992"/>
                    </a:cubicBezTo>
                    <a:cubicBezTo>
                      <a:pt x="43848" y="61992"/>
                      <a:pt x="48384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8"/>
                      <a:pt x="45361" y="75601"/>
                      <a:pt x="36288" y="75601"/>
                    </a:cubicBezTo>
                    <a:cubicBezTo>
                      <a:pt x="28728" y="75601"/>
                      <a:pt x="22680" y="74088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4" y="21168"/>
                    </a:cubicBezTo>
                    <a:cubicBezTo>
                      <a:pt x="45361" y="18144"/>
                      <a:pt x="40824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7" name="Forma Livre: Forma 1146">
                <a:extLst>
                  <a:ext uri="{FF2B5EF4-FFF2-40B4-BE49-F238E27FC236}">
                    <a16:creationId xmlns:a16="http://schemas.microsoft.com/office/drawing/2014/main" id="{6D50DE24-A522-9BC1-2CA3-82057566125D}"/>
                  </a:ext>
                </a:extLst>
              </p:cNvPr>
              <p:cNvSpPr/>
              <p:nvPr/>
            </p:nvSpPr>
            <p:spPr>
              <a:xfrm>
                <a:off x="5974133" y="9043070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8" name="Forma Livre: Forma 1147">
                <a:extLst>
                  <a:ext uri="{FF2B5EF4-FFF2-40B4-BE49-F238E27FC236}">
                    <a16:creationId xmlns:a16="http://schemas.microsoft.com/office/drawing/2014/main" id="{C80334A3-843D-8191-4058-60A85885FA32}"/>
                  </a:ext>
                </a:extLst>
              </p:cNvPr>
              <p:cNvSpPr/>
              <p:nvPr/>
            </p:nvSpPr>
            <p:spPr>
              <a:xfrm>
                <a:off x="6036126" y="9065750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6 h 74089"/>
                  <a:gd name="connsiteX2" fmla="*/ 34777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7 h 74089"/>
                  <a:gd name="connsiteX8" fmla="*/ 57457 w 75600"/>
                  <a:gd name="connsiteY8" fmla="*/ 72577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6 h 74089"/>
                  <a:gd name="connsiteX17" fmla="*/ 48385 w 75600"/>
                  <a:gd name="connsiteY17" fmla="*/ 19656 h 74089"/>
                  <a:gd name="connsiteX18" fmla="*/ 39313 w 75600"/>
                  <a:gd name="connsiteY18" fmla="*/ 16633 h 74089"/>
                  <a:gd name="connsiteX19" fmla="*/ 30240 w 75600"/>
                  <a:gd name="connsiteY19" fmla="*/ 19656 h 74089"/>
                  <a:gd name="connsiteX20" fmla="*/ 22680 w 75600"/>
                  <a:gd name="connsiteY20" fmla="*/ 27216 h 74089"/>
                  <a:gd name="connsiteX21" fmla="*/ 19657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6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3"/>
                      <a:pt x="28728" y="0"/>
                      <a:pt x="34777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7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6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3"/>
                      <a:pt x="51409" y="21169"/>
                      <a:pt x="48385" y="19656"/>
                    </a:cubicBezTo>
                    <a:cubicBezTo>
                      <a:pt x="45361" y="18144"/>
                      <a:pt x="42337" y="16633"/>
                      <a:pt x="39313" y="16633"/>
                    </a:cubicBezTo>
                    <a:cubicBezTo>
                      <a:pt x="36288" y="16633"/>
                      <a:pt x="33265" y="18144"/>
                      <a:pt x="30240" y="19656"/>
                    </a:cubicBezTo>
                    <a:cubicBezTo>
                      <a:pt x="27217" y="21169"/>
                      <a:pt x="25705" y="24193"/>
                      <a:pt x="22680" y="27216"/>
                    </a:cubicBezTo>
                    <a:cubicBezTo>
                      <a:pt x="21168" y="30240"/>
                      <a:pt x="19657" y="34776"/>
                      <a:pt x="19657" y="39313"/>
                    </a:cubicBezTo>
                    <a:cubicBezTo>
                      <a:pt x="19657" y="43849"/>
                      <a:pt x="21168" y="46873"/>
                      <a:pt x="22680" y="51409"/>
                    </a:cubicBezTo>
                    <a:cubicBezTo>
                      <a:pt x="24192" y="54433"/>
                      <a:pt x="27217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7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9" name="Forma Livre: Forma 1148">
                <a:extLst>
                  <a:ext uri="{FF2B5EF4-FFF2-40B4-BE49-F238E27FC236}">
                    <a16:creationId xmlns:a16="http://schemas.microsoft.com/office/drawing/2014/main" id="{523C39E6-2A4D-9AC9-A773-7322763973D9}"/>
                  </a:ext>
                </a:extLst>
              </p:cNvPr>
              <p:cNvSpPr/>
              <p:nvPr/>
            </p:nvSpPr>
            <p:spPr>
              <a:xfrm>
                <a:off x="6131383" y="9065750"/>
                <a:ext cx="69552" cy="74089"/>
              </a:xfrm>
              <a:custGeom>
                <a:avLst/>
                <a:gdLst>
                  <a:gd name="connsiteX0" fmla="*/ 61992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2 w 69552"/>
                  <a:gd name="connsiteY5" fmla="*/ 19656 h 74089"/>
                  <a:gd name="connsiteX6" fmla="*/ 34776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6" y="22680"/>
                      <a:pt x="46872" y="19656"/>
                    </a:cubicBezTo>
                    <a:cubicBezTo>
                      <a:pt x="43848" y="16633"/>
                      <a:pt x="39312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3"/>
                      <a:pt x="34776" y="0"/>
                      <a:pt x="39312" y="0"/>
                    </a:cubicBezTo>
                    <a:cubicBezTo>
                      <a:pt x="48384" y="1513"/>
                      <a:pt x="55944" y="3024"/>
                      <a:pt x="61992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0" name="Forma Livre: Forma 1149">
                <a:extLst>
                  <a:ext uri="{FF2B5EF4-FFF2-40B4-BE49-F238E27FC236}">
                    <a16:creationId xmlns:a16="http://schemas.microsoft.com/office/drawing/2014/main" id="{10B2E3CE-98D3-AB15-D0C6-82625A186E44}"/>
                  </a:ext>
                </a:extLst>
              </p:cNvPr>
              <p:cNvSpPr/>
              <p:nvPr/>
            </p:nvSpPr>
            <p:spPr>
              <a:xfrm>
                <a:off x="6213951" y="9041559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5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5 w 74682"/>
                  <a:gd name="connsiteY10" fmla="*/ 95257 h 98281"/>
                  <a:gd name="connsiteX11" fmla="*/ 33857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8 h 98281"/>
                  <a:gd name="connsiteX17" fmla="*/ 45954 w 74682"/>
                  <a:gd name="connsiteY17" fmla="*/ 43848 h 98281"/>
                  <a:gd name="connsiteX18" fmla="*/ 36882 w 74682"/>
                  <a:gd name="connsiteY18" fmla="*/ 40825 h 98281"/>
                  <a:gd name="connsiteX19" fmla="*/ 27809 w 74682"/>
                  <a:gd name="connsiteY19" fmla="*/ 43848 h 98281"/>
                  <a:gd name="connsiteX20" fmla="*/ 20249 w 74682"/>
                  <a:gd name="connsiteY20" fmla="*/ 51408 h 98281"/>
                  <a:gd name="connsiteX21" fmla="*/ 17225 w 74682"/>
                  <a:gd name="connsiteY21" fmla="*/ 63505 h 98281"/>
                  <a:gd name="connsiteX22" fmla="*/ 20249 w 74682"/>
                  <a:gd name="connsiteY22" fmla="*/ 75601 h 98281"/>
                  <a:gd name="connsiteX23" fmla="*/ 27809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8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5"/>
                      <a:pt x="26297" y="24192"/>
                      <a:pt x="32345" y="24192"/>
                    </a:cubicBezTo>
                    <a:cubicBezTo>
                      <a:pt x="36882" y="24192"/>
                      <a:pt x="41417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5" y="95257"/>
                    </a:cubicBezTo>
                    <a:cubicBezTo>
                      <a:pt x="42930" y="96769"/>
                      <a:pt x="38394" y="98281"/>
                      <a:pt x="33857" y="98281"/>
                    </a:cubicBezTo>
                    <a:cubicBezTo>
                      <a:pt x="27809" y="98281"/>
                      <a:pt x="21761" y="96769"/>
                      <a:pt x="17225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8"/>
                      <a:pt x="593" y="68041"/>
                      <a:pt x="593" y="60481"/>
                    </a:cubicBezTo>
                    <a:cubicBezTo>
                      <a:pt x="-919" y="54432"/>
                      <a:pt x="593" y="48385"/>
                      <a:pt x="3617" y="42336"/>
                    </a:cubicBezTo>
                    <a:close/>
                    <a:moveTo>
                      <a:pt x="53514" y="51408"/>
                    </a:moveTo>
                    <a:cubicBezTo>
                      <a:pt x="52002" y="48385"/>
                      <a:pt x="48978" y="45361"/>
                      <a:pt x="45954" y="43848"/>
                    </a:cubicBezTo>
                    <a:cubicBezTo>
                      <a:pt x="42930" y="42336"/>
                      <a:pt x="39905" y="40825"/>
                      <a:pt x="36882" y="40825"/>
                    </a:cubicBezTo>
                    <a:cubicBezTo>
                      <a:pt x="33857" y="40825"/>
                      <a:pt x="30834" y="42336"/>
                      <a:pt x="27809" y="43848"/>
                    </a:cubicBezTo>
                    <a:cubicBezTo>
                      <a:pt x="24785" y="45361"/>
                      <a:pt x="23274" y="48385"/>
                      <a:pt x="20249" y="51408"/>
                    </a:cubicBezTo>
                    <a:cubicBezTo>
                      <a:pt x="18737" y="54432"/>
                      <a:pt x="17225" y="58968"/>
                      <a:pt x="17225" y="63505"/>
                    </a:cubicBezTo>
                    <a:cubicBezTo>
                      <a:pt x="17225" y="68041"/>
                      <a:pt x="18737" y="71065"/>
                      <a:pt x="20249" y="75601"/>
                    </a:cubicBezTo>
                    <a:cubicBezTo>
                      <a:pt x="21761" y="78625"/>
                      <a:pt x="24785" y="81648"/>
                      <a:pt x="27809" y="83161"/>
                    </a:cubicBezTo>
                    <a:cubicBezTo>
                      <a:pt x="30834" y="84673"/>
                      <a:pt x="33857" y="86185"/>
                      <a:pt x="36882" y="86185"/>
                    </a:cubicBezTo>
                    <a:cubicBezTo>
                      <a:pt x="39905" y="86185"/>
                      <a:pt x="42930" y="84673"/>
                      <a:pt x="45954" y="83161"/>
                    </a:cubicBezTo>
                    <a:cubicBezTo>
                      <a:pt x="48978" y="81648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8"/>
                      <a:pt x="56538" y="54432"/>
                      <a:pt x="53514" y="5140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1" name="Forma Livre: Forma 1150">
                <a:extLst>
                  <a:ext uri="{FF2B5EF4-FFF2-40B4-BE49-F238E27FC236}">
                    <a16:creationId xmlns:a16="http://schemas.microsoft.com/office/drawing/2014/main" id="{25BC8F06-F1A9-A93E-D579-96E4F083BE45}"/>
                  </a:ext>
                </a:extLst>
              </p:cNvPr>
              <p:cNvSpPr/>
              <p:nvPr/>
            </p:nvSpPr>
            <p:spPr>
              <a:xfrm>
                <a:off x="5526575" y="9221488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4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4 w 72576"/>
                  <a:gd name="connsiteY19" fmla="*/ 21169 h 75600"/>
                  <a:gd name="connsiteX20" fmla="*/ 36288 w 72576"/>
                  <a:gd name="connsiteY20" fmla="*/ 16633 h 75600"/>
                  <a:gd name="connsiteX21" fmla="*/ 24192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4" y="4537"/>
                    </a:cubicBezTo>
                    <a:cubicBezTo>
                      <a:pt x="61992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4" y="21169"/>
                    </a:cubicBezTo>
                    <a:cubicBezTo>
                      <a:pt x="45361" y="18144"/>
                      <a:pt x="40824" y="16633"/>
                      <a:pt x="36288" y="16633"/>
                    </a:cubicBezTo>
                    <a:cubicBezTo>
                      <a:pt x="31752" y="16633"/>
                      <a:pt x="27216" y="18144"/>
                      <a:pt x="24192" y="21169"/>
                    </a:cubicBezTo>
                    <a:cubicBezTo>
                      <a:pt x="21168" y="24193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2" name="Forma Livre: Forma 1151">
                <a:extLst>
                  <a:ext uri="{FF2B5EF4-FFF2-40B4-BE49-F238E27FC236}">
                    <a16:creationId xmlns:a16="http://schemas.microsoft.com/office/drawing/2014/main" id="{75072C49-CC16-877F-3EE5-134FA9DF2B75}"/>
                  </a:ext>
                </a:extLst>
              </p:cNvPr>
              <p:cNvSpPr/>
              <p:nvPr/>
            </p:nvSpPr>
            <p:spPr>
              <a:xfrm>
                <a:off x="5611248" y="9224512"/>
                <a:ext cx="69552" cy="74089"/>
              </a:xfrm>
              <a:custGeom>
                <a:avLst/>
                <a:gdLst>
                  <a:gd name="connsiteX0" fmla="*/ 61993 w 69552"/>
                  <a:gd name="connsiteY0" fmla="*/ 7560 h 74089"/>
                  <a:gd name="connsiteX1" fmla="*/ 69553 w 69552"/>
                  <a:gd name="connsiteY1" fmla="*/ 30240 h 74089"/>
                  <a:gd name="connsiteX2" fmla="*/ 69553 w 69552"/>
                  <a:gd name="connsiteY2" fmla="*/ 72577 h 74089"/>
                  <a:gd name="connsiteX3" fmla="*/ 51409 w 69552"/>
                  <a:gd name="connsiteY3" fmla="*/ 72577 h 74089"/>
                  <a:gd name="connsiteX4" fmla="*/ 51409 w 69552"/>
                  <a:gd name="connsiteY4" fmla="*/ 33265 h 74089"/>
                  <a:gd name="connsiteX5" fmla="*/ 46873 w 69552"/>
                  <a:gd name="connsiteY5" fmla="*/ 19656 h 74089"/>
                  <a:gd name="connsiteX6" fmla="*/ 34777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7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7560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7560"/>
                    </a:moveTo>
                    <a:cubicBezTo>
                      <a:pt x="68041" y="13609"/>
                      <a:pt x="69553" y="21169"/>
                      <a:pt x="69553" y="30240"/>
                    </a:cubicBezTo>
                    <a:lnTo>
                      <a:pt x="69553" y="72577"/>
                    </a:lnTo>
                    <a:lnTo>
                      <a:pt x="51409" y="72577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3"/>
                      <a:pt x="39313" y="15120"/>
                      <a:pt x="34777" y="15120"/>
                    </a:cubicBezTo>
                    <a:cubicBezTo>
                      <a:pt x="30240" y="15120"/>
                      <a:pt x="25705" y="16633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3"/>
                      <a:pt x="34777" y="0"/>
                      <a:pt x="39313" y="0"/>
                    </a:cubicBezTo>
                    <a:cubicBezTo>
                      <a:pt x="49897" y="0"/>
                      <a:pt x="55945" y="3024"/>
                      <a:pt x="61993" y="756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3" name="Forma Livre: Forma 1152">
                <a:extLst>
                  <a:ext uri="{FF2B5EF4-FFF2-40B4-BE49-F238E27FC236}">
                    <a16:creationId xmlns:a16="http://schemas.microsoft.com/office/drawing/2014/main" id="{B682CF0C-21A5-7447-9324-31BD9F0E3FC6}"/>
                  </a:ext>
                </a:extLst>
              </p:cNvPr>
              <p:cNvSpPr/>
              <p:nvPr/>
            </p:nvSpPr>
            <p:spPr>
              <a:xfrm>
                <a:off x="5694409" y="922148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9 h 75600"/>
                  <a:gd name="connsiteX20" fmla="*/ 36289 w 72577"/>
                  <a:gd name="connsiteY20" fmla="*/ 16633 h 75600"/>
                  <a:gd name="connsiteX21" fmla="*/ 24192 w 72577"/>
                  <a:gd name="connsiteY21" fmla="*/ 21169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9" y="16633"/>
                    </a:cubicBezTo>
                    <a:cubicBezTo>
                      <a:pt x="31752" y="16633"/>
                      <a:pt x="27217" y="18144"/>
                      <a:pt x="24192" y="21169"/>
                    </a:cubicBezTo>
                    <a:cubicBezTo>
                      <a:pt x="21169" y="24193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4" name="Forma Livre: Forma 1153">
                <a:extLst>
                  <a:ext uri="{FF2B5EF4-FFF2-40B4-BE49-F238E27FC236}">
                    <a16:creationId xmlns:a16="http://schemas.microsoft.com/office/drawing/2014/main" id="{F87DDA8B-DB67-C414-6860-CB03807C1FDF}"/>
                  </a:ext>
                </a:extLst>
              </p:cNvPr>
              <p:cNvSpPr/>
              <p:nvPr/>
            </p:nvSpPr>
            <p:spPr>
              <a:xfrm>
                <a:off x="5780594" y="9224512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6 h 74089"/>
                  <a:gd name="connsiteX3" fmla="*/ 36288 w 40824"/>
                  <a:gd name="connsiteY3" fmla="*/ 19656 h 74089"/>
                  <a:gd name="connsiteX4" fmla="*/ 22680 w 40824"/>
                  <a:gd name="connsiteY4" fmla="*/ 24193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3 h 74089"/>
                  <a:gd name="connsiteX9" fmla="*/ 18144 w 40824"/>
                  <a:gd name="connsiteY9" fmla="*/ 1513 h 74089"/>
                  <a:gd name="connsiteX10" fmla="*/ 18144 w 40824"/>
                  <a:gd name="connsiteY10" fmla="*/ 12096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2" y="1513"/>
                      <a:pt x="34776" y="0"/>
                      <a:pt x="40825" y="0"/>
                    </a:cubicBezTo>
                    <a:lnTo>
                      <a:pt x="40825" y="19656"/>
                    </a:lnTo>
                    <a:lnTo>
                      <a:pt x="36288" y="19656"/>
                    </a:lnTo>
                    <a:cubicBezTo>
                      <a:pt x="30240" y="19656"/>
                      <a:pt x="25705" y="21169"/>
                      <a:pt x="22680" y="24193"/>
                    </a:cubicBezTo>
                    <a:cubicBezTo>
                      <a:pt x="19656" y="27216"/>
                      <a:pt x="18144" y="31753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5" name="Forma Livre: Forma 1154">
                <a:extLst>
                  <a:ext uri="{FF2B5EF4-FFF2-40B4-BE49-F238E27FC236}">
                    <a16:creationId xmlns:a16="http://schemas.microsoft.com/office/drawing/2014/main" id="{D6946A5A-4575-8A9A-101F-79DE0377AEEB}"/>
                  </a:ext>
                </a:extLst>
              </p:cNvPr>
              <p:cNvSpPr/>
              <p:nvPr/>
            </p:nvSpPr>
            <p:spPr>
              <a:xfrm>
                <a:off x="5828979" y="9224512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3 h 110377"/>
                  <a:gd name="connsiteX3" fmla="*/ 74089 w 74088"/>
                  <a:gd name="connsiteY3" fmla="*/ 1513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10 h 110377"/>
                  <a:gd name="connsiteX14" fmla="*/ 55944 w 74088"/>
                  <a:gd name="connsiteY14" fmla="*/ 74089 h 110377"/>
                  <a:gd name="connsiteX15" fmla="*/ 55944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2921 w 74088"/>
                  <a:gd name="connsiteY25" fmla="*/ 25705 h 110377"/>
                  <a:gd name="connsiteX26" fmla="*/ 45361 w 74088"/>
                  <a:gd name="connsiteY26" fmla="*/ 18144 h 110377"/>
                  <a:gd name="connsiteX27" fmla="*/ 36288 w 74088"/>
                  <a:gd name="connsiteY27" fmla="*/ 15120 h 110377"/>
                  <a:gd name="connsiteX28" fmla="*/ 27216 w 74088"/>
                  <a:gd name="connsiteY28" fmla="*/ 18144 h 110377"/>
                  <a:gd name="connsiteX29" fmla="*/ 19656 w 74088"/>
                  <a:gd name="connsiteY29" fmla="*/ 25705 h 110377"/>
                  <a:gd name="connsiteX30" fmla="*/ 16632 w 74088"/>
                  <a:gd name="connsiteY30" fmla="*/ 37800 h 110377"/>
                  <a:gd name="connsiteX31" fmla="*/ 19656 w 74088"/>
                  <a:gd name="connsiteY31" fmla="*/ 49896 h 110377"/>
                  <a:gd name="connsiteX32" fmla="*/ 27216 w 74088"/>
                  <a:gd name="connsiteY32" fmla="*/ 57457 h 110377"/>
                  <a:gd name="connsiteX33" fmla="*/ 36288 w 74088"/>
                  <a:gd name="connsiteY33" fmla="*/ 60481 h 110377"/>
                  <a:gd name="connsiteX34" fmla="*/ 45361 w 74088"/>
                  <a:gd name="connsiteY34" fmla="*/ 57457 h 110377"/>
                  <a:gd name="connsiteX35" fmla="*/ 52921 w 74088"/>
                  <a:gd name="connsiteY35" fmla="*/ 49896 h 110377"/>
                  <a:gd name="connsiteX36" fmla="*/ 55944 w 74088"/>
                  <a:gd name="connsiteY36" fmla="*/ 37800 h 110377"/>
                  <a:gd name="connsiteX37" fmla="*/ 52921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9" y="4536"/>
                      <a:pt x="54432" y="7560"/>
                      <a:pt x="55944" y="12096"/>
                    </a:cubicBezTo>
                    <a:lnTo>
                      <a:pt x="55944" y="1513"/>
                    </a:lnTo>
                    <a:lnTo>
                      <a:pt x="74089" y="1513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4"/>
                      <a:pt x="63505" y="102817"/>
                      <a:pt x="57457" y="105841"/>
                    </a:cubicBezTo>
                    <a:cubicBezTo>
                      <a:pt x="51409" y="108866"/>
                      <a:pt x="45361" y="110377"/>
                      <a:pt x="37800" y="110377"/>
                    </a:cubicBezTo>
                    <a:cubicBezTo>
                      <a:pt x="27216" y="110377"/>
                      <a:pt x="19656" y="107354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10"/>
                      <a:pt x="25704" y="90721"/>
                    </a:cubicBezTo>
                    <a:cubicBezTo>
                      <a:pt x="28728" y="92234"/>
                      <a:pt x="33264" y="93745"/>
                      <a:pt x="37800" y="93745"/>
                    </a:cubicBezTo>
                    <a:cubicBezTo>
                      <a:pt x="43848" y="93745"/>
                      <a:pt x="46872" y="92234"/>
                      <a:pt x="51409" y="89210"/>
                    </a:cubicBezTo>
                    <a:cubicBezTo>
                      <a:pt x="54432" y="86185"/>
                      <a:pt x="55944" y="81649"/>
                      <a:pt x="55944" y="74089"/>
                    </a:cubicBezTo>
                    <a:lnTo>
                      <a:pt x="55944" y="63505"/>
                    </a:lnTo>
                    <a:cubicBezTo>
                      <a:pt x="52921" y="66529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3"/>
                      <a:pt x="27216" y="0"/>
                      <a:pt x="33264" y="0"/>
                    </a:cubicBezTo>
                    <a:cubicBezTo>
                      <a:pt x="37800" y="0"/>
                      <a:pt x="42336" y="0"/>
                      <a:pt x="46872" y="3024"/>
                    </a:cubicBezTo>
                    <a:close/>
                    <a:moveTo>
                      <a:pt x="52921" y="25705"/>
                    </a:moveTo>
                    <a:cubicBezTo>
                      <a:pt x="51409" y="22680"/>
                      <a:pt x="48384" y="19656"/>
                      <a:pt x="45361" y="18144"/>
                    </a:cubicBezTo>
                    <a:cubicBezTo>
                      <a:pt x="42336" y="16633"/>
                      <a:pt x="39312" y="15120"/>
                      <a:pt x="36288" y="15120"/>
                    </a:cubicBezTo>
                    <a:cubicBezTo>
                      <a:pt x="33264" y="15120"/>
                      <a:pt x="30240" y="16633"/>
                      <a:pt x="27216" y="18144"/>
                    </a:cubicBezTo>
                    <a:cubicBezTo>
                      <a:pt x="24192" y="19656"/>
                      <a:pt x="22680" y="22680"/>
                      <a:pt x="19656" y="25705"/>
                    </a:cubicBezTo>
                    <a:cubicBezTo>
                      <a:pt x="18144" y="28729"/>
                      <a:pt x="16632" y="33265"/>
                      <a:pt x="16632" y="37800"/>
                    </a:cubicBezTo>
                    <a:cubicBezTo>
                      <a:pt x="16632" y="42336"/>
                      <a:pt x="18144" y="45361"/>
                      <a:pt x="19656" y="49896"/>
                    </a:cubicBezTo>
                    <a:cubicBezTo>
                      <a:pt x="21168" y="52921"/>
                      <a:pt x="24192" y="55945"/>
                      <a:pt x="27216" y="57457"/>
                    </a:cubicBezTo>
                    <a:cubicBezTo>
                      <a:pt x="30240" y="58969"/>
                      <a:pt x="33264" y="60481"/>
                      <a:pt x="36288" y="60481"/>
                    </a:cubicBezTo>
                    <a:cubicBezTo>
                      <a:pt x="39312" y="60481"/>
                      <a:pt x="42336" y="58969"/>
                      <a:pt x="45361" y="57457"/>
                    </a:cubicBezTo>
                    <a:cubicBezTo>
                      <a:pt x="48384" y="55945"/>
                      <a:pt x="51409" y="52921"/>
                      <a:pt x="52921" y="49896"/>
                    </a:cubicBezTo>
                    <a:cubicBezTo>
                      <a:pt x="54432" y="46873"/>
                      <a:pt x="55944" y="42336"/>
                      <a:pt x="55944" y="37800"/>
                    </a:cubicBezTo>
                    <a:cubicBezTo>
                      <a:pt x="55944" y="33265"/>
                      <a:pt x="55944" y="28729"/>
                      <a:pt x="52921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6" name="Forma Livre: Forma 1155">
                <a:extLst>
                  <a:ext uri="{FF2B5EF4-FFF2-40B4-BE49-F238E27FC236}">
                    <a16:creationId xmlns:a16="http://schemas.microsoft.com/office/drawing/2014/main" id="{9A52C07B-02B3-8FD1-D127-18FB77A4A531}"/>
                  </a:ext>
                </a:extLst>
              </p:cNvPr>
              <p:cNvSpPr/>
              <p:nvPr/>
            </p:nvSpPr>
            <p:spPr>
              <a:xfrm>
                <a:off x="5912140" y="9226025"/>
                <a:ext cx="78624" cy="107352"/>
              </a:xfrm>
              <a:custGeom>
                <a:avLst/>
                <a:gdLst>
                  <a:gd name="connsiteX0" fmla="*/ 78625 w 78624"/>
                  <a:gd name="connsiteY0" fmla="*/ 0 h 107352"/>
                  <a:gd name="connsiteX1" fmla="*/ 33264 w 78624"/>
                  <a:gd name="connsiteY1" fmla="*/ 107353 h 107352"/>
                  <a:gd name="connsiteX2" fmla="*/ 13608 w 78624"/>
                  <a:gd name="connsiteY2" fmla="*/ 107353 h 107352"/>
                  <a:gd name="connsiteX3" fmla="*/ 28728 w 78624"/>
                  <a:gd name="connsiteY3" fmla="*/ 71064 h 107352"/>
                  <a:gd name="connsiteX4" fmla="*/ 0 w 78624"/>
                  <a:gd name="connsiteY4" fmla="*/ 0 h 107352"/>
                  <a:gd name="connsiteX5" fmla="*/ 21168 w 78624"/>
                  <a:gd name="connsiteY5" fmla="*/ 0 h 107352"/>
                  <a:gd name="connsiteX6" fmla="*/ 39312 w 78624"/>
                  <a:gd name="connsiteY6" fmla="*/ 51408 h 107352"/>
                  <a:gd name="connsiteX7" fmla="*/ 58969 w 78624"/>
                  <a:gd name="connsiteY7" fmla="*/ 0 h 107352"/>
                  <a:gd name="connsiteX8" fmla="*/ 78625 w 78624"/>
                  <a:gd name="connsiteY8" fmla="*/ 0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4" h="107352">
                    <a:moveTo>
                      <a:pt x="78625" y="0"/>
                    </a:moveTo>
                    <a:lnTo>
                      <a:pt x="33264" y="107353"/>
                    </a:lnTo>
                    <a:lnTo>
                      <a:pt x="13608" y="107353"/>
                    </a:lnTo>
                    <a:lnTo>
                      <a:pt x="28728" y="71064"/>
                    </a:lnTo>
                    <a:lnTo>
                      <a:pt x="0" y="0"/>
                    </a:lnTo>
                    <a:lnTo>
                      <a:pt x="21168" y="0"/>
                    </a:lnTo>
                    <a:lnTo>
                      <a:pt x="39312" y="51408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7" name="Forma Livre: Forma 1156">
                <a:extLst>
                  <a:ext uri="{FF2B5EF4-FFF2-40B4-BE49-F238E27FC236}">
                    <a16:creationId xmlns:a16="http://schemas.microsoft.com/office/drawing/2014/main" id="{F18499AA-C6D3-4966-12A0-A35C1FBFD54E}"/>
                  </a:ext>
                </a:extLst>
              </p:cNvPr>
              <p:cNvSpPr/>
              <p:nvPr/>
            </p:nvSpPr>
            <p:spPr>
              <a:xfrm>
                <a:off x="6031590" y="9224512"/>
                <a:ext cx="42336" cy="74089"/>
              </a:xfrm>
              <a:custGeom>
                <a:avLst/>
                <a:gdLst>
                  <a:gd name="connsiteX0" fmla="*/ 28728 w 42336"/>
                  <a:gd name="connsiteY0" fmla="*/ 3024 h 74089"/>
                  <a:gd name="connsiteX1" fmla="*/ 42336 w 42336"/>
                  <a:gd name="connsiteY1" fmla="*/ 0 h 74089"/>
                  <a:gd name="connsiteX2" fmla="*/ 42336 w 42336"/>
                  <a:gd name="connsiteY2" fmla="*/ 19656 h 74089"/>
                  <a:gd name="connsiteX3" fmla="*/ 36288 w 42336"/>
                  <a:gd name="connsiteY3" fmla="*/ 19656 h 74089"/>
                  <a:gd name="connsiteX4" fmla="*/ 22680 w 42336"/>
                  <a:gd name="connsiteY4" fmla="*/ 24193 h 74089"/>
                  <a:gd name="connsiteX5" fmla="*/ 18144 w 42336"/>
                  <a:gd name="connsiteY5" fmla="*/ 37800 h 74089"/>
                  <a:gd name="connsiteX6" fmla="*/ 18144 w 42336"/>
                  <a:gd name="connsiteY6" fmla="*/ 74089 h 74089"/>
                  <a:gd name="connsiteX7" fmla="*/ 0 w 42336"/>
                  <a:gd name="connsiteY7" fmla="*/ 74089 h 74089"/>
                  <a:gd name="connsiteX8" fmla="*/ 0 w 42336"/>
                  <a:gd name="connsiteY8" fmla="*/ 1513 h 74089"/>
                  <a:gd name="connsiteX9" fmla="*/ 18144 w 42336"/>
                  <a:gd name="connsiteY9" fmla="*/ 1513 h 74089"/>
                  <a:gd name="connsiteX10" fmla="*/ 18144 w 42336"/>
                  <a:gd name="connsiteY10" fmla="*/ 12096 h 74089"/>
                  <a:gd name="connsiteX11" fmla="*/ 28728 w 42336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336" h="74089">
                    <a:moveTo>
                      <a:pt x="28728" y="3024"/>
                    </a:moveTo>
                    <a:cubicBezTo>
                      <a:pt x="33264" y="1513"/>
                      <a:pt x="36288" y="0"/>
                      <a:pt x="42336" y="0"/>
                    </a:cubicBezTo>
                    <a:lnTo>
                      <a:pt x="42336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9"/>
                      <a:pt x="22680" y="24193"/>
                    </a:cubicBezTo>
                    <a:cubicBezTo>
                      <a:pt x="19656" y="27216"/>
                      <a:pt x="18144" y="31753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8728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8" name="Forma Livre: Forma 1157">
                <a:extLst>
                  <a:ext uri="{FF2B5EF4-FFF2-40B4-BE49-F238E27FC236}">
                    <a16:creationId xmlns:a16="http://schemas.microsoft.com/office/drawing/2014/main" id="{C21A24C6-F721-F0A9-14C8-F4B7CF16D569}"/>
                  </a:ext>
                </a:extLst>
              </p:cNvPr>
              <p:cNvSpPr/>
              <p:nvPr/>
            </p:nvSpPr>
            <p:spPr>
              <a:xfrm>
                <a:off x="6081486" y="922148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8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8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9 h 75600"/>
                  <a:gd name="connsiteX20" fmla="*/ 36288 w 72577"/>
                  <a:gd name="connsiteY20" fmla="*/ 16633 h 75600"/>
                  <a:gd name="connsiteX21" fmla="*/ 24192 w 72577"/>
                  <a:gd name="connsiteY21" fmla="*/ 21169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7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8" y="16633"/>
                    </a:cubicBezTo>
                    <a:cubicBezTo>
                      <a:pt x="31752" y="16633"/>
                      <a:pt x="27217" y="18144"/>
                      <a:pt x="24192" y="21169"/>
                    </a:cubicBezTo>
                    <a:cubicBezTo>
                      <a:pt x="21168" y="24193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59" name="Forma Livre: Forma 1158">
                <a:extLst>
                  <a:ext uri="{FF2B5EF4-FFF2-40B4-BE49-F238E27FC236}">
                    <a16:creationId xmlns:a16="http://schemas.microsoft.com/office/drawing/2014/main" id="{DF2898E2-5A0F-63D7-5391-6B6F9698C038}"/>
                  </a:ext>
                </a:extLst>
              </p:cNvPr>
              <p:cNvSpPr/>
              <p:nvPr/>
            </p:nvSpPr>
            <p:spPr>
              <a:xfrm>
                <a:off x="6167671" y="9200321"/>
                <a:ext cx="18143" cy="96768"/>
              </a:xfrm>
              <a:custGeom>
                <a:avLst/>
                <a:gdLst>
                  <a:gd name="connsiteX0" fmla="*/ 18144 w 18143"/>
                  <a:gd name="connsiteY0" fmla="*/ 0 h 96768"/>
                  <a:gd name="connsiteX1" fmla="*/ 18144 w 18143"/>
                  <a:gd name="connsiteY1" fmla="*/ 96769 h 96768"/>
                  <a:gd name="connsiteX2" fmla="*/ 0 w 18143"/>
                  <a:gd name="connsiteY2" fmla="*/ 96769 h 96768"/>
                  <a:gd name="connsiteX3" fmla="*/ 0 w 18143"/>
                  <a:gd name="connsiteY3" fmla="*/ 0 h 96768"/>
                  <a:gd name="connsiteX4" fmla="*/ 18144 w 18143"/>
                  <a:gd name="connsiteY4" fmla="*/ 0 h 96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3" h="96768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0" name="Forma Livre: Forma 1159">
                <a:extLst>
                  <a:ext uri="{FF2B5EF4-FFF2-40B4-BE49-F238E27FC236}">
                    <a16:creationId xmlns:a16="http://schemas.microsoft.com/office/drawing/2014/main" id="{3A8C5D70-57EF-F86B-E12D-2E4EA7072470}"/>
                  </a:ext>
                </a:extLst>
              </p:cNvPr>
              <p:cNvSpPr/>
              <p:nvPr/>
            </p:nvSpPr>
            <p:spPr>
              <a:xfrm>
                <a:off x="6196400" y="9224512"/>
                <a:ext cx="75600" cy="75600"/>
              </a:xfrm>
              <a:custGeom>
                <a:avLst/>
                <a:gdLst>
                  <a:gd name="connsiteX0" fmla="*/ 6048 w 75600"/>
                  <a:gd name="connsiteY0" fmla="*/ 18144 h 75600"/>
                  <a:gd name="connsiteX1" fmla="*/ 18144 w 75600"/>
                  <a:gd name="connsiteY1" fmla="*/ 4536 h 75600"/>
                  <a:gd name="connsiteX2" fmla="*/ 34776 w 75600"/>
                  <a:gd name="connsiteY2" fmla="*/ 0 h 75600"/>
                  <a:gd name="connsiteX3" fmla="*/ 48385 w 75600"/>
                  <a:gd name="connsiteY3" fmla="*/ 3024 h 75600"/>
                  <a:gd name="connsiteX4" fmla="*/ 57457 w 75600"/>
                  <a:gd name="connsiteY4" fmla="*/ 10584 h 75600"/>
                  <a:gd name="connsiteX5" fmla="*/ 57457 w 75600"/>
                  <a:gd name="connsiteY5" fmla="*/ 0 h 75600"/>
                  <a:gd name="connsiteX6" fmla="*/ 75601 w 75600"/>
                  <a:gd name="connsiteY6" fmla="*/ 0 h 75600"/>
                  <a:gd name="connsiteX7" fmla="*/ 75601 w 75600"/>
                  <a:gd name="connsiteY7" fmla="*/ 72577 h 75600"/>
                  <a:gd name="connsiteX8" fmla="*/ 57457 w 75600"/>
                  <a:gd name="connsiteY8" fmla="*/ 72577 h 75600"/>
                  <a:gd name="connsiteX9" fmla="*/ 57457 w 75600"/>
                  <a:gd name="connsiteY9" fmla="*/ 63505 h 75600"/>
                  <a:gd name="connsiteX10" fmla="*/ 48385 w 75600"/>
                  <a:gd name="connsiteY10" fmla="*/ 72577 h 75600"/>
                  <a:gd name="connsiteX11" fmla="*/ 33265 w 75600"/>
                  <a:gd name="connsiteY11" fmla="*/ 75601 h 75600"/>
                  <a:gd name="connsiteX12" fmla="*/ 16632 w 75600"/>
                  <a:gd name="connsiteY12" fmla="*/ 71065 h 75600"/>
                  <a:gd name="connsiteX13" fmla="*/ 4536 w 75600"/>
                  <a:gd name="connsiteY13" fmla="*/ 57457 h 75600"/>
                  <a:gd name="connsiteX14" fmla="*/ 0 w 75600"/>
                  <a:gd name="connsiteY14" fmla="*/ 37800 h 75600"/>
                  <a:gd name="connsiteX15" fmla="*/ 6048 w 75600"/>
                  <a:gd name="connsiteY15" fmla="*/ 18144 h 75600"/>
                  <a:gd name="connsiteX16" fmla="*/ 57457 w 75600"/>
                  <a:gd name="connsiteY16" fmla="*/ 25705 h 75600"/>
                  <a:gd name="connsiteX17" fmla="*/ 49896 w 75600"/>
                  <a:gd name="connsiteY17" fmla="*/ 18144 h 75600"/>
                  <a:gd name="connsiteX18" fmla="*/ 40825 w 75600"/>
                  <a:gd name="connsiteY18" fmla="*/ 15120 h 75600"/>
                  <a:gd name="connsiteX19" fmla="*/ 31752 w 75600"/>
                  <a:gd name="connsiteY19" fmla="*/ 18144 h 75600"/>
                  <a:gd name="connsiteX20" fmla="*/ 24192 w 75600"/>
                  <a:gd name="connsiteY20" fmla="*/ 25705 h 75600"/>
                  <a:gd name="connsiteX21" fmla="*/ 21168 w 75600"/>
                  <a:gd name="connsiteY21" fmla="*/ 37800 h 75600"/>
                  <a:gd name="connsiteX22" fmla="*/ 24192 w 75600"/>
                  <a:gd name="connsiteY22" fmla="*/ 49896 h 75600"/>
                  <a:gd name="connsiteX23" fmla="*/ 31752 w 75600"/>
                  <a:gd name="connsiteY23" fmla="*/ 57457 h 75600"/>
                  <a:gd name="connsiteX24" fmla="*/ 40825 w 75600"/>
                  <a:gd name="connsiteY24" fmla="*/ 60481 h 75600"/>
                  <a:gd name="connsiteX25" fmla="*/ 49896 w 75600"/>
                  <a:gd name="connsiteY25" fmla="*/ 57457 h 75600"/>
                  <a:gd name="connsiteX26" fmla="*/ 57457 w 75600"/>
                  <a:gd name="connsiteY26" fmla="*/ 49896 h 75600"/>
                  <a:gd name="connsiteX27" fmla="*/ 60481 w 75600"/>
                  <a:gd name="connsiteY27" fmla="*/ 37800 h 75600"/>
                  <a:gd name="connsiteX28" fmla="*/ 57457 w 75600"/>
                  <a:gd name="connsiteY28" fmla="*/ 2570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5600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3505"/>
                    </a:lnTo>
                    <a:cubicBezTo>
                      <a:pt x="54433" y="66529"/>
                      <a:pt x="51409" y="69553"/>
                      <a:pt x="48385" y="72577"/>
                    </a:cubicBezTo>
                    <a:cubicBezTo>
                      <a:pt x="45361" y="75601"/>
                      <a:pt x="39313" y="75601"/>
                      <a:pt x="33265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1512" y="30240"/>
                      <a:pt x="3024" y="22680"/>
                      <a:pt x="6048" y="18144"/>
                    </a:cubicBezTo>
                    <a:close/>
                    <a:moveTo>
                      <a:pt x="57457" y="25705"/>
                    </a:moveTo>
                    <a:cubicBezTo>
                      <a:pt x="55945" y="22680"/>
                      <a:pt x="52921" y="19656"/>
                      <a:pt x="49896" y="18144"/>
                    </a:cubicBezTo>
                    <a:cubicBezTo>
                      <a:pt x="46873" y="16633"/>
                      <a:pt x="43848" y="15120"/>
                      <a:pt x="40825" y="15120"/>
                    </a:cubicBezTo>
                    <a:cubicBezTo>
                      <a:pt x="37800" y="15120"/>
                      <a:pt x="34776" y="16633"/>
                      <a:pt x="31752" y="18144"/>
                    </a:cubicBezTo>
                    <a:cubicBezTo>
                      <a:pt x="28728" y="19656"/>
                      <a:pt x="27216" y="22680"/>
                      <a:pt x="24192" y="25705"/>
                    </a:cubicBezTo>
                    <a:cubicBezTo>
                      <a:pt x="22680" y="28729"/>
                      <a:pt x="21168" y="33265"/>
                      <a:pt x="21168" y="37800"/>
                    </a:cubicBezTo>
                    <a:cubicBezTo>
                      <a:pt x="21168" y="42336"/>
                      <a:pt x="22680" y="45361"/>
                      <a:pt x="24192" y="49896"/>
                    </a:cubicBezTo>
                    <a:cubicBezTo>
                      <a:pt x="25705" y="52921"/>
                      <a:pt x="28728" y="55945"/>
                      <a:pt x="31752" y="57457"/>
                    </a:cubicBezTo>
                    <a:cubicBezTo>
                      <a:pt x="34776" y="58969"/>
                      <a:pt x="37800" y="60481"/>
                      <a:pt x="40825" y="60481"/>
                    </a:cubicBezTo>
                    <a:cubicBezTo>
                      <a:pt x="43848" y="60481"/>
                      <a:pt x="46873" y="58969"/>
                      <a:pt x="49896" y="57457"/>
                    </a:cubicBezTo>
                    <a:cubicBezTo>
                      <a:pt x="52921" y="55945"/>
                      <a:pt x="55945" y="52921"/>
                      <a:pt x="57457" y="49896"/>
                    </a:cubicBezTo>
                    <a:cubicBezTo>
                      <a:pt x="58969" y="46873"/>
                      <a:pt x="60481" y="42336"/>
                      <a:pt x="60481" y="37800"/>
                    </a:cubicBezTo>
                    <a:cubicBezTo>
                      <a:pt x="60481" y="33265"/>
                      <a:pt x="58969" y="28729"/>
                      <a:pt x="57457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1" name="Forma Livre: Forma 1160">
                <a:extLst>
                  <a:ext uri="{FF2B5EF4-FFF2-40B4-BE49-F238E27FC236}">
                    <a16:creationId xmlns:a16="http://schemas.microsoft.com/office/drawing/2014/main" id="{9E0C2CC9-CDA3-EA85-056A-81411FBA737B}"/>
                  </a:ext>
                </a:extLst>
              </p:cNvPr>
              <p:cNvSpPr/>
              <p:nvPr/>
            </p:nvSpPr>
            <p:spPr>
              <a:xfrm>
                <a:off x="6287121" y="9207881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8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8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2" name="Forma Livre: Forma 1161">
                <a:extLst>
                  <a:ext uri="{FF2B5EF4-FFF2-40B4-BE49-F238E27FC236}">
                    <a16:creationId xmlns:a16="http://schemas.microsoft.com/office/drawing/2014/main" id="{BE9EB1D1-D28D-6499-4432-ABC210F8C145}"/>
                  </a:ext>
                </a:extLst>
              </p:cNvPr>
              <p:cNvSpPr/>
              <p:nvPr/>
            </p:nvSpPr>
            <p:spPr>
              <a:xfrm>
                <a:off x="6340042" y="9221488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5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1409 w 72576"/>
                  <a:gd name="connsiteY18" fmla="*/ 33265 h 75600"/>
                  <a:gd name="connsiteX19" fmla="*/ 46873 w 72576"/>
                  <a:gd name="connsiteY19" fmla="*/ 21169 h 75600"/>
                  <a:gd name="connsiteX20" fmla="*/ 34776 w 72576"/>
                  <a:gd name="connsiteY20" fmla="*/ 16633 h 75600"/>
                  <a:gd name="connsiteX21" fmla="*/ 22680 w 72576"/>
                  <a:gd name="connsiteY21" fmla="*/ 21169 h 75600"/>
                  <a:gd name="connsiteX22" fmla="*/ 16632 w 72576"/>
                  <a:gd name="connsiteY22" fmla="*/ 33265 h 75600"/>
                  <a:gd name="connsiteX23" fmla="*/ 51409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9"/>
                      <a:pt x="49896" y="24193"/>
                      <a:pt x="46873" y="21169"/>
                    </a:cubicBezTo>
                    <a:cubicBezTo>
                      <a:pt x="43848" y="18144"/>
                      <a:pt x="39313" y="16633"/>
                      <a:pt x="34776" y="16633"/>
                    </a:cubicBezTo>
                    <a:cubicBezTo>
                      <a:pt x="30240" y="16633"/>
                      <a:pt x="25705" y="18144"/>
                      <a:pt x="22680" y="21169"/>
                    </a:cubicBezTo>
                    <a:cubicBezTo>
                      <a:pt x="19656" y="24193"/>
                      <a:pt x="18144" y="27217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3" name="Forma Livre: Forma 1162">
                <a:extLst>
                  <a:ext uri="{FF2B5EF4-FFF2-40B4-BE49-F238E27FC236}">
                    <a16:creationId xmlns:a16="http://schemas.microsoft.com/office/drawing/2014/main" id="{01321E9F-D757-345F-064A-CB9BF32F8313}"/>
                  </a:ext>
                </a:extLst>
              </p:cNvPr>
              <p:cNvSpPr/>
              <p:nvPr/>
            </p:nvSpPr>
            <p:spPr>
              <a:xfrm>
                <a:off x="6421097" y="9200321"/>
                <a:ext cx="74682" cy="99792"/>
              </a:xfrm>
              <a:custGeom>
                <a:avLst/>
                <a:gdLst>
                  <a:gd name="connsiteX0" fmla="*/ 3617 w 74682"/>
                  <a:gd name="connsiteY0" fmla="*/ 42336 h 99792"/>
                  <a:gd name="connsiteX1" fmla="*/ 15713 w 74682"/>
                  <a:gd name="connsiteY1" fmla="*/ 28728 h 99792"/>
                  <a:gd name="connsiteX2" fmla="*/ 32346 w 74682"/>
                  <a:gd name="connsiteY2" fmla="*/ 24192 h 99792"/>
                  <a:gd name="connsiteX3" fmla="*/ 45954 w 74682"/>
                  <a:gd name="connsiteY3" fmla="*/ 27216 h 99792"/>
                  <a:gd name="connsiteX4" fmla="*/ 56538 w 74682"/>
                  <a:gd name="connsiteY4" fmla="*/ 34776 h 99792"/>
                  <a:gd name="connsiteX5" fmla="*/ 56538 w 74682"/>
                  <a:gd name="connsiteY5" fmla="*/ 0 h 99792"/>
                  <a:gd name="connsiteX6" fmla="*/ 74682 w 74682"/>
                  <a:gd name="connsiteY6" fmla="*/ 0 h 99792"/>
                  <a:gd name="connsiteX7" fmla="*/ 74682 w 74682"/>
                  <a:gd name="connsiteY7" fmla="*/ 96769 h 99792"/>
                  <a:gd name="connsiteX8" fmla="*/ 56538 w 74682"/>
                  <a:gd name="connsiteY8" fmla="*/ 96769 h 99792"/>
                  <a:gd name="connsiteX9" fmla="*/ 56538 w 74682"/>
                  <a:gd name="connsiteY9" fmla="*/ 87697 h 99792"/>
                  <a:gd name="connsiteX10" fmla="*/ 47466 w 74682"/>
                  <a:gd name="connsiteY10" fmla="*/ 96769 h 99792"/>
                  <a:gd name="connsiteX11" fmla="*/ 33858 w 74682"/>
                  <a:gd name="connsiteY11" fmla="*/ 99793 h 99792"/>
                  <a:gd name="connsiteX12" fmla="*/ 17226 w 74682"/>
                  <a:gd name="connsiteY12" fmla="*/ 95257 h 99792"/>
                  <a:gd name="connsiteX13" fmla="*/ 5130 w 74682"/>
                  <a:gd name="connsiteY13" fmla="*/ 81648 h 99792"/>
                  <a:gd name="connsiteX14" fmla="*/ 593 w 74682"/>
                  <a:gd name="connsiteY14" fmla="*/ 61992 h 99792"/>
                  <a:gd name="connsiteX15" fmla="*/ 3617 w 74682"/>
                  <a:gd name="connsiteY15" fmla="*/ 42336 h 99792"/>
                  <a:gd name="connsiteX16" fmla="*/ 53514 w 74682"/>
                  <a:gd name="connsiteY16" fmla="*/ 49896 h 99792"/>
                  <a:gd name="connsiteX17" fmla="*/ 45954 w 74682"/>
                  <a:gd name="connsiteY17" fmla="*/ 42336 h 99792"/>
                  <a:gd name="connsiteX18" fmla="*/ 36882 w 74682"/>
                  <a:gd name="connsiteY18" fmla="*/ 39312 h 99792"/>
                  <a:gd name="connsiteX19" fmla="*/ 27810 w 74682"/>
                  <a:gd name="connsiteY19" fmla="*/ 42336 h 99792"/>
                  <a:gd name="connsiteX20" fmla="*/ 20250 w 74682"/>
                  <a:gd name="connsiteY20" fmla="*/ 49896 h 99792"/>
                  <a:gd name="connsiteX21" fmla="*/ 17226 w 74682"/>
                  <a:gd name="connsiteY21" fmla="*/ 61992 h 99792"/>
                  <a:gd name="connsiteX22" fmla="*/ 20250 w 74682"/>
                  <a:gd name="connsiteY22" fmla="*/ 74088 h 99792"/>
                  <a:gd name="connsiteX23" fmla="*/ 27810 w 74682"/>
                  <a:gd name="connsiteY23" fmla="*/ 81648 h 99792"/>
                  <a:gd name="connsiteX24" fmla="*/ 36882 w 74682"/>
                  <a:gd name="connsiteY24" fmla="*/ 84673 h 99792"/>
                  <a:gd name="connsiteX25" fmla="*/ 45954 w 74682"/>
                  <a:gd name="connsiteY25" fmla="*/ 81648 h 99792"/>
                  <a:gd name="connsiteX26" fmla="*/ 53514 w 74682"/>
                  <a:gd name="connsiteY26" fmla="*/ 74088 h 99792"/>
                  <a:gd name="connsiteX27" fmla="*/ 56538 w 74682"/>
                  <a:gd name="connsiteY27" fmla="*/ 61992 h 99792"/>
                  <a:gd name="connsiteX28" fmla="*/ 53514 w 74682"/>
                  <a:gd name="connsiteY28" fmla="*/ 49896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9792">
                    <a:moveTo>
                      <a:pt x="3617" y="42336"/>
                    </a:moveTo>
                    <a:cubicBezTo>
                      <a:pt x="6641" y="36288"/>
                      <a:pt x="11178" y="31752"/>
                      <a:pt x="15713" y="28728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7697"/>
                    </a:lnTo>
                    <a:cubicBezTo>
                      <a:pt x="53514" y="90721"/>
                      <a:pt x="50490" y="93745"/>
                      <a:pt x="47466" y="96769"/>
                    </a:cubicBezTo>
                    <a:cubicBezTo>
                      <a:pt x="42930" y="98281"/>
                      <a:pt x="38394" y="99793"/>
                      <a:pt x="33858" y="99793"/>
                    </a:cubicBezTo>
                    <a:cubicBezTo>
                      <a:pt x="27810" y="99793"/>
                      <a:pt x="21761" y="98281"/>
                      <a:pt x="17226" y="95257"/>
                    </a:cubicBezTo>
                    <a:cubicBezTo>
                      <a:pt x="12690" y="92233"/>
                      <a:pt x="8153" y="87697"/>
                      <a:pt x="5130" y="81648"/>
                    </a:cubicBezTo>
                    <a:cubicBezTo>
                      <a:pt x="2105" y="75601"/>
                      <a:pt x="593" y="69553"/>
                      <a:pt x="593" y="61992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8"/>
                      <a:pt x="45954" y="42336"/>
                    </a:cubicBezTo>
                    <a:cubicBezTo>
                      <a:pt x="42930" y="40825"/>
                      <a:pt x="39906" y="39312"/>
                      <a:pt x="36882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6" y="43848"/>
                      <a:pt x="23273" y="46872"/>
                      <a:pt x="20250" y="49896"/>
                    </a:cubicBezTo>
                    <a:cubicBezTo>
                      <a:pt x="18738" y="52921"/>
                      <a:pt x="17226" y="57457"/>
                      <a:pt x="17226" y="61992"/>
                    </a:cubicBezTo>
                    <a:cubicBezTo>
                      <a:pt x="17226" y="66528"/>
                      <a:pt x="18738" y="69553"/>
                      <a:pt x="20250" y="74088"/>
                    </a:cubicBezTo>
                    <a:cubicBezTo>
                      <a:pt x="21761" y="77113"/>
                      <a:pt x="24786" y="80137"/>
                      <a:pt x="27810" y="81648"/>
                    </a:cubicBezTo>
                    <a:cubicBezTo>
                      <a:pt x="30834" y="83161"/>
                      <a:pt x="33858" y="84673"/>
                      <a:pt x="36882" y="84673"/>
                    </a:cubicBezTo>
                    <a:cubicBezTo>
                      <a:pt x="39906" y="84673"/>
                      <a:pt x="42930" y="83161"/>
                      <a:pt x="45954" y="81648"/>
                    </a:cubicBezTo>
                    <a:cubicBezTo>
                      <a:pt x="48978" y="80137"/>
                      <a:pt x="52002" y="77113"/>
                      <a:pt x="53514" y="74088"/>
                    </a:cubicBezTo>
                    <a:cubicBezTo>
                      <a:pt x="55026" y="71065"/>
                      <a:pt x="56538" y="66528"/>
                      <a:pt x="56538" y="61992"/>
                    </a:cubicBezTo>
                    <a:cubicBezTo>
                      <a:pt x="56538" y="57457"/>
                      <a:pt x="55026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4" name="Forma Livre: Forma 1163">
                <a:extLst>
                  <a:ext uri="{FF2B5EF4-FFF2-40B4-BE49-F238E27FC236}">
                    <a16:creationId xmlns:a16="http://schemas.microsoft.com/office/drawing/2014/main" id="{D27EB1A6-B9A2-1274-7CD3-6E71C339E396}"/>
                  </a:ext>
                </a:extLst>
              </p:cNvPr>
              <p:cNvSpPr/>
              <p:nvPr/>
            </p:nvSpPr>
            <p:spPr>
              <a:xfrm>
                <a:off x="5709529" y="9381763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7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8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5705 h 74088"/>
                  <a:gd name="connsiteX17" fmla="*/ 49897 w 75600"/>
                  <a:gd name="connsiteY17" fmla="*/ 18144 h 74088"/>
                  <a:gd name="connsiteX18" fmla="*/ 40825 w 75600"/>
                  <a:gd name="connsiteY18" fmla="*/ 15120 h 74088"/>
                  <a:gd name="connsiteX19" fmla="*/ 31752 w 75600"/>
                  <a:gd name="connsiteY19" fmla="*/ 18144 h 74088"/>
                  <a:gd name="connsiteX20" fmla="*/ 24192 w 75600"/>
                  <a:gd name="connsiteY20" fmla="*/ 25705 h 74088"/>
                  <a:gd name="connsiteX21" fmla="*/ 21169 w 75600"/>
                  <a:gd name="connsiteY21" fmla="*/ 37800 h 74088"/>
                  <a:gd name="connsiteX22" fmla="*/ 24192 w 75600"/>
                  <a:gd name="connsiteY22" fmla="*/ 49896 h 74088"/>
                  <a:gd name="connsiteX23" fmla="*/ 31752 w 75600"/>
                  <a:gd name="connsiteY23" fmla="*/ 57457 h 74088"/>
                  <a:gd name="connsiteX24" fmla="*/ 40825 w 75600"/>
                  <a:gd name="connsiteY24" fmla="*/ 60481 h 74088"/>
                  <a:gd name="connsiteX25" fmla="*/ 49897 w 75600"/>
                  <a:gd name="connsiteY25" fmla="*/ 57457 h 74088"/>
                  <a:gd name="connsiteX26" fmla="*/ 57457 w 75600"/>
                  <a:gd name="connsiteY26" fmla="*/ 49896 h 74088"/>
                  <a:gd name="connsiteX27" fmla="*/ 60481 w 75600"/>
                  <a:gd name="connsiteY27" fmla="*/ 37800 h 74088"/>
                  <a:gd name="connsiteX28" fmla="*/ 57457 w 75600"/>
                  <a:gd name="connsiteY28" fmla="*/ 25705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7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8"/>
                      <a:pt x="39313" y="74088"/>
                      <a:pt x="33265" y="74088"/>
                    </a:cubicBezTo>
                    <a:cubicBezTo>
                      <a:pt x="27217" y="74088"/>
                      <a:pt x="21169" y="72577"/>
                      <a:pt x="16632" y="69553"/>
                    </a:cubicBezTo>
                    <a:cubicBezTo>
                      <a:pt x="12096" y="66528"/>
                      <a:pt x="7560" y="61992"/>
                      <a:pt x="4536" y="55945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7457" y="25705"/>
                    </a:moveTo>
                    <a:cubicBezTo>
                      <a:pt x="55945" y="22680"/>
                      <a:pt x="52921" y="19656"/>
                      <a:pt x="49897" y="18144"/>
                    </a:cubicBezTo>
                    <a:cubicBezTo>
                      <a:pt x="46873" y="16632"/>
                      <a:pt x="43849" y="15120"/>
                      <a:pt x="40825" y="15120"/>
                    </a:cubicBezTo>
                    <a:cubicBezTo>
                      <a:pt x="37800" y="15120"/>
                      <a:pt x="34777" y="16632"/>
                      <a:pt x="31752" y="18144"/>
                    </a:cubicBezTo>
                    <a:cubicBezTo>
                      <a:pt x="28729" y="19656"/>
                      <a:pt x="27217" y="22680"/>
                      <a:pt x="24192" y="25705"/>
                    </a:cubicBezTo>
                    <a:cubicBezTo>
                      <a:pt x="22680" y="28728"/>
                      <a:pt x="21169" y="33265"/>
                      <a:pt x="21169" y="37800"/>
                    </a:cubicBezTo>
                    <a:cubicBezTo>
                      <a:pt x="21169" y="42336"/>
                      <a:pt x="22680" y="45361"/>
                      <a:pt x="24192" y="49896"/>
                    </a:cubicBezTo>
                    <a:cubicBezTo>
                      <a:pt x="25705" y="52921"/>
                      <a:pt x="28729" y="55945"/>
                      <a:pt x="31752" y="57457"/>
                    </a:cubicBezTo>
                    <a:cubicBezTo>
                      <a:pt x="34777" y="58968"/>
                      <a:pt x="37800" y="60481"/>
                      <a:pt x="40825" y="60481"/>
                    </a:cubicBezTo>
                    <a:cubicBezTo>
                      <a:pt x="43849" y="60481"/>
                      <a:pt x="46873" y="58968"/>
                      <a:pt x="49897" y="57457"/>
                    </a:cubicBezTo>
                    <a:cubicBezTo>
                      <a:pt x="52921" y="55945"/>
                      <a:pt x="55945" y="52921"/>
                      <a:pt x="57457" y="49896"/>
                    </a:cubicBezTo>
                    <a:cubicBezTo>
                      <a:pt x="58969" y="46872"/>
                      <a:pt x="60481" y="42336"/>
                      <a:pt x="60481" y="37800"/>
                    </a:cubicBezTo>
                    <a:cubicBezTo>
                      <a:pt x="60481" y="33265"/>
                      <a:pt x="58969" y="28728"/>
                      <a:pt x="57457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5" name="Forma Livre: Forma 1164">
                <a:extLst>
                  <a:ext uri="{FF2B5EF4-FFF2-40B4-BE49-F238E27FC236}">
                    <a16:creationId xmlns:a16="http://schemas.microsoft.com/office/drawing/2014/main" id="{1AAD7BB4-2EA8-0A76-FDA9-0568E2C331D0}"/>
                  </a:ext>
                </a:extLst>
              </p:cNvPr>
              <p:cNvSpPr/>
              <p:nvPr/>
            </p:nvSpPr>
            <p:spPr>
              <a:xfrm>
                <a:off x="5800250" y="9381763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7 w 69552"/>
                  <a:gd name="connsiteY5" fmla="*/ 25705 h 75600"/>
                  <a:gd name="connsiteX6" fmla="*/ 43849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7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7" y="25705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5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8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7" y="75601"/>
                    </a:cubicBezTo>
                    <a:cubicBezTo>
                      <a:pt x="27217" y="75601"/>
                      <a:pt x="21169" y="74088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6" name="Forma Livre: Forma 1165">
                <a:extLst>
                  <a:ext uri="{FF2B5EF4-FFF2-40B4-BE49-F238E27FC236}">
                    <a16:creationId xmlns:a16="http://schemas.microsoft.com/office/drawing/2014/main" id="{114EB992-0701-2D9B-8B31-8386794CB988}"/>
                  </a:ext>
                </a:extLst>
              </p:cNvPr>
              <p:cNvSpPr/>
              <p:nvPr/>
            </p:nvSpPr>
            <p:spPr>
              <a:xfrm>
                <a:off x="5878876" y="9365130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8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7" name="Forma Livre: Forma 1166">
                <a:extLst>
                  <a:ext uri="{FF2B5EF4-FFF2-40B4-BE49-F238E27FC236}">
                    <a16:creationId xmlns:a16="http://schemas.microsoft.com/office/drawing/2014/main" id="{50D6EA4A-434F-4009-B767-5B499E758B9D}"/>
                  </a:ext>
                </a:extLst>
              </p:cNvPr>
              <p:cNvSpPr/>
              <p:nvPr/>
            </p:nvSpPr>
            <p:spPr>
              <a:xfrm>
                <a:off x="5933308" y="935303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21168 w 21168"/>
                  <a:gd name="connsiteY9" fmla="*/ 30240 h 102817"/>
                  <a:gd name="connsiteX10" fmla="*/ 21168 w 21168"/>
                  <a:gd name="connsiteY10" fmla="*/ 102817 h 102817"/>
                  <a:gd name="connsiteX11" fmla="*/ 3024 w 21168"/>
                  <a:gd name="connsiteY11" fmla="*/ 102817 h 102817"/>
                  <a:gd name="connsiteX12" fmla="*/ 3024 w 21168"/>
                  <a:gd name="connsiteY12" fmla="*/ 30240 h 102817"/>
                  <a:gd name="connsiteX13" fmla="*/ 21168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8" y="0"/>
                      <a:pt x="16632" y="1513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3"/>
                      <a:pt x="18144" y="18144"/>
                    </a:cubicBezTo>
                    <a:cubicBezTo>
                      <a:pt x="16632" y="19656"/>
                      <a:pt x="13608" y="21169"/>
                      <a:pt x="10584" y="21169"/>
                    </a:cubicBezTo>
                    <a:cubicBezTo>
                      <a:pt x="9072" y="21169"/>
                      <a:pt x="6048" y="19656"/>
                      <a:pt x="3024" y="18144"/>
                    </a:cubicBezTo>
                    <a:close/>
                    <a:moveTo>
                      <a:pt x="21168" y="30240"/>
                    </a:moveTo>
                    <a:lnTo>
                      <a:pt x="21168" y="102817"/>
                    </a:lnTo>
                    <a:lnTo>
                      <a:pt x="3024" y="102817"/>
                    </a:lnTo>
                    <a:lnTo>
                      <a:pt x="3024" y="30240"/>
                    </a:lnTo>
                    <a:lnTo>
                      <a:pt x="21168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8" name="Forma Livre: Forma 1167">
                <a:extLst>
                  <a:ext uri="{FF2B5EF4-FFF2-40B4-BE49-F238E27FC236}">
                    <a16:creationId xmlns:a16="http://schemas.microsoft.com/office/drawing/2014/main" id="{6AAFEA05-A040-EE5D-AB0A-F2275C49F334}"/>
                  </a:ext>
                </a:extLst>
              </p:cNvPr>
              <p:cNvSpPr/>
              <p:nvPr/>
            </p:nvSpPr>
            <p:spPr>
              <a:xfrm>
                <a:off x="5963549" y="9383274"/>
                <a:ext cx="77113" cy="72576"/>
              </a:xfrm>
              <a:custGeom>
                <a:avLst/>
                <a:gdLst>
                  <a:gd name="connsiteX0" fmla="*/ 39313 w 77113"/>
                  <a:gd name="connsiteY0" fmla="*/ 55945 h 72576"/>
                  <a:gd name="connsiteX1" fmla="*/ 57457 w 77113"/>
                  <a:gd name="connsiteY1" fmla="*/ 0 h 72576"/>
                  <a:gd name="connsiteX2" fmla="*/ 77113 w 77113"/>
                  <a:gd name="connsiteY2" fmla="*/ 0 h 72576"/>
                  <a:gd name="connsiteX3" fmla="*/ 49896 w 77113"/>
                  <a:gd name="connsiteY3" fmla="*/ 72577 h 72576"/>
                  <a:gd name="connsiteX4" fmla="*/ 27216 w 77113"/>
                  <a:gd name="connsiteY4" fmla="*/ 72577 h 72576"/>
                  <a:gd name="connsiteX5" fmla="*/ 0 w 77113"/>
                  <a:gd name="connsiteY5" fmla="*/ 0 h 72576"/>
                  <a:gd name="connsiteX6" fmla="*/ 19656 w 77113"/>
                  <a:gd name="connsiteY6" fmla="*/ 0 h 72576"/>
                  <a:gd name="connsiteX7" fmla="*/ 39313 w 77113"/>
                  <a:gd name="connsiteY7" fmla="*/ 55945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3" h="72576">
                    <a:moveTo>
                      <a:pt x="39313" y="55945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3" y="5594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69" name="Forma Livre: Forma 1168">
                <a:extLst>
                  <a:ext uri="{FF2B5EF4-FFF2-40B4-BE49-F238E27FC236}">
                    <a16:creationId xmlns:a16="http://schemas.microsoft.com/office/drawing/2014/main" id="{782AB1BA-53E8-FE0F-8893-AFC59CA6398D}"/>
                  </a:ext>
                </a:extLst>
              </p:cNvPr>
              <p:cNvSpPr/>
              <p:nvPr/>
            </p:nvSpPr>
            <p:spPr>
              <a:xfrm>
                <a:off x="6049734" y="935303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9" y="0"/>
                      <a:pt x="16632" y="1513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3"/>
                      <a:pt x="18144" y="18144"/>
                    </a:cubicBezTo>
                    <a:cubicBezTo>
                      <a:pt x="16632" y="19656"/>
                      <a:pt x="13609" y="21169"/>
                      <a:pt x="10584" y="21169"/>
                    </a:cubicBezTo>
                    <a:cubicBezTo>
                      <a:pt x="7560" y="21169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0" name="Forma Livre: Forma 1169">
                <a:extLst>
                  <a:ext uri="{FF2B5EF4-FFF2-40B4-BE49-F238E27FC236}">
                    <a16:creationId xmlns:a16="http://schemas.microsoft.com/office/drawing/2014/main" id="{B04E7E87-944F-82CE-ACD9-B108A04CE21F}"/>
                  </a:ext>
                </a:extLst>
              </p:cNvPr>
              <p:cNvSpPr/>
              <p:nvPr/>
            </p:nvSpPr>
            <p:spPr>
              <a:xfrm>
                <a:off x="6081486" y="9365130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8 w 43848"/>
                  <a:gd name="connsiteY2" fmla="*/ 74089 h 90721"/>
                  <a:gd name="connsiteX3" fmla="*/ 34777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8"/>
                      <a:pt x="28728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1" name="Forma Livre: Forma 1170">
                <a:extLst>
                  <a:ext uri="{FF2B5EF4-FFF2-40B4-BE49-F238E27FC236}">
                    <a16:creationId xmlns:a16="http://schemas.microsoft.com/office/drawing/2014/main" id="{07C41DCF-6420-9BF8-175D-433D645C25FB}"/>
                  </a:ext>
                </a:extLst>
              </p:cNvPr>
              <p:cNvSpPr/>
              <p:nvPr/>
            </p:nvSpPr>
            <p:spPr>
              <a:xfrm>
                <a:off x="6137431" y="935303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8" y="0"/>
                      <a:pt x="16632" y="1513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3"/>
                      <a:pt x="18144" y="18144"/>
                    </a:cubicBezTo>
                    <a:cubicBezTo>
                      <a:pt x="16632" y="19656"/>
                      <a:pt x="13608" y="21169"/>
                      <a:pt x="10584" y="21169"/>
                    </a:cubicBezTo>
                    <a:cubicBezTo>
                      <a:pt x="7560" y="21169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2" name="Forma Livre: Forma 1171">
                <a:extLst>
                  <a:ext uri="{FF2B5EF4-FFF2-40B4-BE49-F238E27FC236}">
                    <a16:creationId xmlns:a16="http://schemas.microsoft.com/office/drawing/2014/main" id="{5D13A14E-A1AE-67D3-1260-A079044A3400}"/>
                  </a:ext>
                </a:extLst>
              </p:cNvPr>
              <p:cNvSpPr/>
              <p:nvPr/>
            </p:nvSpPr>
            <p:spPr>
              <a:xfrm>
                <a:off x="6170695" y="9380250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1753 h 75600"/>
                  <a:gd name="connsiteX19" fmla="*/ 48385 w 72577"/>
                  <a:gd name="connsiteY19" fmla="*/ 19657 h 75600"/>
                  <a:gd name="connsiteX20" fmla="*/ 36289 w 72577"/>
                  <a:gd name="connsiteY20" fmla="*/ 15120 h 75600"/>
                  <a:gd name="connsiteX21" fmla="*/ 24192 w 72577"/>
                  <a:gd name="connsiteY21" fmla="*/ 19657 h 75600"/>
                  <a:gd name="connsiteX22" fmla="*/ 18144 w 72577"/>
                  <a:gd name="connsiteY22" fmla="*/ 31753 h 75600"/>
                  <a:gd name="connsiteX23" fmla="*/ 52921 w 72577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2577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5" y="19657"/>
                    </a:cubicBezTo>
                    <a:cubicBezTo>
                      <a:pt x="45361" y="16633"/>
                      <a:pt x="40825" y="15120"/>
                      <a:pt x="36289" y="15120"/>
                    </a:cubicBezTo>
                    <a:cubicBezTo>
                      <a:pt x="31752" y="15120"/>
                      <a:pt x="27217" y="16633"/>
                      <a:pt x="24192" y="19657"/>
                    </a:cubicBezTo>
                    <a:cubicBezTo>
                      <a:pt x="21169" y="22680"/>
                      <a:pt x="19657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73" name="Forma Livre: Forma 1172">
                <a:extLst>
                  <a:ext uri="{FF2B5EF4-FFF2-40B4-BE49-F238E27FC236}">
                    <a16:creationId xmlns:a16="http://schemas.microsoft.com/office/drawing/2014/main" id="{1FFC1C41-7B11-5856-9D16-13259D2D9485}"/>
                  </a:ext>
                </a:extLst>
              </p:cNvPr>
              <p:cNvSpPr/>
              <p:nvPr/>
            </p:nvSpPr>
            <p:spPr>
              <a:xfrm>
                <a:off x="6252345" y="9381763"/>
                <a:ext cx="61992" cy="74714"/>
              </a:xfrm>
              <a:custGeom>
                <a:avLst/>
                <a:gdLst>
                  <a:gd name="connsiteX0" fmla="*/ 15120 w 61992"/>
                  <a:gd name="connsiteY0" fmla="*/ 72577 h 74714"/>
                  <a:gd name="connsiteX1" fmla="*/ 4536 w 61992"/>
                  <a:gd name="connsiteY1" fmla="*/ 63505 h 74714"/>
                  <a:gd name="connsiteX2" fmla="*/ 0 w 61992"/>
                  <a:gd name="connsiteY2" fmla="*/ 51408 h 74714"/>
                  <a:gd name="connsiteX3" fmla="*/ 18144 w 61992"/>
                  <a:gd name="connsiteY3" fmla="*/ 51408 h 74714"/>
                  <a:gd name="connsiteX4" fmla="*/ 22680 w 61992"/>
                  <a:gd name="connsiteY4" fmla="*/ 58968 h 74714"/>
                  <a:gd name="connsiteX5" fmla="*/ 31752 w 61992"/>
                  <a:gd name="connsiteY5" fmla="*/ 61992 h 74714"/>
                  <a:gd name="connsiteX6" fmla="*/ 39312 w 61992"/>
                  <a:gd name="connsiteY6" fmla="*/ 60481 h 74714"/>
                  <a:gd name="connsiteX7" fmla="*/ 42336 w 61992"/>
                  <a:gd name="connsiteY7" fmla="*/ 54432 h 74714"/>
                  <a:gd name="connsiteX8" fmla="*/ 39312 w 61992"/>
                  <a:gd name="connsiteY8" fmla="*/ 48385 h 74714"/>
                  <a:gd name="connsiteX9" fmla="*/ 27216 w 61992"/>
                  <a:gd name="connsiteY9" fmla="*/ 43848 h 74714"/>
                  <a:gd name="connsiteX10" fmla="*/ 13608 w 61992"/>
                  <a:gd name="connsiteY10" fmla="*/ 39312 h 74714"/>
                  <a:gd name="connsiteX11" fmla="*/ 4536 w 61992"/>
                  <a:gd name="connsiteY11" fmla="*/ 33265 h 74714"/>
                  <a:gd name="connsiteX12" fmla="*/ 1512 w 61992"/>
                  <a:gd name="connsiteY12" fmla="*/ 21168 h 74714"/>
                  <a:gd name="connsiteX13" fmla="*/ 4536 w 61992"/>
                  <a:gd name="connsiteY13" fmla="*/ 10584 h 74714"/>
                  <a:gd name="connsiteX14" fmla="*/ 15120 w 61992"/>
                  <a:gd name="connsiteY14" fmla="*/ 3024 h 74714"/>
                  <a:gd name="connsiteX15" fmla="*/ 30240 w 61992"/>
                  <a:gd name="connsiteY15" fmla="*/ 0 h 74714"/>
                  <a:gd name="connsiteX16" fmla="*/ 51409 w 61992"/>
                  <a:gd name="connsiteY16" fmla="*/ 6048 h 74714"/>
                  <a:gd name="connsiteX17" fmla="*/ 60481 w 61992"/>
                  <a:gd name="connsiteY17" fmla="*/ 24192 h 74714"/>
                  <a:gd name="connsiteX18" fmla="*/ 42336 w 61992"/>
                  <a:gd name="connsiteY18" fmla="*/ 24192 h 74714"/>
                  <a:gd name="connsiteX19" fmla="*/ 39312 w 61992"/>
                  <a:gd name="connsiteY19" fmla="*/ 16632 h 74714"/>
                  <a:gd name="connsiteX20" fmla="*/ 30240 w 61992"/>
                  <a:gd name="connsiteY20" fmla="*/ 13608 h 74714"/>
                  <a:gd name="connsiteX21" fmla="*/ 22680 w 61992"/>
                  <a:gd name="connsiteY21" fmla="*/ 15120 h 74714"/>
                  <a:gd name="connsiteX22" fmla="*/ 19656 w 61992"/>
                  <a:gd name="connsiteY22" fmla="*/ 19656 h 74714"/>
                  <a:gd name="connsiteX23" fmla="*/ 22680 w 61992"/>
                  <a:gd name="connsiteY23" fmla="*/ 25705 h 74714"/>
                  <a:gd name="connsiteX24" fmla="*/ 34776 w 61992"/>
                  <a:gd name="connsiteY24" fmla="*/ 30240 h 74714"/>
                  <a:gd name="connsiteX25" fmla="*/ 48384 w 61992"/>
                  <a:gd name="connsiteY25" fmla="*/ 34776 h 74714"/>
                  <a:gd name="connsiteX26" fmla="*/ 57457 w 61992"/>
                  <a:gd name="connsiteY26" fmla="*/ 40825 h 74714"/>
                  <a:gd name="connsiteX27" fmla="*/ 61992 w 61992"/>
                  <a:gd name="connsiteY27" fmla="*/ 52921 h 74714"/>
                  <a:gd name="connsiteX28" fmla="*/ 58969 w 61992"/>
                  <a:gd name="connsiteY28" fmla="*/ 63505 h 74714"/>
                  <a:gd name="connsiteX29" fmla="*/ 48384 w 61992"/>
                  <a:gd name="connsiteY29" fmla="*/ 71065 h 74714"/>
                  <a:gd name="connsiteX30" fmla="*/ 33264 w 61992"/>
                  <a:gd name="connsiteY30" fmla="*/ 74088 h 74714"/>
                  <a:gd name="connsiteX31" fmla="*/ 15120 w 61992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8"/>
                      <a:pt x="42336" y="57457"/>
                      <a:pt x="42336" y="54432"/>
                    </a:cubicBezTo>
                    <a:cubicBezTo>
                      <a:pt x="42336" y="51408"/>
                      <a:pt x="40824" y="49896"/>
                      <a:pt x="39312" y="48385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4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8"/>
                      <a:pt x="52921" y="69553"/>
                      <a:pt x="48384" y="71065"/>
                    </a:cubicBezTo>
                    <a:cubicBezTo>
                      <a:pt x="43848" y="72577"/>
                      <a:pt x="39312" y="74088"/>
                      <a:pt x="33264" y="74088"/>
                    </a:cubicBezTo>
                    <a:cubicBezTo>
                      <a:pt x="25704" y="75601"/>
                      <a:pt x="19656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29" name="Gráfico 12">
              <a:extLst>
                <a:ext uri="{FF2B5EF4-FFF2-40B4-BE49-F238E27FC236}">
                  <a16:creationId xmlns:a16="http://schemas.microsoft.com/office/drawing/2014/main" id="{2337AFA4-6C52-057F-E404-A24622E367C1}"/>
                </a:ext>
              </a:extLst>
            </p:cNvPr>
            <p:cNvGrpSpPr/>
            <p:nvPr/>
          </p:nvGrpSpPr>
          <p:grpSpPr>
            <a:xfrm>
              <a:off x="9473846" y="8749171"/>
              <a:ext cx="956322" cy="238053"/>
              <a:chOff x="6560796" y="9744647"/>
              <a:chExt cx="1056901" cy="263090"/>
            </a:xfrm>
            <a:solidFill>
              <a:srgbClr val="1D284A"/>
            </a:solidFill>
          </p:grpSpPr>
          <p:sp>
            <p:nvSpPr>
              <p:cNvPr id="1115" name="Forma Livre: Forma 1114">
                <a:extLst>
                  <a:ext uri="{FF2B5EF4-FFF2-40B4-BE49-F238E27FC236}">
                    <a16:creationId xmlns:a16="http://schemas.microsoft.com/office/drawing/2014/main" id="{EC1F1DA6-E1D3-A439-00D4-46FFCCB22283}"/>
                  </a:ext>
                </a:extLst>
              </p:cNvPr>
              <p:cNvSpPr/>
              <p:nvPr/>
            </p:nvSpPr>
            <p:spPr>
              <a:xfrm>
                <a:off x="6580453" y="9756743"/>
                <a:ext cx="66528" cy="92232"/>
              </a:xfrm>
              <a:custGeom>
                <a:avLst/>
                <a:gdLst>
                  <a:gd name="connsiteX0" fmla="*/ 66529 w 66528"/>
                  <a:gd name="connsiteY0" fmla="*/ 0 h 92232"/>
                  <a:gd name="connsiteX1" fmla="*/ 66529 w 66528"/>
                  <a:gd name="connsiteY1" fmla="*/ 15120 h 92232"/>
                  <a:gd name="connsiteX2" fmla="*/ 42337 w 66528"/>
                  <a:gd name="connsiteY2" fmla="*/ 15120 h 92232"/>
                  <a:gd name="connsiteX3" fmla="*/ 42337 w 66528"/>
                  <a:gd name="connsiteY3" fmla="*/ 92233 h 92232"/>
                  <a:gd name="connsiteX4" fmla="*/ 24192 w 66528"/>
                  <a:gd name="connsiteY4" fmla="*/ 92233 h 92232"/>
                  <a:gd name="connsiteX5" fmla="*/ 24192 w 66528"/>
                  <a:gd name="connsiteY5" fmla="*/ 15120 h 92232"/>
                  <a:gd name="connsiteX6" fmla="*/ 0 w 66528"/>
                  <a:gd name="connsiteY6" fmla="*/ 15120 h 92232"/>
                  <a:gd name="connsiteX7" fmla="*/ 0 w 66528"/>
                  <a:gd name="connsiteY7" fmla="*/ 0 h 92232"/>
                  <a:gd name="connsiteX8" fmla="*/ 66529 w 66528"/>
                  <a:gd name="connsiteY8" fmla="*/ 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528" h="92232">
                    <a:moveTo>
                      <a:pt x="66529" y="0"/>
                    </a:moveTo>
                    <a:lnTo>
                      <a:pt x="66529" y="15120"/>
                    </a:lnTo>
                    <a:lnTo>
                      <a:pt x="42337" y="15120"/>
                    </a:lnTo>
                    <a:lnTo>
                      <a:pt x="42337" y="92233"/>
                    </a:lnTo>
                    <a:lnTo>
                      <a:pt x="24192" y="92233"/>
                    </a:lnTo>
                    <a:lnTo>
                      <a:pt x="24192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6652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6" name="Forma Livre: Forma 1115">
                <a:extLst>
                  <a:ext uri="{FF2B5EF4-FFF2-40B4-BE49-F238E27FC236}">
                    <a16:creationId xmlns:a16="http://schemas.microsoft.com/office/drawing/2014/main" id="{50129718-7BFE-1FB8-1FE4-56CEEA5F1F87}"/>
                  </a:ext>
                </a:extLst>
              </p:cNvPr>
              <p:cNvSpPr/>
              <p:nvPr/>
            </p:nvSpPr>
            <p:spPr>
              <a:xfrm>
                <a:off x="6660590" y="9774888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7" name="Forma Livre: Forma 1116">
                <a:extLst>
                  <a:ext uri="{FF2B5EF4-FFF2-40B4-BE49-F238E27FC236}">
                    <a16:creationId xmlns:a16="http://schemas.microsoft.com/office/drawing/2014/main" id="{E436AAC5-EB66-2C91-3B73-C5160F7B7012}"/>
                  </a:ext>
                </a:extLst>
              </p:cNvPr>
              <p:cNvSpPr/>
              <p:nvPr/>
            </p:nvSpPr>
            <p:spPr>
              <a:xfrm>
                <a:off x="6707462" y="9773375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7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7 h 74089"/>
                  <a:gd name="connsiteX17" fmla="*/ 48385 w 75600"/>
                  <a:gd name="connsiteY17" fmla="*/ 19657 h 74089"/>
                  <a:gd name="connsiteX18" fmla="*/ 39313 w 75600"/>
                  <a:gd name="connsiteY18" fmla="*/ 16633 h 74089"/>
                  <a:gd name="connsiteX19" fmla="*/ 30240 w 75600"/>
                  <a:gd name="connsiteY19" fmla="*/ 19657 h 74089"/>
                  <a:gd name="connsiteX20" fmla="*/ 22680 w 75600"/>
                  <a:gd name="connsiteY20" fmla="*/ 27217 h 74089"/>
                  <a:gd name="connsiteX21" fmla="*/ 19657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9" y="7560"/>
                      <a:pt x="18144" y="4537"/>
                    </a:cubicBezTo>
                    <a:cubicBezTo>
                      <a:pt x="22680" y="1513"/>
                      <a:pt x="28729" y="0"/>
                      <a:pt x="34777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7" y="74089"/>
                      <a:pt x="21169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3"/>
                      <a:pt x="51409" y="21169"/>
                      <a:pt x="48385" y="19657"/>
                    </a:cubicBezTo>
                    <a:cubicBezTo>
                      <a:pt x="45361" y="18144"/>
                      <a:pt x="42337" y="16633"/>
                      <a:pt x="39313" y="16633"/>
                    </a:cubicBezTo>
                    <a:cubicBezTo>
                      <a:pt x="36289" y="16633"/>
                      <a:pt x="33265" y="18144"/>
                      <a:pt x="30240" y="19657"/>
                    </a:cubicBezTo>
                    <a:cubicBezTo>
                      <a:pt x="27217" y="21169"/>
                      <a:pt x="25705" y="24193"/>
                      <a:pt x="22680" y="27217"/>
                    </a:cubicBezTo>
                    <a:cubicBezTo>
                      <a:pt x="21169" y="30240"/>
                      <a:pt x="19657" y="34777"/>
                      <a:pt x="19657" y="39313"/>
                    </a:cubicBezTo>
                    <a:cubicBezTo>
                      <a:pt x="19657" y="43849"/>
                      <a:pt x="21169" y="46873"/>
                      <a:pt x="22680" y="51409"/>
                    </a:cubicBezTo>
                    <a:cubicBezTo>
                      <a:pt x="24192" y="54433"/>
                      <a:pt x="27217" y="57457"/>
                      <a:pt x="30240" y="58969"/>
                    </a:cubicBezTo>
                    <a:cubicBezTo>
                      <a:pt x="33265" y="60481"/>
                      <a:pt x="36289" y="61993"/>
                      <a:pt x="39313" y="61993"/>
                    </a:cubicBezTo>
                    <a:cubicBezTo>
                      <a:pt x="42337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8969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8" name="Forma Livre: Forma 1117">
                <a:extLst>
                  <a:ext uri="{FF2B5EF4-FFF2-40B4-BE49-F238E27FC236}">
                    <a16:creationId xmlns:a16="http://schemas.microsoft.com/office/drawing/2014/main" id="{2C61EB84-5785-218B-CC40-73843DF49E32}"/>
                  </a:ext>
                </a:extLst>
              </p:cNvPr>
              <p:cNvSpPr/>
              <p:nvPr/>
            </p:nvSpPr>
            <p:spPr>
              <a:xfrm>
                <a:off x="6802720" y="9773375"/>
                <a:ext cx="69552" cy="74089"/>
              </a:xfrm>
              <a:custGeom>
                <a:avLst/>
                <a:gdLst>
                  <a:gd name="connsiteX0" fmla="*/ 61993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8" y="16633"/>
                      <a:pt x="39313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7"/>
                      <a:pt x="27216" y="3024"/>
                    </a:cubicBezTo>
                    <a:cubicBezTo>
                      <a:pt x="31752" y="1513"/>
                      <a:pt x="34776" y="0"/>
                      <a:pt x="39313" y="0"/>
                    </a:cubicBezTo>
                    <a:cubicBezTo>
                      <a:pt x="49896" y="1513"/>
                      <a:pt x="55944" y="3024"/>
                      <a:pt x="61993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9" name="Forma Livre: Forma 1118">
                <a:extLst>
                  <a:ext uri="{FF2B5EF4-FFF2-40B4-BE49-F238E27FC236}">
                    <a16:creationId xmlns:a16="http://schemas.microsoft.com/office/drawing/2014/main" id="{46476577-B843-11C0-4138-0A358FDDB29E}"/>
                  </a:ext>
                </a:extLst>
              </p:cNvPr>
              <p:cNvSpPr/>
              <p:nvPr/>
            </p:nvSpPr>
            <p:spPr>
              <a:xfrm>
                <a:off x="6887393" y="9773375"/>
                <a:ext cx="61992" cy="74715"/>
              </a:xfrm>
              <a:custGeom>
                <a:avLst/>
                <a:gdLst>
                  <a:gd name="connsiteX0" fmla="*/ 15120 w 61992"/>
                  <a:gd name="connsiteY0" fmla="*/ 72578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5 h 74715"/>
                  <a:gd name="connsiteX9" fmla="*/ 27216 w 61992"/>
                  <a:gd name="connsiteY9" fmla="*/ 43849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3 h 74715"/>
                  <a:gd name="connsiteX18" fmla="*/ 42336 w 61992"/>
                  <a:gd name="connsiteY18" fmla="*/ 24193 h 74715"/>
                  <a:gd name="connsiteX19" fmla="*/ 39312 w 61992"/>
                  <a:gd name="connsiteY19" fmla="*/ 16633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6 w 61992"/>
                  <a:gd name="connsiteY22" fmla="*/ 19657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4 w 61992"/>
                  <a:gd name="connsiteY25" fmla="*/ 34777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8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4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7"/>
                      <a:pt x="39312" y="48385"/>
                    </a:cubicBezTo>
                    <a:cubicBezTo>
                      <a:pt x="37800" y="46873"/>
                      <a:pt x="33264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7560" y="7560"/>
                      <a:pt x="10584" y="4537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9" y="6048"/>
                    </a:cubicBezTo>
                    <a:cubicBezTo>
                      <a:pt x="55944" y="10584"/>
                      <a:pt x="58969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4" y="19657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7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5704" y="27217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4" y="34777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8"/>
                      <a:pt x="39312" y="74089"/>
                      <a:pt x="33264" y="74089"/>
                    </a:cubicBezTo>
                    <a:cubicBezTo>
                      <a:pt x="24192" y="75601"/>
                      <a:pt x="19656" y="74089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0" name="Forma Livre: Forma 1119">
                <a:extLst>
                  <a:ext uri="{FF2B5EF4-FFF2-40B4-BE49-F238E27FC236}">
                    <a16:creationId xmlns:a16="http://schemas.microsoft.com/office/drawing/2014/main" id="{A82525E6-CB08-AA3C-51B4-293A16AD22C2}"/>
                  </a:ext>
                </a:extLst>
              </p:cNvPr>
              <p:cNvSpPr/>
              <p:nvPr/>
            </p:nvSpPr>
            <p:spPr>
              <a:xfrm>
                <a:off x="6961482" y="9774888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8 w 75600"/>
                  <a:gd name="connsiteY15" fmla="*/ 3024 h 110377"/>
                  <a:gd name="connsiteX16" fmla="*/ 54433 w 75600"/>
                  <a:gd name="connsiteY16" fmla="*/ 25705 h 110377"/>
                  <a:gd name="connsiteX17" fmla="*/ 46873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3 w 75600"/>
                  <a:gd name="connsiteY25" fmla="*/ 57457 h 110377"/>
                  <a:gd name="connsiteX26" fmla="*/ 54433 w 75600"/>
                  <a:gd name="connsiteY26" fmla="*/ 49896 h 110377"/>
                  <a:gd name="connsiteX27" fmla="*/ 57457 w 75600"/>
                  <a:gd name="connsiteY27" fmla="*/ 37800 h 110377"/>
                  <a:gd name="connsiteX28" fmla="*/ 54433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4" y="1512"/>
                      <a:pt x="37800" y="0"/>
                      <a:pt x="42336" y="0"/>
                    </a:cubicBezTo>
                    <a:cubicBezTo>
                      <a:pt x="48384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8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8"/>
                      <a:pt x="48384" y="75601"/>
                      <a:pt x="42336" y="75601"/>
                    </a:cubicBezTo>
                    <a:cubicBezTo>
                      <a:pt x="36288" y="75601"/>
                      <a:pt x="31752" y="74088"/>
                      <a:pt x="28728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8" y="7560"/>
                      <a:pt x="24192" y="4536"/>
                      <a:pt x="28728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6" y="19656"/>
                      <a:pt x="46873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2680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8"/>
                      <a:pt x="34776" y="60481"/>
                      <a:pt x="37800" y="60481"/>
                    </a:cubicBezTo>
                    <a:cubicBezTo>
                      <a:pt x="40824" y="60481"/>
                      <a:pt x="43848" y="58968"/>
                      <a:pt x="46873" y="57457"/>
                    </a:cubicBezTo>
                    <a:cubicBezTo>
                      <a:pt x="49896" y="55945"/>
                      <a:pt x="52921" y="52921"/>
                      <a:pt x="54433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1752"/>
                      <a:pt x="55944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1" name="Forma Livre: Forma 1120">
                <a:extLst>
                  <a:ext uri="{FF2B5EF4-FFF2-40B4-BE49-F238E27FC236}">
                    <a16:creationId xmlns:a16="http://schemas.microsoft.com/office/drawing/2014/main" id="{CF286A79-8C84-9C45-2BF8-D44B90B6939A}"/>
                  </a:ext>
                </a:extLst>
              </p:cNvPr>
              <p:cNvSpPr/>
              <p:nvPr/>
            </p:nvSpPr>
            <p:spPr>
              <a:xfrm>
                <a:off x="7046155" y="97733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5"/>
                      <a:pt x="51409" y="52921"/>
                      <a:pt x="54432" y="49897"/>
                    </a:cubicBezTo>
                    <a:cubicBezTo>
                      <a:pt x="55944" y="46873"/>
                      <a:pt x="57457" y="42337"/>
                      <a:pt x="57457" y="37800"/>
                    </a:cubicBezTo>
                    <a:cubicBezTo>
                      <a:pt x="57457" y="30240"/>
                      <a:pt x="55944" y="25705"/>
                      <a:pt x="51409" y="21169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3"/>
                      <a:pt x="24192" y="21169"/>
                    </a:cubicBezTo>
                    <a:cubicBezTo>
                      <a:pt x="21168" y="24193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2" name="Forma Livre: Forma 1121">
                <a:extLst>
                  <a:ext uri="{FF2B5EF4-FFF2-40B4-BE49-F238E27FC236}">
                    <a16:creationId xmlns:a16="http://schemas.microsoft.com/office/drawing/2014/main" id="{D8F40A3E-849C-7108-61D5-60D5603B5560}"/>
                  </a:ext>
                </a:extLst>
              </p:cNvPr>
              <p:cNvSpPr/>
              <p:nvPr/>
            </p:nvSpPr>
            <p:spPr>
              <a:xfrm>
                <a:off x="7135364" y="9774888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3" name="Forma Livre: Forma 1122">
                <a:extLst>
                  <a:ext uri="{FF2B5EF4-FFF2-40B4-BE49-F238E27FC236}">
                    <a16:creationId xmlns:a16="http://schemas.microsoft.com/office/drawing/2014/main" id="{C7D40124-C75D-5076-BE7F-A3823637ECB2}"/>
                  </a:ext>
                </a:extLst>
              </p:cNvPr>
              <p:cNvSpPr/>
              <p:nvPr/>
            </p:nvSpPr>
            <p:spPr>
              <a:xfrm>
                <a:off x="7182237" y="9756743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4" name="Forma Livre: Forma 1123">
                <a:extLst>
                  <a:ext uri="{FF2B5EF4-FFF2-40B4-BE49-F238E27FC236}">
                    <a16:creationId xmlns:a16="http://schemas.microsoft.com/office/drawing/2014/main" id="{CA30C814-333F-A434-3A8D-2A005F463633}"/>
                  </a:ext>
                </a:extLst>
              </p:cNvPr>
              <p:cNvSpPr/>
              <p:nvPr/>
            </p:nvSpPr>
            <p:spPr>
              <a:xfrm>
                <a:off x="7232133" y="9773375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7 h 74089"/>
                  <a:gd name="connsiteX17" fmla="*/ 48385 w 75600"/>
                  <a:gd name="connsiteY17" fmla="*/ 19657 h 74089"/>
                  <a:gd name="connsiteX18" fmla="*/ 39313 w 75600"/>
                  <a:gd name="connsiteY18" fmla="*/ 16633 h 74089"/>
                  <a:gd name="connsiteX19" fmla="*/ 30240 w 75600"/>
                  <a:gd name="connsiteY19" fmla="*/ 19657 h 74089"/>
                  <a:gd name="connsiteX20" fmla="*/ 22680 w 75600"/>
                  <a:gd name="connsiteY20" fmla="*/ 27217 h 74089"/>
                  <a:gd name="connsiteX21" fmla="*/ 19656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3"/>
                      <a:pt x="51409" y="21169"/>
                      <a:pt x="48385" y="19657"/>
                    </a:cubicBezTo>
                    <a:cubicBezTo>
                      <a:pt x="45361" y="18144"/>
                      <a:pt x="42336" y="16633"/>
                      <a:pt x="39313" y="16633"/>
                    </a:cubicBezTo>
                    <a:cubicBezTo>
                      <a:pt x="36288" y="16633"/>
                      <a:pt x="33265" y="18144"/>
                      <a:pt x="30240" y="19657"/>
                    </a:cubicBezTo>
                    <a:cubicBezTo>
                      <a:pt x="27216" y="21169"/>
                      <a:pt x="25705" y="24193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9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8969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5" name="Forma Livre: Forma 1124">
                <a:extLst>
                  <a:ext uri="{FF2B5EF4-FFF2-40B4-BE49-F238E27FC236}">
                    <a16:creationId xmlns:a16="http://schemas.microsoft.com/office/drawing/2014/main" id="{D3E55EF9-042E-285A-D1A0-354EB0E7A735}"/>
                  </a:ext>
                </a:extLst>
              </p:cNvPr>
              <p:cNvSpPr/>
              <p:nvPr/>
            </p:nvSpPr>
            <p:spPr>
              <a:xfrm>
                <a:off x="7321342" y="9756743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8 w 43848"/>
                  <a:gd name="connsiteY2" fmla="*/ 74089 h 90721"/>
                  <a:gd name="connsiteX3" fmla="*/ 34777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8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6" name="Forma Livre: Forma 1125">
                <a:extLst>
                  <a:ext uri="{FF2B5EF4-FFF2-40B4-BE49-F238E27FC236}">
                    <a16:creationId xmlns:a16="http://schemas.microsoft.com/office/drawing/2014/main" id="{E44C2E57-B879-F20E-2563-211A0E86474D}"/>
                  </a:ext>
                </a:extLst>
              </p:cNvPr>
              <p:cNvSpPr/>
              <p:nvPr/>
            </p:nvSpPr>
            <p:spPr>
              <a:xfrm>
                <a:off x="7377287" y="9744647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7" name="Forma Livre: Forma 1126">
                <a:extLst>
                  <a:ext uri="{FF2B5EF4-FFF2-40B4-BE49-F238E27FC236}">
                    <a16:creationId xmlns:a16="http://schemas.microsoft.com/office/drawing/2014/main" id="{914F9009-6002-B391-CFF9-49663BC26184}"/>
                  </a:ext>
                </a:extLst>
              </p:cNvPr>
              <p:cNvSpPr/>
              <p:nvPr/>
            </p:nvSpPr>
            <p:spPr>
              <a:xfrm>
                <a:off x="7410551" y="97733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3"/>
                      <a:pt x="24192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8" name="Forma Livre: Forma 1127">
                <a:extLst>
                  <a:ext uri="{FF2B5EF4-FFF2-40B4-BE49-F238E27FC236}">
                    <a16:creationId xmlns:a16="http://schemas.microsoft.com/office/drawing/2014/main" id="{2836314A-9002-0984-C147-9EB68204F4A4}"/>
                  </a:ext>
                </a:extLst>
              </p:cNvPr>
              <p:cNvSpPr/>
              <p:nvPr/>
            </p:nvSpPr>
            <p:spPr>
              <a:xfrm>
                <a:off x="7498248" y="9773375"/>
                <a:ext cx="69552" cy="74089"/>
              </a:xfrm>
              <a:custGeom>
                <a:avLst/>
                <a:gdLst>
                  <a:gd name="connsiteX0" fmla="*/ 61993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8" y="16633"/>
                      <a:pt x="39313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7"/>
                      <a:pt x="27216" y="3024"/>
                    </a:cubicBezTo>
                    <a:cubicBezTo>
                      <a:pt x="31752" y="1513"/>
                      <a:pt x="34776" y="0"/>
                      <a:pt x="39313" y="0"/>
                    </a:cubicBezTo>
                    <a:cubicBezTo>
                      <a:pt x="49896" y="1513"/>
                      <a:pt x="57457" y="3024"/>
                      <a:pt x="61993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29" name="Forma Livre: Forma 1128">
                <a:extLst>
                  <a:ext uri="{FF2B5EF4-FFF2-40B4-BE49-F238E27FC236}">
                    <a16:creationId xmlns:a16="http://schemas.microsoft.com/office/drawing/2014/main" id="{1A773526-182B-7DF4-B14F-C6C5F1A81F53}"/>
                  </a:ext>
                </a:extLst>
              </p:cNvPr>
              <p:cNvSpPr/>
              <p:nvPr/>
            </p:nvSpPr>
            <p:spPr>
              <a:xfrm>
                <a:off x="6560796" y="9932137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4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4 w 75600"/>
                  <a:gd name="connsiteY10" fmla="*/ 71065 h 74089"/>
                  <a:gd name="connsiteX11" fmla="*/ 33264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4 w 75600"/>
                  <a:gd name="connsiteY16" fmla="*/ 25705 h 74089"/>
                  <a:gd name="connsiteX17" fmla="*/ 48384 w 75600"/>
                  <a:gd name="connsiteY17" fmla="*/ 18144 h 74089"/>
                  <a:gd name="connsiteX18" fmla="*/ 39313 w 75600"/>
                  <a:gd name="connsiteY18" fmla="*/ 15120 h 74089"/>
                  <a:gd name="connsiteX19" fmla="*/ 30240 w 75600"/>
                  <a:gd name="connsiteY19" fmla="*/ 18144 h 74089"/>
                  <a:gd name="connsiteX20" fmla="*/ 22680 w 75600"/>
                  <a:gd name="connsiteY20" fmla="*/ 25705 h 74089"/>
                  <a:gd name="connsiteX21" fmla="*/ 19656 w 75600"/>
                  <a:gd name="connsiteY21" fmla="*/ 37800 h 74089"/>
                  <a:gd name="connsiteX22" fmla="*/ 22680 w 75600"/>
                  <a:gd name="connsiteY22" fmla="*/ 49897 h 74089"/>
                  <a:gd name="connsiteX23" fmla="*/ 30240 w 75600"/>
                  <a:gd name="connsiteY23" fmla="*/ 57457 h 74089"/>
                  <a:gd name="connsiteX24" fmla="*/ 39313 w 75600"/>
                  <a:gd name="connsiteY24" fmla="*/ 60481 h 74089"/>
                  <a:gd name="connsiteX25" fmla="*/ 48384 w 75600"/>
                  <a:gd name="connsiteY25" fmla="*/ 57457 h 74089"/>
                  <a:gd name="connsiteX26" fmla="*/ 55944 w 75600"/>
                  <a:gd name="connsiteY26" fmla="*/ 49897 h 74089"/>
                  <a:gd name="connsiteX27" fmla="*/ 58969 w 75600"/>
                  <a:gd name="connsiteY27" fmla="*/ 37800 h 74089"/>
                  <a:gd name="connsiteX28" fmla="*/ 55944 w 75600"/>
                  <a:gd name="connsiteY28" fmla="*/ 25705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4" y="0"/>
                      <a:pt x="45361" y="1513"/>
                      <a:pt x="48384" y="3024"/>
                    </a:cubicBezTo>
                    <a:cubicBezTo>
                      <a:pt x="52921" y="4537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4" y="71065"/>
                    </a:cubicBezTo>
                    <a:cubicBezTo>
                      <a:pt x="45361" y="74089"/>
                      <a:pt x="39313" y="74089"/>
                      <a:pt x="33264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2680"/>
                      <a:pt x="6048" y="18144"/>
                    </a:cubicBezTo>
                    <a:close/>
                    <a:moveTo>
                      <a:pt x="55944" y="25705"/>
                    </a:moveTo>
                    <a:cubicBezTo>
                      <a:pt x="54433" y="22680"/>
                      <a:pt x="51409" y="19657"/>
                      <a:pt x="48384" y="18144"/>
                    </a:cubicBezTo>
                    <a:cubicBezTo>
                      <a:pt x="45361" y="16633"/>
                      <a:pt x="42336" y="15120"/>
                      <a:pt x="39313" y="15120"/>
                    </a:cubicBezTo>
                    <a:cubicBezTo>
                      <a:pt x="36288" y="15120"/>
                      <a:pt x="33264" y="16633"/>
                      <a:pt x="30240" y="18144"/>
                    </a:cubicBezTo>
                    <a:cubicBezTo>
                      <a:pt x="27216" y="19657"/>
                      <a:pt x="25704" y="22680"/>
                      <a:pt x="22680" y="25705"/>
                    </a:cubicBezTo>
                    <a:cubicBezTo>
                      <a:pt x="21168" y="28729"/>
                      <a:pt x="19656" y="33265"/>
                      <a:pt x="19656" y="37800"/>
                    </a:cubicBezTo>
                    <a:cubicBezTo>
                      <a:pt x="19656" y="42337"/>
                      <a:pt x="21168" y="45361"/>
                      <a:pt x="22680" y="49897"/>
                    </a:cubicBezTo>
                    <a:cubicBezTo>
                      <a:pt x="24192" y="52921"/>
                      <a:pt x="27216" y="55945"/>
                      <a:pt x="30240" y="57457"/>
                    </a:cubicBezTo>
                    <a:cubicBezTo>
                      <a:pt x="33264" y="58969"/>
                      <a:pt x="36288" y="60481"/>
                      <a:pt x="39313" y="60481"/>
                    </a:cubicBezTo>
                    <a:cubicBezTo>
                      <a:pt x="42336" y="60481"/>
                      <a:pt x="45361" y="58969"/>
                      <a:pt x="48384" y="57457"/>
                    </a:cubicBezTo>
                    <a:cubicBezTo>
                      <a:pt x="51409" y="55945"/>
                      <a:pt x="54433" y="52921"/>
                      <a:pt x="55944" y="49897"/>
                    </a:cubicBezTo>
                    <a:cubicBezTo>
                      <a:pt x="57457" y="46873"/>
                      <a:pt x="58969" y="42337"/>
                      <a:pt x="58969" y="37800"/>
                    </a:cubicBezTo>
                    <a:cubicBezTo>
                      <a:pt x="58969" y="33265"/>
                      <a:pt x="57457" y="28729"/>
                      <a:pt x="55944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0" name="Forma Livre: Forma 1129">
                <a:extLst>
                  <a:ext uri="{FF2B5EF4-FFF2-40B4-BE49-F238E27FC236}">
                    <a16:creationId xmlns:a16="http://schemas.microsoft.com/office/drawing/2014/main" id="{61D234FD-FF4B-8C5F-B87C-95ABD4029D7F}"/>
                  </a:ext>
                </a:extLst>
              </p:cNvPr>
              <p:cNvSpPr/>
              <p:nvPr/>
            </p:nvSpPr>
            <p:spPr>
              <a:xfrm>
                <a:off x="6656054" y="9930626"/>
                <a:ext cx="69552" cy="74089"/>
              </a:xfrm>
              <a:custGeom>
                <a:avLst/>
                <a:gdLst>
                  <a:gd name="connsiteX0" fmla="*/ 61993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6 h 74089"/>
                  <a:gd name="connsiteX6" fmla="*/ 34777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4 w 69552"/>
                  <a:gd name="connsiteY12" fmla="*/ 1512 h 74089"/>
                  <a:gd name="connsiteX13" fmla="*/ 18144 w 69552"/>
                  <a:gd name="connsiteY13" fmla="*/ 10584 h 74089"/>
                  <a:gd name="connsiteX14" fmla="*/ 27217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8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8385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1" name="Forma Livre: Forma 1130">
                <a:extLst>
                  <a:ext uri="{FF2B5EF4-FFF2-40B4-BE49-F238E27FC236}">
                    <a16:creationId xmlns:a16="http://schemas.microsoft.com/office/drawing/2014/main" id="{7BB32F4D-E2C6-6510-E1BD-17B39469C9C6}"/>
                  </a:ext>
                </a:extLst>
              </p:cNvPr>
              <p:cNvSpPr/>
              <p:nvPr/>
            </p:nvSpPr>
            <p:spPr>
              <a:xfrm>
                <a:off x="6738621" y="9907945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9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30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2 h 98281"/>
                  <a:gd name="connsiteX19" fmla="*/ 27810 w 74682"/>
                  <a:gd name="connsiteY19" fmla="*/ 42336 h 98281"/>
                  <a:gd name="connsiteX20" fmla="*/ 20250 w 74682"/>
                  <a:gd name="connsiteY20" fmla="*/ 49896 h 98281"/>
                  <a:gd name="connsiteX21" fmla="*/ 17226 w 74682"/>
                  <a:gd name="connsiteY21" fmla="*/ 61992 h 98281"/>
                  <a:gd name="connsiteX22" fmla="*/ 20250 w 74682"/>
                  <a:gd name="connsiteY22" fmla="*/ 74089 h 98281"/>
                  <a:gd name="connsiteX23" fmla="*/ 27810 w 74682"/>
                  <a:gd name="connsiteY23" fmla="*/ 81649 h 98281"/>
                  <a:gd name="connsiteX24" fmla="*/ 36882 w 74682"/>
                  <a:gd name="connsiteY24" fmla="*/ 84673 h 98281"/>
                  <a:gd name="connsiteX25" fmla="*/ 45954 w 74682"/>
                  <a:gd name="connsiteY25" fmla="*/ 81649 h 98281"/>
                  <a:gd name="connsiteX26" fmla="*/ 53514 w 74682"/>
                  <a:gd name="connsiteY26" fmla="*/ 74089 h 98281"/>
                  <a:gd name="connsiteX27" fmla="*/ 56538 w 74682"/>
                  <a:gd name="connsiteY27" fmla="*/ 61992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9"/>
                      <a:pt x="11178" y="31752"/>
                      <a:pt x="15713" y="28729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9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8" y="98281"/>
                    </a:cubicBezTo>
                    <a:cubicBezTo>
                      <a:pt x="27810" y="98281"/>
                      <a:pt x="21761" y="96770"/>
                      <a:pt x="17226" y="93745"/>
                    </a:cubicBezTo>
                    <a:cubicBezTo>
                      <a:pt x="12690" y="90721"/>
                      <a:pt x="8153" y="86185"/>
                      <a:pt x="5130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9"/>
                      <a:pt x="45954" y="42336"/>
                    </a:cubicBezTo>
                    <a:cubicBezTo>
                      <a:pt x="42930" y="40825"/>
                      <a:pt x="39906" y="39312"/>
                      <a:pt x="36882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6" y="43849"/>
                      <a:pt x="23273" y="46872"/>
                      <a:pt x="20250" y="49896"/>
                    </a:cubicBezTo>
                    <a:cubicBezTo>
                      <a:pt x="18738" y="52921"/>
                      <a:pt x="17226" y="57457"/>
                      <a:pt x="17226" y="61992"/>
                    </a:cubicBezTo>
                    <a:cubicBezTo>
                      <a:pt x="17226" y="66529"/>
                      <a:pt x="18738" y="69553"/>
                      <a:pt x="20250" y="74089"/>
                    </a:cubicBezTo>
                    <a:cubicBezTo>
                      <a:pt x="21761" y="77113"/>
                      <a:pt x="24786" y="80137"/>
                      <a:pt x="27810" y="81649"/>
                    </a:cubicBezTo>
                    <a:cubicBezTo>
                      <a:pt x="30834" y="83161"/>
                      <a:pt x="33858" y="84673"/>
                      <a:pt x="36882" y="84673"/>
                    </a:cubicBezTo>
                    <a:cubicBezTo>
                      <a:pt x="39906" y="84673"/>
                      <a:pt x="42930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2"/>
                    </a:cubicBezTo>
                    <a:cubicBezTo>
                      <a:pt x="56538" y="57457"/>
                      <a:pt x="56538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2" name="Forma Livre: Forma 1131">
                <a:extLst>
                  <a:ext uri="{FF2B5EF4-FFF2-40B4-BE49-F238E27FC236}">
                    <a16:creationId xmlns:a16="http://schemas.microsoft.com/office/drawing/2014/main" id="{F3D80633-C76F-380F-11B6-05CB06175DD5}"/>
                  </a:ext>
                </a:extLst>
              </p:cNvPr>
              <p:cNvSpPr/>
              <p:nvPr/>
            </p:nvSpPr>
            <p:spPr>
              <a:xfrm>
                <a:off x="6859583" y="9907945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9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30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2 h 98281"/>
                  <a:gd name="connsiteX19" fmla="*/ 27810 w 74682"/>
                  <a:gd name="connsiteY19" fmla="*/ 42336 h 98281"/>
                  <a:gd name="connsiteX20" fmla="*/ 20250 w 74682"/>
                  <a:gd name="connsiteY20" fmla="*/ 49896 h 98281"/>
                  <a:gd name="connsiteX21" fmla="*/ 17226 w 74682"/>
                  <a:gd name="connsiteY21" fmla="*/ 61992 h 98281"/>
                  <a:gd name="connsiteX22" fmla="*/ 20250 w 74682"/>
                  <a:gd name="connsiteY22" fmla="*/ 74089 h 98281"/>
                  <a:gd name="connsiteX23" fmla="*/ 27810 w 74682"/>
                  <a:gd name="connsiteY23" fmla="*/ 81649 h 98281"/>
                  <a:gd name="connsiteX24" fmla="*/ 36882 w 74682"/>
                  <a:gd name="connsiteY24" fmla="*/ 84673 h 98281"/>
                  <a:gd name="connsiteX25" fmla="*/ 45954 w 74682"/>
                  <a:gd name="connsiteY25" fmla="*/ 81649 h 98281"/>
                  <a:gd name="connsiteX26" fmla="*/ 53514 w 74682"/>
                  <a:gd name="connsiteY26" fmla="*/ 74089 h 98281"/>
                  <a:gd name="connsiteX27" fmla="*/ 56538 w 74682"/>
                  <a:gd name="connsiteY27" fmla="*/ 61992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9"/>
                      <a:pt x="11178" y="31752"/>
                      <a:pt x="15713" y="28729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9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8" y="98281"/>
                    </a:cubicBezTo>
                    <a:cubicBezTo>
                      <a:pt x="27810" y="98281"/>
                      <a:pt x="21761" y="96770"/>
                      <a:pt x="17226" y="93745"/>
                    </a:cubicBezTo>
                    <a:cubicBezTo>
                      <a:pt x="12690" y="90721"/>
                      <a:pt x="8153" y="86185"/>
                      <a:pt x="5130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9"/>
                      <a:pt x="45954" y="42336"/>
                    </a:cubicBezTo>
                    <a:cubicBezTo>
                      <a:pt x="42930" y="40825"/>
                      <a:pt x="39906" y="39312"/>
                      <a:pt x="36882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6" y="43849"/>
                      <a:pt x="23273" y="46872"/>
                      <a:pt x="20250" y="49896"/>
                    </a:cubicBezTo>
                    <a:cubicBezTo>
                      <a:pt x="18738" y="52921"/>
                      <a:pt x="17226" y="57457"/>
                      <a:pt x="17226" y="61992"/>
                    </a:cubicBezTo>
                    <a:cubicBezTo>
                      <a:pt x="17226" y="66529"/>
                      <a:pt x="18738" y="69553"/>
                      <a:pt x="20250" y="74089"/>
                    </a:cubicBezTo>
                    <a:cubicBezTo>
                      <a:pt x="21761" y="77113"/>
                      <a:pt x="24786" y="80137"/>
                      <a:pt x="27810" y="81649"/>
                    </a:cubicBezTo>
                    <a:cubicBezTo>
                      <a:pt x="30834" y="83161"/>
                      <a:pt x="33858" y="84673"/>
                      <a:pt x="36882" y="84673"/>
                    </a:cubicBezTo>
                    <a:cubicBezTo>
                      <a:pt x="39906" y="84673"/>
                      <a:pt x="42930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2"/>
                    </a:cubicBezTo>
                    <a:cubicBezTo>
                      <a:pt x="56538" y="57457"/>
                      <a:pt x="55026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3" name="Forma Livre: Forma 1132">
                <a:extLst>
                  <a:ext uri="{FF2B5EF4-FFF2-40B4-BE49-F238E27FC236}">
                    <a16:creationId xmlns:a16="http://schemas.microsoft.com/office/drawing/2014/main" id="{96DDF8C1-923A-D6EA-9C4E-3A3FE0F29C05}"/>
                  </a:ext>
                </a:extLst>
              </p:cNvPr>
              <p:cNvSpPr/>
              <p:nvPr/>
            </p:nvSpPr>
            <p:spPr>
              <a:xfrm>
                <a:off x="6950897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7" y="4536"/>
                      <a:pt x="21168" y="7560"/>
                      <a:pt x="21168" y="10584"/>
                    </a:cubicBezTo>
                    <a:cubicBezTo>
                      <a:pt x="21168" y="13608"/>
                      <a:pt x="19657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4" name="Forma Livre: Forma 1133">
                <a:extLst>
                  <a:ext uri="{FF2B5EF4-FFF2-40B4-BE49-F238E27FC236}">
                    <a16:creationId xmlns:a16="http://schemas.microsoft.com/office/drawing/2014/main" id="{40E4BD88-9BA1-015A-E7E7-D4C8B4DD8984}"/>
                  </a:ext>
                </a:extLst>
              </p:cNvPr>
              <p:cNvSpPr/>
              <p:nvPr/>
            </p:nvSpPr>
            <p:spPr>
              <a:xfrm>
                <a:off x="6985674" y="9930626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2 h 75082"/>
                  <a:gd name="connsiteX6" fmla="*/ 39312 w 61992"/>
                  <a:gd name="connsiteY6" fmla="*/ 60481 h 75082"/>
                  <a:gd name="connsiteX7" fmla="*/ 42336 w 61992"/>
                  <a:gd name="connsiteY7" fmla="*/ 54432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2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4 w 61992"/>
                  <a:gd name="connsiteY25" fmla="*/ 34776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4 w 61992"/>
                  <a:gd name="connsiteY29" fmla="*/ 71065 h 75082"/>
                  <a:gd name="connsiteX30" fmla="*/ 33264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5"/>
                      <a:pt x="22680" y="58969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9"/>
                      <a:pt x="42336" y="57457"/>
                      <a:pt x="42336" y="54432"/>
                    </a:cubicBezTo>
                    <a:cubicBezTo>
                      <a:pt x="42336" y="51409"/>
                      <a:pt x="40824" y="49896"/>
                      <a:pt x="39312" y="48385"/>
                    </a:cubicBezTo>
                    <a:cubicBezTo>
                      <a:pt x="37800" y="46872"/>
                      <a:pt x="33264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2"/>
                      <a:pt x="3024" y="13609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4" y="19656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6"/>
                      <a:pt x="28728" y="28729"/>
                      <a:pt x="34776" y="30240"/>
                    </a:cubicBezTo>
                    <a:cubicBezTo>
                      <a:pt x="39312" y="31752"/>
                      <a:pt x="43848" y="33265"/>
                      <a:pt x="48384" y="34776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5" name="Forma Livre: Forma 1134">
                <a:extLst>
                  <a:ext uri="{FF2B5EF4-FFF2-40B4-BE49-F238E27FC236}">
                    <a16:creationId xmlns:a16="http://schemas.microsoft.com/office/drawing/2014/main" id="{BE85B976-C466-034A-4B6A-620BDB298BB7}"/>
                  </a:ext>
                </a:extLst>
              </p:cNvPr>
              <p:cNvSpPr/>
              <p:nvPr/>
            </p:nvSpPr>
            <p:spPr>
              <a:xfrm>
                <a:off x="7055227" y="9915505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6" name="Forma Livre: Forma 1135">
                <a:extLst>
                  <a:ext uri="{FF2B5EF4-FFF2-40B4-BE49-F238E27FC236}">
                    <a16:creationId xmlns:a16="http://schemas.microsoft.com/office/drawing/2014/main" id="{AD5B0F82-E1FB-C57B-5391-1981DF88BD96}"/>
                  </a:ext>
                </a:extLst>
              </p:cNvPr>
              <p:cNvSpPr/>
              <p:nvPr/>
            </p:nvSpPr>
            <p:spPr>
              <a:xfrm>
                <a:off x="7111171" y="9932137"/>
                <a:ext cx="42336" cy="74089"/>
              </a:xfrm>
              <a:custGeom>
                <a:avLst/>
                <a:gdLst>
                  <a:gd name="connsiteX0" fmla="*/ 28728 w 42336"/>
                  <a:gd name="connsiteY0" fmla="*/ 3024 h 74089"/>
                  <a:gd name="connsiteX1" fmla="*/ 42336 w 42336"/>
                  <a:gd name="connsiteY1" fmla="*/ 0 h 74089"/>
                  <a:gd name="connsiteX2" fmla="*/ 42336 w 42336"/>
                  <a:gd name="connsiteY2" fmla="*/ 19657 h 74089"/>
                  <a:gd name="connsiteX3" fmla="*/ 37800 w 42336"/>
                  <a:gd name="connsiteY3" fmla="*/ 19657 h 74089"/>
                  <a:gd name="connsiteX4" fmla="*/ 24192 w 42336"/>
                  <a:gd name="connsiteY4" fmla="*/ 24193 h 74089"/>
                  <a:gd name="connsiteX5" fmla="*/ 19656 w 42336"/>
                  <a:gd name="connsiteY5" fmla="*/ 37800 h 74089"/>
                  <a:gd name="connsiteX6" fmla="*/ 19656 w 42336"/>
                  <a:gd name="connsiteY6" fmla="*/ 74089 h 74089"/>
                  <a:gd name="connsiteX7" fmla="*/ 0 w 42336"/>
                  <a:gd name="connsiteY7" fmla="*/ 74089 h 74089"/>
                  <a:gd name="connsiteX8" fmla="*/ 0 w 42336"/>
                  <a:gd name="connsiteY8" fmla="*/ 1513 h 74089"/>
                  <a:gd name="connsiteX9" fmla="*/ 18144 w 42336"/>
                  <a:gd name="connsiteY9" fmla="*/ 1513 h 74089"/>
                  <a:gd name="connsiteX10" fmla="*/ 18144 w 42336"/>
                  <a:gd name="connsiteY10" fmla="*/ 12097 h 74089"/>
                  <a:gd name="connsiteX11" fmla="*/ 28728 w 42336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336" h="74089">
                    <a:moveTo>
                      <a:pt x="28728" y="3024"/>
                    </a:moveTo>
                    <a:cubicBezTo>
                      <a:pt x="33265" y="1513"/>
                      <a:pt x="36288" y="0"/>
                      <a:pt x="42336" y="0"/>
                    </a:cubicBezTo>
                    <a:lnTo>
                      <a:pt x="42336" y="19657"/>
                    </a:lnTo>
                    <a:lnTo>
                      <a:pt x="37800" y="19657"/>
                    </a:lnTo>
                    <a:cubicBezTo>
                      <a:pt x="31752" y="19657"/>
                      <a:pt x="27216" y="21169"/>
                      <a:pt x="24192" y="24193"/>
                    </a:cubicBezTo>
                    <a:cubicBezTo>
                      <a:pt x="21168" y="27217"/>
                      <a:pt x="19656" y="31753"/>
                      <a:pt x="19656" y="37800"/>
                    </a:cubicBezTo>
                    <a:lnTo>
                      <a:pt x="19656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7"/>
                    </a:lnTo>
                    <a:cubicBezTo>
                      <a:pt x="21168" y="7560"/>
                      <a:pt x="24192" y="4537"/>
                      <a:pt x="28728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7" name="Forma Livre: Forma 1136">
                <a:extLst>
                  <a:ext uri="{FF2B5EF4-FFF2-40B4-BE49-F238E27FC236}">
                    <a16:creationId xmlns:a16="http://schemas.microsoft.com/office/drawing/2014/main" id="{9E796809-5C61-9F51-C91C-B6B57C538760}"/>
                  </a:ext>
                </a:extLst>
              </p:cNvPr>
              <p:cNvSpPr/>
              <p:nvPr/>
            </p:nvSpPr>
            <p:spPr>
              <a:xfrm>
                <a:off x="7162580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21168 w 21168"/>
                  <a:gd name="connsiteY9" fmla="*/ 30240 h 102817"/>
                  <a:gd name="connsiteX10" fmla="*/ 21168 w 21168"/>
                  <a:gd name="connsiteY10" fmla="*/ 102817 h 102817"/>
                  <a:gd name="connsiteX11" fmla="*/ 3024 w 21168"/>
                  <a:gd name="connsiteY11" fmla="*/ 102817 h 102817"/>
                  <a:gd name="connsiteX12" fmla="*/ 3024 w 21168"/>
                  <a:gd name="connsiteY12" fmla="*/ 30240 h 102817"/>
                  <a:gd name="connsiteX13" fmla="*/ 21168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7" y="4536"/>
                      <a:pt x="21168" y="7560"/>
                      <a:pt x="21168" y="10584"/>
                    </a:cubicBezTo>
                    <a:cubicBezTo>
                      <a:pt x="21168" y="13608"/>
                      <a:pt x="19657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6048" y="19656"/>
                      <a:pt x="3024" y="18144"/>
                    </a:cubicBezTo>
                    <a:close/>
                    <a:moveTo>
                      <a:pt x="21168" y="30240"/>
                    </a:moveTo>
                    <a:lnTo>
                      <a:pt x="21168" y="102817"/>
                    </a:lnTo>
                    <a:lnTo>
                      <a:pt x="3024" y="102817"/>
                    </a:lnTo>
                    <a:lnTo>
                      <a:pt x="3024" y="30240"/>
                    </a:lnTo>
                    <a:lnTo>
                      <a:pt x="21168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8" name="Forma Livre: Forma 1137">
                <a:extLst>
                  <a:ext uri="{FF2B5EF4-FFF2-40B4-BE49-F238E27FC236}">
                    <a16:creationId xmlns:a16="http://schemas.microsoft.com/office/drawing/2014/main" id="{DDAA2D1A-36FE-3B93-4836-9BF68B8FB5E1}"/>
                  </a:ext>
                </a:extLst>
              </p:cNvPr>
              <p:cNvSpPr/>
              <p:nvPr/>
            </p:nvSpPr>
            <p:spPr>
              <a:xfrm>
                <a:off x="7201893" y="9907945"/>
                <a:ext cx="74088" cy="99792"/>
              </a:xfrm>
              <a:custGeom>
                <a:avLst/>
                <a:gdLst>
                  <a:gd name="connsiteX0" fmla="*/ 27216 w 74088"/>
                  <a:gd name="connsiteY0" fmla="*/ 27216 h 99792"/>
                  <a:gd name="connsiteX1" fmla="*/ 40825 w 74088"/>
                  <a:gd name="connsiteY1" fmla="*/ 24192 h 99792"/>
                  <a:gd name="connsiteX2" fmla="*/ 57457 w 74088"/>
                  <a:gd name="connsiteY2" fmla="*/ 28729 h 99792"/>
                  <a:gd name="connsiteX3" fmla="*/ 69553 w 74088"/>
                  <a:gd name="connsiteY3" fmla="*/ 42336 h 99792"/>
                  <a:gd name="connsiteX4" fmla="*/ 74089 w 74088"/>
                  <a:gd name="connsiteY4" fmla="*/ 61992 h 99792"/>
                  <a:gd name="connsiteX5" fmla="*/ 69553 w 74088"/>
                  <a:gd name="connsiteY5" fmla="*/ 81649 h 99792"/>
                  <a:gd name="connsiteX6" fmla="*/ 57457 w 74088"/>
                  <a:gd name="connsiteY6" fmla="*/ 95257 h 99792"/>
                  <a:gd name="connsiteX7" fmla="*/ 40825 w 74088"/>
                  <a:gd name="connsiteY7" fmla="*/ 99793 h 99792"/>
                  <a:gd name="connsiteX8" fmla="*/ 27216 w 74088"/>
                  <a:gd name="connsiteY8" fmla="*/ 96770 h 99792"/>
                  <a:gd name="connsiteX9" fmla="*/ 18144 w 74088"/>
                  <a:gd name="connsiteY9" fmla="*/ 87697 h 99792"/>
                  <a:gd name="connsiteX10" fmla="*/ 18144 w 74088"/>
                  <a:gd name="connsiteY10" fmla="*/ 98281 h 99792"/>
                  <a:gd name="connsiteX11" fmla="*/ 0 w 74088"/>
                  <a:gd name="connsiteY11" fmla="*/ 98281 h 99792"/>
                  <a:gd name="connsiteX12" fmla="*/ 0 w 74088"/>
                  <a:gd name="connsiteY12" fmla="*/ 0 h 99792"/>
                  <a:gd name="connsiteX13" fmla="*/ 18144 w 74088"/>
                  <a:gd name="connsiteY13" fmla="*/ 0 h 99792"/>
                  <a:gd name="connsiteX14" fmla="*/ 18144 w 74088"/>
                  <a:gd name="connsiteY14" fmla="*/ 34776 h 99792"/>
                  <a:gd name="connsiteX15" fmla="*/ 27216 w 74088"/>
                  <a:gd name="connsiteY15" fmla="*/ 27216 h 99792"/>
                  <a:gd name="connsiteX16" fmla="*/ 52921 w 74088"/>
                  <a:gd name="connsiteY16" fmla="*/ 49896 h 99792"/>
                  <a:gd name="connsiteX17" fmla="*/ 45361 w 74088"/>
                  <a:gd name="connsiteY17" fmla="*/ 42336 h 99792"/>
                  <a:gd name="connsiteX18" fmla="*/ 36288 w 74088"/>
                  <a:gd name="connsiteY18" fmla="*/ 39312 h 99792"/>
                  <a:gd name="connsiteX19" fmla="*/ 27216 w 74088"/>
                  <a:gd name="connsiteY19" fmla="*/ 42336 h 99792"/>
                  <a:gd name="connsiteX20" fmla="*/ 19656 w 74088"/>
                  <a:gd name="connsiteY20" fmla="*/ 49896 h 99792"/>
                  <a:gd name="connsiteX21" fmla="*/ 16632 w 74088"/>
                  <a:gd name="connsiteY21" fmla="*/ 61992 h 99792"/>
                  <a:gd name="connsiteX22" fmla="*/ 19656 w 74088"/>
                  <a:gd name="connsiteY22" fmla="*/ 74089 h 99792"/>
                  <a:gd name="connsiteX23" fmla="*/ 27216 w 74088"/>
                  <a:gd name="connsiteY23" fmla="*/ 81649 h 99792"/>
                  <a:gd name="connsiteX24" fmla="*/ 36288 w 74088"/>
                  <a:gd name="connsiteY24" fmla="*/ 84673 h 99792"/>
                  <a:gd name="connsiteX25" fmla="*/ 45361 w 74088"/>
                  <a:gd name="connsiteY25" fmla="*/ 81649 h 99792"/>
                  <a:gd name="connsiteX26" fmla="*/ 52921 w 74088"/>
                  <a:gd name="connsiteY26" fmla="*/ 74089 h 99792"/>
                  <a:gd name="connsiteX27" fmla="*/ 55945 w 74088"/>
                  <a:gd name="connsiteY27" fmla="*/ 61992 h 99792"/>
                  <a:gd name="connsiteX28" fmla="*/ 52921 w 74088"/>
                  <a:gd name="connsiteY28" fmla="*/ 49896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99792">
                    <a:moveTo>
                      <a:pt x="27216" y="27216"/>
                    </a:moveTo>
                    <a:cubicBezTo>
                      <a:pt x="31752" y="25705"/>
                      <a:pt x="36288" y="24192"/>
                      <a:pt x="40825" y="24192"/>
                    </a:cubicBezTo>
                    <a:cubicBezTo>
                      <a:pt x="46873" y="24192"/>
                      <a:pt x="52921" y="25705"/>
                      <a:pt x="57457" y="28729"/>
                    </a:cubicBezTo>
                    <a:cubicBezTo>
                      <a:pt x="61993" y="31752"/>
                      <a:pt x="66529" y="36289"/>
                      <a:pt x="69553" y="42336"/>
                    </a:cubicBezTo>
                    <a:cubicBezTo>
                      <a:pt x="72577" y="48385"/>
                      <a:pt x="74089" y="54432"/>
                      <a:pt x="74089" y="61992"/>
                    </a:cubicBezTo>
                    <a:cubicBezTo>
                      <a:pt x="74089" y="69553"/>
                      <a:pt x="72577" y="75601"/>
                      <a:pt x="69553" y="81649"/>
                    </a:cubicBezTo>
                    <a:cubicBezTo>
                      <a:pt x="66529" y="87697"/>
                      <a:pt x="61993" y="92233"/>
                      <a:pt x="57457" y="95257"/>
                    </a:cubicBezTo>
                    <a:cubicBezTo>
                      <a:pt x="52921" y="98281"/>
                      <a:pt x="46873" y="99793"/>
                      <a:pt x="40825" y="99793"/>
                    </a:cubicBezTo>
                    <a:cubicBezTo>
                      <a:pt x="34776" y="99793"/>
                      <a:pt x="30240" y="98281"/>
                      <a:pt x="27216" y="96770"/>
                    </a:cubicBezTo>
                    <a:cubicBezTo>
                      <a:pt x="24192" y="95257"/>
                      <a:pt x="19656" y="92233"/>
                      <a:pt x="18144" y="87697"/>
                    </a:cubicBezTo>
                    <a:lnTo>
                      <a:pt x="18144" y="98281"/>
                    </a:lnTo>
                    <a:lnTo>
                      <a:pt x="0" y="98281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4776"/>
                    </a:lnTo>
                    <a:cubicBezTo>
                      <a:pt x="19656" y="31752"/>
                      <a:pt x="22680" y="28729"/>
                      <a:pt x="27216" y="27216"/>
                    </a:cubicBezTo>
                    <a:close/>
                    <a:moveTo>
                      <a:pt x="52921" y="49896"/>
                    </a:moveTo>
                    <a:cubicBezTo>
                      <a:pt x="51409" y="46872"/>
                      <a:pt x="48385" y="43849"/>
                      <a:pt x="45361" y="42336"/>
                    </a:cubicBezTo>
                    <a:cubicBezTo>
                      <a:pt x="42336" y="40825"/>
                      <a:pt x="39313" y="39312"/>
                      <a:pt x="36288" y="39312"/>
                    </a:cubicBezTo>
                    <a:cubicBezTo>
                      <a:pt x="33265" y="39312"/>
                      <a:pt x="30240" y="40825"/>
                      <a:pt x="27216" y="42336"/>
                    </a:cubicBezTo>
                    <a:cubicBezTo>
                      <a:pt x="24192" y="43849"/>
                      <a:pt x="21168" y="46872"/>
                      <a:pt x="19656" y="49896"/>
                    </a:cubicBezTo>
                    <a:cubicBezTo>
                      <a:pt x="18144" y="52921"/>
                      <a:pt x="16632" y="57457"/>
                      <a:pt x="16632" y="61992"/>
                    </a:cubicBezTo>
                    <a:cubicBezTo>
                      <a:pt x="16632" y="66529"/>
                      <a:pt x="18144" y="69553"/>
                      <a:pt x="19656" y="74089"/>
                    </a:cubicBezTo>
                    <a:cubicBezTo>
                      <a:pt x="21168" y="77113"/>
                      <a:pt x="24192" y="80137"/>
                      <a:pt x="27216" y="81649"/>
                    </a:cubicBezTo>
                    <a:cubicBezTo>
                      <a:pt x="30240" y="83161"/>
                      <a:pt x="33265" y="84673"/>
                      <a:pt x="36288" y="84673"/>
                    </a:cubicBezTo>
                    <a:cubicBezTo>
                      <a:pt x="39313" y="84673"/>
                      <a:pt x="42336" y="83161"/>
                      <a:pt x="45361" y="81649"/>
                    </a:cubicBezTo>
                    <a:cubicBezTo>
                      <a:pt x="48385" y="80137"/>
                      <a:pt x="51409" y="77113"/>
                      <a:pt x="52921" y="74089"/>
                    </a:cubicBezTo>
                    <a:cubicBezTo>
                      <a:pt x="54433" y="71065"/>
                      <a:pt x="55945" y="66529"/>
                      <a:pt x="55945" y="61992"/>
                    </a:cubicBezTo>
                    <a:cubicBezTo>
                      <a:pt x="55945" y="57457"/>
                      <a:pt x="55945" y="52921"/>
                      <a:pt x="52921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39" name="Forma Livre: Forma 1138">
                <a:extLst>
                  <a:ext uri="{FF2B5EF4-FFF2-40B4-BE49-F238E27FC236}">
                    <a16:creationId xmlns:a16="http://schemas.microsoft.com/office/drawing/2014/main" id="{8452EAE1-01FB-7A74-E5D8-6EF2A496D250}"/>
                  </a:ext>
                </a:extLst>
              </p:cNvPr>
              <p:cNvSpPr/>
              <p:nvPr/>
            </p:nvSpPr>
            <p:spPr>
              <a:xfrm>
                <a:off x="7291102" y="9933650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7 w 68040"/>
                  <a:gd name="connsiteY2" fmla="*/ 72577 h 74088"/>
                  <a:gd name="connsiteX3" fmla="*/ 49897 w 68040"/>
                  <a:gd name="connsiteY3" fmla="*/ 63505 h 74088"/>
                  <a:gd name="connsiteX4" fmla="*/ 40825 w 68040"/>
                  <a:gd name="connsiteY4" fmla="*/ 71065 h 74088"/>
                  <a:gd name="connsiteX5" fmla="*/ 28728 w 68040"/>
                  <a:gd name="connsiteY5" fmla="*/ 74088 h 74088"/>
                  <a:gd name="connsiteX6" fmla="*/ 13608 w 68040"/>
                  <a:gd name="connsiteY6" fmla="*/ 71065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5 h 74088"/>
                  <a:gd name="connsiteX13" fmla="*/ 34777 w 68040"/>
                  <a:gd name="connsiteY13" fmla="*/ 60481 h 74088"/>
                  <a:gd name="connsiteX14" fmla="*/ 46873 w 68040"/>
                  <a:gd name="connsiteY14" fmla="*/ 55945 h 74088"/>
                  <a:gd name="connsiteX15" fmla="*/ 51409 w 68040"/>
                  <a:gd name="connsiteY15" fmla="*/ 42336 h 74088"/>
                  <a:gd name="connsiteX16" fmla="*/ 51409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8"/>
                      <a:pt x="43848" y="69553"/>
                      <a:pt x="40825" y="71065"/>
                    </a:cubicBezTo>
                    <a:cubicBezTo>
                      <a:pt x="36288" y="72577"/>
                      <a:pt x="33265" y="74088"/>
                      <a:pt x="28728" y="74088"/>
                    </a:cubicBezTo>
                    <a:cubicBezTo>
                      <a:pt x="22680" y="74088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8"/>
                      <a:pt x="30240" y="60481"/>
                      <a:pt x="34777" y="60481"/>
                    </a:cubicBezTo>
                    <a:cubicBezTo>
                      <a:pt x="39313" y="60481"/>
                      <a:pt x="43848" y="58968"/>
                      <a:pt x="46873" y="55945"/>
                    </a:cubicBezTo>
                    <a:cubicBezTo>
                      <a:pt x="49897" y="52921"/>
                      <a:pt x="51409" y="48385"/>
                      <a:pt x="51409" y="42336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0" name="Forma Livre: Forma 1139">
                <a:extLst>
                  <a:ext uri="{FF2B5EF4-FFF2-40B4-BE49-F238E27FC236}">
                    <a16:creationId xmlns:a16="http://schemas.microsoft.com/office/drawing/2014/main" id="{C5A6967A-8322-79BA-1EC1-FA9E00117DA9}"/>
                  </a:ext>
                </a:extLst>
              </p:cNvPr>
              <p:cNvSpPr/>
              <p:nvPr/>
            </p:nvSpPr>
            <p:spPr>
              <a:xfrm>
                <a:off x="7371239" y="9915505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1" name="Forma Livre: Forma 1140">
                <a:extLst>
                  <a:ext uri="{FF2B5EF4-FFF2-40B4-BE49-F238E27FC236}">
                    <a16:creationId xmlns:a16="http://schemas.microsoft.com/office/drawing/2014/main" id="{5A7A1B27-6D85-0273-2A18-7EA8E283ED5B}"/>
                  </a:ext>
                </a:extLst>
              </p:cNvPr>
              <p:cNvSpPr/>
              <p:nvPr/>
            </p:nvSpPr>
            <p:spPr>
              <a:xfrm>
                <a:off x="7427183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7" y="4536"/>
                      <a:pt x="21168" y="7560"/>
                      <a:pt x="21168" y="10584"/>
                    </a:cubicBezTo>
                    <a:cubicBezTo>
                      <a:pt x="21168" y="13608"/>
                      <a:pt x="19657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2" name="Forma Livre: Forma 1141">
                <a:extLst>
                  <a:ext uri="{FF2B5EF4-FFF2-40B4-BE49-F238E27FC236}">
                    <a16:creationId xmlns:a16="http://schemas.microsoft.com/office/drawing/2014/main" id="{0503A30D-3BA5-9F0B-A3EA-48ACF96AF8BC}"/>
                  </a:ext>
                </a:extLst>
              </p:cNvPr>
              <p:cNvSpPr/>
              <p:nvPr/>
            </p:nvSpPr>
            <p:spPr>
              <a:xfrm>
                <a:off x="7460448" y="9930626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2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2680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0240"/>
                      <a:pt x="55944" y="25705"/>
                      <a:pt x="51409" y="21169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9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39313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43" name="Forma Livre: Forma 1142">
                <a:extLst>
                  <a:ext uri="{FF2B5EF4-FFF2-40B4-BE49-F238E27FC236}">
                    <a16:creationId xmlns:a16="http://schemas.microsoft.com/office/drawing/2014/main" id="{3C9F9A57-7C8F-0AC3-F841-D1D52F872336}"/>
                  </a:ext>
                </a:extLst>
              </p:cNvPr>
              <p:cNvSpPr/>
              <p:nvPr/>
            </p:nvSpPr>
            <p:spPr>
              <a:xfrm>
                <a:off x="7548145" y="9930626"/>
                <a:ext cx="69552" cy="74089"/>
              </a:xfrm>
              <a:custGeom>
                <a:avLst/>
                <a:gdLst>
                  <a:gd name="connsiteX0" fmla="*/ 61993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3 w 69552"/>
                  <a:gd name="connsiteY5" fmla="*/ 19656 h 74089"/>
                  <a:gd name="connsiteX6" fmla="*/ 34777 w 69552"/>
                  <a:gd name="connsiteY6" fmla="*/ 15120 h 74089"/>
                  <a:gd name="connsiteX7" fmla="*/ 22680 w 69552"/>
                  <a:gd name="connsiteY7" fmla="*/ 19656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4 w 69552"/>
                  <a:gd name="connsiteY12" fmla="*/ 1512 h 74089"/>
                  <a:gd name="connsiteX13" fmla="*/ 18144 w 69552"/>
                  <a:gd name="connsiteY13" fmla="*/ 10584 h 74089"/>
                  <a:gd name="connsiteX14" fmla="*/ 27217 w 69552"/>
                  <a:gd name="connsiteY14" fmla="*/ 3024 h 74089"/>
                  <a:gd name="connsiteX15" fmla="*/ 39313 w 69552"/>
                  <a:gd name="connsiteY15" fmla="*/ 0 h 74089"/>
                  <a:gd name="connsiteX16" fmla="*/ 61993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8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0" name="Gráfico 12">
              <a:extLst>
                <a:ext uri="{FF2B5EF4-FFF2-40B4-BE49-F238E27FC236}">
                  <a16:creationId xmlns:a16="http://schemas.microsoft.com/office/drawing/2014/main" id="{8ACA3D3F-A8D2-1CA1-90C5-9E547322356D}"/>
                </a:ext>
              </a:extLst>
            </p:cNvPr>
            <p:cNvGrpSpPr/>
            <p:nvPr/>
          </p:nvGrpSpPr>
          <p:grpSpPr>
            <a:xfrm>
              <a:off x="10687505" y="8619024"/>
              <a:ext cx="762048" cy="402230"/>
              <a:chOff x="7855085" y="9599493"/>
              <a:chExt cx="842194" cy="444534"/>
            </a:xfrm>
            <a:solidFill>
              <a:srgbClr val="1D284A"/>
            </a:solidFill>
          </p:grpSpPr>
          <p:sp>
            <p:nvSpPr>
              <p:cNvPr id="1089" name="Forma Livre: Forma 1088">
                <a:extLst>
                  <a:ext uri="{FF2B5EF4-FFF2-40B4-BE49-F238E27FC236}">
                    <a16:creationId xmlns:a16="http://schemas.microsoft.com/office/drawing/2014/main" id="{BC584F3B-AA0D-BD8E-C9A8-19C43B45B333}"/>
                  </a:ext>
                </a:extLst>
              </p:cNvPr>
              <p:cNvSpPr/>
              <p:nvPr/>
            </p:nvSpPr>
            <p:spPr>
              <a:xfrm>
                <a:off x="8068279" y="9599493"/>
                <a:ext cx="127009" cy="92233"/>
              </a:xfrm>
              <a:custGeom>
                <a:avLst/>
                <a:gdLst>
                  <a:gd name="connsiteX0" fmla="*/ 127010 w 127009"/>
                  <a:gd name="connsiteY0" fmla="*/ 0 h 92233"/>
                  <a:gd name="connsiteX1" fmla="*/ 101305 w 127009"/>
                  <a:gd name="connsiteY1" fmla="*/ 92234 h 92233"/>
                  <a:gd name="connsiteX2" fmla="*/ 80137 w 127009"/>
                  <a:gd name="connsiteY2" fmla="*/ 92234 h 92233"/>
                  <a:gd name="connsiteX3" fmla="*/ 63505 w 127009"/>
                  <a:gd name="connsiteY3" fmla="*/ 27217 h 92233"/>
                  <a:gd name="connsiteX4" fmla="*/ 45361 w 127009"/>
                  <a:gd name="connsiteY4" fmla="*/ 92234 h 92233"/>
                  <a:gd name="connsiteX5" fmla="*/ 24192 w 127009"/>
                  <a:gd name="connsiteY5" fmla="*/ 92234 h 92233"/>
                  <a:gd name="connsiteX6" fmla="*/ 0 w 127009"/>
                  <a:gd name="connsiteY6" fmla="*/ 0 h 92233"/>
                  <a:gd name="connsiteX7" fmla="*/ 19657 w 127009"/>
                  <a:gd name="connsiteY7" fmla="*/ 0 h 92233"/>
                  <a:gd name="connsiteX8" fmla="*/ 36289 w 127009"/>
                  <a:gd name="connsiteY8" fmla="*/ 71065 h 92233"/>
                  <a:gd name="connsiteX9" fmla="*/ 54433 w 127009"/>
                  <a:gd name="connsiteY9" fmla="*/ 0 h 92233"/>
                  <a:gd name="connsiteX10" fmla="*/ 75601 w 127009"/>
                  <a:gd name="connsiteY10" fmla="*/ 0 h 92233"/>
                  <a:gd name="connsiteX11" fmla="*/ 93745 w 127009"/>
                  <a:gd name="connsiteY11" fmla="*/ 71065 h 92233"/>
                  <a:gd name="connsiteX12" fmla="*/ 110378 w 127009"/>
                  <a:gd name="connsiteY12" fmla="*/ 0 h 92233"/>
                  <a:gd name="connsiteX13" fmla="*/ 127010 w 127009"/>
                  <a:gd name="connsiteY13" fmla="*/ 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009" h="92233">
                    <a:moveTo>
                      <a:pt x="127010" y="0"/>
                    </a:moveTo>
                    <a:lnTo>
                      <a:pt x="101305" y="92234"/>
                    </a:lnTo>
                    <a:lnTo>
                      <a:pt x="80137" y="92234"/>
                    </a:lnTo>
                    <a:lnTo>
                      <a:pt x="63505" y="27217"/>
                    </a:lnTo>
                    <a:lnTo>
                      <a:pt x="45361" y="92234"/>
                    </a:lnTo>
                    <a:lnTo>
                      <a:pt x="24192" y="92234"/>
                    </a:lnTo>
                    <a:lnTo>
                      <a:pt x="0" y="0"/>
                    </a:lnTo>
                    <a:lnTo>
                      <a:pt x="19657" y="0"/>
                    </a:lnTo>
                    <a:lnTo>
                      <a:pt x="36289" y="71065"/>
                    </a:lnTo>
                    <a:lnTo>
                      <a:pt x="54433" y="0"/>
                    </a:lnTo>
                    <a:lnTo>
                      <a:pt x="75601" y="0"/>
                    </a:lnTo>
                    <a:lnTo>
                      <a:pt x="93745" y="71065"/>
                    </a:lnTo>
                    <a:lnTo>
                      <a:pt x="110378" y="0"/>
                    </a:lnTo>
                    <a:lnTo>
                      <a:pt x="127010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0" name="Forma Livre: Forma 1089">
                <a:extLst>
                  <a:ext uri="{FF2B5EF4-FFF2-40B4-BE49-F238E27FC236}">
                    <a16:creationId xmlns:a16="http://schemas.microsoft.com/office/drawing/2014/main" id="{7C63BF52-34EA-E01B-4D77-E4730BE9F36E}"/>
                  </a:ext>
                </a:extLst>
              </p:cNvPr>
              <p:cNvSpPr/>
              <p:nvPr/>
            </p:nvSpPr>
            <p:spPr>
              <a:xfrm>
                <a:off x="8202850" y="9616126"/>
                <a:ext cx="74088" cy="77112"/>
              </a:xfrm>
              <a:custGeom>
                <a:avLst/>
                <a:gdLst>
                  <a:gd name="connsiteX0" fmla="*/ 4536 w 74088"/>
                  <a:gd name="connsiteY0" fmla="*/ 18144 h 77112"/>
                  <a:gd name="connsiteX1" fmla="*/ 16632 w 74088"/>
                  <a:gd name="connsiteY1" fmla="*/ 4536 h 77112"/>
                  <a:gd name="connsiteX2" fmla="*/ 33264 w 74088"/>
                  <a:gd name="connsiteY2" fmla="*/ 0 h 77112"/>
                  <a:gd name="connsiteX3" fmla="*/ 46872 w 74088"/>
                  <a:gd name="connsiteY3" fmla="*/ 3024 h 77112"/>
                  <a:gd name="connsiteX4" fmla="*/ 55944 w 74088"/>
                  <a:gd name="connsiteY4" fmla="*/ 10584 h 77112"/>
                  <a:gd name="connsiteX5" fmla="*/ 55944 w 74088"/>
                  <a:gd name="connsiteY5" fmla="*/ 0 h 77112"/>
                  <a:gd name="connsiteX6" fmla="*/ 74089 w 74088"/>
                  <a:gd name="connsiteY6" fmla="*/ 0 h 77112"/>
                  <a:gd name="connsiteX7" fmla="*/ 74089 w 74088"/>
                  <a:gd name="connsiteY7" fmla="*/ 72577 h 77112"/>
                  <a:gd name="connsiteX8" fmla="*/ 57457 w 74088"/>
                  <a:gd name="connsiteY8" fmla="*/ 72577 h 77112"/>
                  <a:gd name="connsiteX9" fmla="*/ 57457 w 74088"/>
                  <a:gd name="connsiteY9" fmla="*/ 65017 h 77112"/>
                  <a:gd name="connsiteX10" fmla="*/ 48384 w 74088"/>
                  <a:gd name="connsiteY10" fmla="*/ 74088 h 77112"/>
                  <a:gd name="connsiteX11" fmla="*/ 33264 w 74088"/>
                  <a:gd name="connsiteY11" fmla="*/ 77113 h 77112"/>
                  <a:gd name="connsiteX12" fmla="*/ 16632 w 74088"/>
                  <a:gd name="connsiteY12" fmla="*/ 72577 h 77112"/>
                  <a:gd name="connsiteX13" fmla="*/ 4536 w 74088"/>
                  <a:gd name="connsiteY13" fmla="*/ 58968 h 77112"/>
                  <a:gd name="connsiteX14" fmla="*/ 0 w 74088"/>
                  <a:gd name="connsiteY14" fmla="*/ 39312 h 77112"/>
                  <a:gd name="connsiteX15" fmla="*/ 4536 w 74088"/>
                  <a:gd name="connsiteY15" fmla="*/ 18144 h 77112"/>
                  <a:gd name="connsiteX16" fmla="*/ 54432 w 74088"/>
                  <a:gd name="connsiteY16" fmla="*/ 27216 h 77112"/>
                  <a:gd name="connsiteX17" fmla="*/ 46872 w 74088"/>
                  <a:gd name="connsiteY17" fmla="*/ 19656 h 77112"/>
                  <a:gd name="connsiteX18" fmla="*/ 37800 w 74088"/>
                  <a:gd name="connsiteY18" fmla="*/ 16632 h 77112"/>
                  <a:gd name="connsiteX19" fmla="*/ 28728 w 74088"/>
                  <a:gd name="connsiteY19" fmla="*/ 19656 h 77112"/>
                  <a:gd name="connsiteX20" fmla="*/ 21168 w 74088"/>
                  <a:gd name="connsiteY20" fmla="*/ 27216 h 77112"/>
                  <a:gd name="connsiteX21" fmla="*/ 18144 w 74088"/>
                  <a:gd name="connsiteY21" fmla="*/ 39312 h 77112"/>
                  <a:gd name="connsiteX22" fmla="*/ 21168 w 74088"/>
                  <a:gd name="connsiteY22" fmla="*/ 51408 h 77112"/>
                  <a:gd name="connsiteX23" fmla="*/ 28728 w 74088"/>
                  <a:gd name="connsiteY23" fmla="*/ 58968 h 77112"/>
                  <a:gd name="connsiteX24" fmla="*/ 37800 w 74088"/>
                  <a:gd name="connsiteY24" fmla="*/ 61992 h 77112"/>
                  <a:gd name="connsiteX25" fmla="*/ 46872 w 74088"/>
                  <a:gd name="connsiteY25" fmla="*/ 58968 h 77112"/>
                  <a:gd name="connsiteX26" fmla="*/ 54432 w 74088"/>
                  <a:gd name="connsiteY26" fmla="*/ 51408 h 77112"/>
                  <a:gd name="connsiteX27" fmla="*/ 57457 w 74088"/>
                  <a:gd name="connsiteY27" fmla="*/ 39312 h 77112"/>
                  <a:gd name="connsiteX28" fmla="*/ 54432 w 74088"/>
                  <a:gd name="connsiteY28" fmla="*/ 27216 h 77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7112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9312" y="0"/>
                      <a:pt x="43848" y="1512"/>
                      <a:pt x="46872" y="3024"/>
                    </a:cubicBezTo>
                    <a:cubicBezTo>
                      <a:pt x="51409" y="4536"/>
                      <a:pt x="54432" y="7560"/>
                      <a:pt x="55944" y="10584"/>
                    </a:cubicBezTo>
                    <a:lnTo>
                      <a:pt x="55944" y="0"/>
                    </a:lnTo>
                    <a:lnTo>
                      <a:pt x="74089" y="0"/>
                    </a:lnTo>
                    <a:lnTo>
                      <a:pt x="74089" y="72577"/>
                    </a:lnTo>
                    <a:lnTo>
                      <a:pt x="57457" y="72577"/>
                    </a:lnTo>
                    <a:lnTo>
                      <a:pt x="57457" y="65017"/>
                    </a:lnTo>
                    <a:cubicBezTo>
                      <a:pt x="54432" y="68041"/>
                      <a:pt x="51409" y="71065"/>
                      <a:pt x="48384" y="74088"/>
                    </a:cubicBezTo>
                    <a:cubicBezTo>
                      <a:pt x="45361" y="77113"/>
                      <a:pt x="39312" y="77113"/>
                      <a:pt x="33264" y="77113"/>
                    </a:cubicBezTo>
                    <a:cubicBezTo>
                      <a:pt x="27216" y="77113"/>
                      <a:pt x="21168" y="75601"/>
                      <a:pt x="16632" y="72577"/>
                    </a:cubicBezTo>
                    <a:cubicBezTo>
                      <a:pt x="12096" y="69553"/>
                      <a:pt x="7560" y="65017"/>
                      <a:pt x="4536" y="58968"/>
                    </a:cubicBezTo>
                    <a:cubicBezTo>
                      <a:pt x="1512" y="52921"/>
                      <a:pt x="0" y="46872"/>
                      <a:pt x="0" y="39312"/>
                    </a:cubicBezTo>
                    <a:cubicBezTo>
                      <a:pt x="0" y="31752"/>
                      <a:pt x="1512" y="24192"/>
                      <a:pt x="4536" y="18144"/>
                    </a:cubicBezTo>
                    <a:close/>
                    <a:moveTo>
                      <a:pt x="54432" y="27216"/>
                    </a:moveTo>
                    <a:cubicBezTo>
                      <a:pt x="52921" y="24192"/>
                      <a:pt x="49896" y="21168"/>
                      <a:pt x="46872" y="19656"/>
                    </a:cubicBezTo>
                    <a:cubicBezTo>
                      <a:pt x="43848" y="18144"/>
                      <a:pt x="40824" y="16632"/>
                      <a:pt x="37800" y="16632"/>
                    </a:cubicBezTo>
                    <a:cubicBezTo>
                      <a:pt x="34776" y="16632"/>
                      <a:pt x="31752" y="18144"/>
                      <a:pt x="28728" y="19656"/>
                    </a:cubicBezTo>
                    <a:cubicBezTo>
                      <a:pt x="25704" y="21168"/>
                      <a:pt x="24192" y="24192"/>
                      <a:pt x="21168" y="27216"/>
                    </a:cubicBezTo>
                    <a:cubicBezTo>
                      <a:pt x="19656" y="30240"/>
                      <a:pt x="18144" y="34776"/>
                      <a:pt x="18144" y="39312"/>
                    </a:cubicBezTo>
                    <a:cubicBezTo>
                      <a:pt x="18144" y="43848"/>
                      <a:pt x="19656" y="46872"/>
                      <a:pt x="21168" y="51408"/>
                    </a:cubicBezTo>
                    <a:cubicBezTo>
                      <a:pt x="22680" y="54432"/>
                      <a:pt x="25704" y="57457"/>
                      <a:pt x="28728" y="58968"/>
                    </a:cubicBezTo>
                    <a:cubicBezTo>
                      <a:pt x="31752" y="60481"/>
                      <a:pt x="34776" y="61992"/>
                      <a:pt x="37800" y="61992"/>
                    </a:cubicBezTo>
                    <a:cubicBezTo>
                      <a:pt x="40824" y="61992"/>
                      <a:pt x="43848" y="60481"/>
                      <a:pt x="46872" y="58968"/>
                    </a:cubicBezTo>
                    <a:cubicBezTo>
                      <a:pt x="49896" y="57457"/>
                      <a:pt x="52921" y="54432"/>
                      <a:pt x="54432" y="51408"/>
                    </a:cubicBezTo>
                    <a:cubicBezTo>
                      <a:pt x="55944" y="48385"/>
                      <a:pt x="57457" y="43848"/>
                      <a:pt x="57457" y="39312"/>
                    </a:cubicBezTo>
                    <a:cubicBezTo>
                      <a:pt x="57457" y="34776"/>
                      <a:pt x="55944" y="30240"/>
                      <a:pt x="54432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1" name="Forma Livre: Forma 1090">
                <a:extLst>
                  <a:ext uri="{FF2B5EF4-FFF2-40B4-BE49-F238E27FC236}">
                    <a16:creationId xmlns:a16="http://schemas.microsoft.com/office/drawing/2014/main" id="{9CD3413D-CDBE-156F-D887-6486FBDEEA66}"/>
                  </a:ext>
                </a:extLst>
              </p:cNvPr>
              <p:cNvSpPr/>
              <p:nvPr/>
            </p:nvSpPr>
            <p:spPr>
              <a:xfrm>
                <a:off x="8293571" y="9616126"/>
                <a:ext cx="61992" cy="75081"/>
              </a:xfrm>
              <a:custGeom>
                <a:avLst/>
                <a:gdLst>
                  <a:gd name="connsiteX0" fmla="*/ 15120 w 61992"/>
                  <a:gd name="connsiteY0" fmla="*/ 72577 h 75081"/>
                  <a:gd name="connsiteX1" fmla="*/ 4536 w 61992"/>
                  <a:gd name="connsiteY1" fmla="*/ 63505 h 75081"/>
                  <a:gd name="connsiteX2" fmla="*/ 0 w 61992"/>
                  <a:gd name="connsiteY2" fmla="*/ 51408 h 75081"/>
                  <a:gd name="connsiteX3" fmla="*/ 18144 w 61992"/>
                  <a:gd name="connsiteY3" fmla="*/ 51408 h 75081"/>
                  <a:gd name="connsiteX4" fmla="*/ 22680 w 61992"/>
                  <a:gd name="connsiteY4" fmla="*/ 58968 h 75081"/>
                  <a:gd name="connsiteX5" fmla="*/ 31752 w 61992"/>
                  <a:gd name="connsiteY5" fmla="*/ 61992 h 75081"/>
                  <a:gd name="connsiteX6" fmla="*/ 39312 w 61992"/>
                  <a:gd name="connsiteY6" fmla="*/ 60481 h 75081"/>
                  <a:gd name="connsiteX7" fmla="*/ 42336 w 61992"/>
                  <a:gd name="connsiteY7" fmla="*/ 54432 h 75081"/>
                  <a:gd name="connsiteX8" fmla="*/ 39312 w 61992"/>
                  <a:gd name="connsiteY8" fmla="*/ 48385 h 75081"/>
                  <a:gd name="connsiteX9" fmla="*/ 27216 w 61992"/>
                  <a:gd name="connsiteY9" fmla="*/ 43848 h 75081"/>
                  <a:gd name="connsiteX10" fmla="*/ 13608 w 61992"/>
                  <a:gd name="connsiteY10" fmla="*/ 39312 h 75081"/>
                  <a:gd name="connsiteX11" fmla="*/ 4536 w 61992"/>
                  <a:gd name="connsiteY11" fmla="*/ 33265 h 75081"/>
                  <a:gd name="connsiteX12" fmla="*/ 1512 w 61992"/>
                  <a:gd name="connsiteY12" fmla="*/ 21168 h 75081"/>
                  <a:gd name="connsiteX13" fmla="*/ 4536 w 61992"/>
                  <a:gd name="connsiteY13" fmla="*/ 10584 h 75081"/>
                  <a:gd name="connsiteX14" fmla="*/ 15120 w 61992"/>
                  <a:gd name="connsiteY14" fmla="*/ 3024 h 75081"/>
                  <a:gd name="connsiteX15" fmla="*/ 30240 w 61992"/>
                  <a:gd name="connsiteY15" fmla="*/ 0 h 75081"/>
                  <a:gd name="connsiteX16" fmla="*/ 51409 w 61992"/>
                  <a:gd name="connsiteY16" fmla="*/ 6048 h 75081"/>
                  <a:gd name="connsiteX17" fmla="*/ 60481 w 61992"/>
                  <a:gd name="connsiteY17" fmla="*/ 24192 h 75081"/>
                  <a:gd name="connsiteX18" fmla="*/ 42336 w 61992"/>
                  <a:gd name="connsiteY18" fmla="*/ 24192 h 75081"/>
                  <a:gd name="connsiteX19" fmla="*/ 39312 w 61992"/>
                  <a:gd name="connsiteY19" fmla="*/ 16632 h 75081"/>
                  <a:gd name="connsiteX20" fmla="*/ 30240 w 61992"/>
                  <a:gd name="connsiteY20" fmla="*/ 13608 h 75081"/>
                  <a:gd name="connsiteX21" fmla="*/ 22680 w 61992"/>
                  <a:gd name="connsiteY21" fmla="*/ 15120 h 75081"/>
                  <a:gd name="connsiteX22" fmla="*/ 19656 w 61992"/>
                  <a:gd name="connsiteY22" fmla="*/ 19656 h 75081"/>
                  <a:gd name="connsiteX23" fmla="*/ 22680 w 61992"/>
                  <a:gd name="connsiteY23" fmla="*/ 25705 h 75081"/>
                  <a:gd name="connsiteX24" fmla="*/ 34776 w 61992"/>
                  <a:gd name="connsiteY24" fmla="*/ 30240 h 75081"/>
                  <a:gd name="connsiteX25" fmla="*/ 48384 w 61992"/>
                  <a:gd name="connsiteY25" fmla="*/ 34776 h 75081"/>
                  <a:gd name="connsiteX26" fmla="*/ 57457 w 61992"/>
                  <a:gd name="connsiteY26" fmla="*/ 40825 h 75081"/>
                  <a:gd name="connsiteX27" fmla="*/ 61992 w 61992"/>
                  <a:gd name="connsiteY27" fmla="*/ 52921 h 75081"/>
                  <a:gd name="connsiteX28" fmla="*/ 58969 w 61992"/>
                  <a:gd name="connsiteY28" fmla="*/ 63505 h 75081"/>
                  <a:gd name="connsiteX29" fmla="*/ 48384 w 61992"/>
                  <a:gd name="connsiteY29" fmla="*/ 71065 h 75081"/>
                  <a:gd name="connsiteX30" fmla="*/ 33264 w 61992"/>
                  <a:gd name="connsiteY30" fmla="*/ 74088 h 75081"/>
                  <a:gd name="connsiteX31" fmla="*/ 15120 w 61992"/>
                  <a:gd name="connsiteY31" fmla="*/ 72577 h 7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1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8"/>
                      <a:pt x="42336" y="57457"/>
                      <a:pt x="42336" y="54432"/>
                    </a:cubicBezTo>
                    <a:cubicBezTo>
                      <a:pt x="42336" y="51408"/>
                      <a:pt x="40824" y="49896"/>
                      <a:pt x="39312" y="48385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4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8"/>
                      <a:pt x="52921" y="69553"/>
                      <a:pt x="48384" y="71065"/>
                    </a:cubicBezTo>
                    <a:cubicBezTo>
                      <a:pt x="43848" y="72577"/>
                      <a:pt x="39312" y="74088"/>
                      <a:pt x="33264" y="74088"/>
                    </a:cubicBezTo>
                    <a:cubicBezTo>
                      <a:pt x="25704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2" name="Forma Livre: Forma 1091">
                <a:extLst>
                  <a:ext uri="{FF2B5EF4-FFF2-40B4-BE49-F238E27FC236}">
                    <a16:creationId xmlns:a16="http://schemas.microsoft.com/office/drawing/2014/main" id="{DDEDDAC6-C884-2387-BC0F-62B600C4E4D0}"/>
                  </a:ext>
                </a:extLst>
              </p:cNvPr>
              <p:cNvSpPr/>
              <p:nvPr/>
            </p:nvSpPr>
            <p:spPr>
              <a:xfrm>
                <a:off x="8363123" y="9601006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8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8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3" name="Forma Livre: Forma 1092">
                <a:extLst>
                  <a:ext uri="{FF2B5EF4-FFF2-40B4-BE49-F238E27FC236}">
                    <a16:creationId xmlns:a16="http://schemas.microsoft.com/office/drawing/2014/main" id="{8936A28A-E669-B420-5C42-11B5F48D8142}"/>
                  </a:ext>
                </a:extLst>
              </p:cNvPr>
              <p:cNvSpPr/>
              <p:nvPr/>
            </p:nvSpPr>
            <p:spPr>
              <a:xfrm>
                <a:off x="8416044" y="9614613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1409 w 72577"/>
                  <a:gd name="connsiteY18" fmla="*/ 33265 h 75600"/>
                  <a:gd name="connsiteX19" fmla="*/ 46873 w 72577"/>
                  <a:gd name="connsiteY19" fmla="*/ 21169 h 75600"/>
                  <a:gd name="connsiteX20" fmla="*/ 34777 w 72577"/>
                  <a:gd name="connsiteY20" fmla="*/ 16633 h 75600"/>
                  <a:gd name="connsiteX21" fmla="*/ 22680 w 72577"/>
                  <a:gd name="connsiteY21" fmla="*/ 21169 h 75600"/>
                  <a:gd name="connsiteX22" fmla="*/ 16632 w 72577"/>
                  <a:gd name="connsiteY22" fmla="*/ 33265 h 75600"/>
                  <a:gd name="connsiteX23" fmla="*/ 51409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3849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9"/>
                      <a:pt x="49897" y="24193"/>
                      <a:pt x="46873" y="21169"/>
                    </a:cubicBezTo>
                    <a:cubicBezTo>
                      <a:pt x="43849" y="18144"/>
                      <a:pt x="39313" y="16633"/>
                      <a:pt x="34777" y="16633"/>
                    </a:cubicBezTo>
                    <a:cubicBezTo>
                      <a:pt x="30240" y="16633"/>
                      <a:pt x="25705" y="18144"/>
                      <a:pt x="22680" y="21169"/>
                    </a:cubicBezTo>
                    <a:cubicBezTo>
                      <a:pt x="19657" y="24193"/>
                      <a:pt x="18144" y="27217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4" name="Forma Livre: Forma 1093">
                <a:extLst>
                  <a:ext uri="{FF2B5EF4-FFF2-40B4-BE49-F238E27FC236}">
                    <a16:creationId xmlns:a16="http://schemas.microsoft.com/office/drawing/2014/main" id="{B309C45E-3A1B-FBDC-82E3-E8D2C2F39910}"/>
                  </a:ext>
                </a:extLst>
              </p:cNvPr>
              <p:cNvSpPr/>
              <p:nvPr/>
            </p:nvSpPr>
            <p:spPr>
              <a:xfrm>
                <a:off x="7855085" y="9774888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4 w 74088"/>
                  <a:gd name="connsiteY14" fmla="*/ 74088 h 110377"/>
                  <a:gd name="connsiteX15" fmla="*/ 55944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2921 w 74088"/>
                  <a:gd name="connsiteY25" fmla="*/ 25705 h 110377"/>
                  <a:gd name="connsiteX26" fmla="*/ 45361 w 74088"/>
                  <a:gd name="connsiteY26" fmla="*/ 18144 h 110377"/>
                  <a:gd name="connsiteX27" fmla="*/ 36288 w 74088"/>
                  <a:gd name="connsiteY27" fmla="*/ 15120 h 110377"/>
                  <a:gd name="connsiteX28" fmla="*/ 27216 w 74088"/>
                  <a:gd name="connsiteY28" fmla="*/ 18144 h 110377"/>
                  <a:gd name="connsiteX29" fmla="*/ 19656 w 74088"/>
                  <a:gd name="connsiteY29" fmla="*/ 25705 h 110377"/>
                  <a:gd name="connsiteX30" fmla="*/ 16632 w 74088"/>
                  <a:gd name="connsiteY30" fmla="*/ 37800 h 110377"/>
                  <a:gd name="connsiteX31" fmla="*/ 19656 w 74088"/>
                  <a:gd name="connsiteY31" fmla="*/ 49896 h 110377"/>
                  <a:gd name="connsiteX32" fmla="*/ 27216 w 74088"/>
                  <a:gd name="connsiteY32" fmla="*/ 57457 h 110377"/>
                  <a:gd name="connsiteX33" fmla="*/ 36288 w 74088"/>
                  <a:gd name="connsiteY33" fmla="*/ 60481 h 110377"/>
                  <a:gd name="connsiteX34" fmla="*/ 45361 w 74088"/>
                  <a:gd name="connsiteY34" fmla="*/ 57457 h 110377"/>
                  <a:gd name="connsiteX35" fmla="*/ 52921 w 74088"/>
                  <a:gd name="connsiteY35" fmla="*/ 49896 h 110377"/>
                  <a:gd name="connsiteX36" fmla="*/ 55944 w 74088"/>
                  <a:gd name="connsiteY36" fmla="*/ 37800 h 110377"/>
                  <a:gd name="connsiteX37" fmla="*/ 52921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9" y="4536"/>
                      <a:pt x="54432" y="7560"/>
                      <a:pt x="55944" y="12096"/>
                    </a:cubicBezTo>
                    <a:lnTo>
                      <a:pt x="55944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8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6"/>
                      <a:pt x="45361" y="110377"/>
                      <a:pt x="37800" y="110377"/>
                    </a:cubicBezTo>
                    <a:cubicBezTo>
                      <a:pt x="27216" y="110377"/>
                      <a:pt x="19656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2" y="92233"/>
                      <a:pt x="51409" y="89209"/>
                    </a:cubicBezTo>
                    <a:cubicBezTo>
                      <a:pt x="54432" y="86185"/>
                      <a:pt x="55944" y="81648"/>
                      <a:pt x="55944" y="74088"/>
                    </a:cubicBezTo>
                    <a:lnTo>
                      <a:pt x="55944" y="63505"/>
                    </a:lnTo>
                    <a:cubicBezTo>
                      <a:pt x="52921" y="66528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8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6" y="1512"/>
                      <a:pt x="46872" y="3024"/>
                    </a:cubicBezTo>
                    <a:close/>
                    <a:moveTo>
                      <a:pt x="52921" y="25705"/>
                    </a:moveTo>
                    <a:cubicBezTo>
                      <a:pt x="51409" y="22680"/>
                      <a:pt x="48384" y="19656"/>
                      <a:pt x="45361" y="18144"/>
                    </a:cubicBezTo>
                    <a:cubicBezTo>
                      <a:pt x="42336" y="16632"/>
                      <a:pt x="39312" y="15120"/>
                      <a:pt x="36288" y="15120"/>
                    </a:cubicBezTo>
                    <a:cubicBezTo>
                      <a:pt x="33264" y="15120"/>
                      <a:pt x="30240" y="16632"/>
                      <a:pt x="27216" y="18144"/>
                    </a:cubicBezTo>
                    <a:cubicBezTo>
                      <a:pt x="24192" y="19656"/>
                      <a:pt x="22680" y="22680"/>
                      <a:pt x="19656" y="25705"/>
                    </a:cubicBezTo>
                    <a:cubicBezTo>
                      <a:pt x="18144" y="28728"/>
                      <a:pt x="16632" y="33265"/>
                      <a:pt x="16632" y="37800"/>
                    </a:cubicBezTo>
                    <a:cubicBezTo>
                      <a:pt x="16632" y="42336"/>
                      <a:pt x="18144" y="45361"/>
                      <a:pt x="19656" y="49896"/>
                    </a:cubicBezTo>
                    <a:cubicBezTo>
                      <a:pt x="21168" y="52921"/>
                      <a:pt x="24192" y="55945"/>
                      <a:pt x="27216" y="57457"/>
                    </a:cubicBezTo>
                    <a:cubicBezTo>
                      <a:pt x="30240" y="58968"/>
                      <a:pt x="33264" y="60481"/>
                      <a:pt x="36288" y="60481"/>
                    </a:cubicBezTo>
                    <a:cubicBezTo>
                      <a:pt x="39312" y="60481"/>
                      <a:pt x="42336" y="58968"/>
                      <a:pt x="45361" y="57457"/>
                    </a:cubicBezTo>
                    <a:cubicBezTo>
                      <a:pt x="48384" y="55945"/>
                      <a:pt x="51409" y="52921"/>
                      <a:pt x="52921" y="49896"/>
                    </a:cubicBezTo>
                    <a:cubicBezTo>
                      <a:pt x="54432" y="46872"/>
                      <a:pt x="55944" y="42336"/>
                      <a:pt x="55944" y="37800"/>
                    </a:cubicBezTo>
                    <a:cubicBezTo>
                      <a:pt x="55944" y="33265"/>
                      <a:pt x="55944" y="28728"/>
                      <a:pt x="52921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5" name="Forma Livre: Forma 1094">
                <a:extLst>
                  <a:ext uri="{FF2B5EF4-FFF2-40B4-BE49-F238E27FC236}">
                    <a16:creationId xmlns:a16="http://schemas.microsoft.com/office/drawing/2014/main" id="{A45FCA69-0435-1FEB-86E5-DBA12D9F998A}"/>
                  </a:ext>
                </a:extLst>
              </p:cNvPr>
              <p:cNvSpPr/>
              <p:nvPr/>
            </p:nvSpPr>
            <p:spPr>
              <a:xfrm>
                <a:off x="7944294" y="9773375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4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1409 w 72576"/>
                  <a:gd name="connsiteY18" fmla="*/ 31753 h 75600"/>
                  <a:gd name="connsiteX19" fmla="*/ 46873 w 72576"/>
                  <a:gd name="connsiteY19" fmla="*/ 19657 h 75600"/>
                  <a:gd name="connsiteX20" fmla="*/ 34776 w 72576"/>
                  <a:gd name="connsiteY20" fmla="*/ 15120 h 75600"/>
                  <a:gd name="connsiteX21" fmla="*/ 22680 w 72576"/>
                  <a:gd name="connsiteY21" fmla="*/ 19657 h 75600"/>
                  <a:gd name="connsiteX22" fmla="*/ 16632 w 72576"/>
                  <a:gd name="connsiteY22" fmla="*/ 31753 h 75600"/>
                  <a:gd name="connsiteX23" fmla="*/ 51409 w 72576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4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1409" y="31753"/>
                    </a:move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8" y="16633"/>
                      <a:pt x="39313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5705"/>
                      <a:pt x="16632" y="31753"/>
                    </a:cubicBezTo>
                    <a:lnTo>
                      <a:pt x="51409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6" name="Forma Livre: Forma 1095">
                <a:extLst>
                  <a:ext uri="{FF2B5EF4-FFF2-40B4-BE49-F238E27FC236}">
                    <a16:creationId xmlns:a16="http://schemas.microsoft.com/office/drawing/2014/main" id="{51FE520B-1567-6153-5501-B90952050183}"/>
                  </a:ext>
                </a:extLst>
              </p:cNvPr>
              <p:cNvSpPr/>
              <p:nvPr/>
            </p:nvSpPr>
            <p:spPr>
              <a:xfrm>
                <a:off x="8028967" y="9774888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9 w 69552"/>
                  <a:gd name="connsiteY3" fmla="*/ 74088 h 74088"/>
                  <a:gd name="connsiteX4" fmla="*/ 51409 w 69552"/>
                  <a:gd name="connsiteY4" fmla="*/ 33265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9" y="74088"/>
                    </a:lnTo>
                    <a:lnTo>
                      <a:pt x="51409" y="33265"/>
                    </a:lnTo>
                    <a:cubicBezTo>
                      <a:pt x="51409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8384" y="0"/>
                      <a:pt x="55944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7" name="Forma Livre: Forma 1096">
                <a:extLst>
                  <a:ext uri="{FF2B5EF4-FFF2-40B4-BE49-F238E27FC236}">
                    <a16:creationId xmlns:a16="http://schemas.microsoft.com/office/drawing/2014/main" id="{905EF2AB-EAAA-5069-6381-D99F4E4BBF2B}"/>
                  </a:ext>
                </a:extLst>
              </p:cNvPr>
              <p:cNvSpPr/>
              <p:nvPr/>
            </p:nvSpPr>
            <p:spPr>
              <a:xfrm>
                <a:off x="8112128" y="9773375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4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1753 h 75600"/>
                  <a:gd name="connsiteX19" fmla="*/ 48384 w 72576"/>
                  <a:gd name="connsiteY19" fmla="*/ 19657 h 75600"/>
                  <a:gd name="connsiteX20" fmla="*/ 36288 w 72576"/>
                  <a:gd name="connsiteY20" fmla="*/ 15120 h 75600"/>
                  <a:gd name="connsiteX21" fmla="*/ 24192 w 72576"/>
                  <a:gd name="connsiteY21" fmla="*/ 19657 h 75600"/>
                  <a:gd name="connsiteX22" fmla="*/ 18144 w 72576"/>
                  <a:gd name="connsiteY22" fmla="*/ 31753 h 75600"/>
                  <a:gd name="connsiteX23" fmla="*/ 52921 w 72576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4" y="4537"/>
                    </a:cubicBezTo>
                    <a:cubicBezTo>
                      <a:pt x="61992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4" y="19657"/>
                    </a:cubicBezTo>
                    <a:cubicBezTo>
                      <a:pt x="45361" y="16633"/>
                      <a:pt x="40824" y="15120"/>
                      <a:pt x="36288" y="15120"/>
                    </a:cubicBezTo>
                    <a:cubicBezTo>
                      <a:pt x="31752" y="15120"/>
                      <a:pt x="27216" y="16633"/>
                      <a:pt x="24192" y="19657"/>
                    </a:cubicBezTo>
                    <a:cubicBezTo>
                      <a:pt x="21168" y="22680"/>
                      <a:pt x="19656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8" name="Forma Livre: Forma 1097">
                <a:extLst>
                  <a:ext uri="{FF2B5EF4-FFF2-40B4-BE49-F238E27FC236}">
                    <a16:creationId xmlns:a16="http://schemas.microsoft.com/office/drawing/2014/main" id="{A0C4336A-0D90-0EDE-1D26-E0F2D81DA9DF}"/>
                  </a:ext>
                </a:extLst>
              </p:cNvPr>
              <p:cNvSpPr/>
              <p:nvPr/>
            </p:nvSpPr>
            <p:spPr>
              <a:xfrm>
                <a:off x="8196801" y="9774888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2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9072"/>
                      <a:pt x="24192" y="6048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99" name="Forma Livre: Forma 1098">
                <a:extLst>
                  <a:ext uri="{FF2B5EF4-FFF2-40B4-BE49-F238E27FC236}">
                    <a16:creationId xmlns:a16="http://schemas.microsoft.com/office/drawing/2014/main" id="{94632712-5E88-9B26-4A89-7E14C38A6B33}"/>
                  </a:ext>
                </a:extLst>
              </p:cNvPr>
              <p:cNvSpPr/>
              <p:nvPr/>
            </p:nvSpPr>
            <p:spPr>
              <a:xfrm>
                <a:off x="8243674" y="9774888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7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8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5705 h 74088"/>
                  <a:gd name="connsiteX17" fmla="*/ 48385 w 75600"/>
                  <a:gd name="connsiteY17" fmla="*/ 18144 h 74088"/>
                  <a:gd name="connsiteX18" fmla="*/ 39313 w 75600"/>
                  <a:gd name="connsiteY18" fmla="*/ 15120 h 74088"/>
                  <a:gd name="connsiteX19" fmla="*/ 30240 w 75600"/>
                  <a:gd name="connsiteY19" fmla="*/ 18144 h 74088"/>
                  <a:gd name="connsiteX20" fmla="*/ 22680 w 75600"/>
                  <a:gd name="connsiteY20" fmla="*/ 25705 h 74088"/>
                  <a:gd name="connsiteX21" fmla="*/ 19657 w 75600"/>
                  <a:gd name="connsiteY21" fmla="*/ 37800 h 74088"/>
                  <a:gd name="connsiteX22" fmla="*/ 22680 w 75600"/>
                  <a:gd name="connsiteY22" fmla="*/ 49896 h 74088"/>
                  <a:gd name="connsiteX23" fmla="*/ 30240 w 75600"/>
                  <a:gd name="connsiteY23" fmla="*/ 57457 h 74088"/>
                  <a:gd name="connsiteX24" fmla="*/ 39313 w 75600"/>
                  <a:gd name="connsiteY24" fmla="*/ 60481 h 74088"/>
                  <a:gd name="connsiteX25" fmla="*/ 48385 w 75600"/>
                  <a:gd name="connsiteY25" fmla="*/ 57457 h 74088"/>
                  <a:gd name="connsiteX26" fmla="*/ 55945 w 75600"/>
                  <a:gd name="connsiteY26" fmla="*/ 49896 h 74088"/>
                  <a:gd name="connsiteX27" fmla="*/ 58969 w 75600"/>
                  <a:gd name="connsiteY27" fmla="*/ 37800 h 74088"/>
                  <a:gd name="connsiteX28" fmla="*/ 55945 w 75600"/>
                  <a:gd name="connsiteY28" fmla="*/ 25705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7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8"/>
                      <a:pt x="39313" y="74088"/>
                      <a:pt x="33265" y="74088"/>
                    </a:cubicBezTo>
                    <a:cubicBezTo>
                      <a:pt x="27217" y="74088"/>
                      <a:pt x="21168" y="72577"/>
                      <a:pt x="16632" y="69553"/>
                    </a:cubicBezTo>
                    <a:cubicBezTo>
                      <a:pt x="12096" y="66528"/>
                      <a:pt x="7560" y="61992"/>
                      <a:pt x="4536" y="55945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5705"/>
                    </a:moveTo>
                    <a:cubicBezTo>
                      <a:pt x="54433" y="22680"/>
                      <a:pt x="51409" y="19656"/>
                      <a:pt x="48385" y="18144"/>
                    </a:cubicBezTo>
                    <a:cubicBezTo>
                      <a:pt x="45361" y="16632"/>
                      <a:pt x="42337" y="15120"/>
                      <a:pt x="39313" y="15120"/>
                    </a:cubicBezTo>
                    <a:cubicBezTo>
                      <a:pt x="36288" y="15120"/>
                      <a:pt x="33265" y="16632"/>
                      <a:pt x="30240" y="18144"/>
                    </a:cubicBezTo>
                    <a:cubicBezTo>
                      <a:pt x="27217" y="19656"/>
                      <a:pt x="25705" y="22680"/>
                      <a:pt x="22680" y="25705"/>
                    </a:cubicBezTo>
                    <a:cubicBezTo>
                      <a:pt x="21168" y="28728"/>
                      <a:pt x="19657" y="33265"/>
                      <a:pt x="19657" y="37800"/>
                    </a:cubicBezTo>
                    <a:cubicBezTo>
                      <a:pt x="19657" y="42336"/>
                      <a:pt x="21168" y="45361"/>
                      <a:pt x="22680" y="49896"/>
                    </a:cubicBezTo>
                    <a:cubicBezTo>
                      <a:pt x="24192" y="52921"/>
                      <a:pt x="27217" y="55945"/>
                      <a:pt x="30240" y="57457"/>
                    </a:cubicBezTo>
                    <a:cubicBezTo>
                      <a:pt x="33265" y="58968"/>
                      <a:pt x="36288" y="60481"/>
                      <a:pt x="39313" y="60481"/>
                    </a:cubicBezTo>
                    <a:cubicBezTo>
                      <a:pt x="42337" y="60481"/>
                      <a:pt x="45361" y="58968"/>
                      <a:pt x="48385" y="57457"/>
                    </a:cubicBezTo>
                    <a:cubicBezTo>
                      <a:pt x="51409" y="55945"/>
                      <a:pt x="54433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8969" y="33265"/>
                      <a:pt x="57457" y="28728"/>
                      <a:pt x="55945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0" name="Forma Livre: Forma 1099">
                <a:extLst>
                  <a:ext uri="{FF2B5EF4-FFF2-40B4-BE49-F238E27FC236}">
                    <a16:creationId xmlns:a16="http://schemas.microsoft.com/office/drawing/2014/main" id="{E59FDD75-FE75-0342-1A80-8902A89D337C}"/>
                  </a:ext>
                </a:extLst>
              </p:cNvPr>
              <p:cNvSpPr/>
              <p:nvPr/>
            </p:nvSpPr>
            <p:spPr>
              <a:xfrm>
                <a:off x="8332883" y="9758255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8"/>
                      <a:pt x="28729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1" name="Forma Livre: Forma 1100">
                <a:extLst>
                  <a:ext uri="{FF2B5EF4-FFF2-40B4-BE49-F238E27FC236}">
                    <a16:creationId xmlns:a16="http://schemas.microsoft.com/office/drawing/2014/main" id="{9FD22F4A-2B13-4286-59E9-AB8C293930A5}"/>
                  </a:ext>
                </a:extLst>
              </p:cNvPr>
              <p:cNvSpPr/>
              <p:nvPr/>
            </p:nvSpPr>
            <p:spPr>
              <a:xfrm>
                <a:off x="8385804" y="9773375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1753 h 75600"/>
                  <a:gd name="connsiteX19" fmla="*/ 48385 w 72577"/>
                  <a:gd name="connsiteY19" fmla="*/ 19657 h 75600"/>
                  <a:gd name="connsiteX20" fmla="*/ 36289 w 72577"/>
                  <a:gd name="connsiteY20" fmla="*/ 15120 h 75600"/>
                  <a:gd name="connsiteX21" fmla="*/ 24192 w 72577"/>
                  <a:gd name="connsiteY21" fmla="*/ 19657 h 75600"/>
                  <a:gd name="connsiteX22" fmla="*/ 18144 w 72577"/>
                  <a:gd name="connsiteY22" fmla="*/ 31753 h 75600"/>
                  <a:gd name="connsiteX23" fmla="*/ 52921 w 72577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1065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5" y="19657"/>
                    </a:cubicBezTo>
                    <a:cubicBezTo>
                      <a:pt x="45361" y="16633"/>
                      <a:pt x="40825" y="15120"/>
                      <a:pt x="36289" y="15120"/>
                    </a:cubicBezTo>
                    <a:cubicBezTo>
                      <a:pt x="31752" y="15120"/>
                      <a:pt x="27217" y="16633"/>
                      <a:pt x="24192" y="19657"/>
                    </a:cubicBezTo>
                    <a:cubicBezTo>
                      <a:pt x="21169" y="22680"/>
                      <a:pt x="19657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2" name="Forma Livre: Forma 1101">
                <a:extLst>
                  <a:ext uri="{FF2B5EF4-FFF2-40B4-BE49-F238E27FC236}">
                    <a16:creationId xmlns:a16="http://schemas.microsoft.com/office/drawing/2014/main" id="{B0EE37DC-4C25-A363-8F00-8E5FC9BB678C}"/>
                  </a:ext>
                </a:extLst>
              </p:cNvPr>
              <p:cNvSpPr/>
              <p:nvPr/>
            </p:nvSpPr>
            <p:spPr>
              <a:xfrm>
                <a:off x="8466860" y="9750695"/>
                <a:ext cx="74682" cy="98281"/>
              </a:xfrm>
              <a:custGeom>
                <a:avLst/>
                <a:gdLst>
                  <a:gd name="connsiteX0" fmla="*/ 3617 w 74682"/>
                  <a:gd name="connsiteY0" fmla="*/ 42337 h 98281"/>
                  <a:gd name="connsiteX1" fmla="*/ 15713 w 74682"/>
                  <a:gd name="connsiteY1" fmla="*/ 28729 h 98281"/>
                  <a:gd name="connsiteX2" fmla="*/ 32345 w 74682"/>
                  <a:gd name="connsiteY2" fmla="*/ 24193 h 98281"/>
                  <a:gd name="connsiteX3" fmla="*/ 45954 w 74682"/>
                  <a:gd name="connsiteY3" fmla="*/ 27217 h 98281"/>
                  <a:gd name="connsiteX4" fmla="*/ 56538 w 74682"/>
                  <a:gd name="connsiteY4" fmla="*/ 34777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5 w 74682"/>
                  <a:gd name="connsiteY10" fmla="*/ 95258 h 98281"/>
                  <a:gd name="connsiteX11" fmla="*/ 33857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8 h 98281"/>
                  <a:gd name="connsiteX14" fmla="*/ 593 w 74682"/>
                  <a:gd name="connsiteY14" fmla="*/ 60481 h 98281"/>
                  <a:gd name="connsiteX15" fmla="*/ 3617 w 74682"/>
                  <a:gd name="connsiteY15" fmla="*/ 42337 h 98281"/>
                  <a:gd name="connsiteX16" fmla="*/ 55026 w 74682"/>
                  <a:gd name="connsiteY16" fmla="*/ 49897 h 98281"/>
                  <a:gd name="connsiteX17" fmla="*/ 47465 w 74682"/>
                  <a:gd name="connsiteY17" fmla="*/ 42337 h 98281"/>
                  <a:gd name="connsiteX18" fmla="*/ 38394 w 74682"/>
                  <a:gd name="connsiteY18" fmla="*/ 39313 h 98281"/>
                  <a:gd name="connsiteX19" fmla="*/ 29321 w 74682"/>
                  <a:gd name="connsiteY19" fmla="*/ 42337 h 98281"/>
                  <a:gd name="connsiteX20" fmla="*/ 21761 w 74682"/>
                  <a:gd name="connsiteY20" fmla="*/ 49897 h 98281"/>
                  <a:gd name="connsiteX21" fmla="*/ 18737 w 74682"/>
                  <a:gd name="connsiteY21" fmla="*/ 61993 h 98281"/>
                  <a:gd name="connsiteX22" fmla="*/ 21761 w 74682"/>
                  <a:gd name="connsiteY22" fmla="*/ 74089 h 98281"/>
                  <a:gd name="connsiteX23" fmla="*/ 29321 w 74682"/>
                  <a:gd name="connsiteY23" fmla="*/ 81649 h 98281"/>
                  <a:gd name="connsiteX24" fmla="*/ 38394 w 74682"/>
                  <a:gd name="connsiteY24" fmla="*/ 84674 h 98281"/>
                  <a:gd name="connsiteX25" fmla="*/ 47465 w 74682"/>
                  <a:gd name="connsiteY25" fmla="*/ 81649 h 98281"/>
                  <a:gd name="connsiteX26" fmla="*/ 55026 w 74682"/>
                  <a:gd name="connsiteY26" fmla="*/ 74089 h 98281"/>
                  <a:gd name="connsiteX27" fmla="*/ 58050 w 74682"/>
                  <a:gd name="connsiteY27" fmla="*/ 61993 h 98281"/>
                  <a:gd name="connsiteX28" fmla="*/ 55026 w 74682"/>
                  <a:gd name="connsiteY28" fmla="*/ 49897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7"/>
                    </a:moveTo>
                    <a:cubicBezTo>
                      <a:pt x="6641" y="36289"/>
                      <a:pt x="11177" y="31753"/>
                      <a:pt x="15713" y="28729"/>
                    </a:cubicBezTo>
                    <a:cubicBezTo>
                      <a:pt x="20249" y="25705"/>
                      <a:pt x="26297" y="24193"/>
                      <a:pt x="32345" y="24193"/>
                    </a:cubicBezTo>
                    <a:cubicBezTo>
                      <a:pt x="36882" y="24193"/>
                      <a:pt x="41417" y="25705"/>
                      <a:pt x="45954" y="27217"/>
                    </a:cubicBezTo>
                    <a:cubicBezTo>
                      <a:pt x="50490" y="28729"/>
                      <a:pt x="53514" y="31753"/>
                      <a:pt x="56538" y="34777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4"/>
                      <a:pt x="47465" y="95258"/>
                    </a:cubicBezTo>
                    <a:cubicBezTo>
                      <a:pt x="42930" y="96770"/>
                      <a:pt x="38394" y="98281"/>
                      <a:pt x="33857" y="98281"/>
                    </a:cubicBezTo>
                    <a:cubicBezTo>
                      <a:pt x="27809" y="98281"/>
                      <a:pt x="21761" y="96770"/>
                      <a:pt x="17225" y="93745"/>
                    </a:cubicBezTo>
                    <a:cubicBezTo>
                      <a:pt x="12689" y="90721"/>
                      <a:pt x="8153" y="86185"/>
                      <a:pt x="5129" y="80138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7"/>
                    </a:cubicBezTo>
                    <a:close/>
                    <a:moveTo>
                      <a:pt x="55026" y="49897"/>
                    </a:moveTo>
                    <a:cubicBezTo>
                      <a:pt x="53514" y="46873"/>
                      <a:pt x="50490" y="43849"/>
                      <a:pt x="47465" y="42337"/>
                    </a:cubicBezTo>
                    <a:cubicBezTo>
                      <a:pt x="44442" y="40825"/>
                      <a:pt x="41417" y="39313"/>
                      <a:pt x="38394" y="39313"/>
                    </a:cubicBezTo>
                    <a:cubicBezTo>
                      <a:pt x="35369" y="39313"/>
                      <a:pt x="32345" y="40825"/>
                      <a:pt x="29321" y="42337"/>
                    </a:cubicBezTo>
                    <a:cubicBezTo>
                      <a:pt x="26297" y="43849"/>
                      <a:pt x="24785" y="46873"/>
                      <a:pt x="21761" y="49897"/>
                    </a:cubicBezTo>
                    <a:cubicBezTo>
                      <a:pt x="20249" y="52921"/>
                      <a:pt x="18737" y="57457"/>
                      <a:pt x="18737" y="61993"/>
                    </a:cubicBezTo>
                    <a:cubicBezTo>
                      <a:pt x="18737" y="66529"/>
                      <a:pt x="20249" y="69553"/>
                      <a:pt x="21761" y="74089"/>
                    </a:cubicBezTo>
                    <a:cubicBezTo>
                      <a:pt x="23274" y="77114"/>
                      <a:pt x="26297" y="80138"/>
                      <a:pt x="29321" y="81649"/>
                    </a:cubicBezTo>
                    <a:cubicBezTo>
                      <a:pt x="32345" y="83161"/>
                      <a:pt x="35369" y="84674"/>
                      <a:pt x="38394" y="84674"/>
                    </a:cubicBezTo>
                    <a:cubicBezTo>
                      <a:pt x="41417" y="84674"/>
                      <a:pt x="44442" y="83161"/>
                      <a:pt x="47465" y="81649"/>
                    </a:cubicBezTo>
                    <a:cubicBezTo>
                      <a:pt x="50490" y="80138"/>
                      <a:pt x="53514" y="77114"/>
                      <a:pt x="55026" y="74089"/>
                    </a:cubicBezTo>
                    <a:cubicBezTo>
                      <a:pt x="56538" y="71065"/>
                      <a:pt x="58050" y="66529"/>
                      <a:pt x="58050" y="61993"/>
                    </a:cubicBezTo>
                    <a:cubicBezTo>
                      <a:pt x="58050" y="57457"/>
                      <a:pt x="56538" y="52921"/>
                      <a:pt x="55026" y="4989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3" name="Forma Livre: Forma 1102">
                <a:extLst>
                  <a:ext uri="{FF2B5EF4-FFF2-40B4-BE49-F238E27FC236}">
                    <a16:creationId xmlns:a16="http://schemas.microsoft.com/office/drawing/2014/main" id="{55B7B686-AA55-319B-75BF-799D1D773F8B}"/>
                  </a:ext>
                </a:extLst>
              </p:cNvPr>
              <p:cNvSpPr/>
              <p:nvPr/>
            </p:nvSpPr>
            <p:spPr>
              <a:xfrm>
                <a:off x="8589926" y="974615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9" y="0"/>
                      <a:pt x="16632" y="1513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3"/>
                      <a:pt x="18144" y="18144"/>
                    </a:cubicBezTo>
                    <a:cubicBezTo>
                      <a:pt x="16632" y="19656"/>
                      <a:pt x="13609" y="21169"/>
                      <a:pt x="10584" y="21169"/>
                    </a:cubicBezTo>
                    <a:cubicBezTo>
                      <a:pt x="7560" y="21169"/>
                      <a:pt x="4536" y="19656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4" name="Forma Livre: Forma 1103">
                <a:extLst>
                  <a:ext uri="{FF2B5EF4-FFF2-40B4-BE49-F238E27FC236}">
                    <a16:creationId xmlns:a16="http://schemas.microsoft.com/office/drawing/2014/main" id="{7D51EC30-2D34-D851-995D-66298FE1DF60}"/>
                  </a:ext>
                </a:extLst>
              </p:cNvPr>
              <p:cNvSpPr/>
              <p:nvPr/>
            </p:nvSpPr>
            <p:spPr>
              <a:xfrm>
                <a:off x="8627727" y="9774888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9 w 69552"/>
                  <a:gd name="connsiteY3" fmla="*/ 74088 h 74088"/>
                  <a:gd name="connsiteX4" fmla="*/ 51409 w 69552"/>
                  <a:gd name="connsiteY4" fmla="*/ 33265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9" y="74088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0"/>
                      <a:pt x="55945" y="3024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5" name="Forma Livre: Forma 1104">
                <a:extLst>
                  <a:ext uri="{FF2B5EF4-FFF2-40B4-BE49-F238E27FC236}">
                    <a16:creationId xmlns:a16="http://schemas.microsoft.com/office/drawing/2014/main" id="{4F6A3688-BC37-A7F9-195E-DAC3764062EB}"/>
                  </a:ext>
                </a:extLst>
              </p:cNvPr>
              <p:cNvSpPr/>
              <p:nvPr/>
            </p:nvSpPr>
            <p:spPr>
              <a:xfrm>
                <a:off x="7918590" y="9932137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3"/>
                      <a:pt x="24192" y="21169"/>
                    </a:cubicBezTo>
                    <a:cubicBezTo>
                      <a:pt x="21168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7"/>
                      <a:pt x="22680" y="54433"/>
                    </a:cubicBezTo>
                    <a:cubicBezTo>
                      <a:pt x="25705" y="57457"/>
                      <a:pt x="30240" y="60481"/>
                      <a:pt x="36288" y="60481"/>
                    </a:cubicBezTo>
                    <a:cubicBezTo>
                      <a:pt x="40825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6" name="Forma Livre: Forma 1105">
                <a:extLst>
                  <a:ext uri="{FF2B5EF4-FFF2-40B4-BE49-F238E27FC236}">
                    <a16:creationId xmlns:a16="http://schemas.microsoft.com/office/drawing/2014/main" id="{24C86C12-C2D5-BA5C-A46D-127FF3822FC2}"/>
                  </a:ext>
                </a:extLst>
              </p:cNvPr>
              <p:cNvSpPr/>
              <p:nvPr/>
            </p:nvSpPr>
            <p:spPr>
              <a:xfrm>
                <a:off x="8007799" y="9933650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9 w 75600"/>
                  <a:gd name="connsiteY15" fmla="*/ 3024 h 110377"/>
                  <a:gd name="connsiteX16" fmla="*/ 54433 w 75600"/>
                  <a:gd name="connsiteY16" fmla="*/ 25705 h 110377"/>
                  <a:gd name="connsiteX17" fmla="*/ 46873 w 75600"/>
                  <a:gd name="connsiteY17" fmla="*/ 18144 h 110377"/>
                  <a:gd name="connsiteX18" fmla="*/ 37800 w 75600"/>
                  <a:gd name="connsiteY18" fmla="*/ 15120 h 110377"/>
                  <a:gd name="connsiteX19" fmla="*/ 28729 w 75600"/>
                  <a:gd name="connsiteY19" fmla="*/ 18144 h 110377"/>
                  <a:gd name="connsiteX20" fmla="*/ 21169 w 75600"/>
                  <a:gd name="connsiteY20" fmla="*/ 25705 h 110377"/>
                  <a:gd name="connsiteX21" fmla="*/ 18144 w 75600"/>
                  <a:gd name="connsiteY21" fmla="*/ 37800 h 110377"/>
                  <a:gd name="connsiteX22" fmla="*/ 21169 w 75600"/>
                  <a:gd name="connsiteY22" fmla="*/ 49896 h 110377"/>
                  <a:gd name="connsiteX23" fmla="*/ 28729 w 75600"/>
                  <a:gd name="connsiteY23" fmla="*/ 57457 h 110377"/>
                  <a:gd name="connsiteX24" fmla="*/ 37800 w 75600"/>
                  <a:gd name="connsiteY24" fmla="*/ 60481 h 110377"/>
                  <a:gd name="connsiteX25" fmla="*/ 46873 w 75600"/>
                  <a:gd name="connsiteY25" fmla="*/ 57457 h 110377"/>
                  <a:gd name="connsiteX26" fmla="*/ 54433 w 75600"/>
                  <a:gd name="connsiteY26" fmla="*/ 49896 h 110377"/>
                  <a:gd name="connsiteX27" fmla="*/ 57457 w 75600"/>
                  <a:gd name="connsiteY27" fmla="*/ 37800 h 110377"/>
                  <a:gd name="connsiteX28" fmla="*/ 54433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8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8"/>
                      <a:pt x="48385" y="75601"/>
                      <a:pt x="42337" y="75601"/>
                    </a:cubicBezTo>
                    <a:cubicBezTo>
                      <a:pt x="36289" y="75601"/>
                      <a:pt x="31752" y="74088"/>
                      <a:pt x="28729" y="72577"/>
                    </a:cubicBezTo>
                    <a:cubicBezTo>
                      <a:pt x="24192" y="71065"/>
                      <a:pt x="21169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9" y="7560"/>
                      <a:pt x="24192" y="4536"/>
                      <a:pt x="28729" y="3024"/>
                    </a:cubicBezTo>
                    <a:close/>
                    <a:moveTo>
                      <a:pt x="54433" y="25705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7" y="15120"/>
                      <a:pt x="31752" y="16632"/>
                      <a:pt x="28729" y="18144"/>
                    </a:cubicBezTo>
                    <a:cubicBezTo>
                      <a:pt x="25705" y="19656"/>
                      <a:pt x="22680" y="22680"/>
                      <a:pt x="21169" y="25705"/>
                    </a:cubicBezTo>
                    <a:cubicBezTo>
                      <a:pt x="19657" y="28728"/>
                      <a:pt x="18144" y="33265"/>
                      <a:pt x="18144" y="37800"/>
                    </a:cubicBezTo>
                    <a:cubicBezTo>
                      <a:pt x="18144" y="42336"/>
                      <a:pt x="19657" y="45361"/>
                      <a:pt x="21169" y="49896"/>
                    </a:cubicBezTo>
                    <a:cubicBezTo>
                      <a:pt x="22680" y="52921"/>
                      <a:pt x="25705" y="55945"/>
                      <a:pt x="28729" y="57457"/>
                    </a:cubicBezTo>
                    <a:cubicBezTo>
                      <a:pt x="31752" y="58968"/>
                      <a:pt x="34777" y="60481"/>
                      <a:pt x="37800" y="60481"/>
                    </a:cubicBezTo>
                    <a:cubicBezTo>
                      <a:pt x="40825" y="60481"/>
                      <a:pt x="43849" y="58968"/>
                      <a:pt x="46873" y="57457"/>
                    </a:cubicBezTo>
                    <a:cubicBezTo>
                      <a:pt x="49897" y="55945"/>
                      <a:pt x="52921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5945" y="31752"/>
                      <a:pt x="55945" y="28728"/>
                      <a:pt x="54433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7" name="Forma Livre: Forma 1106">
                <a:extLst>
                  <a:ext uri="{FF2B5EF4-FFF2-40B4-BE49-F238E27FC236}">
                    <a16:creationId xmlns:a16="http://schemas.microsoft.com/office/drawing/2014/main" id="{ECDBC855-D817-0753-F767-6626B57DC8CA}"/>
                  </a:ext>
                </a:extLst>
              </p:cNvPr>
              <p:cNvSpPr/>
              <p:nvPr/>
            </p:nvSpPr>
            <p:spPr>
              <a:xfrm>
                <a:off x="8092472" y="9930626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8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8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9 h 75600"/>
                  <a:gd name="connsiteX20" fmla="*/ 36288 w 72577"/>
                  <a:gd name="connsiteY20" fmla="*/ 16632 h 75600"/>
                  <a:gd name="connsiteX21" fmla="*/ 24192 w 72577"/>
                  <a:gd name="connsiteY21" fmla="*/ 21169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7" y="60481"/>
                      <a:pt x="31752" y="61992"/>
                      <a:pt x="36288" y="61992"/>
                    </a:cubicBezTo>
                    <a:cubicBezTo>
                      <a:pt x="43848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9"/>
                      <a:pt x="72577" y="34776"/>
                    </a:cubicBezTo>
                    <a:cubicBezTo>
                      <a:pt x="72577" y="40825"/>
                      <a:pt x="71065" y="43849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2"/>
                      <a:pt x="48385" y="21169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7" y="18144"/>
                      <a:pt x="24192" y="21169"/>
                    </a:cubicBezTo>
                    <a:cubicBezTo>
                      <a:pt x="21168" y="24192"/>
                      <a:pt x="19657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8" name="Forma Livre: Forma 1107">
                <a:extLst>
                  <a:ext uri="{FF2B5EF4-FFF2-40B4-BE49-F238E27FC236}">
                    <a16:creationId xmlns:a16="http://schemas.microsoft.com/office/drawing/2014/main" id="{B7FEFFBB-905E-5709-2429-98630325F555}"/>
                  </a:ext>
                </a:extLst>
              </p:cNvPr>
              <p:cNvSpPr/>
              <p:nvPr/>
            </p:nvSpPr>
            <p:spPr>
              <a:xfrm>
                <a:off x="8178657" y="9933650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09" name="Forma Livre: Forma 1108">
                <a:extLst>
                  <a:ext uri="{FF2B5EF4-FFF2-40B4-BE49-F238E27FC236}">
                    <a16:creationId xmlns:a16="http://schemas.microsoft.com/office/drawing/2014/main" id="{FAE57150-B05A-634C-49D8-1A76C7C662E0}"/>
                  </a:ext>
                </a:extLst>
              </p:cNvPr>
              <p:cNvSpPr/>
              <p:nvPr/>
            </p:nvSpPr>
            <p:spPr>
              <a:xfrm>
                <a:off x="8224018" y="9932137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4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4 w 75600"/>
                  <a:gd name="connsiteY10" fmla="*/ 71065 h 74089"/>
                  <a:gd name="connsiteX11" fmla="*/ 33264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7457 w 75600"/>
                  <a:gd name="connsiteY16" fmla="*/ 27217 h 74089"/>
                  <a:gd name="connsiteX17" fmla="*/ 49896 w 75600"/>
                  <a:gd name="connsiteY17" fmla="*/ 19657 h 74089"/>
                  <a:gd name="connsiteX18" fmla="*/ 40824 w 75600"/>
                  <a:gd name="connsiteY18" fmla="*/ 16633 h 74089"/>
                  <a:gd name="connsiteX19" fmla="*/ 31752 w 75600"/>
                  <a:gd name="connsiteY19" fmla="*/ 19657 h 74089"/>
                  <a:gd name="connsiteX20" fmla="*/ 24192 w 75600"/>
                  <a:gd name="connsiteY20" fmla="*/ 27217 h 74089"/>
                  <a:gd name="connsiteX21" fmla="*/ 21168 w 75600"/>
                  <a:gd name="connsiteY21" fmla="*/ 39313 h 74089"/>
                  <a:gd name="connsiteX22" fmla="*/ 24192 w 75600"/>
                  <a:gd name="connsiteY22" fmla="*/ 51409 h 74089"/>
                  <a:gd name="connsiteX23" fmla="*/ 31752 w 75600"/>
                  <a:gd name="connsiteY23" fmla="*/ 58969 h 74089"/>
                  <a:gd name="connsiteX24" fmla="*/ 40824 w 75600"/>
                  <a:gd name="connsiteY24" fmla="*/ 61993 h 74089"/>
                  <a:gd name="connsiteX25" fmla="*/ 49896 w 75600"/>
                  <a:gd name="connsiteY25" fmla="*/ 58969 h 74089"/>
                  <a:gd name="connsiteX26" fmla="*/ 57457 w 75600"/>
                  <a:gd name="connsiteY26" fmla="*/ 51409 h 74089"/>
                  <a:gd name="connsiteX27" fmla="*/ 60481 w 75600"/>
                  <a:gd name="connsiteY27" fmla="*/ 39313 h 74089"/>
                  <a:gd name="connsiteX28" fmla="*/ 57457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4" y="0"/>
                      <a:pt x="45361" y="1513"/>
                      <a:pt x="48384" y="3024"/>
                    </a:cubicBezTo>
                    <a:cubicBezTo>
                      <a:pt x="52921" y="4537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4" y="71065"/>
                    </a:cubicBezTo>
                    <a:cubicBezTo>
                      <a:pt x="45361" y="74089"/>
                      <a:pt x="39313" y="74089"/>
                      <a:pt x="33264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7457" y="27217"/>
                    </a:moveTo>
                    <a:cubicBezTo>
                      <a:pt x="55944" y="24193"/>
                      <a:pt x="52921" y="21169"/>
                      <a:pt x="49896" y="19657"/>
                    </a:cubicBezTo>
                    <a:cubicBezTo>
                      <a:pt x="46873" y="18144"/>
                      <a:pt x="43848" y="16633"/>
                      <a:pt x="40824" y="16633"/>
                    </a:cubicBezTo>
                    <a:cubicBezTo>
                      <a:pt x="37800" y="16633"/>
                      <a:pt x="34776" y="18144"/>
                      <a:pt x="31752" y="19657"/>
                    </a:cubicBezTo>
                    <a:cubicBezTo>
                      <a:pt x="28728" y="21169"/>
                      <a:pt x="27216" y="24193"/>
                      <a:pt x="24192" y="27217"/>
                    </a:cubicBezTo>
                    <a:cubicBezTo>
                      <a:pt x="22680" y="30240"/>
                      <a:pt x="21168" y="34777"/>
                      <a:pt x="21168" y="39313"/>
                    </a:cubicBezTo>
                    <a:cubicBezTo>
                      <a:pt x="21168" y="43849"/>
                      <a:pt x="22680" y="46873"/>
                      <a:pt x="24192" y="51409"/>
                    </a:cubicBezTo>
                    <a:cubicBezTo>
                      <a:pt x="25704" y="54433"/>
                      <a:pt x="28728" y="57457"/>
                      <a:pt x="31752" y="58969"/>
                    </a:cubicBezTo>
                    <a:cubicBezTo>
                      <a:pt x="34776" y="60481"/>
                      <a:pt x="37800" y="61993"/>
                      <a:pt x="40824" y="61993"/>
                    </a:cubicBezTo>
                    <a:cubicBezTo>
                      <a:pt x="43848" y="61993"/>
                      <a:pt x="46873" y="60481"/>
                      <a:pt x="49896" y="58969"/>
                    </a:cubicBezTo>
                    <a:cubicBezTo>
                      <a:pt x="52921" y="57457"/>
                      <a:pt x="55944" y="54433"/>
                      <a:pt x="57457" y="51409"/>
                    </a:cubicBezTo>
                    <a:cubicBezTo>
                      <a:pt x="58969" y="48385"/>
                      <a:pt x="60481" y="43849"/>
                      <a:pt x="60481" y="39313"/>
                    </a:cubicBezTo>
                    <a:cubicBezTo>
                      <a:pt x="60481" y="34777"/>
                      <a:pt x="58969" y="30240"/>
                      <a:pt x="57457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0" name="Forma Livre: Forma 1109">
                <a:extLst>
                  <a:ext uri="{FF2B5EF4-FFF2-40B4-BE49-F238E27FC236}">
                    <a16:creationId xmlns:a16="http://schemas.microsoft.com/office/drawing/2014/main" id="{8C79E56B-5433-BB7D-D49A-747CE59C6A14}"/>
                  </a:ext>
                </a:extLst>
              </p:cNvPr>
              <p:cNvSpPr/>
              <p:nvPr/>
            </p:nvSpPr>
            <p:spPr>
              <a:xfrm>
                <a:off x="8314739" y="9915505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1" name="Forma Livre: Forma 1110">
                <a:extLst>
                  <a:ext uri="{FF2B5EF4-FFF2-40B4-BE49-F238E27FC236}">
                    <a16:creationId xmlns:a16="http://schemas.microsoft.com/office/drawing/2014/main" id="{CCBDFB4C-4C9E-1F4E-5983-1ABB70685990}"/>
                  </a:ext>
                </a:extLst>
              </p:cNvPr>
              <p:cNvSpPr/>
              <p:nvPr/>
            </p:nvSpPr>
            <p:spPr>
              <a:xfrm>
                <a:off x="8369172" y="99034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2" name="Forma Livre: Forma 1111">
                <a:extLst>
                  <a:ext uri="{FF2B5EF4-FFF2-40B4-BE49-F238E27FC236}">
                    <a16:creationId xmlns:a16="http://schemas.microsoft.com/office/drawing/2014/main" id="{69D81B02-B216-7E72-40AB-C73AB8BA4116}"/>
                  </a:ext>
                </a:extLst>
              </p:cNvPr>
              <p:cNvSpPr/>
              <p:nvPr/>
            </p:nvSpPr>
            <p:spPr>
              <a:xfrm>
                <a:off x="8402436" y="9932137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3"/>
                      <a:pt x="24192" y="21169"/>
                    </a:cubicBezTo>
                    <a:cubicBezTo>
                      <a:pt x="21168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7"/>
                      <a:pt x="22680" y="54433"/>
                    </a:cubicBezTo>
                    <a:cubicBezTo>
                      <a:pt x="25705" y="57457"/>
                      <a:pt x="30240" y="60481"/>
                      <a:pt x="36288" y="60481"/>
                    </a:cubicBezTo>
                    <a:cubicBezTo>
                      <a:pt x="40825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3" name="Forma Livre: Forma 1112">
                <a:extLst>
                  <a:ext uri="{FF2B5EF4-FFF2-40B4-BE49-F238E27FC236}">
                    <a16:creationId xmlns:a16="http://schemas.microsoft.com/office/drawing/2014/main" id="{5A4D4B17-3615-A140-6C81-2BB7DE8ED34E}"/>
                  </a:ext>
                </a:extLst>
              </p:cNvPr>
              <p:cNvSpPr/>
              <p:nvPr/>
            </p:nvSpPr>
            <p:spPr>
              <a:xfrm>
                <a:off x="8490133" y="9932137"/>
                <a:ext cx="69552" cy="74089"/>
              </a:xfrm>
              <a:custGeom>
                <a:avLst/>
                <a:gdLst>
                  <a:gd name="connsiteX0" fmla="*/ 61992 w 69552"/>
                  <a:gd name="connsiteY0" fmla="*/ 9073 h 74089"/>
                  <a:gd name="connsiteX1" fmla="*/ 69553 w 69552"/>
                  <a:gd name="connsiteY1" fmla="*/ 31753 h 74089"/>
                  <a:gd name="connsiteX2" fmla="*/ 69553 w 69552"/>
                  <a:gd name="connsiteY2" fmla="*/ 74089 h 74089"/>
                  <a:gd name="connsiteX3" fmla="*/ 51409 w 69552"/>
                  <a:gd name="connsiteY3" fmla="*/ 74089 h 74089"/>
                  <a:gd name="connsiteX4" fmla="*/ 51409 w 69552"/>
                  <a:gd name="connsiteY4" fmla="*/ 33265 h 74089"/>
                  <a:gd name="connsiteX5" fmla="*/ 46872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4 w 69552"/>
                  <a:gd name="connsiteY8" fmla="*/ 33265 h 74089"/>
                  <a:gd name="connsiteX9" fmla="*/ 18144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3 h 74089"/>
                  <a:gd name="connsiteX12" fmla="*/ 18144 w 69552"/>
                  <a:gd name="connsiteY12" fmla="*/ 1513 h 74089"/>
                  <a:gd name="connsiteX13" fmla="*/ 18144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2" y="19657"/>
                    </a:cubicBezTo>
                    <a:cubicBezTo>
                      <a:pt x="43848" y="16633"/>
                      <a:pt x="39312" y="15120"/>
                      <a:pt x="34776" y="15120"/>
                    </a:cubicBezTo>
                    <a:cubicBezTo>
                      <a:pt x="30240" y="15120"/>
                      <a:pt x="25704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8" y="7560"/>
                      <a:pt x="24192" y="4537"/>
                      <a:pt x="27216" y="3024"/>
                    </a:cubicBezTo>
                    <a:cubicBezTo>
                      <a:pt x="31752" y="1513"/>
                      <a:pt x="34776" y="0"/>
                      <a:pt x="39312" y="0"/>
                    </a:cubicBezTo>
                    <a:cubicBezTo>
                      <a:pt x="49896" y="0"/>
                      <a:pt x="57457" y="3024"/>
                      <a:pt x="61992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114" name="Forma Livre: Forma 1113">
                <a:extLst>
                  <a:ext uri="{FF2B5EF4-FFF2-40B4-BE49-F238E27FC236}">
                    <a16:creationId xmlns:a16="http://schemas.microsoft.com/office/drawing/2014/main" id="{FAD3C9FB-3E1E-767B-1F0B-D062C050B370}"/>
                  </a:ext>
                </a:extLst>
              </p:cNvPr>
              <p:cNvSpPr/>
              <p:nvPr/>
            </p:nvSpPr>
            <p:spPr>
              <a:xfrm>
                <a:off x="8574806" y="9932137"/>
                <a:ext cx="61992" cy="74715"/>
              </a:xfrm>
              <a:custGeom>
                <a:avLst/>
                <a:gdLst>
                  <a:gd name="connsiteX0" fmla="*/ 15120 w 61992"/>
                  <a:gd name="connsiteY0" fmla="*/ 72578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3 w 61992"/>
                  <a:gd name="connsiteY6" fmla="*/ 60481 h 74715"/>
                  <a:gd name="connsiteX7" fmla="*/ 42337 w 61992"/>
                  <a:gd name="connsiteY7" fmla="*/ 54433 h 74715"/>
                  <a:gd name="connsiteX8" fmla="*/ 39313 w 61992"/>
                  <a:gd name="connsiteY8" fmla="*/ 48385 h 74715"/>
                  <a:gd name="connsiteX9" fmla="*/ 27217 w 61992"/>
                  <a:gd name="connsiteY9" fmla="*/ 43849 h 74715"/>
                  <a:gd name="connsiteX10" fmla="*/ 13609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3 h 74715"/>
                  <a:gd name="connsiteX18" fmla="*/ 42337 w 61992"/>
                  <a:gd name="connsiteY18" fmla="*/ 24193 h 74715"/>
                  <a:gd name="connsiteX19" fmla="*/ 39313 w 61992"/>
                  <a:gd name="connsiteY19" fmla="*/ 16633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7 w 61992"/>
                  <a:gd name="connsiteY22" fmla="*/ 19657 h 74715"/>
                  <a:gd name="connsiteX23" fmla="*/ 22680 w 61992"/>
                  <a:gd name="connsiteY23" fmla="*/ 25705 h 74715"/>
                  <a:gd name="connsiteX24" fmla="*/ 34777 w 61992"/>
                  <a:gd name="connsiteY24" fmla="*/ 30240 h 74715"/>
                  <a:gd name="connsiteX25" fmla="*/ 48385 w 61992"/>
                  <a:gd name="connsiteY25" fmla="*/ 34777 h 74715"/>
                  <a:gd name="connsiteX26" fmla="*/ 57457 w 61992"/>
                  <a:gd name="connsiteY26" fmla="*/ 40825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8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5"/>
                      <a:pt x="22680" y="58969"/>
                    </a:cubicBezTo>
                    <a:cubicBezTo>
                      <a:pt x="25705" y="60481"/>
                      <a:pt x="28729" y="61993"/>
                      <a:pt x="31752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7"/>
                      <a:pt x="39313" y="48385"/>
                    </a:cubicBezTo>
                    <a:cubicBezTo>
                      <a:pt x="37800" y="46873"/>
                      <a:pt x="33265" y="45361"/>
                      <a:pt x="27217" y="43849"/>
                    </a:cubicBezTo>
                    <a:cubicBezTo>
                      <a:pt x="21169" y="42337"/>
                      <a:pt x="16632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7560" y="7560"/>
                      <a:pt x="10584" y="4537"/>
                      <a:pt x="15120" y="3024"/>
                    </a:cubicBezTo>
                    <a:cubicBezTo>
                      <a:pt x="19657" y="1513"/>
                      <a:pt x="24192" y="0"/>
                      <a:pt x="30240" y="0"/>
                    </a:cubicBezTo>
                    <a:cubicBezTo>
                      <a:pt x="39313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7" y="24193"/>
                    </a:lnTo>
                    <a:cubicBezTo>
                      <a:pt x="42337" y="21169"/>
                      <a:pt x="40825" y="19657"/>
                      <a:pt x="39313" y="16633"/>
                    </a:cubicBezTo>
                    <a:cubicBezTo>
                      <a:pt x="37800" y="15120"/>
                      <a:pt x="34777" y="13609"/>
                      <a:pt x="30240" y="13609"/>
                    </a:cubicBezTo>
                    <a:cubicBezTo>
                      <a:pt x="27217" y="13609"/>
                      <a:pt x="24192" y="13609"/>
                      <a:pt x="22680" y="15120"/>
                    </a:cubicBezTo>
                    <a:cubicBezTo>
                      <a:pt x="21169" y="16633"/>
                      <a:pt x="19657" y="18144"/>
                      <a:pt x="19657" y="19657"/>
                    </a:cubicBezTo>
                    <a:cubicBezTo>
                      <a:pt x="19657" y="22680"/>
                      <a:pt x="21169" y="24193"/>
                      <a:pt x="22680" y="25705"/>
                    </a:cubicBezTo>
                    <a:cubicBezTo>
                      <a:pt x="25705" y="27217"/>
                      <a:pt x="28729" y="28729"/>
                      <a:pt x="34777" y="30240"/>
                    </a:cubicBezTo>
                    <a:cubicBezTo>
                      <a:pt x="39313" y="31753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1993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8"/>
                      <a:pt x="39313" y="74089"/>
                      <a:pt x="33265" y="74089"/>
                    </a:cubicBezTo>
                    <a:cubicBezTo>
                      <a:pt x="25705" y="75601"/>
                      <a:pt x="19657" y="74089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1" name="Gráfico 12">
              <a:extLst>
                <a:ext uri="{FF2B5EF4-FFF2-40B4-BE49-F238E27FC236}">
                  <a16:creationId xmlns:a16="http://schemas.microsoft.com/office/drawing/2014/main" id="{4105A16C-8F30-E8BD-AA27-B12884F9C981}"/>
                </a:ext>
              </a:extLst>
            </p:cNvPr>
            <p:cNvGrpSpPr/>
            <p:nvPr/>
          </p:nvGrpSpPr>
          <p:grpSpPr>
            <a:xfrm>
              <a:off x="11562301" y="8211767"/>
              <a:ext cx="522625" cy="236686"/>
              <a:chOff x="8788001" y="9171592"/>
              <a:chExt cx="577591" cy="261579"/>
            </a:xfrm>
            <a:solidFill>
              <a:srgbClr val="1D284A"/>
            </a:solidFill>
          </p:grpSpPr>
          <p:sp>
            <p:nvSpPr>
              <p:cNvPr id="1075" name="Forma Livre: Forma 1074">
                <a:extLst>
                  <a:ext uri="{FF2B5EF4-FFF2-40B4-BE49-F238E27FC236}">
                    <a16:creationId xmlns:a16="http://schemas.microsoft.com/office/drawing/2014/main" id="{A06E391A-6AD8-91AB-8221-4DD78B0BE105}"/>
                  </a:ext>
                </a:extLst>
              </p:cNvPr>
              <p:cNvSpPr/>
              <p:nvPr/>
            </p:nvSpPr>
            <p:spPr>
              <a:xfrm>
                <a:off x="8788001" y="9182176"/>
                <a:ext cx="69552" cy="93745"/>
              </a:xfrm>
              <a:custGeom>
                <a:avLst/>
                <a:gdLst>
                  <a:gd name="connsiteX0" fmla="*/ 65017 w 69552"/>
                  <a:gd name="connsiteY0" fmla="*/ 52921 h 93745"/>
                  <a:gd name="connsiteX1" fmla="*/ 69553 w 69552"/>
                  <a:gd name="connsiteY1" fmla="*/ 68041 h 93745"/>
                  <a:gd name="connsiteX2" fmla="*/ 66529 w 69552"/>
                  <a:gd name="connsiteY2" fmla="*/ 81649 h 93745"/>
                  <a:gd name="connsiteX3" fmla="*/ 55945 w 69552"/>
                  <a:gd name="connsiteY3" fmla="*/ 90721 h 93745"/>
                  <a:gd name="connsiteX4" fmla="*/ 39313 w 69552"/>
                  <a:gd name="connsiteY4" fmla="*/ 93745 h 93745"/>
                  <a:gd name="connsiteX5" fmla="*/ 0 w 69552"/>
                  <a:gd name="connsiteY5" fmla="*/ 93745 h 93745"/>
                  <a:gd name="connsiteX6" fmla="*/ 0 w 69552"/>
                  <a:gd name="connsiteY6" fmla="*/ 0 h 93745"/>
                  <a:gd name="connsiteX7" fmla="*/ 37800 w 69552"/>
                  <a:gd name="connsiteY7" fmla="*/ 0 h 93745"/>
                  <a:gd name="connsiteX8" fmla="*/ 54433 w 69552"/>
                  <a:gd name="connsiteY8" fmla="*/ 3024 h 93745"/>
                  <a:gd name="connsiteX9" fmla="*/ 65017 w 69552"/>
                  <a:gd name="connsiteY9" fmla="*/ 12096 h 93745"/>
                  <a:gd name="connsiteX10" fmla="*/ 68041 w 69552"/>
                  <a:gd name="connsiteY10" fmla="*/ 24192 h 93745"/>
                  <a:gd name="connsiteX11" fmla="*/ 63505 w 69552"/>
                  <a:gd name="connsiteY11" fmla="*/ 37800 h 93745"/>
                  <a:gd name="connsiteX12" fmla="*/ 51409 w 69552"/>
                  <a:gd name="connsiteY12" fmla="*/ 45361 h 93745"/>
                  <a:gd name="connsiteX13" fmla="*/ 65017 w 69552"/>
                  <a:gd name="connsiteY13" fmla="*/ 52921 h 93745"/>
                  <a:gd name="connsiteX14" fmla="*/ 18144 w 69552"/>
                  <a:gd name="connsiteY14" fmla="*/ 37800 h 93745"/>
                  <a:gd name="connsiteX15" fmla="*/ 34777 w 69552"/>
                  <a:gd name="connsiteY15" fmla="*/ 37800 h 93745"/>
                  <a:gd name="connsiteX16" fmla="*/ 45361 w 69552"/>
                  <a:gd name="connsiteY16" fmla="*/ 34776 h 93745"/>
                  <a:gd name="connsiteX17" fmla="*/ 48385 w 69552"/>
                  <a:gd name="connsiteY17" fmla="*/ 25705 h 93745"/>
                  <a:gd name="connsiteX18" fmla="*/ 45361 w 69552"/>
                  <a:gd name="connsiteY18" fmla="*/ 16632 h 93745"/>
                  <a:gd name="connsiteX19" fmla="*/ 34777 w 69552"/>
                  <a:gd name="connsiteY19" fmla="*/ 13609 h 93745"/>
                  <a:gd name="connsiteX20" fmla="*/ 18144 w 69552"/>
                  <a:gd name="connsiteY20" fmla="*/ 13609 h 93745"/>
                  <a:gd name="connsiteX21" fmla="*/ 18144 w 69552"/>
                  <a:gd name="connsiteY21" fmla="*/ 37800 h 93745"/>
                  <a:gd name="connsiteX22" fmla="*/ 46873 w 69552"/>
                  <a:gd name="connsiteY22" fmla="*/ 74089 h 93745"/>
                  <a:gd name="connsiteX23" fmla="*/ 49897 w 69552"/>
                  <a:gd name="connsiteY23" fmla="*/ 65017 h 93745"/>
                  <a:gd name="connsiteX24" fmla="*/ 45361 w 69552"/>
                  <a:gd name="connsiteY24" fmla="*/ 55945 h 93745"/>
                  <a:gd name="connsiteX25" fmla="*/ 34777 w 69552"/>
                  <a:gd name="connsiteY25" fmla="*/ 52921 h 93745"/>
                  <a:gd name="connsiteX26" fmla="*/ 16632 w 69552"/>
                  <a:gd name="connsiteY26" fmla="*/ 52921 h 93745"/>
                  <a:gd name="connsiteX27" fmla="*/ 16632 w 69552"/>
                  <a:gd name="connsiteY27" fmla="*/ 77113 h 93745"/>
                  <a:gd name="connsiteX28" fmla="*/ 34777 w 69552"/>
                  <a:gd name="connsiteY28" fmla="*/ 77113 h 93745"/>
                  <a:gd name="connsiteX29" fmla="*/ 46873 w 69552"/>
                  <a:gd name="connsiteY29" fmla="*/ 74089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552" h="93745">
                    <a:moveTo>
                      <a:pt x="65017" y="52921"/>
                    </a:moveTo>
                    <a:cubicBezTo>
                      <a:pt x="68041" y="57457"/>
                      <a:pt x="69553" y="61992"/>
                      <a:pt x="69553" y="68041"/>
                    </a:cubicBezTo>
                    <a:cubicBezTo>
                      <a:pt x="69553" y="72577"/>
                      <a:pt x="68041" y="77113"/>
                      <a:pt x="66529" y="81649"/>
                    </a:cubicBezTo>
                    <a:cubicBezTo>
                      <a:pt x="63505" y="84673"/>
                      <a:pt x="60481" y="87697"/>
                      <a:pt x="55945" y="90721"/>
                    </a:cubicBezTo>
                    <a:cubicBezTo>
                      <a:pt x="51409" y="92233"/>
                      <a:pt x="45361" y="93745"/>
                      <a:pt x="39313" y="93745"/>
                    </a:cubicBezTo>
                    <a:lnTo>
                      <a:pt x="0" y="93745"/>
                    </a:lnTo>
                    <a:lnTo>
                      <a:pt x="0" y="0"/>
                    </a:lnTo>
                    <a:lnTo>
                      <a:pt x="37800" y="0"/>
                    </a:lnTo>
                    <a:cubicBezTo>
                      <a:pt x="43848" y="0"/>
                      <a:pt x="49897" y="1512"/>
                      <a:pt x="54433" y="3024"/>
                    </a:cubicBezTo>
                    <a:cubicBezTo>
                      <a:pt x="58969" y="4536"/>
                      <a:pt x="61993" y="7560"/>
                      <a:pt x="65017" y="12096"/>
                    </a:cubicBezTo>
                    <a:cubicBezTo>
                      <a:pt x="68041" y="15120"/>
                      <a:pt x="68041" y="19656"/>
                      <a:pt x="68041" y="24192"/>
                    </a:cubicBezTo>
                    <a:cubicBezTo>
                      <a:pt x="68041" y="30240"/>
                      <a:pt x="66529" y="33265"/>
                      <a:pt x="63505" y="37800"/>
                    </a:cubicBezTo>
                    <a:cubicBezTo>
                      <a:pt x="60481" y="40825"/>
                      <a:pt x="57457" y="43849"/>
                      <a:pt x="51409" y="45361"/>
                    </a:cubicBezTo>
                    <a:cubicBezTo>
                      <a:pt x="57457" y="45361"/>
                      <a:pt x="60481" y="48385"/>
                      <a:pt x="65017" y="52921"/>
                    </a:cubicBezTo>
                    <a:close/>
                    <a:moveTo>
                      <a:pt x="18144" y="37800"/>
                    </a:moveTo>
                    <a:lnTo>
                      <a:pt x="34777" y="37800"/>
                    </a:lnTo>
                    <a:cubicBezTo>
                      <a:pt x="39313" y="37800"/>
                      <a:pt x="42337" y="36289"/>
                      <a:pt x="45361" y="34776"/>
                    </a:cubicBezTo>
                    <a:cubicBezTo>
                      <a:pt x="48385" y="33265"/>
                      <a:pt x="48385" y="30240"/>
                      <a:pt x="48385" y="25705"/>
                    </a:cubicBezTo>
                    <a:cubicBezTo>
                      <a:pt x="48385" y="22680"/>
                      <a:pt x="46873" y="19656"/>
                      <a:pt x="45361" y="16632"/>
                    </a:cubicBezTo>
                    <a:cubicBezTo>
                      <a:pt x="42337" y="15120"/>
                      <a:pt x="39313" y="13609"/>
                      <a:pt x="34777" y="13609"/>
                    </a:cubicBezTo>
                    <a:lnTo>
                      <a:pt x="18144" y="13609"/>
                    </a:lnTo>
                    <a:lnTo>
                      <a:pt x="18144" y="37800"/>
                    </a:lnTo>
                    <a:close/>
                    <a:moveTo>
                      <a:pt x="46873" y="74089"/>
                    </a:moveTo>
                    <a:cubicBezTo>
                      <a:pt x="49897" y="72577"/>
                      <a:pt x="49897" y="69553"/>
                      <a:pt x="49897" y="65017"/>
                    </a:cubicBezTo>
                    <a:cubicBezTo>
                      <a:pt x="49897" y="60481"/>
                      <a:pt x="48385" y="57457"/>
                      <a:pt x="45361" y="55945"/>
                    </a:cubicBezTo>
                    <a:cubicBezTo>
                      <a:pt x="42337" y="54432"/>
                      <a:pt x="39313" y="52921"/>
                      <a:pt x="34777" y="52921"/>
                    </a:cubicBezTo>
                    <a:lnTo>
                      <a:pt x="16632" y="52921"/>
                    </a:lnTo>
                    <a:lnTo>
                      <a:pt x="16632" y="77113"/>
                    </a:lnTo>
                    <a:lnTo>
                      <a:pt x="34777" y="77113"/>
                    </a:lnTo>
                    <a:cubicBezTo>
                      <a:pt x="40825" y="77113"/>
                      <a:pt x="43848" y="75601"/>
                      <a:pt x="46873" y="7408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6" name="Forma Livre: Forma 1075">
                <a:extLst>
                  <a:ext uri="{FF2B5EF4-FFF2-40B4-BE49-F238E27FC236}">
                    <a16:creationId xmlns:a16="http://schemas.microsoft.com/office/drawing/2014/main" id="{2CED68F6-4ADA-B8D3-6656-9D7FC78574F1}"/>
                  </a:ext>
                </a:extLst>
              </p:cNvPr>
              <p:cNvSpPr/>
              <p:nvPr/>
            </p:nvSpPr>
            <p:spPr>
              <a:xfrm>
                <a:off x="8872674" y="9201832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6 w 68040"/>
                  <a:gd name="connsiteY2" fmla="*/ 72577 h 74089"/>
                  <a:gd name="connsiteX3" fmla="*/ 49896 w 68040"/>
                  <a:gd name="connsiteY3" fmla="*/ 63505 h 74089"/>
                  <a:gd name="connsiteX4" fmla="*/ 40825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3 h 74089"/>
                  <a:gd name="connsiteX10" fmla="*/ 18144 w 68040"/>
                  <a:gd name="connsiteY10" fmla="*/ 1513 h 74089"/>
                  <a:gd name="connsiteX11" fmla="*/ 18144 w 68040"/>
                  <a:gd name="connsiteY11" fmla="*/ 42336 h 74089"/>
                  <a:gd name="connsiteX12" fmla="*/ 22680 w 68040"/>
                  <a:gd name="connsiteY12" fmla="*/ 55945 h 74089"/>
                  <a:gd name="connsiteX13" fmla="*/ 34776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6 h 74089"/>
                  <a:gd name="connsiteX16" fmla="*/ 51409 w 68040"/>
                  <a:gd name="connsiteY16" fmla="*/ 1513 h 74089"/>
                  <a:gd name="connsiteX17" fmla="*/ 68041 w 68040"/>
                  <a:gd name="connsiteY17" fmla="*/ 151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5"/>
                    </a:lnTo>
                    <a:cubicBezTo>
                      <a:pt x="46873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6"/>
                      <a:pt x="0" y="43849"/>
                    </a:cubicBez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42336"/>
                    </a:lnTo>
                    <a:cubicBezTo>
                      <a:pt x="18144" y="48385"/>
                      <a:pt x="19656" y="52921"/>
                      <a:pt x="22680" y="55945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6" y="52921"/>
                      <a:pt x="51409" y="48385"/>
                      <a:pt x="51409" y="42336"/>
                    </a:cubicBezTo>
                    <a:lnTo>
                      <a:pt x="51409" y="1513"/>
                    </a:lnTo>
                    <a:lnTo>
                      <a:pt x="68041" y="151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7" name="Forma Livre: Forma 1076">
                <a:extLst>
                  <a:ext uri="{FF2B5EF4-FFF2-40B4-BE49-F238E27FC236}">
                    <a16:creationId xmlns:a16="http://schemas.microsoft.com/office/drawing/2014/main" id="{6C9719A1-B849-8748-29BC-551E1636FC93}"/>
                  </a:ext>
                </a:extLst>
              </p:cNvPr>
              <p:cNvSpPr/>
              <p:nvPr/>
            </p:nvSpPr>
            <p:spPr>
              <a:xfrm>
                <a:off x="8955835" y="9200321"/>
                <a:ext cx="61992" cy="74714"/>
              </a:xfrm>
              <a:custGeom>
                <a:avLst/>
                <a:gdLst>
                  <a:gd name="connsiteX0" fmla="*/ 15120 w 61992"/>
                  <a:gd name="connsiteY0" fmla="*/ 72577 h 74714"/>
                  <a:gd name="connsiteX1" fmla="*/ 4536 w 61992"/>
                  <a:gd name="connsiteY1" fmla="*/ 63505 h 74714"/>
                  <a:gd name="connsiteX2" fmla="*/ 0 w 61992"/>
                  <a:gd name="connsiteY2" fmla="*/ 51408 h 74714"/>
                  <a:gd name="connsiteX3" fmla="*/ 18144 w 61992"/>
                  <a:gd name="connsiteY3" fmla="*/ 51408 h 74714"/>
                  <a:gd name="connsiteX4" fmla="*/ 22680 w 61992"/>
                  <a:gd name="connsiteY4" fmla="*/ 58968 h 74714"/>
                  <a:gd name="connsiteX5" fmla="*/ 31752 w 61992"/>
                  <a:gd name="connsiteY5" fmla="*/ 61992 h 74714"/>
                  <a:gd name="connsiteX6" fmla="*/ 39313 w 61992"/>
                  <a:gd name="connsiteY6" fmla="*/ 60481 h 74714"/>
                  <a:gd name="connsiteX7" fmla="*/ 42336 w 61992"/>
                  <a:gd name="connsiteY7" fmla="*/ 54432 h 74714"/>
                  <a:gd name="connsiteX8" fmla="*/ 39313 w 61992"/>
                  <a:gd name="connsiteY8" fmla="*/ 48385 h 74714"/>
                  <a:gd name="connsiteX9" fmla="*/ 27216 w 61992"/>
                  <a:gd name="connsiteY9" fmla="*/ 43848 h 74714"/>
                  <a:gd name="connsiteX10" fmla="*/ 13608 w 61992"/>
                  <a:gd name="connsiteY10" fmla="*/ 39312 h 74714"/>
                  <a:gd name="connsiteX11" fmla="*/ 4536 w 61992"/>
                  <a:gd name="connsiteY11" fmla="*/ 33265 h 74714"/>
                  <a:gd name="connsiteX12" fmla="*/ 1512 w 61992"/>
                  <a:gd name="connsiteY12" fmla="*/ 21168 h 74714"/>
                  <a:gd name="connsiteX13" fmla="*/ 4536 w 61992"/>
                  <a:gd name="connsiteY13" fmla="*/ 10584 h 74714"/>
                  <a:gd name="connsiteX14" fmla="*/ 15120 w 61992"/>
                  <a:gd name="connsiteY14" fmla="*/ 3024 h 74714"/>
                  <a:gd name="connsiteX15" fmla="*/ 30240 w 61992"/>
                  <a:gd name="connsiteY15" fmla="*/ 0 h 74714"/>
                  <a:gd name="connsiteX16" fmla="*/ 51409 w 61992"/>
                  <a:gd name="connsiteY16" fmla="*/ 6048 h 74714"/>
                  <a:gd name="connsiteX17" fmla="*/ 60481 w 61992"/>
                  <a:gd name="connsiteY17" fmla="*/ 24192 h 74714"/>
                  <a:gd name="connsiteX18" fmla="*/ 42336 w 61992"/>
                  <a:gd name="connsiteY18" fmla="*/ 24192 h 74714"/>
                  <a:gd name="connsiteX19" fmla="*/ 39313 w 61992"/>
                  <a:gd name="connsiteY19" fmla="*/ 16632 h 74714"/>
                  <a:gd name="connsiteX20" fmla="*/ 30240 w 61992"/>
                  <a:gd name="connsiteY20" fmla="*/ 13608 h 74714"/>
                  <a:gd name="connsiteX21" fmla="*/ 22680 w 61992"/>
                  <a:gd name="connsiteY21" fmla="*/ 15120 h 74714"/>
                  <a:gd name="connsiteX22" fmla="*/ 19656 w 61992"/>
                  <a:gd name="connsiteY22" fmla="*/ 19656 h 74714"/>
                  <a:gd name="connsiteX23" fmla="*/ 22680 w 61992"/>
                  <a:gd name="connsiteY23" fmla="*/ 25705 h 74714"/>
                  <a:gd name="connsiteX24" fmla="*/ 34776 w 61992"/>
                  <a:gd name="connsiteY24" fmla="*/ 30240 h 74714"/>
                  <a:gd name="connsiteX25" fmla="*/ 48385 w 61992"/>
                  <a:gd name="connsiteY25" fmla="*/ 34776 h 74714"/>
                  <a:gd name="connsiteX26" fmla="*/ 57457 w 61992"/>
                  <a:gd name="connsiteY26" fmla="*/ 40825 h 74714"/>
                  <a:gd name="connsiteX27" fmla="*/ 61993 w 61992"/>
                  <a:gd name="connsiteY27" fmla="*/ 52921 h 74714"/>
                  <a:gd name="connsiteX28" fmla="*/ 58969 w 61992"/>
                  <a:gd name="connsiteY28" fmla="*/ 63505 h 74714"/>
                  <a:gd name="connsiteX29" fmla="*/ 48385 w 61992"/>
                  <a:gd name="connsiteY29" fmla="*/ 71065 h 74714"/>
                  <a:gd name="connsiteX30" fmla="*/ 33265 w 61992"/>
                  <a:gd name="connsiteY30" fmla="*/ 74088 h 74714"/>
                  <a:gd name="connsiteX31" fmla="*/ 15120 w 61992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5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3" y="60481"/>
                    </a:cubicBezTo>
                    <a:cubicBezTo>
                      <a:pt x="40825" y="58968"/>
                      <a:pt x="42336" y="57457"/>
                      <a:pt x="42336" y="54432"/>
                    </a:cubicBezTo>
                    <a:cubicBezTo>
                      <a:pt x="42336" y="51408"/>
                      <a:pt x="40825" y="49896"/>
                      <a:pt x="39313" y="48385"/>
                    </a:cubicBezTo>
                    <a:cubicBezTo>
                      <a:pt x="37800" y="46872"/>
                      <a:pt x="33265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5" y="27216"/>
                      <a:pt x="28728" y="28728"/>
                      <a:pt x="34776" y="30240"/>
                    </a:cubicBezTo>
                    <a:cubicBezTo>
                      <a:pt x="39313" y="31752"/>
                      <a:pt x="43848" y="33265"/>
                      <a:pt x="48385" y="34776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1993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8"/>
                      <a:pt x="52921" y="69553"/>
                      <a:pt x="48385" y="71065"/>
                    </a:cubicBezTo>
                    <a:cubicBezTo>
                      <a:pt x="43848" y="72577"/>
                      <a:pt x="39313" y="74088"/>
                      <a:pt x="33265" y="74088"/>
                    </a:cubicBezTo>
                    <a:cubicBezTo>
                      <a:pt x="25705" y="75601"/>
                      <a:pt x="19656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8" name="Forma Livre: Forma 1077">
                <a:extLst>
                  <a:ext uri="{FF2B5EF4-FFF2-40B4-BE49-F238E27FC236}">
                    <a16:creationId xmlns:a16="http://schemas.microsoft.com/office/drawing/2014/main" id="{A8D9D367-54DE-0F65-7F3F-CDC061F7B42B}"/>
                  </a:ext>
                </a:extLst>
              </p:cNvPr>
              <p:cNvSpPr/>
              <p:nvPr/>
            </p:nvSpPr>
            <p:spPr>
              <a:xfrm>
                <a:off x="9028412" y="9171592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21169 w 21168"/>
                  <a:gd name="connsiteY9" fmla="*/ 30240 h 102817"/>
                  <a:gd name="connsiteX10" fmla="*/ 21169 w 21168"/>
                  <a:gd name="connsiteY10" fmla="*/ 102817 h 102817"/>
                  <a:gd name="connsiteX11" fmla="*/ 3024 w 21168"/>
                  <a:gd name="connsiteY11" fmla="*/ 102817 h 102817"/>
                  <a:gd name="connsiteX12" fmla="*/ 3024 w 21168"/>
                  <a:gd name="connsiteY12" fmla="*/ 30240 h 102817"/>
                  <a:gd name="connsiteX13" fmla="*/ 21169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3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3"/>
                      <a:pt x="7560" y="0"/>
                      <a:pt x="10584" y="0"/>
                    </a:cubicBezTo>
                    <a:cubicBezTo>
                      <a:pt x="13609" y="0"/>
                      <a:pt x="16632" y="1513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3"/>
                      <a:pt x="18144" y="18144"/>
                    </a:cubicBezTo>
                    <a:cubicBezTo>
                      <a:pt x="16632" y="19656"/>
                      <a:pt x="13609" y="21169"/>
                      <a:pt x="10584" y="21169"/>
                    </a:cubicBezTo>
                    <a:cubicBezTo>
                      <a:pt x="7560" y="21169"/>
                      <a:pt x="6048" y="19656"/>
                      <a:pt x="3024" y="18144"/>
                    </a:cubicBezTo>
                    <a:close/>
                    <a:moveTo>
                      <a:pt x="21169" y="30240"/>
                    </a:moveTo>
                    <a:lnTo>
                      <a:pt x="21169" y="102817"/>
                    </a:lnTo>
                    <a:lnTo>
                      <a:pt x="3024" y="102817"/>
                    </a:lnTo>
                    <a:lnTo>
                      <a:pt x="3024" y="30240"/>
                    </a:lnTo>
                    <a:lnTo>
                      <a:pt x="21169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9" name="Forma Livre: Forma 1078">
                <a:extLst>
                  <a:ext uri="{FF2B5EF4-FFF2-40B4-BE49-F238E27FC236}">
                    <a16:creationId xmlns:a16="http://schemas.microsoft.com/office/drawing/2014/main" id="{45C85BC8-BFED-BFA8-E4FE-376B8F9ED4DA}"/>
                  </a:ext>
                </a:extLst>
              </p:cNvPr>
              <p:cNvSpPr/>
              <p:nvPr/>
            </p:nvSpPr>
            <p:spPr>
              <a:xfrm>
                <a:off x="9066212" y="920032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9 w 69552"/>
                  <a:gd name="connsiteY3" fmla="*/ 74088 h 74088"/>
                  <a:gd name="connsiteX4" fmla="*/ 51409 w 69552"/>
                  <a:gd name="connsiteY4" fmla="*/ 33265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9" y="74088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0"/>
                      <a:pt x="57457" y="3024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0" name="Forma Livre: Forma 1079">
                <a:extLst>
                  <a:ext uri="{FF2B5EF4-FFF2-40B4-BE49-F238E27FC236}">
                    <a16:creationId xmlns:a16="http://schemas.microsoft.com/office/drawing/2014/main" id="{897041DB-58A5-5206-A962-88879617E4F0}"/>
                  </a:ext>
                </a:extLst>
              </p:cNvPr>
              <p:cNvSpPr/>
              <p:nvPr/>
            </p:nvSpPr>
            <p:spPr>
              <a:xfrm>
                <a:off x="9149373" y="919880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7 h 75600"/>
                  <a:gd name="connsiteX13" fmla="*/ 37800 w 72577"/>
                  <a:gd name="connsiteY13" fmla="*/ 0 h 75600"/>
                  <a:gd name="connsiteX14" fmla="*/ 55945 w 72577"/>
                  <a:gd name="connsiteY14" fmla="*/ 4537 h 75600"/>
                  <a:gd name="connsiteX15" fmla="*/ 68041 w 72577"/>
                  <a:gd name="connsiteY15" fmla="*/ 16633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1753 h 75600"/>
                  <a:gd name="connsiteX19" fmla="*/ 48385 w 72577"/>
                  <a:gd name="connsiteY19" fmla="*/ 19657 h 75600"/>
                  <a:gd name="connsiteX20" fmla="*/ 36289 w 72577"/>
                  <a:gd name="connsiteY20" fmla="*/ 15120 h 75600"/>
                  <a:gd name="connsiteX21" fmla="*/ 24192 w 72577"/>
                  <a:gd name="connsiteY21" fmla="*/ 19657 h 75600"/>
                  <a:gd name="connsiteX22" fmla="*/ 18144 w 72577"/>
                  <a:gd name="connsiteY22" fmla="*/ 31753 h 75600"/>
                  <a:gd name="connsiteX23" fmla="*/ 52921 w 72577"/>
                  <a:gd name="connsiteY23" fmla="*/ 3175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2680"/>
                      <a:pt x="72577" y="28729"/>
                      <a:pt x="72577" y="34777"/>
                    </a:cubicBezTo>
                    <a:cubicBezTo>
                      <a:pt x="72577" y="40825"/>
                      <a:pt x="72577" y="42337"/>
                      <a:pt x="71065" y="45361"/>
                    </a:cubicBezTo>
                    <a:close/>
                    <a:moveTo>
                      <a:pt x="52921" y="31753"/>
                    </a:moveTo>
                    <a:cubicBezTo>
                      <a:pt x="52921" y="27217"/>
                      <a:pt x="51409" y="22680"/>
                      <a:pt x="48385" y="19657"/>
                    </a:cubicBezTo>
                    <a:cubicBezTo>
                      <a:pt x="45361" y="16633"/>
                      <a:pt x="40825" y="15120"/>
                      <a:pt x="36289" y="15120"/>
                    </a:cubicBezTo>
                    <a:cubicBezTo>
                      <a:pt x="31752" y="15120"/>
                      <a:pt x="27217" y="16633"/>
                      <a:pt x="24192" y="19657"/>
                    </a:cubicBezTo>
                    <a:cubicBezTo>
                      <a:pt x="21169" y="22680"/>
                      <a:pt x="19657" y="25705"/>
                      <a:pt x="18144" y="31753"/>
                    </a:cubicBezTo>
                    <a:lnTo>
                      <a:pt x="52921" y="3175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1" name="Forma Livre: Forma 1080">
                <a:extLst>
                  <a:ext uri="{FF2B5EF4-FFF2-40B4-BE49-F238E27FC236}">
                    <a16:creationId xmlns:a16="http://schemas.microsoft.com/office/drawing/2014/main" id="{77BA0D87-C006-82EC-C056-3B456E9A7A20}"/>
                  </a:ext>
                </a:extLst>
              </p:cNvPr>
              <p:cNvSpPr/>
              <p:nvPr/>
            </p:nvSpPr>
            <p:spPr>
              <a:xfrm>
                <a:off x="9232534" y="9200321"/>
                <a:ext cx="60480" cy="74714"/>
              </a:xfrm>
              <a:custGeom>
                <a:avLst/>
                <a:gdLst>
                  <a:gd name="connsiteX0" fmla="*/ 15120 w 60480"/>
                  <a:gd name="connsiteY0" fmla="*/ 72577 h 74714"/>
                  <a:gd name="connsiteX1" fmla="*/ 4536 w 60480"/>
                  <a:gd name="connsiteY1" fmla="*/ 63505 h 74714"/>
                  <a:gd name="connsiteX2" fmla="*/ 0 w 60480"/>
                  <a:gd name="connsiteY2" fmla="*/ 51408 h 74714"/>
                  <a:gd name="connsiteX3" fmla="*/ 18144 w 60480"/>
                  <a:gd name="connsiteY3" fmla="*/ 51408 h 74714"/>
                  <a:gd name="connsiteX4" fmla="*/ 22680 w 60480"/>
                  <a:gd name="connsiteY4" fmla="*/ 58968 h 74714"/>
                  <a:gd name="connsiteX5" fmla="*/ 31752 w 60480"/>
                  <a:gd name="connsiteY5" fmla="*/ 61992 h 74714"/>
                  <a:gd name="connsiteX6" fmla="*/ 39313 w 60480"/>
                  <a:gd name="connsiteY6" fmla="*/ 60481 h 74714"/>
                  <a:gd name="connsiteX7" fmla="*/ 42337 w 60480"/>
                  <a:gd name="connsiteY7" fmla="*/ 54432 h 74714"/>
                  <a:gd name="connsiteX8" fmla="*/ 39313 w 60480"/>
                  <a:gd name="connsiteY8" fmla="*/ 48385 h 74714"/>
                  <a:gd name="connsiteX9" fmla="*/ 27217 w 60480"/>
                  <a:gd name="connsiteY9" fmla="*/ 43848 h 74714"/>
                  <a:gd name="connsiteX10" fmla="*/ 13609 w 60480"/>
                  <a:gd name="connsiteY10" fmla="*/ 39312 h 74714"/>
                  <a:gd name="connsiteX11" fmla="*/ 4536 w 60480"/>
                  <a:gd name="connsiteY11" fmla="*/ 33265 h 74714"/>
                  <a:gd name="connsiteX12" fmla="*/ 1512 w 60480"/>
                  <a:gd name="connsiteY12" fmla="*/ 21168 h 74714"/>
                  <a:gd name="connsiteX13" fmla="*/ 4536 w 60480"/>
                  <a:gd name="connsiteY13" fmla="*/ 10584 h 74714"/>
                  <a:gd name="connsiteX14" fmla="*/ 15120 w 60480"/>
                  <a:gd name="connsiteY14" fmla="*/ 3024 h 74714"/>
                  <a:gd name="connsiteX15" fmla="*/ 30240 w 60480"/>
                  <a:gd name="connsiteY15" fmla="*/ 0 h 74714"/>
                  <a:gd name="connsiteX16" fmla="*/ 51409 w 60480"/>
                  <a:gd name="connsiteY16" fmla="*/ 6048 h 74714"/>
                  <a:gd name="connsiteX17" fmla="*/ 60481 w 60480"/>
                  <a:gd name="connsiteY17" fmla="*/ 24192 h 74714"/>
                  <a:gd name="connsiteX18" fmla="*/ 40825 w 60480"/>
                  <a:gd name="connsiteY18" fmla="*/ 24192 h 74714"/>
                  <a:gd name="connsiteX19" fmla="*/ 37800 w 60480"/>
                  <a:gd name="connsiteY19" fmla="*/ 16632 h 74714"/>
                  <a:gd name="connsiteX20" fmla="*/ 28729 w 60480"/>
                  <a:gd name="connsiteY20" fmla="*/ 13608 h 74714"/>
                  <a:gd name="connsiteX21" fmla="*/ 21169 w 60480"/>
                  <a:gd name="connsiteY21" fmla="*/ 15120 h 74714"/>
                  <a:gd name="connsiteX22" fmla="*/ 18144 w 60480"/>
                  <a:gd name="connsiteY22" fmla="*/ 19656 h 74714"/>
                  <a:gd name="connsiteX23" fmla="*/ 21169 w 60480"/>
                  <a:gd name="connsiteY23" fmla="*/ 25705 h 74714"/>
                  <a:gd name="connsiteX24" fmla="*/ 33265 w 60480"/>
                  <a:gd name="connsiteY24" fmla="*/ 30240 h 74714"/>
                  <a:gd name="connsiteX25" fmla="*/ 46873 w 60480"/>
                  <a:gd name="connsiteY25" fmla="*/ 34776 h 74714"/>
                  <a:gd name="connsiteX26" fmla="*/ 55945 w 60480"/>
                  <a:gd name="connsiteY26" fmla="*/ 40825 h 74714"/>
                  <a:gd name="connsiteX27" fmla="*/ 60481 w 60480"/>
                  <a:gd name="connsiteY27" fmla="*/ 52921 h 74714"/>
                  <a:gd name="connsiteX28" fmla="*/ 57457 w 60480"/>
                  <a:gd name="connsiteY28" fmla="*/ 63505 h 74714"/>
                  <a:gd name="connsiteX29" fmla="*/ 46873 w 60480"/>
                  <a:gd name="connsiteY29" fmla="*/ 71065 h 74714"/>
                  <a:gd name="connsiteX30" fmla="*/ 31752 w 60480"/>
                  <a:gd name="connsiteY30" fmla="*/ 74088 h 74714"/>
                  <a:gd name="connsiteX31" fmla="*/ 15120 w 60480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480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7" y="55945"/>
                      <a:pt x="22680" y="58968"/>
                    </a:cubicBezTo>
                    <a:cubicBezTo>
                      <a:pt x="25705" y="60481"/>
                      <a:pt x="28729" y="61992"/>
                      <a:pt x="31752" y="61992"/>
                    </a:cubicBezTo>
                    <a:cubicBezTo>
                      <a:pt x="34777" y="61992"/>
                      <a:pt x="37800" y="61992"/>
                      <a:pt x="39313" y="60481"/>
                    </a:cubicBezTo>
                    <a:cubicBezTo>
                      <a:pt x="40825" y="58968"/>
                      <a:pt x="42337" y="57457"/>
                      <a:pt x="42337" y="54432"/>
                    </a:cubicBezTo>
                    <a:cubicBezTo>
                      <a:pt x="42337" y="51408"/>
                      <a:pt x="40825" y="49896"/>
                      <a:pt x="39313" y="48385"/>
                    </a:cubicBezTo>
                    <a:cubicBezTo>
                      <a:pt x="37800" y="46872"/>
                      <a:pt x="33265" y="45361"/>
                      <a:pt x="27217" y="43848"/>
                    </a:cubicBezTo>
                    <a:cubicBezTo>
                      <a:pt x="21169" y="42336"/>
                      <a:pt x="16632" y="40825"/>
                      <a:pt x="13609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7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0825" y="24192"/>
                    </a:lnTo>
                    <a:cubicBezTo>
                      <a:pt x="40825" y="21168"/>
                      <a:pt x="39313" y="19656"/>
                      <a:pt x="37800" y="16632"/>
                    </a:cubicBezTo>
                    <a:cubicBezTo>
                      <a:pt x="36289" y="15120"/>
                      <a:pt x="33265" y="13608"/>
                      <a:pt x="28729" y="13608"/>
                    </a:cubicBezTo>
                    <a:cubicBezTo>
                      <a:pt x="25705" y="13608"/>
                      <a:pt x="22680" y="13608"/>
                      <a:pt x="21169" y="15120"/>
                    </a:cubicBezTo>
                    <a:cubicBezTo>
                      <a:pt x="19657" y="16632"/>
                      <a:pt x="18144" y="18144"/>
                      <a:pt x="18144" y="19656"/>
                    </a:cubicBezTo>
                    <a:cubicBezTo>
                      <a:pt x="18144" y="22680"/>
                      <a:pt x="19657" y="24192"/>
                      <a:pt x="21169" y="25705"/>
                    </a:cubicBezTo>
                    <a:cubicBezTo>
                      <a:pt x="24192" y="27216"/>
                      <a:pt x="27217" y="28728"/>
                      <a:pt x="33265" y="30240"/>
                    </a:cubicBezTo>
                    <a:cubicBezTo>
                      <a:pt x="37800" y="31752"/>
                      <a:pt x="42337" y="33265"/>
                      <a:pt x="46873" y="34776"/>
                    </a:cubicBezTo>
                    <a:cubicBezTo>
                      <a:pt x="49897" y="36288"/>
                      <a:pt x="52921" y="37800"/>
                      <a:pt x="55945" y="40825"/>
                    </a:cubicBezTo>
                    <a:cubicBezTo>
                      <a:pt x="58969" y="43848"/>
                      <a:pt x="60481" y="48385"/>
                      <a:pt x="60481" y="52921"/>
                    </a:cubicBezTo>
                    <a:cubicBezTo>
                      <a:pt x="60481" y="57457"/>
                      <a:pt x="58969" y="60481"/>
                      <a:pt x="57457" y="63505"/>
                    </a:cubicBezTo>
                    <a:cubicBezTo>
                      <a:pt x="54433" y="66528"/>
                      <a:pt x="51409" y="69553"/>
                      <a:pt x="46873" y="71065"/>
                    </a:cubicBezTo>
                    <a:cubicBezTo>
                      <a:pt x="42337" y="72577"/>
                      <a:pt x="37800" y="74088"/>
                      <a:pt x="31752" y="74088"/>
                    </a:cubicBezTo>
                    <a:cubicBezTo>
                      <a:pt x="24192" y="75601"/>
                      <a:pt x="19657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2" name="Forma Livre: Forma 1081">
                <a:extLst>
                  <a:ext uri="{FF2B5EF4-FFF2-40B4-BE49-F238E27FC236}">
                    <a16:creationId xmlns:a16="http://schemas.microsoft.com/office/drawing/2014/main" id="{87191445-9B06-0440-5E3E-52D915B8BD5A}"/>
                  </a:ext>
                </a:extLst>
              </p:cNvPr>
              <p:cNvSpPr/>
              <p:nvPr/>
            </p:nvSpPr>
            <p:spPr>
              <a:xfrm>
                <a:off x="9303599" y="9200321"/>
                <a:ext cx="61992" cy="74714"/>
              </a:xfrm>
              <a:custGeom>
                <a:avLst/>
                <a:gdLst>
                  <a:gd name="connsiteX0" fmla="*/ 15120 w 61992"/>
                  <a:gd name="connsiteY0" fmla="*/ 72577 h 74714"/>
                  <a:gd name="connsiteX1" fmla="*/ 4536 w 61992"/>
                  <a:gd name="connsiteY1" fmla="*/ 63505 h 74714"/>
                  <a:gd name="connsiteX2" fmla="*/ 0 w 61992"/>
                  <a:gd name="connsiteY2" fmla="*/ 51408 h 74714"/>
                  <a:gd name="connsiteX3" fmla="*/ 18144 w 61992"/>
                  <a:gd name="connsiteY3" fmla="*/ 51408 h 74714"/>
                  <a:gd name="connsiteX4" fmla="*/ 22680 w 61992"/>
                  <a:gd name="connsiteY4" fmla="*/ 58968 h 74714"/>
                  <a:gd name="connsiteX5" fmla="*/ 31752 w 61992"/>
                  <a:gd name="connsiteY5" fmla="*/ 61992 h 74714"/>
                  <a:gd name="connsiteX6" fmla="*/ 39312 w 61992"/>
                  <a:gd name="connsiteY6" fmla="*/ 60481 h 74714"/>
                  <a:gd name="connsiteX7" fmla="*/ 42336 w 61992"/>
                  <a:gd name="connsiteY7" fmla="*/ 54432 h 74714"/>
                  <a:gd name="connsiteX8" fmla="*/ 39312 w 61992"/>
                  <a:gd name="connsiteY8" fmla="*/ 48385 h 74714"/>
                  <a:gd name="connsiteX9" fmla="*/ 27216 w 61992"/>
                  <a:gd name="connsiteY9" fmla="*/ 43848 h 74714"/>
                  <a:gd name="connsiteX10" fmla="*/ 13609 w 61992"/>
                  <a:gd name="connsiteY10" fmla="*/ 39312 h 74714"/>
                  <a:gd name="connsiteX11" fmla="*/ 4536 w 61992"/>
                  <a:gd name="connsiteY11" fmla="*/ 33265 h 74714"/>
                  <a:gd name="connsiteX12" fmla="*/ 1512 w 61992"/>
                  <a:gd name="connsiteY12" fmla="*/ 21168 h 74714"/>
                  <a:gd name="connsiteX13" fmla="*/ 4536 w 61992"/>
                  <a:gd name="connsiteY13" fmla="*/ 10584 h 74714"/>
                  <a:gd name="connsiteX14" fmla="*/ 15120 w 61992"/>
                  <a:gd name="connsiteY14" fmla="*/ 3024 h 74714"/>
                  <a:gd name="connsiteX15" fmla="*/ 30240 w 61992"/>
                  <a:gd name="connsiteY15" fmla="*/ 0 h 74714"/>
                  <a:gd name="connsiteX16" fmla="*/ 51409 w 61992"/>
                  <a:gd name="connsiteY16" fmla="*/ 6048 h 74714"/>
                  <a:gd name="connsiteX17" fmla="*/ 60481 w 61992"/>
                  <a:gd name="connsiteY17" fmla="*/ 24192 h 74714"/>
                  <a:gd name="connsiteX18" fmla="*/ 42336 w 61992"/>
                  <a:gd name="connsiteY18" fmla="*/ 24192 h 74714"/>
                  <a:gd name="connsiteX19" fmla="*/ 39312 w 61992"/>
                  <a:gd name="connsiteY19" fmla="*/ 16632 h 74714"/>
                  <a:gd name="connsiteX20" fmla="*/ 30240 w 61992"/>
                  <a:gd name="connsiteY20" fmla="*/ 13608 h 74714"/>
                  <a:gd name="connsiteX21" fmla="*/ 22680 w 61992"/>
                  <a:gd name="connsiteY21" fmla="*/ 15120 h 74714"/>
                  <a:gd name="connsiteX22" fmla="*/ 19656 w 61992"/>
                  <a:gd name="connsiteY22" fmla="*/ 19656 h 74714"/>
                  <a:gd name="connsiteX23" fmla="*/ 22680 w 61992"/>
                  <a:gd name="connsiteY23" fmla="*/ 25705 h 74714"/>
                  <a:gd name="connsiteX24" fmla="*/ 34776 w 61992"/>
                  <a:gd name="connsiteY24" fmla="*/ 30240 h 74714"/>
                  <a:gd name="connsiteX25" fmla="*/ 48385 w 61992"/>
                  <a:gd name="connsiteY25" fmla="*/ 34776 h 74714"/>
                  <a:gd name="connsiteX26" fmla="*/ 57457 w 61992"/>
                  <a:gd name="connsiteY26" fmla="*/ 40825 h 74714"/>
                  <a:gd name="connsiteX27" fmla="*/ 61992 w 61992"/>
                  <a:gd name="connsiteY27" fmla="*/ 52921 h 74714"/>
                  <a:gd name="connsiteX28" fmla="*/ 58969 w 61992"/>
                  <a:gd name="connsiteY28" fmla="*/ 63505 h 74714"/>
                  <a:gd name="connsiteX29" fmla="*/ 48385 w 61992"/>
                  <a:gd name="connsiteY29" fmla="*/ 71065 h 74714"/>
                  <a:gd name="connsiteX30" fmla="*/ 33265 w 61992"/>
                  <a:gd name="connsiteY30" fmla="*/ 74088 h 74714"/>
                  <a:gd name="connsiteX31" fmla="*/ 15120 w 61992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6" y="55945"/>
                      <a:pt x="22680" y="58968"/>
                    </a:cubicBezTo>
                    <a:cubicBezTo>
                      <a:pt x="25705" y="60481"/>
                      <a:pt x="28729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5" y="58968"/>
                      <a:pt x="42336" y="57457"/>
                      <a:pt x="42336" y="54432"/>
                    </a:cubicBezTo>
                    <a:cubicBezTo>
                      <a:pt x="42336" y="51408"/>
                      <a:pt x="40825" y="49896"/>
                      <a:pt x="39312" y="48385"/>
                    </a:cubicBezTo>
                    <a:cubicBezTo>
                      <a:pt x="37800" y="46872"/>
                      <a:pt x="33265" y="45361"/>
                      <a:pt x="27216" y="43848"/>
                    </a:cubicBezTo>
                    <a:cubicBezTo>
                      <a:pt x="21169" y="42336"/>
                      <a:pt x="16632" y="40825"/>
                      <a:pt x="13609" y="39312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5705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5"/>
                      <a:pt x="48385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8"/>
                      <a:pt x="52921" y="69553"/>
                      <a:pt x="48385" y="71065"/>
                    </a:cubicBezTo>
                    <a:cubicBezTo>
                      <a:pt x="43849" y="72577"/>
                      <a:pt x="39312" y="74088"/>
                      <a:pt x="33265" y="74088"/>
                    </a:cubicBezTo>
                    <a:cubicBezTo>
                      <a:pt x="25705" y="75601"/>
                      <a:pt x="19656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3" name="Forma Livre: Forma 1082">
                <a:extLst>
                  <a:ext uri="{FF2B5EF4-FFF2-40B4-BE49-F238E27FC236}">
                    <a16:creationId xmlns:a16="http://schemas.microsoft.com/office/drawing/2014/main" id="{C754E065-6F29-65A1-9FD6-114175DF2E42}"/>
                  </a:ext>
                </a:extLst>
              </p:cNvPr>
              <p:cNvSpPr/>
              <p:nvPr/>
            </p:nvSpPr>
            <p:spPr>
              <a:xfrm>
                <a:off x="8881746" y="9340938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4" name="Forma Livre: Forma 1083">
                <a:extLst>
                  <a:ext uri="{FF2B5EF4-FFF2-40B4-BE49-F238E27FC236}">
                    <a16:creationId xmlns:a16="http://schemas.microsoft.com/office/drawing/2014/main" id="{E19B68DF-7BDF-52D0-4E72-D6B5922313E8}"/>
                  </a:ext>
                </a:extLst>
              </p:cNvPr>
              <p:cNvSpPr/>
              <p:nvPr/>
            </p:nvSpPr>
            <p:spPr>
              <a:xfrm>
                <a:off x="8939203" y="9359083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8 h 74088"/>
                  <a:gd name="connsiteX7" fmla="*/ 0 w 40824"/>
                  <a:gd name="connsiteY7" fmla="*/ 74088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2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8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5" name="Forma Livre: Forma 1084">
                <a:extLst>
                  <a:ext uri="{FF2B5EF4-FFF2-40B4-BE49-F238E27FC236}">
                    <a16:creationId xmlns:a16="http://schemas.microsoft.com/office/drawing/2014/main" id="{8B638FD6-605F-0722-324B-21CC33B8461A}"/>
                  </a:ext>
                </a:extLst>
              </p:cNvPr>
              <p:cNvSpPr/>
              <p:nvPr/>
            </p:nvSpPr>
            <p:spPr>
              <a:xfrm>
                <a:off x="8986075" y="9357570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2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7 h 74089"/>
                  <a:gd name="connsiteX17" fmla="*/ 48385 w 75600"/>
                  <a:gd name="connsiteY17" fmla="*/ 19657 h 74089"/>
                  <a:gd name="connsiteX18" fmla="*/ 39313 w 75600"/>
                  <a:gd name="connsiteY18" fmla="*/ 16633 h 74089"/>
                  <a:gd name="connsiteX19" fmla="*/ 30240 w 75600"/>
                  <a:gd name="connsiteY19" fmla="*/ 19657 h 74089"/>
                  <a:gd name="connsiteX20" fmla="*/ 22680 w 75600"/>
                  <a:gd name="connsiteY20" fmla="*/ 27217 h 74089"/>
                  <a:gd name="connsiteX21" fmla="*/ 19656 w 75600"/>
                  <a:gd name="connsiteY21" fmla="*/ 39313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3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3 h 74089"/>
                  <a:gd name="connsiteX28" fmla="*/ 55945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2" y="12097"/>
                      <a:pt x="13608" y="7560"/>
                      <a:pt x="18144" y="4537"/>
                    </a:cubicBezTo>
                    <a:cubicBezTo>
                      <a:pt x="22680" y="1513"/>
                      <a:pt x="28728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8"/>
                      <a:pt x="16632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2" y="49897"/>
                      <a:pt x="0" y="43849"/>
                      <a:pt x="0" y="36289"/>
                    </a:cubicBezTo>
                    <a:cubicBezTo>
                      <a:pt x="1512" y="30240"/>
                      <a:pt x="3024" y="24193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3"/>
                      <a:pt x="51409" y="21169"/>
                      <a:pt x="48385" y="19657"/>
                    </a:cubicBezTo>
                    <a:cubicBezTo>
                      <a:pt x="45361" y="18144"/>
                      <a:pt x="42336" y="16633"/>
                      <a:pt x="39313" y="16633"/>
                    </a:cubicBezTo>
                    <a:cubicBezTo>
                      <a:pt x="36288" y="16633"/>
                      <a:pt x="33265" y="18144"/>
                      <a:pt x="30240" y="19657"/>
                    </a:cubicBezTo>
                    <a:cubicBezTo>
                      <a:pt x="27216" y="21169"/>
                      <a:pt x="25705" y="24193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9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7457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6" name="Forma Livre: Forma 1085">
                <a:extLst>
                  <a:ext uri="{FF2B5EF4-FFF2-40B4-BE49-F238E27FC236}">
                    <a16:creationId xmlns:a16="http://schemas.microsoft.com/office/drawing/2014/main" id="{51F30A8A-38ED-0C7B-E1CD-CD43B766B10D}"/>
                  </a:ext>
                </a:extLst>
              </p:cNvPr>
              <p:cNvSpPr/>
              <p:nvPr/>
            </p:nvSpPr>
            <p:spPr>
              <a:xfrm>
                <a:off x="9072261" y="9359083"/>
                <a:ext cx="77112" cy="72576"/>
              </a:xfrm>
              <a:custGeom>
                <a:avLst/>
                <a:gdLst>
                  <a:gd name="connsiteX0" fmla="*/ 39312 w 77112"/>
                  <a:gd name="connsiteY0" fmla="*/ 55945 h 72576"/>
                  <a:gd name="connsiteX1" fmla="*/ 57457 w 77112"/>
                  <a:gd name="connsiteY1" fmla="*/ 0 h 72576"/>
                  <a:gd name="connsiteX2" fmla="*/ 77113 w 77112"/>
                  <a:gd name="connsiteY2" fmla="*/ 0 h 72576"/>
                  <a:gd name="connsiteX3" fmla="*/ 49896 w 77112"/>
                  <a:gd name="connsiteY3" fmla="*/ 72577 h 72576"/>
                  <a:gd name="connsiteX4" fmla="*/ 27216 w 77112"/>
                  <a:gd name="connsiteY4" fmla="*/ 72577 h 72576"/>
                  <a:gd name="connsiteX5" fmla="*/ 0 w 77112"/>
                  <a:gd name="connsiteY5" fmla="*/ 0 h 72576"/>
                  <a:gd name="connsiteX6" fmla="*/ 19656 w 77112"/>
                  <a:gd name="connsiteY6" fmla="*/ 0 h 72576"/>
                  <a:gd name="connsiteX7" fmla="*/ 39312 w 77112"/>
                  <a:gd name="connsiteY7" fmla="*/ 55945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2" h="72576">
                    <a:moveTo>
                      <a:pt x="39312" y="55945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2" y="5594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7" name="Forma Livre: Forma 1086">
                <a:extLst>
                  <a:ext uri="{FF2B5EF4-FFF2-40B4-BE49-F238E27FC236}">
                    <a16:creationId xmlns:a16="http://schemas.microsoft.com/office/drawing/2014/main" id="{7126DA5B-38F8-5BD8-A38D-45C3445B94A4}"/>
                  </a:ext>
                </a:extLst>
              </p:cNvPr>
              <p:cNvSpPr/>
              <p:nvPr/>
            </p:nvSpPr>
            <p:spPr>
              <a:xfrm>
                <a:off x="9156933" y="935605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5 h 75600"/>
                  <a:gd name="connsiteX19" fmla="*/ 46873 w 72577"/>
                  <a:gd name="connsiteY19" fmla="*/ 21169 h 75600"/>
                  <a:gd name="connsiteX20" fmla="*/ 34777 w 72577"/>
                  <a:gd name="connsiteY20" fmla="*/ 16632 h 75600"/>
                  <a:gd name="connsiteX21" fmla="*/ 22680 w 72577"/>
                  <a:gd name="connsiteY21" fmla="*/ 21169 h 75600"/>
                  <a:gd name="connsiteX22" fmla="*/ 16632 w 72577"/>
                  <a:gd name="connsiteY22" fmla="*/ 33265 h 75600"/>
                  <a:gd name="connsiteX23" fmla="*/ 51409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2" y="57457"/>
                    </a:cubicBezTo>
                    <a:cubicBezTo>
                      <a:pt x="27217" y="60481"/>
                      <a:pt x="31752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9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9"/>
                      <a:pt x="49897" y="24192"/>
                      <a:pt x="46873" y="21169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9"/>
                    </a:cubicBezTo>
                    <a:cubicBezTo>
                      <a:pt x="19657" y="24192"/>
                      <a:pt x="18144" y="27216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88" name="Forma Livre: Forma 1087">
                <a:extLst>
                  <a:ext uri="{FF2B5EF4-FFF2-40B4-BE49-F238E27FC236}">
                    <a16:creationId xmlns:a16="http://schemas.microsoft.com/office/drawing/2014/main" id="{EBE995B7-2B72-C5A6-DE60-28C2BAD219BE}"/>
                  </a:ext>
                </a:extLst>
              </p:cNvPr>
              <p:cNvSpPr/>
              <p:nvPr/>
            </p:nvSpPr>
            <p:spPr>
              <a:xfrm>
                <a:off x="9241607" y="9334890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2" name="Gráfico 12">
              <a:extLst>
                <a:ext uri="{FF2B5EF4-FFF2-40B4-BE49-F238E27FC236}">
                  <a16:creationId xmlns:a16="http://schemas.microsoft.com/office/drawing/2014/main" id="{3A8BB02C-7D1A-701C-ED4E-5FBAAE33ABE5}"/>
                </a:ext>
              </a:extLst>
            </p:cNvPr>
            <p:cNvGrpSpPr/>
            <p:nvPr/>
          </p:nvGrpSpPr>
          <p:grpSpPr>
            <a:xfrm>
              <a:off x="11962128" y="7298264"/>
              <a:ext cx="700482" cy="264048"/>
              <a:chOff x="9214390" y="8196339"/>
              <a:chExt cx="774153" cy="291819"/>
            </a:xfrm>
            <a:solidFill>
              <a:srgbClr val="1D284A"/>
            </a:solidFill>
          </p:grpSpPr>
          <p:sp>
            <p:nvSpPr>
              <p:cNvPr id="1058" name="Forma Livre: Forma 1057">
                <a:extLst>
                  <a:ext uri="{FF2B5EF4-FFF2-40B4-BE49-F238E27FC236}">
                    <a16:creationId xmlns:a16="http://schemas.microsoft.com/office/drawing/2014/main" id="{5AE8CDCD-002C-68A6-469F-068171A97713}"/>
                  </a:ext>
                </a:extLst>
              </p:cNvPr>
              <p:cNvSpPr/>
              <p:nvPr/>
            </p:nvSpPr>
            <p:spPr>
              <a:xfrm>
                <a:off x="9283943" y="8202388"/>
                <a:ext cx="52920" cy="92232"/>
              </a:xfrm>
              <a:custGeom>
                <a:avLst/>
                <a:gdLst>
                  <a:gd name="connsiteX0" fmla="*/ 18144 w 52920"/>
                  <a:gd name="connsiteY0" fmla="*/ 15120 h 92232"/>
                  <a:gd name="connsiteX1" fmla="*/ 18144 w 52920"/>
                  <a:gd name="connsiteY1" fmla="*/ 37800 h 92232"/>
                  <a:gd name="connsiteX2" fmla="*/ 48385 w 52920"/>
                  <a:gd name="connsiteY2" fmla="*/ 37800 h 92232"/>
                  <a:gd name="connsiteX3" fmla="*/ 48385 w 52920"/>
                  <a:gd name="connsiteY3" fmla="*/ 52921 h 92232"/>
                  <a:gd name="connsiteX4" fmla="*/ 18144 w 52920"/>
                  <a:gd name="connsiteY4" fmla="*/ 52921 h 92232"/>
                  <a:gd name="connsiteX5" fmla="*/ 18144 w 52920"/>
                  <a:gd name="connsiteY5" fmla="*/ 77113 h 92232"/>
                  <a:gd name="connsiteX6" fmla="*/ 52921 w 52920"/>
                  <a:gd name="connsiteY6" fmla="*/ 77113 h 92232"/>
                  <a:gd name="connsiteX7" fmla="*/ 52921 w 52920"/>
                  <a:gd name="connsiteY7" fmla="*/ 92233 h 92232"/>
                  <a:gd name="connsiteX8" fmla="*/ 0 w 52920"/>
                  <a:gd name="connsiteY8" fmla="*/ 92233 h 92232"/>
                  <a:gd name="connsiteX9" fmla="*/ 0 w 52920"/>
                  <a:gd name="connsiteY9" fmla="*/ 0 h 92232"/>
                  <a:gd name="connsiteX10" fmla="*/ 52921 w 52920"/>
                  <a:gd name="connsiteY10" fmla="*/ 0 h 92232"/>
                  <a:gd name="connsiteX11" fmla="*/ 52921 w 52920"/>
                  <a:gd name="connsiteY11" fmla="*/ 15120 h 92232"/>
                  <a:gd name="connsiteX12" fmla="*/ 18144 w 52920"/>
                  <a:gd name="connsiteY12" fmla="*/ 1512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0" h="92232">
                    <a:moveTo>
                      <a:pt x="18144" y="15120"/>
                    </a:moveTo>
                    <a:lnTo>
                      <a:pt x="18144" y="37800"/>
                    </a:lnTo>
                    <a:lnTo>
                      <a:pt x="48385" y="37800"/>
                    </a:lnTo>
                    <a:lnTo>
                      <a:pt x="48385" y="52921"/>
                    </a:lnTo>
                    <a:lnTo>
                      <a:pt x="18144" y="52921"/>
                    </a:lnTo>
                    <a:lnTo>
                      <a:pt x="18144" y="77113"/>
                    </a:lnTo>
                    <a:lnTo>
                      <a:pt x="52921" y="77113"/>
                    </a:lnTo>
                    <a:lnTo>
                      <a:pt x="52921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52921" y="0"/>
                    </a:lnTo>
                    <a:lnTo>
                      <a:pt x="52921" y="15120"/>
                    </a:lnTo>
                    <a:lnTo>
                      <a:pt x="18144" y="1512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9" name="Forma Livre: Forma 1058">
                <a:extLst>
                  <a:ext uri="{FF2B5EF4-FFF2-40B4-BE49-F238E27FC236}">
                    <a16:creationId xmlns:a16="http://schemas.microsoft.com/office/drawing/2014/main" id="{2A795E5E-6CA4-210E-A642-1EEF5CFE4AF2}"/>
                  </a:ext>
                </a:extLst>
              </p:cNvPr>
              <p:cNvSpPr/>
              <p:nvPr/>
            </p:nvSpPr>
            <p:spPr>
              <a:xfrm>
                <a:off x="9351984" y="8217508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4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8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8 w 120961"/>
                  <a:gd name="connsiteY10" fmla="*/ 75601 h 75600"/>
                  <a:gd name="connsiteX11" fmla="*/ 51408 w 120961"/>
                  <a:gd name="connsiteY11" fmla="*/ 34776 h 75600"/>
                  <a:gd name="connsiteX12" fmla="*/ 46872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2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49" y="16632"/>
                      <a:pt x="120962" y="24192"/>
                      <a:pt x="120962" y="33264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8" y="16632"/>
                      <a:pt x="77113" y="18144"/>
                      <a:pt x="74088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8" y="75601"/>
                    </a:lnTo>
                    <a:lnTo>
                      <a:pt x="51408" y="34776"/>
                    </a:lnTo>
                    <a:cubicBezTo>
                      <a:pt x="51408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1" y="1512"/>
                      <a:pt x="49896" y="3024"/>
                      <a:pt x="54432" y="4536"/>
                    </a:cubicBezTo>
                    <a:cubicBezTo>
                      <a:pt x="58968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101305" y="3024"/>
                      <a:pt x="107353" y="6048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0" name="Forma Livre: Forma 1059">
                <a:extLst>
                  <a:ext uri="{FF2B5EF4-FFF2-40B4-BE49-F238E27FC236}">
                    <a16:creationId xmlns:a16="http://schemas.microsoft.com/office/drawing/2014/main" id="{FB3FD862-8C39-316D-6CE3-78C515FD36BA}"/>
                  </a:ext>
                </a:extLst>
              </p:cNvPr>
              <p:cNvSpPr/>
              <p:nvPr/>
            </p:nvSpPr>
            <p:spPr>
              <a:xfrm>
                <a:off x="9491090" y="8220532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4 w 75600"/>
                  <a:gd name="connsiteY3" fmla="*/ 18144 h 110377"/>
                  <a:gd name="connsiteX4" fmla="*/ 75601 w 75600"/>
                  <a:gd name="connsiteY4" fmla="*/ 37800 h 110377"/>
                  <a:gd name="connsiteX5" fmla="*/ 71064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3 w 75600"/>
                  <a:gd name="connsiteY9" fmla="*/ 65017 h 110377"/>
                  <a:gd name="connsiteX10" fmla="*/ 18143 w 75600"/>
                  <a:gd name="connsiteY10" fmla="*/ 110378 h 110377"/>
                  <a:gd name="connsiteX11" fmla="*/ 0 w 75600"/>
                  <a:gd name="connsiteY11" fmla="*/ 110378 h 110377"/>
                  <a:gd name="connsiteX12" fmla="*/ 0 w 75600"/>
                  <a:gd name="connsiteY12" fmla="*/ 3024 h 110377"/>
                  <a:gd name="connsiteX13" fmla="*/ 18143 w 75600"/>
                  <a:gd name="connsiteY13" fmla="*/ 3024 h 110377"/>
                  <a:gd name="connsiteX14" fmla="*/ 18143 w 75600"/>
                  <a:gd name="connsiteY14" fmla="*/ 13608 h 110377"/>
                  <a:gd name="connsiteX15" fmla="*/ 28728 w 75600"/>
                  <a:gd name="connsiteY15" fmla="*/ 3024 h 110377"/>
                  <a:gd name="connsiteX16" fmla="*/ 54432 w 75600"/>
                  <a:gd name="connsiteY16" fmla="*/ 25705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3 w 75600"/>
                  <a:gd name="connsiteY21" fmla="*/ 37800 h 110377"/>
                  <a:gd name="connsiteX22" fmla="*/ 21168 w 75600"/>
                  <a:gd name="connsiteY22" fmla="*/ 49897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7 h 110377"/>
                  <a:gd name="connsiteX27" fmla="*/ 57457 w 75600"/>
                  <a:gd name="connsiteY27" fmla="*/ 37800 h 110377"/>
                  <a:gd name="connsiteX28" fmla="*/ 54432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4" y="1512"/>
                      <a:pt x="37800" y="0"/>
                      <a:pt x="42336" y="0"/>
                    </a:cubicBezTo>
                    <a:cubicBezTo>
                      <a:pt x="48384" y="0"/>
                      <a:pt x="54432" y="1512"/>
                      <a:pt x="58968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8968" y="71065"/>
                    </a:cubicBezTo>
                    <a:cubicBezTo>
                      <a:pt x="54432" y="74089"/>
                      <a:pt x="48384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3" y="65017"/>
                    </a:cubicBezTo>
                    <a:lnTo>
                      <a:pt x="18143" y="110378"/>
                    </a:lnTo>
                    <a:lnTo>
                      <a:pt x="0" y="110378"/>
                    </a:lnTo>
                    <a:lnTo>
                      <a:pt x="0" y="3024"/>
                    </a:lnTo>
                    <a:lnTo>
                      <a:pt x="18143" y="3024"/>
                    </a:lnTo>
                    <a:lnTo>
                      <a:pt x="18143" y="13608"/>
                    </a:lnTo>
                    <a:cubicBezTo>
                      <a:pt x="21168" y="7560"/>
                      <a:pt x="24192" y="6048"/>
                      <a:pt x="28728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7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7"/>
                      <a:pt x="22680" y="22680"/>
                      <a:pt x="21168" y="25705"/>
                    </a:cubicBezTo>
                    <a:cubicBezTo>
                      <a:pt x="19656" y="28728"/>
                      <a:pt x="18143" y="33265"/>
                      <a:pt x="18143" y="37800"/>
                    </a:cubicBezTo>
                    <a:cubicBezTo>
                      <a:pt x="18143" y="42337"/>
                      <a:pt x="19656" y="45361"/>
                      <a:pt x="21168" y="49897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7"/>
                    </a:cubicBezTo>
                    <a:cubicBezTo>
                      <a:pt x="55944" y="46873"/>
                      <a:pt x="57457" y="42337"/>
                      <a:pt x="57457" y="37800"/>
                    </a:cubicBezTo>
                    <a:cubicBezTo>
                      <a:pt x="57457" y="33265"/>
                      <a:pt x="55944" y="28728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1" name="Forma Livre: Forma 1060">
                <a:extLst>
                  <a:ext uri="{FF2B5EF4-FFF2-40B4-BE49-F238E27FC236}">
                    <a16:creationId xmlns:a16="http://schemas.microsoft.com/office/drawing/2014/main" id="{A7FA7911-5DBD-94D4-3E7B-993F145C98A1}"/>
                  </a:ext>
                </a:extLst>
              </p:cNvPr>
              <p:cNvSpPr/>
              <p:nvPr/>
            </p:nvSpPr>
            <p:spPr>
              <a:xfrm>
                <a:off x="9580299" y="8196339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2" name="Forma Livre: Forma 1061">
                <a:extLst>
                  <a:ext uri="{FF2B5EF4-FFF2-40B4-BE49-F238E27FC236}">
                    <a16:creationId xmlns:a16="http://schemas.microsoft.com/office/drawing/2014/main" id="{10F7F9B9-ECBC-65E7-8BDE-E0BCE3EF842E}"/>
                  </a:ext>
                </a:extLst>
              </p:cNvPr>
              <p:cNvSpPr/>
              <p:nvPr/>
            </p:nvSpPr>
            <p:spPr>
              <a:xfrm>
                <a:off x="9612052" y="8220532"/>
                <a:ext cx="75600" cy="75600"/>
              </a:xfrm>
              <a:custGeom>
                <a:avLst/>
                <a:gdLst>
                  <a:gd name="connsiteX0" fmla="*/ 18143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3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4 w 75600"/>
                  <a:gd name="connsiteY7" fmla="*/ 18144 h 75600"/>
                  <a:gd name="connsiteX8" fmla="*/ 75601 w 75600"/>
                  <a:gd name="connsiteY8" fmla="*/ 37800 h 75600"/>
                  <a:gd name="connsiteX9" fmla="*/ 71064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3 w 75600"/>
                  <a:gd name="connsiteY12" fmla="*/ 71065 h 75600"/>
                  <a:gd name="connsiteX13" fmla="*/ 46872 w 75600"/>
                  <a:gd name="connsiteY13" fmla="*/ 55945 h 75600"/>
                  <a:gd name="connsiteX14" fmla="*/ 54432 w 75600"/>
                  <a:gd name="connsiteY14" fmla="*/ 48385 h 75600"/>
                  <a:gd name="connsiteX15" fmla="*/ 57457 w 75600"/>
                  <a:gd name="connsiteY15" fmla="*/ 36288 h 75600"/>
                  <a:gd name="connsiteX16" fmla="*/ 51408 w 75600"/>
                  <a:gd name="connsiteY16" fmla="*/ 19657 h 75600"/>
                  <a:gd name="connsiteX17" fmla="*/ 37800 w 75600"/>
                  <a:gd name="connsiteY17" fmla="*/ 13608 h 75600"/>
                  <a:gd name="connsiteX18" fmla="*/ 24192 w 75600"/>
                  <a:gd name="connsiteY18" fmla="*/ 19657 h 75600"/>
                  <a:gd name="connsiteX19" fmla="*/ 18143 w 75600"/>
                  <a:gd name="connsiteY19" fmla="*/ 36288 h 75600"/>
                  <a:gd name="connsiteX20" fmla="*/ 22680 w 75600"/>
                  <a:gd name="connsiteY20" fmla="*/ 52921 h 75600"/>
                  <a:gd name="connsiteX21" fmla="*/ 36288 w 75600"/>
                  <a:gd name="connsiteY21" fmla="*/ 58969 h 75600"/>
                  <a:gd name="connsiteX22" fmla="*/ 46872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3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3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7457" y="71065"/>
                    </a:cubicBezTo>
                    <a:cubicBezTo>
                      <a:pt x="51408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3" y="71065"/>
                    </a:cubicBezTo>
                    <a:close/>
                    <a:moveTo>
                      <a:pt x="46872" y="55945"/>
                    </a:moveTo>
                    <a:cubicBezTo>
                      <a:pt x="49896" y="54433"/>
                      <a:pt x="51408" y="51409"/>
                      <a:pt x="54432" y="48385"/>
                    </a:cubicBezTo>
                    <a:cubicBezTo>
                      <a:pt x="55944" y="45361"/>
                      <a:pt x="57457" y="40825"/>
                      <a:pt x="57457" y="36288"/>
                    </a:cubicBezTo>
                    <a:cubicBezTo>
                      <a:pt x="57457" y="28728"/>
                      <a:pt x="55944" y="24192"/>
                      <a:pt x="51408" y="19657"/>
                    </a:cubicBezTo>
                    <a:cubicBezTo>
                      <a:pt x="48384" y="16632"/>
                      <a:pt x="43848" y="13608"/>
                      <a:pt x="37800" y="13608"/>
                    </a:cubicBezTo>
                    <a:cubicBezTo>
                      <a:pt x="31752" y="13608"/>
                      <a:pt x="28728" y="15120"/>
                      <a:pt x="24192" y="19657"/>
                    </a:cubicBezTo>
                    <a:cubicBezTo>
                      <a:pt x="21168" y="22680"/>
                      <a:pt x="18143" y="28728"/>
                      <a:pt x="18143" y="36288"/>
                    </a:cubicBezTo>
                    <a:cubicBezTo>
                      <a:pt x="18143" y="43848"/>
                      <a:pt x="19656" y="48385"/>
                      <a:pt x="22680" y="52921"/>
                    </a:cubicBezTo>
                    <a:cubicBezTo>
                      <a:pt x="25704" y="55945"/>
                      <a:pt x="30240" y="58969"/>
                      <a:pt x="36288" y="58969"/>
                    </a:cubicBezTo>
                    <a:cubicBezTo>
                      <a:pt x="40824" y="58969"/>
                      <a:pt x="43848" y="57457"/>
                      <a:pt x="46872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3" name="Forma Livre: Forma 1062">
                <a:extLst>
                  <a:ext uri="{FF2B5EF4-FFF2-40B4-BE49-F238E27FC236}">
                    <a16:creationId xmlns:a16="http://schemas.microsoft.com/office/drawing/2014/main" id="{732D8599-802A-F5B8-1056-F14C86FACF04}"/>
                  </a:ext>
                </a:extLst>
              </p:cNvPr>
              <p:cNvSpPr/>
              <p:nvPr/>
            </p:nvSpPr>
            <p:spPr>
              <a:xfrm>
                <a:off x="9692189" y="8222044"/>
                <a:ext cx="78625" cy="107353"/>
              </a:xfrm>
              <a:custGeom>
                <a:avLst/>
                <a:gdLst>
                  <a:gd name="connsiteX0" fmla="*/ 78625 w 78625"/>
                  <a:gd name="connsiteY0" fmla="*/ 0 h 107353"/>
                  <a:gd name="connsiteX1" fmla="*/ 33265 w 78625"/>
                  <a:gd name="connsiteY1" fmla="*/ 107353 h 107353"/>
                  <a:gd name="connsiteX2" fmla="*/ 13608 w 78625"/>
                  <a:gd name="connsiteY2" fmla="*/ 107353 h 107353"/>
                  <a:gd name="connsiteX3" fmla="*/ 28728 w 78625"/>
                  <a:gd name="connsiteY3" fmla="*/ 71065 h 107353"/>
                  <a:gd name="connsiteX4" fmla="*/ 0 w 78625"/>
                  <a:gd name="connsiteY4" fmla="*/ 0 h 107353"/>
                  <a:gd name="connsiteX5" fmla="*/ 21168 w 78625"/>
                  <a:gd name="connsiteY5" fmla="*/ 0 h 107353"/>
                  <a:gd name="connsiteX6" fmla="*/ 39312 w 78625"/>
                  <a:gd name="connsiteY6" fmla="*/ 51409 h 107353"/>
                  <a:gd name="connsiteX7" fmla="*/ 58968 w 78625"/>
                  <a:gd name="connsiteY7" fmla="*/ 0 h 107353"/>
                  <a:gd name="connsiteX8" fmla="*/ 78625 w 78625"/>
                  <a:gd name="connsiteY8" fmla="*/ 0 h 1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5" h="107353">
                    <a:moveTo>
                      <a:pt x="78625" y="0"/>
                    </a:moveTo>
                    <a:lnTo>
                      <a:pt x="33265" y="107353"/>
                    </a:lnTo>
                    <a:lnTo>
                      <a:pt x="13608" y="107353"/>
                    </a:lnTo>
                    <a:lnTo>
                      <a:pt x="28728" y="71065"/>
                    </a:lnTo>
                    <a:lnTo>
                      <a:pt x="0" y="0"/>
                    </a:lnTo>
                    <a:lnTo>
                      <a:pt x="21168" y="0"/>
                    </a:lnTo>
                    <a:lnTo>
                      <a:pt x="39312" y="51409"/>
                    </a:lnTo>
                    <a:lnTo>
                      <a:pt x="58968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4" name="Forma Livre: Forma 1063">
                <a:extLst>
                  <a:ext uri="{FF2B5EF4-FFF2-40B4-BE49-F238E27FC236}">
                    <a16:creationId xmlns:a16="http://schemas.microsoft.com/office/drawing/2014/main" id="{C2CCE1CF-3F76-B93A-622B-30C17CADA0AC}"/>
                  </a:ext>
                </a:extLst>
              </p:cNvPr>
              <p:cNvSpPr/>
              <p:nvPr/>
            </p:nvSpPr>
            <p:spPr>
              <a:xfrm>
                <a:off x="9776861" y="8217508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9 w 72576"/>
                  <a:gd name="connsiteY18" fmla="*/ 33264 h 75600"/>
                  <a:gd name="connsiteX19" fmla="*/ 46873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3 w 72576"/>
                  <a:gd name="connsiteY22" fmla="*/ 33264 h 75600"/>
                  <a:gd name="connsiteX23" fmla="*/ 51409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9" y="18144"/>
                      <a:pt x="39313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5" name="Forma Livre: Forma 1064">
                <a:extLst>
                  <a:ext uri="{FF2B5EF4-FFF2-40B4-BE49-F238E27FC236}">
                    <a16:creationId xmlns:a16="http://schemas.microsoft.com/office/drawing/2014/main" id="{3108903C-FC53-DF70-EEC5-472840932965}"/>
                  </a:ext>
                </a:extLst>
              </p:cNvPr>
              <p:cNvSpPr/>
              <p:nvPr/>
            </p:nvSpPr>
            <p:spPr>
              <a:xfrm>
                <a:off x="9856998" y="8217508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4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3 w 72577"/>
                  <a:gd name="connsiteY21" fmla="*/ 21168 h 75600"/>
                  <a:gd name="connsiteX22" fmla="*/ 18144 w 72577"/>
                  <a:gd name="connsiteY22" fmla="*/ 33264 h 75600"/>
                  <a:gd name="connsiteX23" fmla="*/ 52921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6"/>
                    </a:cubicBezTo>
                    <a:cubicBezTo>
                      <a:pt x="72578" y="40824"/>
                      <a:pt x="72578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7" y="18144"/>
                      <a:pt x="24193" y="21168"/>
                    </a:cubicBezTo>
                    <a:cubicBezTo>
                      <a:pt x="21169" y="24192"/>
                      <a:pt x="19657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6" name="Forma Livre: Forma 1065">
                <a:extLst>
                  <a:ext uri="{FF2B5EF4-FFF2-40B4-BE49-F238E27FC236}">
                    <a16:creationId xmlns:a16="http://schemas.microsoft.com/office/drawing/2014/main" id="{A39FFEE2-27B7-6827-3791-D24193BF5BCE}"/>
                  </a:ext>
                </a:extLst>
              </p:cNvPr>
              <p:cNvSpPr/>
              <p:nvPr/>
            </p:nvSpPr>
            <p:spPr>
              <a:xfrm>
                <a:off x="9214390" y="8377782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8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9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7 h 75600"/>
                  <a:gd name="connsiteX13" fmla="*/ 69553 w 69552"/>
                  <a:gd name="connsiteY13" fmla="*/ 49897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6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4" y="22680"/>
                      <a:pt x="46873" y="19657"/>
                      <a:pt x="43848" y="18144"/>
                    </a:cubicBezTo>
                    <a:cubicBezTo>
                      <a:pt x="40824" y="16632"/>
                      <a:pt x="37800" y="15120"/>
                      <a:pt x="34776" y="15120"/>
                    </a:cubicBezTo>
                    <a:cubicBezTo>
                      <a:pt x="30240" y="15120"/>
                      <a:pt x="25704" y="16632"/>
                      <a:pt x="22680" y="21169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4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7"/>
                    </a:cubicBezTo>
                    <a:lnTo>
                      <a:pt x="69553" y="49897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7" name="Forma Livre: Forma 1066">
                <a:extLst>
                  <a:ext uri="{FF2B5EF4-FFF2-40B4-BE49-F238E27FC236}">
                    <a16:creationId xmlns:a16="http://schemas.microsoft.com/office/drawing/2014/main" id="{62DC8644-8FC4-24B1-C5A3-93C3DD27777F}"/>
                  </a:ext>
                </a:extLst>
              </p:cNvPr>
              <p:cNvSpPr/>
              <p:nvPr/>
            </p:nvSpPr>
            <p:spPr>
              <a:xfrm>
                <a:off x="9293015" y="837778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3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2"/>
                      <a:pt x="24193" y="21169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8" name="Forma Livre: Forma 1067">
                <a:extLst>
                  <a:ext uri="{FF2B5EF4-FFF2-40B4-BE49-F238E27FC236}">
                    <a16:creationId xmlns:a16="http://schemas.microsoft.com/office/drawing/2014/main" id="{C6FB22B9-D1B5-F910-0DA9-3D1A99A66B1F}"/>
                  </a:ext>
                </a:extLst>
              </p:cNvPr>
              <p:cNvSpPr/>
              <p:nvPr/>
            </p:nvSpPr>
            <p:spPr>
              <a:xfrm>
                <a:off x="9380712" y="8376270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4 h 75600"/>
                  <a:gd name="connsiteX2" fmla="*/ 120962 w 120961"/>
                  <a:gd name="connsiteY2" fmla="*/ 75601 h 75600"/>
                  <a:gd name="connsiteX3" fmla="*/ 102818 w 120961"/>
                  <a:gd name="connsiteY3" fmla="*/ 75601 h 75600"/>
                  <a:gd name="connsiteX4" fmla="*/ 102818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9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3 w 120961"/>
                  <a:gd name="connsiteY12" fmla="*/ 21168 h 75600"/>
                  <a:gd name="connsiteX13" fmla="*/ 34777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7 w 120961"/>
                  <a:gd name="connsiteY21" fmla="*/ 4536 h 75600"/>
                  <a:gd name="connsiteX22" fmla="*/ 39313 w 120961"/>
                  <a:gd name="connsiteY22" fmla="*/ 1512 h 75600"/>
                  <a:gd name="connsiteX23" fmla="*/ 54433 w 120961"/>
                  <a:gd name="connsiteY23" fmla="*/ 4536 h 75600"/>
                  <a:gd name="connsiteX24" fmla="*/ 65018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50" y="16632"/>
                      <a:pt x="120962" y="24192"/>
                      <a:pt x="120962" y="33264"/>
                    </a:cubicBezTo>
                    <a:lnTo>
                      <a:pt x="120962" y="75601"/>
                    </a:lnTo>
                    <a:lnTo>
                      <a:pt x="102818" y="75601"/>
                    </a:lnTo>
                    <a:lnTo>
                      <a:pt x="102818" y="34776"/>
                    </a:lnTo>
                    <a:cubicBezTo>
                      <a:pt x="102818" y="28728"/>
                      <a:pt x="101305" y="24192"/>
                      <a:pt x="98281" y="21168"/>
                    </a:cubicBezTo>
                    <a:cubicBezTo>
                      <a:pt x="95258" y="18144"/>
                      <a:pt x="90721" y="16632"/>
                      <a:pt x="86185" y="16632"/>
                    </a:cubicBezTo>
                    <a:cubicBezTo>
                      <a:pt x="81649" y="16632"/>
                      <a:pt x="77114" y="18144"/>
                      <a:pt x="74089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9" y="9072"/>
                      <a:pt x="24193" y="6048"/>
                      <a:pt x="27217" y="4536"/>
                    </a:cubicBezTo>
                    <a:cubicBezTo>
                      <a:pt x="30240" y="3024"/>
                      <a:pt x="34777" y="1512"/>
                      <a:pt x="39313" y="1512"/>
                    </a:cubicBezTo>
                    <a:cubicBezTo>
                      <a:pt x="45361" y="1512"/>
                      <a:pt x="49897" y="3024"/>
                      <a:pt x="54433" y="4536"/>
                    </a:cubicBezTo>
                    <a:cubicBezTo>
                      <a:pt x="58969" y="7560"/>
                      <a:pt x="61993" y="10584"/>
                      <a:pt x="65018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8" y="1512"/>
                      <a:pt x="84674" y="0"/>
                      <a:pt x="90721" y="0"/>
                    </a:cubicBezTo>
                    <a:cubicBezTo>
                      <a:pt x="99794" y="1512"/>
                      <a:pt x="107354" y="4536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69" name="Forma Livre: Forma 1068">
                <a:extLst>
                  <a:ext uri="{FF2B5EF4-FFF2-40B4-BE49-F238E27FC236}">
                    <a16:creationId xmlns:a16="http://schemas.microsoft.com/office/drawing/2014/main" id="{2565EF71-91B6-9DDC-18E2-2F65BE88F091}"/>
                  </a:ext>
                </a:extLst>
              </p:cNvPr>
              <p:cNvSpPr/>
              <p:nvPr/>
            </p:nvSpPr>
            <p:spPr>
              <a:xfrm>
                <a:off x="9518306" y="8376270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4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8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8 w 120961"/>
                  <a:gd name="connsiteY10" fmla="*/ 75601 h 75600"/>
                  <a:gd name="connsiteX11" fmla="*/ 51408 w 120961"/>
                  <a:gd name="connsiteY11" fmla="*/ 34776 h 75600"/>
                  <a:gd name="connsiteX12" fmla="*/ 46872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2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49" y="16632"/>
                      <a:pt x="120962" y="24192"/>
                      <a:pt x="120962" y="33264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8" y="16632"/>
                      <a:pt x="77113" y="18144"/>
                      <a:pt x="74088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8" y="75601"/>
                    </a:lnTo>
                    <a:lnTo>
                      <a:pt x="51408" y="34776"/>
                    </a:lnTo>
                    <a:cubicBezTo>
                      <a:pt x="51408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1" y="1512"/>
                      <a:pt x="49896" y="3024"/>
                      <a:pt x="54432" y="4536"/>
                    </a:cubicBezTo>
                    <a:cubicBezTo>
                      <a:pt x="58968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9793" y="1512"/>
                      <a:pt x="107353" y="4536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0" name="Forma Livre: Forma 1069">
                <a:extLst>
                  <a:ext uri="{FF2B5EF4-FFF2-40B4-BE49-F238E27FC236}">
                    <a16:creationId xmlns:a16="http://schemas.microsoft.com/office/drawing/2014/main" id="{D3419B52-77F3-2361-ABB6-7A69BC31B09A}"/>
                  </a:ext>
                </a:extLst>
              </p:cNvPr>
              <p:cNvSpPr/>
              <p:nvPr/>
            </p:nvSpPr>
            <p:spPr>
              <a:xfrm>
                <a:off x="9657412" y="8379294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6 w 68040"/>
                  <a:gd name="connsiteY2" fmla="*/ 72577 h 74088"/>
                  <a:gd name="connsiteX3" fmla="*/ 49896 w 68040"/>
                  <a:gd name="connsiteY3" fmla="*/ 63505 h 74088"/>
                  <a:gd name="connsiteX4" fmla="*/ 40824 w 68040"/>
                  <a:gd name="connsiteY4" fmla="*/ 71065 h 74088"/>
                  <a:gd name="connsiteX5" fmla="*/ 28728 w 68040"/>
                  <a:gd name="connsiteY5" fmla="*/ 74089 h 74088"/>
                  <a:gd name="connsiteX6" fmla="*/ 13608 w 68040"/>
                  <a:gd name="connsiteY6" fmla="*/ 71065 h 74088"/>
                  <a:gd name="connsiteX7" fmla="*/ 3023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3 w 68040"/>
                  <a:gd name="connsiteY10" fmla="*/ 1512 h 74088"/>
                  <a:gd name="connsiteX11" fmla="*/ 18143 w 68040"/>
                  <a:gd name="connsiteY11" fmla="*/ 42337 h 74088"/>
                  <a:gd name="connsiteX12" fmla="*/ 22680 w 68040"/>
                  <a:gd name="connsiteY12" fmla="*/ 55945 h 74088"/>
                  <a:gd name="connsiteX13" fmla="*/ 34776 w 68040"/>
                  <a:gd name="connsiteY13" fmla="*/ 60481 h 74088"/>
                  <a:gd name="connsiteX14" fmla="*/ 46872 w 68040"/>
                  <a:gd name="connsiteY14" fmla="*/ 55945 h 74088"/>
                  <a:gd name="connsiteX15" fmla="*/ 51408 w 68040"/>
                  <a:gd name="connsiteY15" fmla="*/ 42337 h 74088"/>
                  <a:gd name="connsiteX16" fmla="*/ 51408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5"/>
                    </a:lnTo>
                    <a:cubicBezTo>
                      <a:pt x="46872" y="66529"/>
                      <a:pt x="43848" y="69553"/>
                      <a:pt x="40824" y="71065"/>
                    </a:cubicBezTo>
                    <a:cubicBezTo>
                      <a:pt x="36288" y="72577"/>
                      <a:pt x="33264" y="74089"/>
                      <a:pt x="28728" y="74089"/>
                    </a:cubicBezTo>
                    <a:cubicBezTo>
                      <a:pt x="22680" y="74089"/>
                      <a:pt x="18143" y="72577"/>
                      <a:pt x="13608" y="71065"/>
                    </a:cubicBezTo>
                    <a:cubicBezTo>
                      <a:pt x="9072" y="68041"/>
                      <a:pt x="6048" y="65017"/>
                      <a:pt x="3023" y="60481"/>
                    </a:cubicBezTo>
                    <a:cubicBezTo>
                      <a:pt x="0" y="55945"/>
                      <a:pt x="0" y="49897"/>
                      <a:pt x="0" y="43848"/>
                    </a:cubicBez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42337"/>
                    </a:lnTo>
                    <a:cubicBezTo>
                      <a:pt x="18143" y="48385"/>
                      <a:pt x="19656" y="52921"/>
                      <a:pt x="22680" y="55945"/>
                    </a:cubicBezTo>
                    <a:cubicBezTo>
                      <a:pt x="25704" y="58969"/>
                      <a:pt x="30240" y="60481"/>
                      <a:pt x="34776" y="60481"/>
                    </a:cubicBezTo>
                    <a:cubicBezTo>
                      <a:pt x="39312" y="60481"/>
                      <a:pt x="43848" y="58969"/>
                      <a:pt x="46872" y="55945"/>
                    </a:cubicBezTo>
                    <a:cubicBezTo>
                      <a:pt x="49896" y="52921"/>
                      <a:pt x="51408" y="48385"/>
                      <a:pt x="51408" y="42337"/>
                    </a:cubicBezTo>
                    <a:lnTo>
                      <a:pt x="51408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1" name="Forma Livre: Forma 1070">
                <a:extLst>
                  <a:ext uri="{FF2B5EF4-FFF2-40B4-BE49-F238E27FC236}">
                    <a16:creationId xmlns:a16="http://schemas.microsoft.com/office/drawing/2014/main" id="{DF89E82D-C83E-0F96-0F21-D8783EA1198F}"/>
                  </a:ext>
                </a:extLst>
              </p:cNvPr>
              <p:cNvSpPr/>
              <p:nvPr/>
            </p:nvSpPr>
            <p:spPr>
              <a:xfrm>
                <a:off x="9737549" y="8361150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2" name="Forma Livre: Forma 1071">
                <a:extLst>
                  <a:ext uri="{FF2B5EF4-FFF2-40B4-BE49-F238E27FC236}">
                    <a16:creationId xmlns:a16="http://schemas.microsoft.com/office/drawing/2014/main" id="{BEF5F1F1-86CC-74AC-8661-2D7C4F4DB927}"/>
                  </a:ext>
                </a:extLst>
              </p:cNvPr>
              <p:cNvSpPr/>
              <p:nvPr/>
            </p:nvSpPr>
            <p:spPr>
              <a:xfrm>
                <a:off x="9793494" y="8349053"/>
                <a:ext cx="21167" cy="102817"/>
              </a:xfrm>
              <a:custGeom>
                <a:avLst/>
                <a:gdLst>
                  <a:gd name="connsiteX0" fmla="*/ 3023 w 21167"/>
                  <a:gd name="connsiteY0" fmla="*/ 18144 h 102817"/>
                  <a:gd name="connsiteX1" fmla="*/ 0 w 21167"/>
                  <a:gd name="connsiteY1" fmla="*/ 10584 h 102817"/>
                  <a:gd name="connsiteX2" fmla="*/ 3023 w 21167"/>
                  <a:gd name="connsiteY2" fmla="*/ 3024 h 102817"/>
                  <a:gd name="connsiteX3" fmla="*/ 10583 w 21167"/>
                  <a:gd name="connsiteY3" fmla="*/ 0 h 102817"/>
                  <a:gd name="connsiteX4" fmla="*/ 18143 w 21167"/>
                  <a:gd name="connsiteY4" fmla="*/ 3024 h 102817"/>
                  <a:gd name="connsiteX5" fmla="*/ 21168 w 21167"/>
                  <a:gd name="connsiteY5" fmla="*/ 10584 h 102817"/>
                  <a:gd name="connsiteX6" fmla="*/ 18143 w 21167"/>
                  <a:gd name="connsiteY6" fmla="*/ 18144 h 102817"/>
                  <a:gd name="connsiteX7" fmla="*/ 10583 w 21167"/>
                  <a:gd name="connsiteY7" fmla="*/ 21168 h 102817"/>
                  <a:gd name="connsiteX8" fmla="*/ 3023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8 h 102817"/>
                  <a:gd name="connsiteX11" fmla="*/ 1512 w 21167"/>
                  <a:gd name="connsiteY11" fmla="*/ 102818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3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3" y="18144"/>
                    </a:cubicBezTo>
                    <a:cubicBezTo>
                      <a:pt x="16632" y="19657"/>
                      <a:pt x="13608" y="21168"/>
                      <a:pt x="10583" y="21168"/>
                    </a:cubicBezTo>
                    <a:cubicBezTo>
                      <a:pt x="7560" y="21168"/>
                      <a:pt x="4536" y="21168"/>
                      <a:pt x="3023" y="18144"/>
                    </a:cubicBezTo>
                    <a:close/>
                    <a:moveTo>
                      <a:pt x="19656" y="30240"/>
                    </a:moveTo>
                    <a:lnTo>
                      <a:pt x="19656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3" name="Forma Livre: Forma 1072">
                <a:extLst>
                  <a:ext uri="{FF2B5EF4-FFF2-40B4-BE49-F238E27FC236}">
                    <a16:creationId xmlns:a16="http://schemas.microsoft.com/office/drawing/2014/main" id="{E10A1333-5C78-1960-D95C-70E6CF128495}"/>
                  </a:ext>
                </a:extLst>
              </p:cNvPr>
              <p:cNvSpPr/>
              <p:nvPr/>
            </p:nvSpPr>
            <p:spPr>
              <a:xfrm>
                <a:off x="9831295" y="8377782"/>
                <a:ext cx="69552" cy="74089"/>
              </a:xfrm>
              <a:custGeom>
                <a:avLst/>
                <a:gdLst>
                  <a:gd name="connsiteX0" fmla="*/ 61992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8 w 69552"/>
                  <a:gd name="connsiteY3" fmla="*/ 74089 h 74089"/>
                  <a:gd name="connsiteX4" fmla="*/ 51408 w 69552"/>
                  <a:gd name="connsiteY4" fmla="*/ 33265 h 74089"/>
                  <a:gd name="connsiteX5" fmla="*/ 46872 w 69552"/>
                  <a:gd name="connsiteY5" fmla="*/ 19657 h 74089"/>
                  <a:gd name="connsiteX6" fmla="*/ 34776 w 69552"/>
                  <a:gd name="connsiteY6" fmla="*/ 15120 h 74089"/>
                  <a:gd name="connsiteX7" fmla="*/ 22680 w 69552"/>
                  <a:gd name="connsiteY7" fmla="*/ 19657 h 74089"/>
                  <a:gd name="connsiteX8" fmla="*/ 18143 w 69552"/>
                  <a:gd name="connsiteY8" fmla="*/ 33265 h 74089"/>
                  <a:gd name="connsiteX9" fmla="*/ 18143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3 w 69552"/>
                  <a:gd name="connsiteY12" fmla="*/ 1512 h 74089"/>
                  <a:gd name="connsiteX13" fmla="*/ 18143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7"/>
                      <a:pt x="49896" y="22680"/>
                      <a:pt x="46872" y="19657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7"/>
                    </a:cubicBezTo>
                    <a:cubicBezTo>
                      <a:pt x="19656" y="22680"/>
                      <a:pt x="18143" y="27217"/>
                      <a:pt x="18143" y="33265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0"/>
                      <a:pt x="55944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74" name="Forma Livre: Forma 1073">
                <a:extLst>
                  <a:ext uri="{FF2B5EF4-FFF2-40B4-BE49-F238E27FC236}">
                    <a16:creationId xmlns:a16="http://schemas.microsoft.com/office/drawing/2014/main" id="{103EBD20-65FF-C12F-0A04-3FC961D40B48}"/>
                  </a:ext>
                </a:extLst>
              </p:cNvPr>
              <p:cNvSpPr/>
              <p:nvPr/>
            </p:nvSpPr>
            <p:spPr>
              <a:xfrm>
                <a:off x="9914456" y="8377782"/>
                <a:ext cx="74088" cy="110377"/>
              </a:xfrm>
              <a:custGeom>
                <a:avLst/>
                <a:gdLst>
                  <a:gd name="connsiteX0" fmla="*/ 46872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2 h 110377"/>
                  <a:gd name="connsiteX3" fmla="*/ 74088 w 74088"/>
                  <a:gd name="connsiteY3" fmla="*/ 1512 h 110377"/>
                  <a:gd name="connsiteX4" fmla="*/ 74088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8 h 110377"/>
                  <a:gd name="connsiteX8" fmla="*/ 12096 w 74088"/>
                  <a:gd name="connsiteY8" fmla="*/ 102818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8 w 74088"/>
                  <a:gd name="connsiteY13" fmla="*/ 89210 h 110377"/>
                  <a:gd name="connsiteX14" fmla="*/ 55944 w 74088"/>
                  <a:gd name="connsiteY14" fmla="*/ 74089 h 110377"/>
                  <a:gd name="connsiteX15" fmla="*/ 55944 w 74088"/>
                  <a:gd name="connsiteY15" fmla="*/ 63505 h 110377"/>
                  <a:gd name="connsiteX16" fmla="*/ 46872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2 w 74088"/>
                  <a:gd name="connsiteY24" fmla="*/ 3024 h 110377"/>
                  <a:gd name="connsiteX25" fmla="*/ 54432 w 74088"/>
                  <a:gd name="connsiteY25" fmla="*/ 25705 h 110377"/>
                  <a:gd name="connsiteX26" fmla="*/ 46872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5 h 110377"/>
                  <a:gd name="connsiteX30" fmla="*/ 18143 w 74088"/>
                  <a:gd name="connsiteY30" fmla="*/ 37800 h 110377"/>
                  <a:gd name="connsiteX31" fmla="*/ 21168 w 74088"/>
                  <a:gd name="connsiteY31" fmla="*/ 49897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2 w 74088"/>
                  <a:gd name="connsiteY34" fmla="*/ 57457 h 110377"/>
                  <a:gd name="connsiteX35" fmla="*/ 54432 w 74088"/>
                  <a:gd name="connsiteY35" fmla="*/ 49897 h 110377"/>
                  <a:gd name="connsiteX36" fmla="*/ 57457 w 74088"/>
                  <a:gd name="connsiteY36" fmla="*/ 37800 h 110377"/>
                  <a:gd name="connsiteX37" fmla="*/ 54432 w 74088"/>
                  <a:gd name="connsiteY37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2" y="3024"/>
                    </a:moveTo>
                    <a:cubicBezTo>
                      <a:pt x="51408" y="4536"/>
                      <a:pt x="54432" y="7560"/>
                      <a:pt x="55944" y="12096"/>
                    </a:cubicBezTo>
                    <a:lnTo>
                      <a:pt x="55944" y="1512"/>
                    </a:lnTo>
                    <a:lnTo>
                      <a:pt x="74088" y="1512"/>
                    </a:lnTo>
                    <a:lnTo>
                      <a:pt x="74088" y="75601"/>
                    </a:lnTo>
                    <a:cubicBezTo>
                      <a:pt x="74088" y="81649"/>
                      <a:pt x="72577" y="87697"/>
                      <a:pt x="69553" y="93745"/>
                    </a:cubicBezTo>
                    <a:cubicBezTo>
                      <a:pt x="66528" y="99793"/>
                      <a:pt x="63504" y="102818"/>
                      <a:pt x="57457" y="105841"/>
                    </a:cubicBezTo>
                    <a:cubicBezTo>
                      <a:pt x="51408" y="108866"/>
                      <a:pt x="45361" y="110378"/>
                      <a:pt x="37800" y="110378"/>
                    </a:cubicBezTo>
                    <a:cubicBezTo>
                      <a:pt x="27216" y="110378"/>
                      <a:pt x="19656" y="107353"/>
                      <a:pt x="12096" y="102818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10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2" y="92233"/>
                      <a:pt x="51408" y="89210"/>
                    </a:cubicBezTo>
                    <a:cubicBezTo>
                      <a:pt x="54432" y="86185"/>
                      <a:pt x="55944" y="81649"/>
                      <a:pt x="55944" y="74089"/>
                    </a:cubicBezTo>
                    <a:lnTo>
                      <a:pt x="55944" y="63505"/>
                    </a:lnTo>
                    <a:cubicBezTo>
                      <a:pt x="52921" y="66529"/>
                      <a:pt x="49896" y="69553"/>
                      <a:pt x="46872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6" y="1512"/>
                      <a:pt x="46872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7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7"/>
                      <a:pt x="24192" y="22680"/>
                      <a:pt x="21168" y="25705"/>
                    </a:cubicBezTo>
                    <a:cubicBezTo>
                      <a:pt x="19656" y="28729"/>
                      <a:pt x="18143" y="33265"/>
                      <a:pt x="18143" y="37800"/>
                    </a:cubicBezTo>
                    <a:cubicBezTo>
                      <a:pt x="18143" y="42337"/>
                      <a:pt x="19656" y="45361"/>
                      <a:pt x="21168" y="49897"/>
                    </a:cubicBezTo>
                    <a:cubicBezTo>
                      <a:pt x="22680" y="52921"/>
                      <a:pt x="25704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7"/>
                    </a:cubicBezTo>
                    <a:cubicBezTo>
                      <a:pt x="55944" y="46873"/>
                      <a:pt x="57457" y="42337"/>
                      <a:pt x="57457" y="37800"/>
                    </a:cubicBezTo>
                    <a:cubicBezTo>
                      <a:pt x="57457" y="33265"/>
                      <a:pt x="55944" y="30240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3" name="Gráfico 12">
              <a:extLst>
                <a:ext uri="{FF2B5EF4-FFF2-40B4-BE49-F238E27FC236}">
                  <a16:creationId xmlns:a16="http://schemas.microsoft.com/office/drawing/2014/main" id="{E6BF91A4-BE56-7EDC-6960-AA6508D7EDDD}"/>
                </a:ext>
              </a:extLst>
            </p:cNvPr>
            <p:cNvGrpSpPr/>
            <p:nvPr/>
          </p:nvGrpSpPr>
          <p:grpSpPr>
            <a:xfrm>
              <a:off x="12057121" y="6234257"/>
              <a:ext cx="838663" cy="90295"/>
              <a:chOff x="9315695" y="7068373"/>
              <a:chExt cx="926867" cy="99792"/>
            </a:xfrm>
            <a:solidFill>
              <a:srgbClr val="1D284A"/>
            </a:solidFill>
          </p:grpSpPr>
          <p:sp>
            <p:nvSpPr>
              <p:cNvPr id="1046" name="Forma Livre: Forma 1045">
                <a:extLst>
                  <a:ext uri="{FF2B5EF4-FFF2-40B4-BE49-F238E27FC236}">
                    <a16:creationId xmlns:a16="http://schemas.microsoft.com/office/drawing/2014/main" id="{7B354795-5771-F920-35DD-86447C174579}"/>
                  </a:ext>
                </a:extLst>
              </p:cNvPr>
              <p:cNvSpPr/>
              <p:nvPr/>
            </p:nvSpPr>
            <p:spPr>
              <a:xfrm>
                <a:off x="9315695" y="7075934"/>
                <a:ext cx="48384" cy="92232"/>
              </a:xfrm>
              <a:custGeom>
                <a:avLst/>
                <a:gdLst>
                  <a:gd name="connsiteX0" fmla="*/ 18144 w 48384"/>
                  <a:gd name="connsiteY0" fmla="*/ 77113 h 92232"/>
                  <a:gd name="connsiteX1" fmla="*/ 48385 w 48384"/>
                  <a:gd name="connsiteY1" fmla="*/ 77113 h 92232"/>
                  <a:gd name="connsiteX2" fmla="*/ 48385 w 48384"/>
                  <a:gd name="connsiteY2" fmla="*/ 92233 h 92232"/>
                  <a:gd name="connsiteX3" fmla="*/ 0 w 48384"/>
                  <a:gd name="connsiteY3" fmla="*/ 92233 h 92232"/>
                  <a:gd name="connsiteX4" fmla="*/ 0 w 48384"/>
                  <a:gd name="connsiteY4" fmla="*/ 0 h 92232"/>
                  <a:gd name="connsiteX5" fmla="*/ 18144 w 48384"/>
                  <a:gd name="connsiteY5" fmla="*/ 0 h 92232"/>
                  <a:gd name="connsiteX6" fmla="*/ 18144 w 48384"/>
                  <a:gd name="connsiteY6" fmla="*/ 77113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384" h="92232">
                    <a:moveTo>
                      <a:pt x="18144" y="77113"/>
                    </a:moveTo>
                    <a:lnTo>
                      <a:pt x="48385" y="77113"/>
                    </a:lnTo>
                    <a:lnTo>
                      <a:pt x="48385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7711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7" name="Forma Livre: Forma 1046">
                <a:extLst>
                  <a:ext uri="{FF2B5EF4-FFF2-40B4-BE49-F238E27FC236}">
                    <a16:creationId xmlns:a16="http://schemas.microsoft.com/office/drawing/2014/main" id="{19F60A6F-4A25-EFAE-35D7-73BF686E725F}"/>
                  </a:ext>
                </a:extLst>
              </p:cNvPr>
              <p:cNvSpPr/>
              <p:nvPr/>
            </p:nvSpPr>
            <p:spPr>
              <a:xfrm>
                <a:off x="9373152" y="7091054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3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2680"/>
                      <a:pt x="72578" y="28728"/>
                      <a:pt x="72578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8" name="Forma Livre: Forma 1047">
                <a:extLst>
                  <a:ext uri="{FF2B5EF4-FFF2-40B4-BE49-F238E27FC236}">
                    <a16:creationId xmlns:a16="http://schemas.microsoft.com/office/drawing/2014/main" id="{30FEBA55-136A-D2CC-10A6-2AD13F67B61F}"/>
                  </a:ext>
                </a:extLst>
              </p:cNvPr>
              <p:cNvSpPr/>
              <p:nvPr/>
            </p:nvSpPr>
            <p:spPr>
              <a:xfrm>
                <a:off x="9451777" y="7092565"/>
                <a:ext cx="75600" cy="75600"/>
              </a:xfrm>
              <a:custGeom>
                <a:avLst/>
                <a:gdLst>
                  <a:gd name="connsiteX0" fmla="*/ 6048 w 75600"/>
                  <a:gd name="connsiteY0" fmla="*/ 18144 h 75600"/>
                  <a:gd name="connsiteX1" fmla="*/ 18144 w 75600"/>
                  <a:gd name="connsiteY1" fmla="*/ 4536 h 75600"/>
                  <a:gd name="connsiteX2" fmla="*/ 34776 w 75600"/>
                  <a:gd name="connsiteY2" fmla="*/ 0 h 75600"/>
                  <a:gd name="connsiteX3" fmla="*/ 48385 w 75600"/>
                  <a:gd name="connsiteY3" fmla="*/ 3024 h 75600"/>
                  <a:gd name="connsiteX4" fmla="*/ 57457 w 75600"/>
                  <a:gd name="connsiteY4" fmla="*/ 10584 h 75600"/>
                  <a:gd name="connsiteX5" fmla="*/ 57457 w 75600"/>
                  <a:gd name="connsiteY5" fmla="*/ 0 h 75600"/>
                  <a:gd name="connsiteX6" fmla="*/ 75601 w 75600"/>
                  <a:gd name="connsiteY6" fmla="*/ 0 h 75600"/>
                  <a:gd name="connsiteX7" fmla="*/ 75601 w 75600"/>
                  <a:gd name="connsiteY7" fmla="*/ 72577 h 75600"/>
                  <a:gd name="connsiteX8" fmla="*/ 57457 w 75600"/>
                  <a:gd name="connsiteY8" fmla="*/ 72577 h 75600"/>
                  <a:gd name="connsiteX9" fmla="*/ 57457 w 75600"/>
                  <a:gd name="connsiteY9" fmla="*/ 63505 h 75600"/>
                  <a:gd name="connsiteX10" fmla="*/ 48385 w 75600"/>
                  <a:gd name="connsiteY10" fmla="*/ 72577 h 75600"/>
                  <a:gd name="connsiteX11" fmla="*/ 33265 w 75600"/>
                  <a:gd name="connsiteY11" fmla="*/ 75601 h 75600"/>
                  <a:gd name="connsiteX12" fmla="*/ 16633 w 75600"/>
                  <a:gd name="connsiteY12" fmla="*/ 71065 h 75600"/>
                  <a:gd name="connsiteX13" fmla="*/ 4536 w 75600"/>
                  <a:gd name="connsiteY13" fmla="*/ 57457 h 75600"/>
                  <a:gd name="connsiteX14" fmla="*/ 0 w 75600"/>
                  <a:gd name="connsiteY14" fmla="*/ 37800 h 75600"/>
                  <a:gd name="connsiteX15" fmla="*/ 6048 w 75600"/>
                  <a:gd name="connsiteY15" fmla="*/ 18144 h 75600"/>
                  <a:gd name="connsiteX16" fmla="*/ 55945 w 75600"/>
                  <a:gd name="connsiteY16" fmla="*/ 27217 h 75600"/>
                  <a:gd name="connsiteX17" fmla="*/ 48385 w 75600"/>
                  <a:gd name="connsiteY17" fmla="*/ 19657 h 75600"/>
                  <a:gd name="connsiteX18" fmla="*/ 39313 w 75600"/>
                  <a:gd name="connsiteY18" fmla="*/ 16632 h 75600"/>
                  <a:gd name="connsiteX19" fmla="*/ 30240 w 75600"/>
                  <a:gd name="connsiteY19" fmla="*/ 19657 h 75600"/>
                  <a:gd name="connsiteX20" fmla="*/ 22680 w 75600"/>
                  <a:gd name="connsiteY20" fmla="*/ 27217 h 75600"/>
                  <a:gd name="connsiteX21" fmla="*/ 19656 w 75600"/>
                  <a:gd name="connsiteY21" fmla="*/ 39313 h 75600"/>
                  <a:gd name="connsiteX22" fmla="*/ 22680 w 75600"/>
                  <a:gd name="connsiteY22" fmla="*/ 51409 h 75600"/>
                  <a:gd name="connsiteX23" fmla="*/ 30240 w 75600"/>
                  <a:gd name="connsiteY23" fmla="*/ 58969 h 75600"/>
                  <a:gd name="connsiteX24" fmla="*/ 39313 w 75600"/>
                  <a:gd name="connsiteY24" fmla="*/ 61993 h 75600"/>
                  <a:gd name="connsiteX25" fmla="*/ 48385 w 75600"/>
                  <a:gd name="connsiteY25" fmla="*/ 58969 h 75600"/>
                  <a:gd name="connsiteX26" fmla="*/ 55945 w 75600"/>
                  <a:gd name="connsiteY26" fmla="*/ 51409 h 75600"/>
                  <a:gd name="connsiteX27" fmla="*/ 58969 w 75600"/>
                  <a:gd name="connsiteY27" fmla="*/ 39313 h 75600"/>
                  <a:gd name="connsiteX28" fmla="*/ 55945 w 75600"/>
                  <a:gd name="connsiteY28" fmla="*/ 2721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5600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3505"/>
                    </a:lnTo>
                    <a:cubicBezTo>
                      <a:pt x="54433" y="66529"/>
                      <a:pt x="51409" y="69553"/>
                      <a:pt x="48385" y="72577"/>
                    </a:cubicBezTo>
                    <a:cubicBezTo>
                      <a:pt x="45361" y="75601"/>
                      <a:pt x="39313" y="75601"/>
                      <a:pt x="33265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1513" y="30240"/>
                      <a:pt x="3024" y="24192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3" y="24192"/>
                      <a:pt x="51409" y="21169"/>
                      <a:pt x="48385" y="19657"/>
                    </a:cubicBezTo>
                    <a:cubicBezTo>
                      <a:pt x="45361" y="18144"/>
                      <a:pt x="42336" y="16632"/>
                      <a:pt x="39313" y="16632"/>
                    </a:cubicBezTo>
                    <a:cubicBezTo>
                      <a:pt x="36289" y="16632"/>
                      <a:pt x="33265" y="18144"/>
                      <a:pt x="30240" y="19657"/>
                    </a:cubicBezTo>
                    <a:cubicBezTo>
                      <a:pt x="27216" y="21169"/>
                      <a:pt x="25705" y="24192"/>
                      <a:pt x="22680" y="27217"/>
                    </a:cubicBezTo>
                    <a:cubicBezTo>
                      <a:pt x="21169" y="30240"/>
                      <a:pt x="19656" y="34777"/>
                      <a:pt x="19656" y="39313"/>
                    </a:cubicBezTo>
                    <a:cubicBezTo>
                      <a:pt x="19656" y="43849"/>
                      <a:pt x="21169" y="46873"/>
                      <a:pt x="22680" y="51409"/>
                    </a:cubicBezTo>
                    <a:cubicBezTo>
                      <a:pt x="24193" y="54433"/>
                      <a:pt x="27216" y="57457"/>
                      <a:pt x="30240" y="58969"/>
                    </a:cubicBezTo>
                    <a:cubicBezTo>
                      <a:pt x="33265" y="60481"/>
                      <a:pt x="36289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5"/>
                      <a:pt x="58969" y="43849"/>
                      <a:pt x="58969" y="39313"/>
                    </a:cubicBezTo>
                    <a:cubicBezTo>
                      <a:pt x="58969" y="34777"/>
                      <a:pt x="57457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9" name="Forma Livre: Forma 1048">
                <a:extLst>
                  <a:ext uri="{FF2B5EF4-FFF2-40B4-BE49-F238E27FC236}">
                    <a16:creationId xmlns:a16="http://schemas.microsoft.com/office/drawing/2014/main" id="{67E6169C-93C0-11BC-40C6-AD08CA99CEDE}"/>
                  </a:ext>
                </a:extLst>
              </p:cNvPr>
              <p:cNvSpPr/>
              <p:nvPr/>
            </p:nvSpPr>
            <p:spPr>
              <a:xfrm>
                <a:off x="9544011" y="7092565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3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4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4 w 61992"/>
                  <a:gd name="connsiteY29" fmla="*/ 71065 h 75082"/>
                  <a:gd name="connsiteX30" fmla="*/ 33264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5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5"/>
                      <a:pt x="22680" y="58969"/>
                    </a:cubicBezTo>
                    <a:cubicBezTo>
                      <a:pt x="25704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7"/>
                      <a:pt x="39312" y="48385"/>
                    </a:cubicBezTo>
                    <a:cubicBezTo>
                      <a:pt x="37800" y="46873"/>
                      <a:pt x="33264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3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2"/>
                      <a:pt x="3023" y="13609"/>
                      <a:pt x="4536" y="10584"/>
                    </a:cubicBezTo>
                    <a:cubicBezTo>
                      <a:pt x="7560" y="7560"/>
                      <a:pt x="10583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4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4" y="19657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2"/>
                      <a:pt x="19656" y="18144"/>
                      <a:pt x="19656" y="19657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5704" y="27217"/>
                      <a:pt x="28728" y="28729"/>
                      <a:pt x="34776" y="30240"/>
                    </a:cubicBezTo>
                    <a:cubicBezTo>
                      <a:pt x="39312" y="31752"/>
                      <a:pt x="43848" y="33265"/>
                      <a:pt x="48384" y="34777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1992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4192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0" name="Forma Livre: Forma 1049">
                <a:extLst>
                  <a:ext uri="{FF2B5EF4-FFF2-40B4-BE49-F238E27FC236}">
                    <a16:creationId xmlns:a16="http://schemas.microsoft.com/office/drawing/2014/main" id="{AE19B2C7-0581-44BF-8F94-325C821D7067}"/>
                  </a:ext>
                </a:extLst>
              </p:cNvPr>
              <p:cNvSpPr/>
              <p:nvPr/>
            </p:nvSpPr>
            <p:spPr>
              <a:xfrm>
                <a:off x="9615075" y="7091054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3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2680"/>
                      <a:pt x="72578" y="28728"/>
                      <a:pt x="72578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1" name="Forma Livre: Forma 1050">
                <a:extLst>
                  <a:ext uri="{FF2B5EF4-FFF2-40B4-BE49-F238E27FC236}">
                    <a16:creationId xmlns:a16="http://schemas.microsoft.com/office/drawing/2014/main" id="{6F197741-FACB-3BA1-AA0D-7BB66C4A0A4C}"/>
                  </a:ext>
                </a:extLst>
              </p:cNvPr>
              <p:cNvSpPr/>
              <p:nvPr/>
            </p:nvSpPr>
            <p:spPr>
              <a:xfrm>
                <a:off x="9696131" y="7068373"/>
                <a:ext cx="74682" cy="99792"/>
              </a:xfrm>
              <a:custGeom>
                <a:avLst/>
                <a:gdLst>
                  <a:gd name="connsiteX0" fmla="*/ 3617 w 74682"/>
                  <a:gd name="connsiteY0" fmla="*/ 42336 h 99792"/>
                  <a:gd name="connsiteX1" fmla="*/ 15713 w 74682"/>
                  <a:gd name="connsiteY1" fmla="*/ 28728 h 99792"/>
                  <a:gd name="connsiteX2" fmla="*/ 32345 w 74682"/>
                  <a:gd name="connsiteY2" fmla="*/ 24192 h 99792"/>
                  <a:gd name="connsiteX3" fmla="*/ 45954 w 74682"/>
                  <a:gd name="connsiteY3" fmla="*/ 27216 h 99792"/>
                  <a:gd name="connsiteX4" fmla="*/ 56538 w 74682"/>
                  <a:gd name="connsiteY4" fmla="*/ 34776 h 99792"/>
                  <a:gd name="connsiteX5" fmla="*/ 56538 w 74682"/>
                  <a:gd name="connsiteY5" fmla="*/ 0 h 99792"/>
                  <a:gd name="connsiteX6" fmla="*/ 74682 w 74682"/>
                  <a:gd name="connsiteY6" fmla="*/ 0 h 99792"/>
                  <a:gd name="connsiteX7" fmla="*/ 74682 w 74682"/>
                  <a:gd name="connsiteY7" fmla="*/ 96769 h 99792"/>
                  <a:gd name="connsiteX8" fmla="*/ 56538 w 74682"/>
                  <a:gd name="connsiteY8" fmla="*/ 96769 h 99792"/>
                  <a:gd name="connsiteX9" fmla="*/ 56538 w 74682"/>
                  <a:gd name="connsiteY9" fmla="*/ 87697 h 99792"/>
                  <a:gd name="connsiteX10" fmla="*/ 47465 w 74682"/>
                  <a:gd name="connsiteY10" fmla="*/ 96769 h 99792"/>
                  <a:gd name="connsiteX11" fmla="*/ 33858 w 74682"/>
                  <a:gd name="connsiteY11" fmla="*/ 99793 h 99792"/>
                  <a:gd name="connsiteX12" fmla="*/ 17225 w 74682"/>
                  <a:gd name="connsiteY12" fmla="*/ 95257 h 99792"/>
                  <a:gd name="connsiteX13" fmla="*/ 5129 w 74682"/>
                  <a:gd name="connsiteY13" fmla="*/ 81649 h 99792"/>
                  <a:gd name="connsiteX14" fmla="*/ 593 w 74682"/>
                  <a:gd name="connsiteY14" fmla="*/ 61992 h 99792"/>
                  <a:gd name="connsiteX15" fmla="*/ 3617 w 74682"/>
                  <a:gd name="connsiteY15" fmla="*/ 42336 h 99792"/>
                  <a:gd name="connsiteX16" fmla="*/ 53514 w 74682"/>
                  <a:gd name="connsiteY16" fmla="*/ 51409 h 99792"/>
                  <a:gd name="connsiteX17" fmla="*/ 45954 w 74682"/>
                  <a:gd name="connsiteY17" fmla="*/ 43848 h 99792"/>
                  <a:gd name="connsiteX18" fmla="*/ 36882 w 74682"/>
                  <a:gd name="connsiteY18" fmla="*/ 40824 h 99792"/>
                  <a:gd name="connsiteX19" fmla="*/ 27809 w 74682"/>
                  <a:gd name="connsiteY19" fmla="*/ 43848 h 99792"/>
                  <a:gd name="connsiteX20" fmla="*/ 20249 w 74682"/>
                  <a:gd name="connsiteY20" fmla="*/ 51409 h 99792"/>
                  <a:gd name="connsiteX21" fmla="*/ 17225 w 74682"/>
                  <a:gd name="connsiteY21" fmla="*/ 63505 h 99792"/>
                  <a:gd name="connsiteX22" fmla="*/ 20249 w 74682"/>
                  <a:gd name="connsiteY22" fmla="*/ 75601 h 99792"/>
                  <a:gd name="connsiteX23" fmla="*/ 27809 w 74682"/>
                  <a:gd name="connsiteY23" fmla="*/ 83161 h 99792"/>
                  <a:gd name="connsiteX24" fmla="*/ 36882 w 74682"/>
                  <a:gd name="connsiteY24" fmla="*/ 86185 h 99792"/>
                  <a:gd name="connsiteX25" fmla="*/ 45954 w 74682"/>
                  <a:gd name="connsiteY25" fmla="*/ 83161 h 99792"/>
                  <a:gd name="connsiteX26" fmla="*/ 53514 w 74682"/>
                  <a:gd name="connsiteY26" fmla="*/ 75601 h 99792"/>
                  <a:gd name="connsiteX27" fmla="*/ 56538 w 74682"/>
                  <a:gd name="connsiteY27" fmla="*/ 63505 h 99792"/>
                  <a:gd name="connsiteX28" fmla="*/ 53514 w 74682"/>
                  <a:gd name="connsiteY28" fmla="*/ 51409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9792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4"/>
                      <a:pt x="26298" y="24192"/>
                      <a:pt x="32345" y="24192"/>
                    </a:cubicBezTo>
                    <a:cubicBezTo>
                      <a:pt x="36882" y="24192"/>
                      <a:pt x="41418" y="25704"/>
                      <a:pt x="45954" y="27216"/>
                    </a:cubicBezTo>
                    <a:cubicBezTo>
                      <a:pt x="50489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7697"/>
                    </a:lnTo>
                    <a:cubicBezTo>
                      <a:pt x="53514" y="90721"/>
                      <a:pt x="50489" y="93745"/>
                      <a:pt x="47465" y="96769"/>
                    </a:cubicBezTo>
                    <a:cubicBezTo>
                      <a:pt x="42929" y="98281"/>
                      <a:pt x="38393" y="99793"/>
                      <a:pt x="33858" y="99793"/>
                    </a:cubicBezTo>
                    <a:cubicBezTo>
                      <a:pt x="27809" y="99793"/>
                      <a:pt x="21762" y="98281"/>
                      <a:pt x="17225" y="95257"/>
                    </a:cubicBezTo>
                    <a:cubicBezTo>
                      <a:pt x="12689" y="92233"/>
                      <a:pt x="8153" y="87697"/>
                      <a:pt x="5129" y="81649"/>
                    </a:cubicBezTo>
                    <a:cubicBezTo>
                      <a:pt x="2105" y="75601"/>
                      <a:pt x="593" y="69553"/>
                      <a:pt x="593" y="61992"/>
                    </a:cubicBezTo>
                    <a:cubicBezTo>
                      <a:pt x="-919" y="54432"/>
                      <a:pt x="593" y="48384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4"/>
                      <a:pt x="48978" y="45361"/>
                      <a:pt x="45954" y="43848"/>
                    </a:cubicBezTo>
                    <a:cubicBezTo>
                      <a:pt x="42929" y="42336"/>
                      <a:pt x="39905" y="40824"/>
                      <a:pt x="36882" y="40824"/>
                    </a:cubicBezTo>
                    <a:cubicBezTo>
                      <a:pt x="33858" y="40824"/>
                      <a:pt x="30833" y="42336"/>
                      <a:pt x="27809" y="43848"/>
                    </a:cubicBezTo>
                    <a:cubicBezTo>
                      <a:pt x="24785" y="45361"/>
                      <a:pt x="23273" y="48384"/>
                      <a:pt x="20249" y="51409"/>
                    </a:cubicBezTo>
                    <a:cubicBezTo>
                      <a:pt x="18737" y="54432"/>
                      <a:pt x="17225" y="58969"/>
                      <a:pt x="17225" y="63505"/>
                    </a:cubicBezTo>
                    <a:cubicBezTo>
                      <a:pt x="17225" y="68041"/>
                      <a:pt x="18737" y="71065"/>
                      <a:pt x="20249" y="75601"/>
                    </a:cubicBezTo>
                    <a:cubicBezTo>
                      <a:pt x="21762" y="78625"/>
                      <a:pt x="24785" y="81649"/>
                      <a:pt x="27809" y="83161"/>
                    </a:cubicBezTo>
                    <a:cubicBezTo>
                      <a:pt x="30833" y="84673"/>
                      <a:pt x="33858" y="86185"/>
                      <a:pt x="36882" y="86185"/>
                    </a:cubicBezTo>
                    <a:cubicBezTo>
                      <a:pt x="39905" y="86185"/>
                      <a:pt x="42929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5" y="72577"/>
                      <a:pt x="56538" y="68041"/>
                      <a:pt x="56538" y="63505"/>
                    </a:cubicBezTo>
                    <a:cubicBezTo>
                      <a:pt x="56538" y="58969"/>
                      <a:pt x="55025" y="54432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2" name="Forma Livre: Forma 1051">
                <a:extLst>
                  <a:ext uri="{FF2B5EF4-FFF2-40B4-BE49-F238E27FC236}">
                    <a16:creationId xmlns:a16="http://schemas.microsoft.com/office/drawing/2014/main" id="{0A9FCAD7-7C53-F698-47F5-D6460D904771}"/>
                  </a:ext>
                </a:extLst>
              </p:cNvPr>
              <p:cNvSpPr/>
              <p:nvPr/>
            </p:nvSpPr>
            <p:spPr>
              <a:xfrm>
                <a:off x="9813150" y="7092565"/>
                <a:ext cx="75600" cy="75600"/>
              </a:xfrm>
              <a:custGeom>
                <a:avLst/>
                <a:gdLst>
                  <a:gd name="connsiteX0" fmla="*/ 6048 w 75600"/>
                  <a:gd name="connsiteY0" fmla="*/ 18144 h 75600"/>
                  <a:gd name="connsiteX1" fmla="*/ 18144 w 75600"/>
                  <a:gd name="connsiteY1" fmla="*/ 4536 h 75600"/>
                  <a:gd name="connsiteX2" fmla="*/ 34776 w 75600"/>
                  <a:gd name="connsiteY2" fmla="*/ 0 h 75600"/>
                  <a:gd name="connsiteX3" fmla="*/ 48385 w 75600"/>
                  <a:gd name="connsiteY3" fmla="*/ 3024 h 75600"/>
                  <a:gd name="connsiteX4" fmla="*/ 57457 w 75600"/>
                  <a:gd name="connsiteY4" fmla="*/ 10584 h 75600"/>
                  <a:gd name="connsiteX5" fmla="*/ 57457 w 75600"/>
                  <a:gd name="connsiteY5" fmla="*/ 0 h 75600"/>
                  <a:gd name="connsiteX6" fmla="*/ 75601 w 75600"/>
                  <a:gd name="connsiteY6" fmla="*/ 0 h 75600"/>
                  <a:gd name="connsiteX7" fmla="*/ 75601 w 75600"/>
                  <a:gd name="connsiteY7" fmla="*/ 72577 h 75600"/>
                  <a:gd name="connsiteX8" fmla="*/ 57457 w 75600"/>
                  <a:gd name="connsiteY8" fmla="*/ 72577 h 75600"/>
                  <a:gd name="connsiteX9" fmla="*/ 57457 w 75600"/>
                  <a:gd name="connsiteY9" fmla="*/ 63505 h 75600"/>
                  <a:gd name="connsiteX10" fmla="*/ 48385 w 75600"/>
                  <a:gd name="connsiteY10" fmla="*/ 72577 h 75600"/>
                  <a:gd name="connsiteX11" fmla="*/ 33265 w 75600"/>
                  <a:gd name="connsiteY11" fmla="*/ 75601 h 75600"/>
                  <a:gd name="connsiteX12" fmla="*/ 16632 w 75600"/>
                  <a:gd name="connsiteY12" fmla="*/ 71065 h 75600"/>
                  <a:gd name="connsiteX13" fmla="*/ 4536 w 75600"/>
                  <a:gd name="connsiteY13" fmla="*/ 57457 h 75600"/>
                  <a:gd name="connsiteX14" fmla="*/ 0 w 75600"/>
                  <a:gd name="connsiteY14" fmla="*/ 37800 h 75600"/>
                  <a:gd name="connsiteX15" fmla="*/ 6048 w 75600"/>
                  <a:gd name="connsiteY15" fmla="*/ 18144 h 75600"/>
                  <a:gd name="connsiteX16" fmla="*/ 55945 w 75600"/>
                  <a:gd name="connsiteY16" fmla="*/ 27217 h 75600"/>
                  <a:gd name="connsiteX17" fmla="*/ 48385 w 75600"/>
                  <a:gd name="connsiteY17" fmla="*/ 19657 h 75600"/>
                  <a:gd name="connsiteX18" fmla="*/ 39312 w 75600"/>
                  <a:gd name="connsiteY18" fmla="*/ 16632 h 75600"/>
                  <a:gd name="connsiteX19" fmla="*/ 30240 w 75600"/>
                  <a:gd name="connsiteY19" fmla="*/ 19657 h 75600"/>
                  <a:gd name="connsiteX20" fmla="*/ 22680 w 75600"/>
                  <a:gd name="connsiteY20" fmla="*/ 27217 h 75600"/>
                  <a:gd name="connsiteX21" fmla="*/ 19656 w 75600"/>
                  <a:gd name="connsiteY21" fmla="*/ 39313 h 75600"/>
                  <a:gd name="connsiteX22" fmla="*/ 22680 w 75600"/>
                  <a:gd name="connsiteY22" fmla="*/ 51409 h 75600"/>
                  <a:gd name="connsiteX23" fmla="*/ 30240 w 75600"/>
                  <a:gd name="connsiteY23" fmla="*/ 58969 h 75600"/>
                  <a:gd name="connsiteX24" fmla="*/ 39312 w 75600"/>
                  <a:gd name="connsiteY24" fmla="*/ 61993 h 75600"/>
                  <a:gd name="connsiteX25" fmla="*/ 48385 w 75600"/>
                  <a:gd name="connsiteY25" fmla="*/ 58969 h 75600"/>
                  <a:gd name="connsiteX26" fmla="*/ 55945 w 75600"/>
                  <a:gd name="connsiteY26" fmla="*/ 51409 h 75600"/>
                  <a:gd name="connsiteX27" fmla="*/ 58968 w 75600"/>
                  <a:gd name="connsiteY27" fmla="*/ 39313 h 75600"/>
                  <a:gd name="connsiteX28" fmla="*/ 55945 w 75600"/>
                  <a:gd name="connsiteY28" fmla="*/ 2721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5600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3505"/>
                    </a:lnTo>
                    <a:cubicBezTo>
                      <a:pt x="54432" y="66529"/>
                      <a:pt x="51408" y="69553"/>
                      <a:pt x="48385" y="72577"/>
                    </a:cubicBezTo>
                    <a:cubicBezTo>
                      <a:pt x="45361" y="75601"/>
                      <a:pt x="39312" y="75601"/>
                      <a:pt x="33265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7217"/>
                    </a:moveTo>
                    <a:cubicBezTo>
                      <a:pt x="54432" y="24192"/>
                      <a:pt x="51408" y="21169"/>
                      <a:pt x="48385" y="19657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5" y="18144"/>
                      <a:pt x="30240" y="19657"/>
                    </a:cubicBezTo>
                    <a:cubicBezTo>
                      <a:pt x="27216" y="21169"/>
                      <a:pt x="25705" y="24192"/>
                      <a:pt x="22680" y="27217"/>
                    </a:cubicBezTo>
                    <a:cubicBezTo>
                      <a:pt x="21168" y="30240"/>
                      <a:pt x="19656" y="34777"/>
                      <a:pt x="19656" y="39313"/>
                    </a:cubicBezTo>
                    <a:cubicBezTo>
                      <a:pt x="19656" y="43849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2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8" y="57457"/>
                      <a:pt x="54432" y="54433"/>
                      <a:pt x="55945" y="51409"/>
                    </a:cubicBezTo>
                    <a:cubicBezTo>
                      <a:pt x="57457" y="48385"/>
                      <a:pt x="58968" y="43849"/>
                      <a:pt x="58968" y="39313"/>
                    </a:cubicBezTo>
                    <a:cubicBezTo>
                      <a:pt x="58968" y="34777"/>
                      <a:pt x="58968" y="30240"/>
                      <a:pt x="55945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3" name="Forma Livre: Forma 1052">
                <a:extLst>
                  <a:ext uri="{FF2B5EF4-FFF2-40B4-BE49-F238E27FC236}">
                    <a16:creationId xmlns:a16="http://schemas.microsoft.com/office/drawing/2014/main" id="{5C867FA1-1917-C423-1C9F-C0A897796AE7}"/>
                  </a:ext>
                </a:extLst>
              </p:cNvPr>
              <p:cNvSpPr/>
              <p:nvPr/>
            </p:nvSpPr>
            <p:spPr>
              <a:xfrm>
                <a:off x="9905383" y="7092565"/>
                <a:ext cx="61993" cy="75082"/>
              </a:xfrm>
              <a:custGeom>
                <a:avLst/>
                <a:gdLst>
                  <a:gd name="connsiteX0" fmla="*/ 15120 w 61993"/>
                  <a:gd name="connsiteY0" fmla="*/ 72577 h 75082"/>
                  <a:gd name="connsiteX1" fmla="*/ 4536 w 61993"/>
                  <a:gd name="connsiteY1" fmla="*/ 63505 h 75082"/>
                  <a:gd name="connsiteX2" fmla="*/ 0 w 61993"/>
                  <a:gd name="connsiteY2" fmla="*/ 51409 h 75082"/>
                  <a:gd name="connsiteX3" fmla="*/ 18144 w 61993"/>
                  <a:gd name="connsiteY3" fmla="*/ 51409 h 75082"/>
                  <a:gd name="connsiteX4" fmla="*/ 22680 w 61993"/>
                  <a:gd name="connsiteY4" fmla="*/ 58969 h 75082"/>
                  <a:gd name="connsiteX5" fmla="*/ 31753 w 61993"/>
                  <a:gd name="connsiteY5" fmla="*/ 61993 h 75082"/>
                  <a:gd name="connsiteX6" fmla="*/ 39313 w 61993"/>
                  <a:gd name="connsiteY6" fmla="*/ 60481 h 75082"/>
                  <a:gd name="connsiteX7" fmla="*/ 42336 w 61993"/>
                  <a:gd name="connsiteY7" fmla="*/ 54433 h 75082"/>
                  <a:gd name="connsiteX8" fmla="*/ 39313 w 61993"/>
                  <a:gd name="connsiteY8" fmla="*/ 48385 h 75082"/>
                  <a:gd name="connsiteX9" fmla="*/ 27216 w 61993"/>
                  <a:gd name="connsiteY9" fmla="*/ 43849 h 75082"/>
                  <a:gd name="connsiteX10" fmla="*/ 13609 w 61993"/>
                  <a:gd name="connsiteY10" fmla="*/ 39313 h 75082"/>
                  <a:gd name="connsiteX11" fmla="*/ 4536 w 61993"/>
                  <a:gd name="connsiteY11" fmla="*/ 33265 h 75082"/>
                  <a:gd name="connsiteX12" fmla="*/ 1513 w 61993"/>
                  <a:gd name="connsiteY12" fmla="*/ 21169 h 75082"/>
                  <a:gd name="connsiteX13" fmla="*/ 4536 w 61993"/>
                  <a:gd name="connsiteY13" fmla="*/ 10584 h 75082"/>
                  <a:gd name="connsiteX14" fmla="*/ 15120 w 61993"/>
                  <a:gd name="connsiteY14" fmla="*/ 3024 h 75082"/>
                  <a:gd name="connsiteX15" fmla="*/ 30240 w 61993"/>
                  <a:gd name="connsiteY15" fmla="*/ 0 h 75082"/>
                  <a:gd name="connsiteX16" fmla="*/ 51409 w 61993"/>
                  <a:gd name="connsiteY16" fmla="*/ 6048 h 75082"/>
                  <a:gd name="connsiteX17" fmla="*/ 60481 w 61993"/>
                  <a:gd name="connsiteY17" fmla="*/ 24192 h 75082"/>
                  <a:gd name="connsiteX18" fmla="*/ 42336 w 61993"/>
                  <a:gd name="connsiteY18" fmla="*/ 24192 h 75082"/>
                  <a:gd name="connsiteX19" fmla="*/ 39313 w 61993"/>
                  <a:gd name="connsiteY19" fmla="*/ 16632 h 75082"/>
                  <a:gd name="connsiteX20" fmla="*/ 30240 w 61993"/>
                  <a:gd name="connsiteY20" fmla="*/ 13609 h 75082"/>
                  <a:gd name="connsiteX21" fmla="*/ 22680 w 61993"/>
                  <a:gd name="connsiteY21" fmla="*/ 15120 h 75082"/>
                  <a:gd name="connsiteX22" fmla="*/ 19656 w 61993"/>
                  <a:gd name="connsiteY22" fmla="*/ 19657 h 75082"/>
                  <a:gd name="connsiteX23" fmla="*/ 22680 w 61993"/>
                  <a:gd name="connsiteY23" fmla="*/ 25705 h 75082"/>
                  <a:gd name="connsiteX24" fmla="*/ 34776 w 61993"/>
                  <a:gd name="connsiteY24" fmla="*/ 30240 h 75082"/>
                  <a:gd name="connsiteX25" fmla="*/ 48385 w 61993"/>
                  <a:gd name="connsiteY25" fmla="*/ 34777 h 75082"/>
                  <a:gd name="connsiteX26" fmla="*/ 57457 w 61993"/>
                  <a:gd name="connsiteY26" fmla="*/ 40825 h 75082"/>
                  <a:gd name="connsiteX27" fmla="*/ 61993 w 61993"/>
                  <a:gd name="connsiteY27" fmla="*/ 52921 h 75082"/>
                  <a:gd name="connsiteX28" fmla="*/ 58969 w 61993"/>
                  <a:gd name="connsiteY28" fmla="*/ 63505 h 75082"/>
                  <a:gd name="connsiteX29" fmla="*/ 48385 w 61993"/>
                  <a:gd name="connsiteY29" fmla="*/ 71065 h 75082"/>
                  <a:gd name="connsiteX30" fmla="*/ 33265 w 61993"/>
                  <a:gd name="connsiteY30" fmla="*/ 74089 h 75082"/>
                  <a:gd name="connsiteX31" fmla="*/ 15120 w 61993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3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7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3" y="30240"/>
                      <a:pt x="1513" y="27217"/>
                      <a:pt x="1513" y="21169"/>
                    </a:cubicBezTo>
                    <a:cubicBezTo>
                      <a:pt x="1513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7"/>
                      <a:pt x="39313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3" y="13609"/>
                      <a:pt x="22680" y="15120"/>
                    </a:cubicBezTo>
                    <a:cubicBezTo>
                      <a:pt x="21169" y="16632"/>
                      <a:pt x="19656" y="18144"/>
                      <a:pt x="19656" y="19657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3" y="27217"/>
                      <a:pt x="28729" y="28729"/>
                      <a:pt x="34776" y="30240"/>
                    </a:cubicBezTo>
                    <a:cubicBezTo>
                      <a:pt x="39313" y="31752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4" name="Forma Livre: Forma 1053">
                <a:extLst>
                  <a:ext uri="{FF2B5EF4-FFF2-40B4-BE49-F238E27FC236}">
                    <a16:creationId xmlns:a16="http://schemas.microsoft.com/office/drawing/2014/main" id="{CED173B0-7875-6AE3-5D2B-749993EEAD6C}"/>
                  </a:ext>
                </a:extLst>
              </p:cNvPr>
              <p:cNvSpPr/>
              <p:nvPr/>
            </p:nvSpPr>
            <p:spPr>
              <a:xfrm>
                <a:off x="9977960" y="7092565"/>
                <a:ext cx="61993" cy="75082"/>
              </a:xfrm>
              <a:custGeom>
                <a:avLst/>
                <a:gdLst>
                  <a:gd name="connsiteX0" fmla="*/ 15120 w 61993"/>
                  <a:gd name="connsiteY0" fmla="*/ 72577 h 75082"/>
                  <a:gd name="connsiteX1" fmla="*/ 4537 w 61993"/>
                  <a:gd name="connsiteY1" fmla="*/ 63505 h 75082"/>
                  <a:gd name="connsiteX2" fmla="*/ 0 w 61993"/>
                  <a:gd name="connsiteY2" fmla="*/ 51409 h 75082"/>
                  <a:gd name="connsiteX3" fmla="*/ 18144 w 61993"/>
                  <a:gd name="connsiteY3" fmla="*/ 51409 h 75082"/>
                  <a:gd name="connsiteX4" fmla="*/ 22680 w 61993"/>
                  <a:gd name="connsiteY4" fmla="*/ 58969 h 75082"/>
                  <a:gd name="connsiteX5" fmla="*/ 31753 w 61993"/>
                  <a:gd name="connsiteY5" fmla="*/ 61993 h 75082"/>
                  <a:gd name="connsiteX6" fmla="*/ 39313 w 61993"/>
                  <a:gd name="connsiteY6" fmla="*/ 60481 h 75082"/>
                  <a:gd name="connsiteX7" fmla="*/ 42337 w 61993"/>
                  <a:gd name="connsiteY7" fmla="*/ 54433 h 75082"/>
                  <a:gd name="connsiteX8" fmla="*/ 39313 w 61993"/>
                  <a:gd name="connsiteY8" fmla="*/ 48385 h 75082"/>
                  <a:gd name="connsiteX9" fmla="*/ 27217 w 61993"/>
                  <a:gd name="connsiteY9" fmla="*/ 43849 h 75082"/>
                  <a:gd name="connsiteX10" fmla="*/ 13609 w 61993"/>
                  <a:gd name="connsiteY10" fmla="*/ 39313 h 75082"/>
                  <a:gd name="connsiteX11" fmla="*/ 4537 w 61993"/>
                  <a:gd name="connsiteY11" fmla="*/ 33265 h 75082"/>
                  <a:gd name="connsiteX12" fmla="*/ 1513 w 61993"/>
                  <a:gd name="connsiteY12" fmla="*/ 21169 h 75082"/>
                  <a:gd name="connsiteX13" fmla="*/ 4537 w 61993"/>
                  <a:gd name="connsiteY13" fmla="*/ 10584 h 75082"/>
                  <a:gd name="connsiteX14" fmla="*/ 15120 w 61993"/>
                  <a:gd name="connsiteY14" fmla="*/ 3024 h 75082"/>
                  <a:gd name="connsiteX15" fmla="*/ 30240 w 61993"/>
                  <a:gd name="connsiteY15" fmla="*/ 0 h 75082"/>
                  <a:gd name="connsiteX16" fmla="*/ 51409 w 61993"/>
                  <a:gd name="connsiteY16" fmla="*/ 6048 h 75082"/>
                  <a:gd name="connsiteX17" fmla="*/ 60481 w 61993"/>
                  <a:gd name="connsiteY17" fmla="*/ 24192 h 75082"/>
                  <a:gd name="connsiteX18" fmla="*/ 42337 w 61993"/>
                  <a:gd name="connsiteY18" fmla="*/ 24192 h 75082"/>
                  <a:gd name="connsiteX19" fmla="*/ 39313 w 61993"/>
                  <a:gd name="connsiteY19" fmla="*/ 16632 h 75082"/>
                  <a:gd name="connsiteX20" fmla="*/ 30240 w 61993"/>
                  <a:gd name="connsiteY20" fmla="*/ 13609 h 75082"/>
                  <a:gd name="connsiteX21" fmla="*/ 22680 w 61993"/>
                  <a:gd name="connsiteY21" fmla="*/ 15120 h 75082"/>
                  <a:gd name="connsiteX22" fmla="*/ 19657 w 61993"/>
                  <a:gd name="connsiteY22" fmla="*/ 19657 h 75082"/>
                  <a:gd name="connsiteX23" fmla="*/ 22680 w 61993"/>
                  <a:gd name="connsiteY23" fmla="*/ 25705 h 75082"/>
                  <a:gd name="connsiteX24" fmla="*/ 34777 w 61993"/>
                  <a:gd name="connsiteY24" fmla="*/ 30240 h 75082"/>
                  <a:gd name="connsiteX25" fmla="*/ 48385 w 61993"/>
                  <a:gd name="connsiteY25" fmla="*/ 34777 h 75082"/>
                  <a:gd name="connsiteX26" fmla="*/ 57457 w 61993"/>
                  <a:gd name="connsiteY26" fmla="*/ 40825 h 75082"/>
                  <a:gd name="connsiteX27" fmla="*/ 61993 w 61993"/>
                  <a:gd name="connsiteY27" fmla="*/ 52921 h 75082"/>
                  <a:gd name="connsiteX28" fmla="*/ 58969 w 61993"/>
                  <a:gd name="connsiteY28" fmla="*/ 63505 h 75082"/>
                  <a:gd name="connsiteX29" fmla="*/ 48385 w 61993"/>
                  <a:gd name="connsiteY29" fmla="*/ 71065 h 75082"/>
                  <a:gd name="connsiteX30" fmla="*/ 33265 w 61993"/>
                  <a:gd name="connsiteY30" fmla="*/ 74089 h 75082"/>
                  <a:gd name="connsiteX31" fmla="*/ 15120 w 61993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7"/>
                      <a:pt x="39313" y="48385"/>
                    </a:cubicBezTo>
                    <a:cubicBezTo>
                      <a:pt x="36289" y="46873"/>
                      <a:pt x="33265" y="45361"/>
                      <a:pt x="27217" y="43849"/>
                    </a:cubicBezTo>
                    <a:cubicBezTo>
                      <a:pt x="21169" y="42337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7" y="33265"/>
                    </a:cubicBezTo>
                    <a:cubicBezTo>
                      <a:pt x="1513" y="30240"/>
                      <a:pt x="1513" y="27217"/>
                      <a:pt x="1513" y="21169"/>
                    </a:cubicBezTo>
                    <a:cubicBezTo>
                      <a:pt x="1513" y="16632"/>
                      <a:pt x="3024" y="13609"/>
                      <a:pt x="4537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7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9"/>
                      <a:pt x="40825" y="19657"/>
                      <a:pt x="39313" y="16632"/>
                    </a:cubicBezTo>
                    <a:cubicBezTo>
                      <a:pt x="37800" y="15120"/>
                      <a:pt x="34777" y="13609"/>
                      <a:pt x="30240" y="13609"/>
                    </a:cubicBezTo>
                    <a:cubicBezTo>
                      <a:pt x="27217" y="13609"/>
                      <a:pt x="24193" y="13609"/>
                      <a:pt x="22680" y="15120"/>
                    </a:cubicBezTo>
                    <a:cubicBezTo>
                      <a:pt x="21169" y="16632"/>
                      <a:pt x="19657" y="18144"/>
                      <a:pt x="19657" y="19657"/>
                    </a:cubicBezTo>
                    <a:cubicBezTo>
                      <a:pt x="19657" y="22680"/>
                      <a:pt x="21169" y="24192"/>
                      <a:pt x="22680" y="25705"/>
                    </a:cubicBezTo>
                    <a:cubicBezTo>
                      <a:pt x="24193" y="27217"/>
                      <a:pt x="28729" y="28729"/>
                      <a:pt x="34777" y="30240"/>
                    </a:cubicBezTo>
                    <a:cubicBezTo>
                      <a:pt x="39313" y="31752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4193" y="75601"/>
                      <a:pt x="19657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5" name="Forma Livre: Forma 1054">
                <a:extLst>
                  <a:ext uri="{FF2B5EF4-FFF2-40B4-BE49-F238E27FC236}">
                    <a16:creationId xmlns:a16="http://schemas.microsoft.com/office/drawing/2014/main" id="{E88A946F-4FCA-825C-C1F7-F20AFB19665F}"/>
                  </a:ext>
                </a:extLst>
              </p:cNvPr>
              <p:cNvSpPr/>
              <p:nvPr/>
            </p:nvSpPr>
            <p:spPr>
              <a:xfrm>
                <a:off x="10047513" y="7091054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2 h 75600"/>
                  <a:gd name="connsiteX4" fmla="*/ 51408 w 72576"/>
                  <a:gd name="connsiteY4" fmla="*/ 52921 h 75600"/>
                  <a:gd name="connsiteX5" fmla="*/ 71065 w 72576"/>
                  <a:gd name="connsiteY5" fmla="*/ 52921 h 75600"/>
                  <a:gd name="connsiteX6" fmla="*/ 58968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4 h 75600"/>
                  <a:gd name="connsiteX19" fmla="*/ 48385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4 h 75600"/>
                  <a:gd name="connsiteX23" fmla="*/ 52921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6" y="60481"/>
                      <a:pt x="31752" y="61992"/>
                      <a:pt x="36288" y="61992"/>
                    </a:cubicBezTo>
                    <a:cubicBezTo>
                      <a:pt x="43848" y="61992"/>
                      <a:pt x="48385" y="58969"/>
                      <a:pt x="51408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8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2577" y="40824"/>
                      <a:pt x="72577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8" y="24192"/>
                      <a:pt x="48385" y="21168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6" name="Forma Livre: Forma 1055">
                <a:extLst>
                  <a:ext uri="{FF2B5EF4-FFF2-40B4-BE49-F238E27FC236}">
                    <a16:creationId xmlns:a16="http://schemas.microsoft.com/office/drawing/2014/main" id="{7FB683E4-9177-A262-2057-31882D09FB19}"/>
                  </a:ext>
                </a:extLst>
              </p:cNvPr>
              <p:cNvSpPr/>
              <p:nvPr/>
            </p:nvSpPr>
            <p:spPr>
              <a:xfrm>
                <a:off x="10127650" y="7075934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57" name="Forma Livre: Forma 1056">
                <a:extLst>
                  <a:ext uri="{FF2B5EF4-FFF2-40B4-BE49-F238E27FC236}">
                    <a16:creationId xmlns:a16="http://schemas.microsoft.com/office/drawing/2014/main" id="{82452E57-057E-78F4-E355-67C3890E03A2}"/>
                  </a:ext>
                </a:extLst>
              </p:cNvPr>
              <p:cNvSpPr/>
              <p:nvPr/>
            </p:nvSpPr>
            <p:spPr>
              <a:xfrm>
                <a:off x="10180571" y="7092565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9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2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7"/>
                      <a:pt x="16632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7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9" y="16632"/>
                      <a:pt x="19656" y="18144"/>
                      <a:pt x="19656" y="19657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2" y="27217"/>
                      <a:pt x="28729" y="28729"/>
                      <a:pt x="34776" y="30240"/>
                    </a:cubicBezTo>
                    <a:cubicBezTo>
                      <a:pt x="39312" y="31752"/>
                      <a:pt x="43849" y="33265"/>
                      <a:pt x="48385" y="34777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4" name="Gráfico 12">
              <a:extLst>
                <a:ext uri="{FF2B5EF4-FFF2-40B4-BE49-F238E27FC236}">
                  <a16:creationId xmlns:a16="http://schemas.microsoft.com/office/drawing/2014/main" id="{D90C9A74-C86A-FB51-EA70-ED5FD66BACEC}"/>
                </a:ext>
              </a:extLst>
            </p:cNvPr>
            <p:cNvGrpSpPr/>
            <p:nvPr/>
          </p:nvGrpSpPr>
          <p:grpSpPr>
            <a:xfrm>
              <a:off x="9547573" y="6802226"/>
              <a:ext cx="1779936" cy="269520"/>
              <a:chOff x="6639421" y="7667133"/>
              <a:chExt cx="1967137" cy="297867"/>
            </a:xfrm>
            <a:solidFill>
              <a:srgbClr val="1D284A"/>
            </a:solidFill>
          </p:grpSpPr>
          <p:sp>
            <p:nvSpPr>
              <p:cNvPr id="995" name="Forma Livre: Forma 994">
                <a:extLst>
                  <a:ext uri="{FF2B5EF4-FFF2-40B4-BE49-F238E27FC236}">
                    <a16:creationId xmlns:a16="http://schemas.microsoft.com/office/drawing/2014/main" id="{AD40633F-B4E5-152B-968C-50FE1407E97B}"/>
                  </a:ext>
                </a:extLst>
              </p:cNvPr>
              <p:cNvSpPr/>
              <p:nvPr/>
            </p:nvSpPr>
            <p:spPr>
              <a:xfrm>
                <a:off x="6642445" y="7679229"/>
                <a:ext cx="66665" cy="92233"/>
              </a:xfrm>
              <a:custGeom>
                <a:avLst/>
                <a:gdLst>
                  <a:gd name="connsiteX0" fmla="*/ 63505 w 66665"/>
                  <a:gd name="connsiteY0" fmla="*/ 42336 h 92233"/>
                  <a:gd name="connsiteX1" fmla="*/ 52921 w 66665"/>
                  <a:gd name="connsiteY1" fmla="*/ 52921 h 92233"/>
                  <a:gd name="connsiteX2" fmla="*/ 34776 w 66665"/>
                  <a:gd name="connsiteY2" fmla="*/ 57457 h 92233"/>
                  <a:gd name="connsiteX3" fmla="*/ 19656 w 66665"/>
                  <a:gd name="connsiteY3" fmla="*/ 57457 h 92233"/>
                  <a:gd name="connsiteX4" fmla="*/ 19656 w 66665"/>
                  <a:gd name="connsiteY4" fmla="*/ 92233 h 92233"/>
                  <a:gd name="connsiteX5" fmla="*/ 0 w 66665"/>
                  <a:gd name="connsiteY5" fmla="*/ 92233 h 92233"/>
                  <a:gd name="connsiteX6" fmla="*/ 0 w 66665"/>
                  <a:gd name="connsiteY6" fmla="*/ 0 h 92233"/>
                  <a:gd name="connsiteX7" fmla="*/ 33265 w 66665"/>
                  <a:gd name="connsiteY7" fmla="*/ 0 h 92233"/>
                  <a:gd name="connsiteX8" fmla="*/ 51409 w 66665"/>
                  <a:gd name="connsiteY8" fmla="*/ 3024 h 92233"/>
                  <a:gd name="connsiteX9" fmla="*/ 61993 w 66665"/>
                  <a:gd name="connsiteY9" fmla="*/ 13608 h 92233"/>
                  <a:gd name="connsiteX10" fmla="*/ 65017 w 66665"/>
                  <a:gd name="connsiteY10" fmla="*/ 28728 h 92233"/>
                  <a:gd name="connsiteX11" fmla="*/ 63505 w 66665"/>
                  <a:gd name="connsiteY11" fmla="*/ 42336 h 92233"/>
                  <a:gd name="connsiteX12" fmla="*/ 45361 w 66665"/>
                  <a:gd name="connsiteY12" fmla="*/ 37800 h 92233"/>
                  <a:gd name="connsiteX13" fmla="*/ 48385 w 66665"/>
                  <a:gd name="connsiteY13" fmla="*/ 28728 h 92233"/>
                  <a:gd name="connsiteX14" fmla="*/ 33265 w 66665"/>
                  <a:gd name="connsiteY14" fmla="*/ 15120 h 92233"/>
                  <a:gd name="connsiteX15" fmla="*/ 18144 w 66665"/>
                  <a:gd name="connsiteY15" fmla="*/ 15120 h 92233"/>
                  <a:gd name="connsiteX16" fmla="*/ 18144 w 66665"/>
                  <a:gd name="connsiteY16" fmla="*/ 42336 h 92233"/>
                  <a:gd name="connsiteX17" fmla="*/ 33265 w 66665"/>
                  <a:gd name="connsiteY17" fmla="*/ 42336 h 92233"/>
                  <a:gd name="connsiteX18" fmla="*/ 45361 w 66665"/>
                  <a:gd name="connsiteY18" fmla="*/ 3780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665" h="92233">
                    <a:moveTo>
                      <a:pt x="63505" y="42336"/>
                    </a:moveTo>
                    <a:cubicBezTo>
                      <a:pt x="60481" y="46873"/>
                      <a:pt x="57457" y="49896"/>
                      <a:pt x="52921" y="52921"/>
                    </a:cubicBezTo>
                    <a:cubicBezTo>
                      <a:pt x="48385" y="55944"/>
                      <a:pt x="42336" y="57457"/>
                      <a:pt x="34776" y="57457"/>
                    </a:cubicBezTo>
                    <a:lnTo>
                      <a:pt x="19656" y="57457"/>
                    </a:lnTo>
                    <a:lnTo>
                      <a:pt x="19656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33265" y="0"/>
                    </a:lnTo>
                    <a:cubicBezTo>
                      <a:pt x="40825" y="0"/>
                      <a:pt x="46873" y="1512"/>
                      <a:pt x="51409" y="3024"/>
                    </a:cubicBezTo>
                    <a:cubicBezTo>
                      <a:pt x="55945" y="6048"/>
                      <a:pt x="60481" y="9072"/>
                      <a:pt x="61993" y="13608"/>
                    </a:cubicBezTo>
                    <a:cubicBezTo>
                      <a:pt x="65017" y="18144"/>
                      <a:pt x="65017" y="22680"/>
                      <a:pt x="65017" y="28728"/>
                    </a:cubicBezTo>
                    <a:cubicBezTo>
                      <a:pt x="68041" y="33264"/>
                      <a:pt x="66529" y="37800"/>
                      <a:pt x="63505" y="42336"/>
                    </a:cubicBezTo>
                    <a:close/>
                    <a:moveTo>
                      <a:pt x="45361" y="37800"/>
                    </a:moveTo>
                    <a:cubicBezTo>
                      <a:pt x="48385" y="34776"/>
                      <a:pt x="48385" y="31752"/>
                      <a:pt x="48385" y="28728"/>
                    </a:cubicBezTo>
                    <a:cubicBezTo>
                      <a:pt x="48385" y="19656"/>
                      <a:pt x="43848" y="15120"/>
                      <a:pt x="33265" y="15120"/>
                    </a:cubicBezTo>
                    <a:lnTo>
                      <a:pt x="18144" y="15120"/>
                    </a:lnTo>
                    <a:lnTo>
                      <a:pt x="18144" y="42336"/>
                    </a:lnTo>
                    <a:lnTo>
                      <a:pt x="33265" y="42336"/>
                    </a:lnTo>
                    <a:cubicBezTo>
                      <a:pt x="39313" y="40824"/>
                      <a:pt x="42336" y="40824"/>
                      <a:pt x="45361" y="3780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6" name="Forma Livre: Forma 995">
                <a:extLst>
                  <a:ext uri="{FF2B5EF4-FFF2-40B4-BE49-F238E27FC236}">
                    <a16:creationId xmlns:a16="http://schemas.microsoft.com/office/drawing/2014/main" id="{C7B5E699-966D-B056-53BC-C68603530679}"/>
                  </a:ext>
                </a:extLst>
              </p:cNvPr>
              <p:cNvSpPr/>
              <p:nvPr/>
            </p:nvSpPr>
            <p:spPr>
              <a:xfrm>
                <a:off x="6724094" y="7697373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7 w 68040"/>
                  <a:gd name="connsiteY2" fmla="*/ 72577 h 74089"/>
                  <a:gd name="connsiteX3" fmla="*/ 49897 w 68040"/>
                  <a:gd name="connsiteY3" fmla="*/ 63505 h 74089"/>
                  <a:gd name="connsiteX4" fmla="*/ 40825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2 h 74089"/>
                  <a:gd name="connsiteX10" fmla="*/ 18144 w 68040"/>
                  <a:gd name="connsiteY10" fmla="*/ 1512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7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2 h 74089"/>
                  <a:gd name="connsiteX17" fmla="*/ 68041 w 68040"/>
                  <a:gd name="connsiteY17" fmla="*/ 151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7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7" name="Forma Livre: Forma 996">
                <a:extLst>
                  <a:ext uri="{FF2B5EF4-FFF2-40B4-BE49-F238E27FC236}">
                    <a16:creationId xmlns:a16="http://schemas.microsoft.com/office/drawing/2014/main" id="{3FFA7731-041B-FA4F-0BCF-938BCCD1840F}"/>
                  </a:ext>
                </a:extLst>
              </p:cNvPr>
              <p:cNvSpPr/>
              <p:nvPr/>
            </p:nvSpPr>
            <p:spPr>
              <a:xfrm>
                <a:off x="6810280" y="7697373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4 w 40824"/>
                  <a:gd name="connsiteY1" fmla="*/ 0 h 74089"/>
                  <a:gd name="connsiteX2" fmla="*/ 40824 w 40824"/>
                  <a:gd name="connsiteY2" fmla="*/ 19657 h 74089"/>
                  <a:gd name="connsiteX3" fmla="*/ 36288 w 40824"/>
                  <a:gd name="connsiteY3" fmla="*/ 19657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7"/>
                    </a:lnTo>
                    <a:lnTo>
                      <a:pt x="36288" y="19657"/>
                    </a:lnTo>
                    <a:cubicBezTo>
                      <a:pt x="30240" y="19657"/>
                      <a:pt x="25704" y="21169"/>
                      <a:pt x="22680" y="24192"/>
                    </a:cubicBezTo>
                    <a:cubicBezTo>
                      <a:pt x="19656" y="27217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8" name="Forma Livre: Forma 997">
                <a:extLst>
                  <a:ext uri="{FF2B5EF4-FFF2-40B4-BE49-F238E27FC236}">
                    <a16:creationId xmlns:a16="http://schemas.microsoft.com/office/drawing/2014/main" id="{30E59D8D-95CB-D8A9-B21C-BDBF8EBDCC77}"/>
                  </a:ext>
                </a:extLst>
              </p:cNvPr>
              <p:cNvSpPr/>
              <p:nvPr/>
            </p:nvSpPr>
            <p:spPr>
              <a:xfrm>
                <a:off x="6858664" y="769586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9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7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7" y="75601"/>
                    </a:cubicBezTo>
                    <a:cubicBezTo>
                      <a:pt x="27217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9" name="Forma Livre: Forma 998">
                <a:extLst>
                  <a:ext uri="{FF2B5EF4-FFF2-40B4-BE49-F238E27FC236}">
                    <a16:creationId xmlns:a16="http://schemas.microsoft.com/office/drawing/2014/main" id="{E06ADF50-A1A5-1E14-2793-F9D38538D4C1}"/>
                  </a:ext>
                </a:extLst>
              </p:cNvPr>
              <p:cNvSpPr/>
              <p:nvPr/>
            </p:nvSpPr>
            <p:spPr>
              <a:xfrm>
                <a:off x="6941825" y="7674693"/>
                <a:ext cx="69552" cy="96769"/>
              </a:xfrm>
              <a:custGeom>
                <a:avLst/>
                <a:gdLst>
                  <a:gd name="connsiteX0" fmla="*/ 55945 w 69552"/>
                  <a:gd name="connsiteY0" fmla="*/ 25705 h 96769"/>
                  <a:gd name="connsiteX1" fmla="*/ 66529 w 69552"/>
                  <a:gd name="connsiteY1" fmla="*/ 36289 h 96769"/>
                  <a:gd name="connsiteX2" fmla="*/ 69553 w 69552"/>
                  <a:gd name="connsiteY2" fmla="*/ 52921 h 96769"/>
                  <a:gd name="connsiteX3" fmla="*/ 69553 w 69552"/>
                  <a:gd name="connsiteY3" fmla="*/ 95257 h 96769"/>
                  <a:gd name="connsiteX4" fmla="*/ 51409 w 69552"/>
                  <a:gd name="connsiteY4" fmla="*/ 95257 h 96769"/>
                  <a:gd name="connsiteX5" fmla="*/ 51409 w 69552"/>
                  <a:gd name="connsiteY5" fmla="*/ 55945 h 96769"/>
                  <a:gd name="connsiteX6" fmla="*/ 46873 w 69552"/>
                  <a:gd name="connsiteY6" fmla="*/ 42337 h 96769"/>
                  <a:gd name="connsiteX7" fmla="*/ 34777 w 69552"/>
                  <a:gd name="connsiteY7" fmla="*/ 37800 h 96769"/>
                  <a:gd name="connsiteX8" fmla="*/ 22680 w 69552"/>
                  <a:gd name="connsiteY8" fmla="*/ 42337 h 96769"/>
                  <a:gd name="connsiteX9" fmla="*/ 18144 w 69552"/>
                  <a:gd name="connsiteY9" fmla="*/ 55945 h 96769"/>
                  <a:gd name="connsiteX10" fmla="*/ 18144 w 69552"/>
                  <a:gd name="connsiteY10" fmla="*/ 96770 h 96769"/>
                  <a:gd name="connsiteX11" fmla="*/ 0 w 69552"/>
                  <a:gd name="connsiteY11" fmla="*/ 96770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5 h 96769"/>
                  <a:gd name="connsiteX15" fmla="*/ 27217 w 69552"/>
                  <a:gd name="connsiteY15" fmla="*/ 25705 h 96769"/>
                  <a:gd name="connsiteX16" fmla="*/ 40825 w 69552"/>
                  <a:gd name="connsiteY16" fmla="*/ 22680 h 96769"/>
                  <a:gd name="connsiteX17" fmla="*/ 55945 w 69552"/>
                  <a:gd name="connsiteY17" fmla="*/ 25705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5705"/>
                    </a:moveTo>
                    <a:cubicBezTo>
                      <a:pt x="60481" y="28729"/>
                      <a:pt x="63505" y="31752"/>
                      <a:pt x="66529" y="36289"/>
                    </a:cubicBezTo>
                    <a:cubicBezTo>
                      <a:pt x="69553" y="40825"/>
                      <a:pt x="69553" y="46873"/>
                      <a:pt x="69553" y="52921"/>
                    </a:cubicBezTo>
                    <a:lnTo>
                      <a:pt x="69553" y="95257"/>
                    </a:lnTo>
                    <a:lnTo>
                      <a:pt x="51409" y="95257"/>
                    </a:lnTo>
                    <a:lnTo>
                      <a:pt x="51409" y="55945"/>
                    </a:lnTo>
                    <a:cubicBezTo>
                      <a:pt x="51409" y="49897"/>
                      <a:pt x="49897" y="45361"/>
                      <a:pt x="46873" y="42337"/>
                    </a:cubicBezTo>
                    <a:cubicBezTo>
                      <a:pt x="43849" y="39313"/>
                      <a:pt x="39313" y="37800"/>
                      <a:pt x="34777" y="37800"/>
                    </a:cubicBezTo>
                    <a:cubicBezTo>
                      <a:pt x="30240" y="37800"/>
                      <a:pt x="25705" y="39313"/>
                      <a:pt x="22680" y="42337"/>
                    </a:cubicBezTo>
                    <a:cubicBezTo>
                      <a:pt x="19657" y="45361"/>
                      <a:pt x="18144" y="49897"/>
                      <a:pt x="18144" y="55945"/>
                    </a:cubicBez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5"/>
                    </a:lnTo>
                    <a:cubicBezTo>
                      <a:pt x="21169" y="30240"/>
                      <a:pt x="24192" y="27217"/>
                      <a:pt x="27217" y="25705"/>
                    </a:cubicBezTo>
                    <a:cubicBezTo>
                      <a:pt x="31752" y="24192"/>
                      <a:pt x="36289" y="22680"/>
                      <a:pt x="40825" y="22680"/>
                    </a:cubicBezTo>
                    <a:cubicBezTo>
                      <a:pt x="46873" y="22680"/>
                      <a:pt x="51409" y="22680"/>
                      <a:pt x="55945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0" name="Forma Livre: Forma 999">
                <a:extLst>
                  <a:ext uri="{FF2B5EF4-FFF2-40B4-BE49-F238E27FC236}">
                    <a16:creationId xmlns:a16="http://schemas.microsoft.com/office/drawing/2014/main" id="{EDD799EB-850E-444C-4458-C7DA7B1439D8}"/>
                  </a:ext>
                </a:extLst>
              </p:cNvPr>
              <p:cNvSpPr/>
              <p:nvPr/>
            </p:nvSpPr>
            <p:spPr>
              <a:xfrm>
                <a:off x="7023474" y="769586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4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4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4 w 75600"/>
                  <a:gd name="connsiteY16" fmla="*/ 27216 h 74088"/>
                  <a:gd name="connsiteX17" fmla="*/ 48384 w 75600"/>
                  <a:gd name="connsiteY17" fmla="*/ 19656 h 74088"/>
                  <a:gd name="connsiteX18" fmla="*/ 39312 w 75600"/>
                  <a:gd name="connsiteY18" fmla="*/ 16632 h 74088"/>
                  <a:gd name="connsiteX19" fmla="*/ 30240 w 75600"/>
                  <a:gd name="connsiteY19" fmla="*/ 19656 h 74088"/>
                  <a:gd name="connsiteX20" fmla="*/ 22680 w 75600"/>
                  <a:gd name="connsiteY20" fmla="*/ 27216 h 74088"/>
                  <a:gd name="connsiteX21" fmla="*/ 19656 w 75600"/>
                  <a:gd name="connsiteY21" fmla="*/ 39312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2 w 75600"/>
                  <a:gd name="connsiteY24" fmla="*/ 61992 h 74088"/>
                  <a:gd name="connsiteX25" fmla="*/ 48384 w 75600"/>
                  <a:gd name="connsiteY25" fmla="*/ 58969 h 74088"/>
                  <a:gd name="connsiteX26" fmla="*/ 55944 w 75600"/>
                  <a:gd name="connsiteY26" fmla="*/ 51409 h 74088"/>
                  <a:gd name="connsiteX27" fmla="*/ 58969 w 75600"/>
                  <a:gd name="connsiteY27" fmla="*/ 39312 h 74088"/>
                  <a:gd name="connsiteX28" fmla="*/ 55944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4" y="0"/>
                      <a:pt x="45361" y="1512"/>
                      <a:pt x="48384" y="3024"/>
                    </a:cubicBezTo>
                    <a:cubicBezTo>
                      <a:pt x="52921" y="4536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2" y="65017"/>
                      <a:pt x="51409" y="68041"/>
                      <a:pt x="48384" y="71065"/>
                    </a:cubicBezTo>
                    <a:cubicBezTo>
                      <a:pt x="45361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4" y="27216"/>
                    </a:moveTo>
                    <a:cubicBezTo>
                      <a:pt x="54432" y="24192"/>
                      <a:pt x="51409" y="21168"/>
                      <a:pt x="48384" y="19656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4" y="18144"/>
                      <a:pt x="30240" y="19656"/>
                    </a:cubicBezTo>
                    <a:cubicBezTo>
                      <a:pt x="27216" y="21168"/>
                      <a:pt x="25704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2"/>
                    </a:cubicBezTo>
                    <a:cubicBezTo>
                      <a:pt x="19656" y="43848"/>
                      <a:pt x="21168" y="46872"/>
                      <a:pt x="22680" y="51409"/>
                    </a:cubicBezTo>
                    <a:cubicBezTo>
                      <a:pt x="24192" y="54432"/>
                      <a:pt x="27216" y="57457"/>
                      <a:pt x="30240" y="58969"/>
                    </a:cubicBezTo>
                    <a:cubicBezTo>
                      <a:pt x="33264" y="60481"/>
                      <a:pt x="36288" y="61992"/>
                      <a:pt x="39312" y="61992"/>
                    </a:cubicBezTo>
                    <a:cubicBezTo>
                      <a:pt x="42336" y="61992"/>
                      <a:pt x="45361" y="60481"/>
                      <a:pt x="48384" y="58969"/>
                    </a:cubicBezTo>
                    <a:cubicBezTo>
                      <a:pt x="51409" y="57457"/>
                      <a:pt x="54432" y="54432"/>
                      <a:pt x="55944" y="51409"/>
                    </a:cubicBezTo>
                    <a:cubicBezTo>
                      <a:pt x="57457" y="48384"/>
                      <a:pt x="58969" y="43848"/>
                      <a:pt x="58969" y="39312"/>
                    </a:cubicBezTo>
                    <a:cubicBezTo>
                      <a:pt x="58969" y="34776"/>
                      <a:pt x="57457" y="30240"/>
                      <a:pt x="55944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1" name="Forma Livre: Forma 1000">
                <a:extLst>
                  <a:ext uri="{FF2B5EF4-FFF2-40B4-BE49-F238E27FC236}">
                    <a16:creationId xmlns:a16="http://schemas.microsoft.com/office/drawing/2014/main" id="{51062E4C-67B1-5681-EFD7-0BD09B34ECAE}"/>
                  </a:ext>
                </a:extLst>
              </p:cNvPr>
              <p:cNvSpPr/>
              <p:nvPr/>
            </p:nvSpPr>
            <p:spPr>
              <a:xfrm>
                <a:off x="7114196" y="769586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2 w 61992"/>
                  <a:gd name="connsiteY6" fmla="*/ 60481 h 74715"/>
                  <a:gd name="connsiteX7" fmla="*/ 42336 w 61992"/>
                  <a:gd name="connsiteY7" fmla="*/ 54432 h 74715"/>
                  <a:gd name="connsiteX8" fmla="*/ 39312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2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4"/>
                      <a:pt x="22680" y="58969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4" y="58969"/>
                      <a:pt x="42336" y="57457"/>
                      <a:pt x="42336" y="54432"/>
                    </a:cubicBezTo>
                    <a:cubicBezTo>
                      <a:pt x="42336" y="51409"/>
                      <a:pt x="40824" y="49896"/>
                      <a:pt x="39312" y="48384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2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4"/>
                      <a:pt x="48384" y="34776"/>
                    </a:cubicBezTo>
                    <a:cubicBezTo>
                      <a:pt x="51409" y="36288"/>
                      <a:pt x="54432" y="37800"/>
                      <a:pt x="57457" y="40824"/>
                    </a:cubicBezTo>
                    <a:cubicBezTo>
                      <a:pt x="60481" y="43848"/>
                      <a:pt x="61992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21168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2" name="Forma Livre: Forma 1001">
                <a:extLst>
                  <a:ext uri="{FF2B5EF4-FFF2-40B4-BE49-F238E27FC236}">
                    <a16:creationId xmlns:a16="http://schemas.microsoft.com/office/drawing/2014/main" id="{F830F8B0-04F3-7592-F95E-E92397801C04}"/>
                  </a:ext>
                </a:extLst>
              </p:cNvPr>
              <p:cNvSpPr/>
              <p:nvPr/>
            </p:nvSpPr>
            <p:spPr>
              <a:xfrm>
                <a:off x="7185260" y="7694349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8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8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4 h 75600"/>
                  <a:gd name="connsiteX19" fmla="*/ 48385 w 72577"/>
                  <a:gd name="connsiteY19" fmla="*/ 21168 h 75600"/>
                  <a:gd name="connsiteX20" fmla="*/ 36288 w 72577"/>
                  <a:gd name="connsiteY20" fmla="*/ 16632 h 75600"/>
                  <a:gd name="connsiteX21" fmla="*/ 24192 w 72577"/>
                  <a:gd name="connsiteY21" fmla="*/ 21168 h 75600"/>
                  <a:gd name="connsiteX22" fmla="*/ 18144 w 72577"/>
                  <a:gd name="connsiteY22" fmla="*/ 33264 h 75600"/>
                  <a:gd name="connsiteX23" fmla="*/ 52921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7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2577" y="40824"/>
                      <a:pt x="72577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8" y="24192"/>
                      <a:pt x="19657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3" name="Forma Livre: Forma 1002">
                <a:extLst>
                  <a:ext uri="{FF2B5EF4-FFF2-40B4-BE49-F238E27FC236}">
                    <a16:creationId xmlns:a16="http://schemas.microsoft.com/office/drawing/2014/main" id="{C08C76CC-0FBC-E804-F02C-98BAE38BF83E}"/>
                  </a:ext>
                </a:extLst>
              </p:cNvPr>
              <p:cNvSpPr/>
              <p:nvPr/>
            </p:nvSpPr>
            <p:spPr>
              <a:xfrm>
                <a:off x="7266909" y="7671669"/>
                <a:ext cx="74089" cy="98281"/>
              </a:xfrm>
              <a:custGeom>
                <a:avLst/>
                <a:gdLst>
                  <a:gd name="connsiteX0" fmla="*/ 3024 w 74089"/>
                  <a:gd name="connsiteY0" fmla="*/ 42336 h 98281"/>
                  <a:gd name="connsiteX1" fmla="*/ 15120 w 74089"/>
                  <a:gd name="connsiteY1" fmla="*/ 28728 h 98281"/>
                  <a:gd name="connsiteX2" fmla="*/ 31752 w 74089"/>
                  <a:gd name="connsiteY2" fmla="*/ 24192 h 98281"/>
                  <a:gd name="connsiteX3" fmla="*/ 45361 w 74089"/>
                  <a:gd name="connsiteY3" fmla="*/ 27216 h 98281"/>
                  <a:gd name="connsiteX4" fmla="*/ 55945 w 74089"/>
                  <a:gd name="connsiteY4" fmla="*/ 34776 h 98281"/>
                  <a:gd name="connsiteX5" fmla="*/ 55945 w 74089"/>
                  <a:gd name="connsiteY5" fmla="*/ 0 h 98281"/>
                  <a:gd name="connsiteX6" fmla="*/ 74089 w 74089"/>
                  <a:gd name="connsiteY6" fmla="*/ 0 h 98281"/>
                  <a:gd name="connsiteX7" fmla="*/ 74089 w 74089"/>
                  <a:gd name="connsiteY7" fmla="*/ 96769 h 98281"/>
                  <a:gd name="connsiteX8" fmla="*/ 55945 w 74089"/>
                  <a:gd name="connsiteY8" fmla="*/ 96769 h 98281"/>
                  <a:gd name="connsiteX9" fmla="*/ 55945 w 74089"/>
                  <a:gd name="connsiteY9" fmla="*/ 86185 h 98281"/>
                  <a:gd name="connsiteX10" fmla="*/ 46873 w 74089"/>
                  <a:gd name="connsiteY10" fmla="*/ 95257 h 98281"/>
                  <a:gd name="connsiteX11" fmla="*/ 33265 w 74089"/>
                  <a:gd name="connsiteY11" fmla="*/ 98281 h 98281"/>
                  <a:gd name="connsiteX12" fmla="*/ 16632 w 74089"/>
                  <a:gd name="connsiteY12" fmla="*/ 93745 h 98281"/>
                  <a:gd name="connsiteX13" fmla="*/ 4536 w 74089"/>
                  <a:gd name="connsiteY13" fmla="*/ 80137 h 98281"/>
                  <a:gd name="connsiteX14" fmla="*/ 0 w 74089"/>
                  <a:gd name="connsiteY14" fmla="*/ 60481 h 98281"/>
                  <a:gd name="connsiteX15" fmla="*/ 3024 w 74089"/>
                  <a:gd name="connsiteY15" fmla="*/ 42336 h 98281"/>
                  <a:gd name="connsiteX16" fmla="*/ 54433 w 74089"/>
                  <a:gd name="connsiteY16" fmla="*/ 51409 h 98281"/>
                  <a:gd name="connsiteX17" fmla="*/ 46873 w 74089"/>
                  <a:gd name="connsiteY17" fmla="*/ 43848 h 98281"/>
                  <a:gd name="connsiteX18" fmla="*/ 37800 w 74089"/>
                  <a:gd name="connsiteY18" fmla="*/ 40824 h 98281"/>
                  <a:gd name="connsiteX19" fmla="*/ 28729 w 74089"/>
                  <a:gd name="connsiteY19" fmla="*/ 43848 h 98281"/>
                  <a:gd name="connsiteX20" fmla="*/ 21169 w 74089"/>
                  <a:gd name="connsiteY20" fmla="*/ 51409 h 98281"/>
                  <a:gd name="connsiteX21" fmla="*/ 18144 w 74089"/>
                  <a:gd name="connsiteY21" fmla="*/ 63505 h 98281"/>
                  <a:gd name="connsiteX22" fmla="*/ 21169 w 74089"/>
                  <a:gd name="connsiteY22" fmla="*/ 75601 h 98281"/>
                  <a:gd name="connsiteX23" fmla="*/ 28729 w 74089"/>
                  <a:gd name="connsiteY23" fmla="*/ 83161 h 98281"/>
                  <a:gd name="connsiteX24" fmla="*/ 37800 w 74089"/>
                  <a:gd name="connsiteY24" fmla="*/ 86185 h 98281"/>
                  <a:gd name="connsiteX25" fmla="*/ 46873 w 74089"/>
                  <a:gd name="connsiteY25" fmla="*/ 83161 h 98281"/>
                  <a:gd name="connsiteX26" fmla="*/ 54433 w 74089"/>
                  <a:gd name="connsiteY26" fmla="*/ 75601 h 98281"/>
                  <a:gd name="connsiteX27" fmla="*/ 57457 w 74089"/>
                  <a:gd name="connsiteY27" fmla="*/ 63505 h 98281"/>
                  <a:gd name="connsiteX28" fmla="*/ 54433 w 74089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9" h="98281">
                    <a:moveTo>
                      <a:pt x="3024" y="42336"/>
                    </a:moveTo>
                    <a:cubicBezTo>
                      <a:pt x="6048" y="36288"/>
                      <a:pt x="10584" y="31752"/>
                      <a:pt x="15120" y="28728"/>
                    </a:cubicBezTo>
                    <a:cubicBezTo>
                      <a:pt x="19657" y="25704"/>
                      <a:pt x="25705" y="24192"/>
                      <a:pt x="31752" y="24192"/>
                    </a:cubicBezTo>
                    <a:cubicBezTo>
                      <a:pt x="36289" y="24192"/>
                      <a:pt x="40825" y="25704"/>
                      <a:pt x="45361" y="27216"/>
                    </a:cubicBezTo>
                    <a:cubicBezTo>
                      <a:pt x="49897" y="28728"/>
                      <a:pt x="52921" y="31752"/>
                      <a:pt x="55945" y="34776"/>
                    </a:cubicBezTo>
                    <a:lnTo>
                      <a:pt x="55945" y="0"/>
                    </a:lnTo>
                    <a:lnTo>
                      <a:pt x="74089" y="0"/>
                    </a:lnTo>
                    <a:lnTo>
                      <a:pt x="74089" y="96769"/>
                    </a:lnTo>
                    <a:lnTo>
                      <a:pt x="55945" y="96769"/>
                    </a:lnTo>
                    <a:lnTo>
                      <a:pt x="55945" y="86185"/>
                    </a:lnTo>
                    <a:cubicBezTo>
                      <a:pt x="52921" y="89209"/>
                      <a:pt x="49897" y="92233"/>
                      <a:pt x="46873" y="95257"/>
                    </a:cubicBezTo>
                    <a:cubicBezTo>
                      <a:pt x="42337" y="96769"/>
                      <a:pt x="37800" y="98281"/>
                      <a:pt x="33265" y="98281"/>
                    </a:cubicBezTo>
                    <a:cubicBezTo>
                      <a:pt x="27217" y="98281"/>
                      <a:pt x="21169" y="96769"/>
                      <a:pt x="16632" y="93745"/>
                    </a:cubicBezTo>
                    <a:cubicBezTo>
                      <a:pt x="12096" y="90721"/>
                      <a:pt x="7560" y="86185"/>
                      <a:pt x="4536" y="80137"/>
                    </a:cubicBezTo>
                    <a:cubicBezTo>
                      <a:pt x="1512" y="74089"/>
                      <a:pt x="0" y="68041"/>
                      <a:pt x="0" y="60481"/>
                    </a:cubicBezTo>
                    <a:cubicBezTo>
                      <a:pt x="0" y="54433"/>
                      <a:pt x="1512" y="48384"/>
                      <a:pt x="3024" y="42336"/>
                    </a:cubicBezTo>
                    <a:close/>
                    <a:moveTo>
                      <a:pt x="54433" y="51409"/>
                    </a:moveTo>
                    <a:cubicBezTo>
                      <a:pt x="52921" y="48384"/>
                      <a:pt x="49897" y="45361"/>
                      <a:pt x="46873" y="43848"/>
                    </a:cubicBezTo>
                    <a:cubicBezTo>
                      <a:pt x="43849" y="42336"/>
                      <a:pt x="40825" y="40824"/>
                      <a:pt x="37800" y="40824"/>
                    </a:cubicBezTo>
                    <a:cubicBezTo>
                      <a:pt x="34777" y="40824"/>
                      <a:pt x="31752" y="42336"/>
                      <a:pt x="28729" y="43848"/>
                    </a:cubicBezTo>
                    <a:cubicBezTo>
                      <a:pt x="25705" y="45361"/>
                      <a:pt x="24192" y="48384"/>
                      <a:pt x="21169" y="51409"/>
                    </a:cubicBezTo>
                    <a:cubicBezTo>
                      <a:pt x="19657" y="54433"/>
                      <a:pt x="18144" y="58969"/>
                      <a:pt x="18144" y="63505"/>
                    </a:cubicBezTo>
                    <a:cubicBezTo>
                      <a:pt x="18144" y="68041"/>
                      <a:pt x="19657" y="71065"/>
                      <a:pt x="21169" y="75601"/>
                    </a:cubicBezTo>
                    <a:cubicBezTo>
                      <a:pt x="22680" y="78625"/>
                      <a:pt x="25705" y="81649"/>
                      <a:pt x="28729" y="83161"/>
                    </a:cubicBezTo>
                    <a:cubicBezTo>
                      <a:pt x="31752" y="84673"/>
                      <a:pt x="34777" y="86185"/>
                      <a:pt x="37800" y="86185"/>
                    </a:cubicBezTo>
                    <a:cubicBezTo>
                      <a:pt x="40825" y="86185"/>
                      <a:pt x="43849" y="84673"/>
                      <a:pt x="46873" y="83161"/>
                    </a:cubicBezTo>
                    <a:cubicBezTo>
                      <a:pt x="49897" y="81649"/>
                      <a:pt x="52921" y="78625"/>
                      <a:pt x="54433" y="75601"/>
                    </a:cubicBezTo>
                    <a:cubicBezTo>
                      <a:pt x="55945" y="72577"/>
                      <a:pt x="57457" y="68041"/>
                      <a:pt x="57457" y="63505"/>
                    </a:cubicBezTo>
                    <a:cubicBezTo>
                      <a:pt x="57457" y="58969"/>
                      <a:pt x="55945" y="54433"/>
                      <a:pt x="54433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4" name="Forma Livre: Forma 1003">
                <a:extLst>
                  <a:ext uri="{FF2B5EF4-FFF2-40B4-BE49-F238E27FC236}">
                    <a16:creationId xmlns:a16="http://schemas.microsoft.com/office/drawing/2014/main" id="{06E6AC03-CF61-1695-20EA-D45E13CA3871}"/>
                  </a:ext>
                </a:extLst>
              </p:cNvPr>
              <p:cNvSpPr/>
              <p:nvPr/>
            </p:nvSpPr>
            <p:spPr>
              <a:xfrm>
                <a:off x="7387871" y="7694349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2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4"/>
                      <a:pt x="39313" y="16632"/>
                      <a:pt x="34777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7" y="24192"/>
                      <a:pt x="18144" y="27216"/>
                      <a:pt x="16632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5" name="Forma Livre: Forma 1004">
                <a:extLst>
                  <a:ext uri="{FF2B5EF4-FFF2-40B4-BE49-F238E27FC236}">
                    <a16:creationId xmlns:a16="http://schemas.microsoft.com/office/drawing/2014/main" id="{CC22FF5F-EDDE-DA83-564C-7AF45A2C3F44}"/>
                  </a:ext>
                </a:extLst>
              </p:cNvPr>
              <p:cNvSpPr/>
              <p:nvPr/>
            </p:nvSpPr>
            <p:spPr>
              <a:xfrm>
                <a:off x="7472544" y="767318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6" name="Forma Livre: Forma 1005">
                <a:extLst>
                  <a:ext uri="{FF2B5EF4-FFF2-40B4-BE49-F238E27FC236}">
                    <a16:creationId xmlns:a16="http://schemas.microsoft.com/office/drawing/2014/main" id="{3DFEAA48-D11C-E27D-AD79-38B2B96EA229}"/>
                  </a:ext>
                </a:extLst>
              </p:cNvPr>
              <p:cNvSpPr/>
              <p:nvPr/>
            </p:nvSpPr>
            <p:spPr>
              <a:xfrm>
                <a:off x="7505809" y="769434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9 w 72576"/>
                  <a:gd name="connsiteY18" fmla="*/ 33264 h 75600"/>
                  <a:gd name="connsiteX19" fmla="*/ 46873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4 h 75600"/>
                  <a:gd name="connsiteX23" fmla="*/ 51409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8" y="18144"/>
                      <a:pt x="39313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7216"/>
                      <a:pt x="16632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7" name="Forma Livre: Forma 1006">
                <a:extLst>
                  <a:ext uri="{FF2B5EF4-FFF2-40B4-BE49-F238E27FC236}">
                    <a16:creationId xmlns:a16="http://schemas.microsoft.com/office/drawing/2014/main" id="{5CFE0689-523F-7EC5-B7F0-1A3CD0A6276B}"/>
                  </a:ext>
                </a:extLst>
              </p:cNvPr>
              <p:cNvSpPr/>
              <p:nvPr/>
            </p:nvSpPr>
            <p:spPr>
              <a:xfrm>
                <a:off x="7585945" y="769586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8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7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7" y="75601"/>
                    </a:cubicBezTo>
                    <a:cubicBezTo>
                      <a:pt x="27217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8" name="Forma Livre: Forma 1007">
                <a:extLst>
                  <a:ext uri="{FF2B5EF4-FFF2-40B4-BE49-F238E27FC236}">
                    <a16:creationId xmlns:a16="http://schemas.microsoft.com/office/drawing/2014/main" id="{D923ABC3-BBF6-FAD2-0D31-B314EBA6EACE}"/>
                  </a:ext>
                </a:extLst>
              </p:cNvPr>
              <p:cNvSpPr/>
              <p:nvPr/>
            </p:nvSpPr>
            <p:spPr>
              <a:xfrm>
                <a:off x="7663058" y="7679229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09" name="Forma Livre: Forma 1008">
                <a:extLst>
                  <a:ext uri="{FF2B5EF4-FFF2-40B4-BE49-F238E27FC236}">
                    <a16:creationId xmlns:a16="http://schemas.microsoft.com/office/drawing/2014/main" id="{7DA08D31-66D0-58F4-59FF-887C23F282DF}"/>
                  </a:ext>
                </a:extLst>
              </p:cNvPr>
              <p:cNvSpPr/>
              <p:nvPr/>
            </p:nvSpPr>
            <p:spPr>
              <a:xfrm>
                <a:off x="7720515" y="7697373"/>
                <a:ext cx="40824" cy="74089"/>
              </a:xfrm>
              <a:custGeom>
                <a:avLst/>
                <a:gdLst>
                  <a:gd name="connsiteX0" fmla="*/ 27217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7 h 74089"/>
                  <a:gd name="connsiteX3" fmla="*/ 36289 w 40824"/>
                  <a:gd name="connsiteY3" fmla="*/ 19657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7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7" y="3024"/>
                    </a:moveTo>
                    <a:cubicBezTo>
                      <a:pt x="31752" y="1512"/>
                      <a:pt x="34777" y="0"/>
                      <a:pt x="40825" y="0"/>
                    </a:cubicBezTo>
                    <a:lnTo>
                      <a:pt x="40825" y="19657"/>
                    </a:lnTo>
                    <a:lnTo>
                      <a:pt x="36289" y="19657"/>
                    </a:lnTo>
                    <a:cubicBezTo>
                      <a:pt x="30240" y="19657"/>
                      <a:pt x="25705" y="21169"/>
                      <a:pt x="22680" y="24192"/>
                    </a:cubicBezTo>
                    <a:cubicBezTo>
                      <a:pt x="19657" y="27217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7560"/>
                      <a:pt x="24192" y="4536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0" name="Forma Livre: Forma 1009">
                <a:extLst>
                  <a:ext uri="{FF2B5EF4-FFF2-40B4-BE49-F238E27FC236}">
                    <a16:creationId xmlns:a16="http://schemas.microsoft.com/office/drawing/2014/main" id="{B0782C1F-A5E7-28A9-6B64-58D492CCADF4}"/>
                  </a:ext>
                </a:extLst>
              </p:cNvPr>
              <p:cNvSpPr/>
              <p:nvPr/>
            </p:nvSpPr>
            <p:spPr>
              <a:xfrm>
                <a:off x="7771924" y="766713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8 h 102817"/>
                  <a:gd name="connsiteX11" fmla="*/ 1512 w 21168"/>
                  <a:gd name="connsiteY11" fmla="*/ 102818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4" y="18144"/>
                    </a:cubicBezTo>
                    <a:cubicBezTo>
                      <a:pt x="16632" y="19657"/>
                      <a:pt x="13608" y="21169"/>
                      <a:pt x="10584" y="21169"/>
                    </a:cubicBezTo>
                    <a:cubicBezTo>
                      <a:pt x="7560" y="22680"/>
                      <a:pt x="4536" y="21169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1" name="Forma Livre: Forma 1010">
                <a:extLst>
                  <a:ext uri="{FF2B5EF4-FFF2-40B4-BE49-F238E27FC236}">
                    <a16:creationId xmlns:a16="http://schemas.microsoft.com/office/drawing/2014/main" id="{3E749E03-4EC4-F99D-5B41-D3CBFB5ABD15}"/>
                  </a:ext>
                </a:extLst>
              </p:cNvPr>
              <p:cNvSpPr/>
              <p:nvPr/>
            </p:nvSpPr>
            <p:spPr>
              <a:xfrm>
                <a:off x="7805188" y="769586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8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7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7" y="75601"/>
                    </a:cubicBezTo>
                    <a:cubicBezTo>
                      <a:pt x="27217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2" name="Forma Livre: Forma 1011">
                <a:extLst>
                  <a:ext uri="{FF2B5EF4-FFF2-40B4-BE49-F238E27FC236}">
                    <a16:creationId xmlns:a16="http://schemas.microsoft.com/office/drawing/2014/main" id="{E86F196E-B987-EFBC-ADCE-0B393E521A3D}"/>
                  </a:ext>
                </a:extLst>
              </p:cNvPr>
              <p:cNvSpPr/>
              <p:nvPr/>
            </p:nvSpPr>
            <p:spPr>
              <a:xfrm>
                <a:off x="7886837" y="766713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21169 w 21168"/>
                  <a:gd name="connsiteY9" fmla="*/ 30240 h 102817"/>
                  <a:gd name="connsiteX10" fmla="*/ 21169 w 21168"/>
                  <a:gd name="connsiteY10" fmla="*/ 102818 h 102817"/>
                  <a:gd name="connsiteX11" fmla="*/ 3024 w 21168"/>
                  <a:gd name="connsiteY11" fmla="*/ 102818 h 102817"/>
                  <a:gd name="connsiteX12" fmla="*/ 3024 w 21168"/>
                  <a:gd name="connsiteY12" fmla="*/ 30240 h 102817"/>
                  <a:gd name="connsiteX13" fmla="*/ 21169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2"/>
                      <a:pt x="18144" y="18144"/>
                    </a:cubicBezTo>
                    <a:cubicBezTo>
                      <a:pt x="16632" y="19657"/>
                      <a:pt x="13609" y="21169"/>
                      <a:pt x="10584" y="21169"/>
                    </a:cubicBezTo>
                    <a:cubicBezTo>
                      <a:pt x="7560" y="22680"/>
                      <a:pt x="6048" y="21169"/>
                      <a:pt x="3024" y="18144"/>
                    </a:cubicBezTo>
                    <a:close/>
                    <a:moveTo>
                      <a:pt x="21169" y="30240"/>
                    </a:moveTo>
                    <a:lnTo>
                      <a:pt x="21169" y="102818"/>
                    </a:lnTo>
                    <a:lnTo>
                      <a:pt x="3024" y="102818"/>
                    </a:lnTo>
                    <a:lnTo>
                      <a:pt x="3024" y="30240"/>
                    </a:lnTo>
                    <a:lnTo>
                      <a:pt x="21169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3" name="Forma Livre: Forma 1012">
                <a:extLst>
                  <a:ext uri="{FF2B5EF4-FFF2-40B4-BE49-F238E27FC236}">
                    <a16:creationId xmlns:a16="http://schemas.microsoft.com/office/drawing/2014/main" id="{3AA44BA5-3632-185D-D47E-C268936AD1CC}"/>
                  </a:ext>
                </a:extLst>
              </p:cNvPr>
              <p:cNvSpPr/>
              <p:nvPr/>
            </p:nvSpPr>
            <p:spPr>
              <a:xfrm>
                <a:off x="7920102" y="7679229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4" name="Forma Livre: Forma 1013">
                <a:extLst>
                  <a:ext uri="{FF2B5EF4-FFF2-40B4-BE49-F238E27FC236}">
                    <a16:creationId xmlns:a16="http://schemas.microsoft.com/office/drawing/2014/main" id="{93843C45-0EBD-6848-DFD9-0D03AE933ACA}"/>
                  </a:ext>
                </a:extLst>
              </p:cNvPr>
              <p:cNvSpPr/>
              <p:nvPr/>
            </p:nvSpPr>
            <p:spPr>
              <a:xfrm>
                <a:off x="7966974" y="7697373"/>
                <a:ext cx="78624" cy="107353"/>
              </a:xfrm>
              <a:custGeom>
                <a:avLst/>
                <a:gdLst>
                  <a:gd name="connsiteX0" fmla="*/ 78625 w 78624"/>
                  <a:gd name="connsiteY0" fmla="*/ 0 h 107353"/>
                  <a:gd name="connsiteX1" fmla="*/ 33264 w 78624"/>
                  <a:gd name="connsiteY1" fmla="*/ 107353 h 107353"/>
                  <a:gd name="connsiteX2" fmla="*/ 13608 w 78624"/>
                  <a:gd name="connsiteY2" fmla="*/ 107353 h 107353"/>
                  <a:gd name="connsiteX3" fmla="*/ 28728 w 78624"/>
                  <a:gd name="connsiteY3" fmla="*/ 71065 h 107353"/>
                  <a:gd name="connsiteX4" fmla="*/ 0 w 78624"/>
                  <a:gd name="connsiteY4" fmla="*/ 0 h 107353"/>
                  <a:gd name="connsiteX5" fmla="*/ 21168 w 78624"/>
                  <a:gd name="connsiteY5" fmla="*/ 0 h 107353"/>
                  <a:gd name="connsiteX6" fmla="*/ 39313 w 78624"/>
                  <a:gd name="connsiteY6" fmla="*/ 51409 h 107353"/>
                  <a:gd name="connsiteX7" fmla="*/ 58969 w 78624"/>
                  <a:gd name="connsiteY7" fmla="*/ 0 h 107353"/>
                  <a:gd name="connsiteX8" fmla="*/ 78625 w 78624"/>
                  <a:gd name="connsiteY8" fmla="*/ 0 h 1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4" h="107353">
                    <a:moveTo>
                      <a:pt x="78625" y="0"/>
                    </a:moveTo>
                    <a:lnTo>
                      <a:pt x="33264" y="107353"/>
                    </a:lnTo>
                    <a:lnTo>
                      <a:pt x="13608" y="107353"/>
                    </a:lnTo>
                    <a:lnTo>
                      <a:pt x="28728" y="71065"/>
                    </a:lnTo>
                    <a:lnTo>
                      <a:pt x="0" y="0"/>
                    </a:lnTo>
                    <a:lnTo>
                      <a:pt x="21168" y="0"/>
                    </a:lnTo>
                    <a:lnTo>
                      <a:pt x="39313" y="51409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5" name="Forma Livre: Forma 1014">
                <a:extLst>
                  <a:ext uri="{FF2B5EF4-FFF2-40B4-BE49-F238E27FC236}">
                    <a16:creationId xmlns:a16="http://schemas.microsoft.com/office/drawing/2014/main" id="{3C218D7D-BDD2-19B9-3EDE-2081B4549C61}"/>
                  </a:ext>
                </a:extLst>
              </p:cNvPr>
              <p:cNvSpPr/>
              <p:nvPr/>
            </p:nvSpPr>
            <p:spPr>
              <a:xfrm>
                <a:off x="8048623" y="7751806"/>
                <a:ext cx="27216" cy="36288"/>
              </a:xfrm>
              <a:custGeom>
                <a:avLst/>
                <a:gdLst>
                  <a:gd name="connsiteX0" fmla="*/ 27216 w 27216"/>
                  <a:gd name="connsiteY0" fmla="*/ 0 h 36288"/>
                  <a:gd name="connsiteX1" fmla="*/ 12096 w 27216"/>
                  <a:gd name="connsiteY1" fmla="*/ 36288 h 36288"/>
                  <a:gd name="connsiteX2" fmla="*/ 0 w 27216"/>
                  <a:gd name="connsiteY2" fmla="*/ 36288 h 36288"/>
                  <a:gd name="connsiteX3" fmla="*/ 9072 w 27216"/>
                  <a:gd name="connsiteY3" fmla="*/ 0 h 36288"/>
                  <a:gd name="connsiteX4" fmla="*/ 27216 w 27216"/>
                  <a:gd name="connsiteY4" fmla="*/ 0 h 3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16" h="36288">
                    <a:moveTo>
                      <a:pt x="27216" y="0"/>
                    </a:moveTo>
                    <a:lnTo>
                      <a:pt x="12096" y="36288"/>
                    </a:lnTo>
                    <a:lnTo>
                      <a:pt x="0" y="36288"/>
                    </a:lnTo>
                    <a:lnTo>
                      <a:pt x="9072" y="0"/>
                    </a:lnTo>
                    <a:lnTo>
                      <a:pt x="27216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6" name="Forma Livre: Forma 1015">
                <a:extLst>
                  <a:ext uri="{FF2B5EF4-FFF2-40B4-BE49-F238E27FC236}">
                    <a16:creationId xmlns:a16="http://schemas.microsoft.com/office/drawing/2014/main" id="{1ED605E9-6A20-503B-28EB-EC2FB4FA1AD7}"/>
                  </a:ext>
                </a:extLst>
              </p:cNvPr>
              <p:cNvSpPr/>
              <p:nvPr/>
            </p:nvSpPr>
            <p:spPr>
              <a:xfrm>
                <a:off x="8118176" y="769586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3 w 61992"/>
                  <a:gd name="connsiteY6" fmla="*/ 60481 h 74715"/>
                  <a:gd name="connsiteX7" fmla="*/ 42336 w 61992"/>
                  <a:gd name="connsiteY7" fmla="*/ 54432 h 74715"/>
                  <a:gd name="connsiteX8" fmla="*/ 39313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2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4"/>
                      <a:pt x="22680" y="58969"/>
                    </a:cubicBezTo>
                    <a:cubicBezTo>
                      <a:pt x="25704" y="60481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3" y="60481"/>
                    </a:cubicBezTo>
                    <a:cubicBezTo>
                      <a:pt x="40824" y="58969"/>
                      <a:pt x="42336" y="57457"/>
                      <a:pt x="42336" y="54432"/>
                    </a:cubicBezTo>
                    <a:cubicBezTo>
                      <a:pt x="42336" y="51409"/>
                      <a:pt x="40824" y="49896"/>
                      <a:pt x="39313" y="48384"/>
                    </a:cubicBezTo>
                    <a:cubicBezTo>
                      <a:pt x="37800" y="46872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2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3" y="31752"/>
                      <a:pt x="43848" y="33264"/>
                      <a:pt x="48384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3" y="74089"/>
                      <a:pt x="33264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7" name="Forma Livre: Forma 1016">
                <a:extLst>
                  <a:ext uri="{FF2B5EF4-FFF2-40B4-BE49-F238E27FC236}">
                    <a16:creationId xmlns:a16="http://schemas.microsoft.com/office/drawing/2014/main" id="{C2FEB033-91C8-485A-4416-1C7DF02F5A3C}"/>
                  </a:ext>
                </a:extLst>
              </p:cNvPr>
              <p:cNvSpPr/>
              <p:nvPr/>
            </p:nvSpPr>
            <p:spPr>
              <a:xfrm>
                <a:off x="8186217" y="7679229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8" name="Forma Livre: Forma 1017">
                <a:extLst>
                  <a:ext uri="{FF2B5EF4-FFF2-40B4-BE49-F238E27FC236}">
                    <a16:creationId xmlns:a16="http://schemas.microsoft.com/office/drawing/2014/main" id="{FF0779F5-EF62-09F9-88B3-03595169C374}"/>
                  </a:ext>
                </a:extLst>
              </p:cNvPr>
              <p:cNvSpPr/>
              <p:nvPr/>
            </p:nvSpPr>
            <p:spPr>
              <a:xfrm>
                <a:off x="8239138" y="769434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4 h 75600"/>
                  <a:gd name="connsiteX19" fmla="*/ 48384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4 h 75600"/>
                  <a:gd name="connsiteX23" fmla="*/ 52921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2577" y="40824"/>
                      <a:pt x="71065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4" y="21168"/>
                    </a:cubicBezTo>
                    <a:cubicBezTo>
                      <a:pt x="45361" y="18144"/>
                      <a:pt x="40824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19" name="Forma Livre: Forma 1018">
                <a:extLst>
                  <a:ext uri="{FF2B5EF4-FFF2-40B4-BE49-F238E27FC236}">
                    <a16:creationId xmlns:a16="http://schemas.microsoft.com/office/drawing/2014/main" id="{034ACA71-D19A-BF17-5C39-A6A702BE9BF7}"/>
                  </a:ext>
                </a:extLst>
              </p:cNvPr>
              <p:cNvSpPr/>
              <p:nvPr/>
            </p:nvSpPr>
            <p:spPr>
              <a:xfrm>
                <a:off x="8317763" y="769586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7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7216 h 74088"/>
                  <a:gd name="connsiteX17" fmla="*/ 49897 w 75600"/>
                  <a:gd name="connsiteY17" fmla="*/ 19656 h 74088"/>
                  <a:gd name="connsiteX18" fmla="*/ 40825 w 75600"/>
                  <a:gd name="connsiteY18" fmla="*/ 16632 h 74088"/>
                  <a:gd name="connsiteX19" fmla="*/ 31752 w 75600"/>
                  <a:gd name="connsiteY19" fmla="*/ 19656 h 74088"/>
                  <a:gd name="connsiteX20" fmla="*/ 24192 w 75600"/>
                  <a:gd name="connsiteY20" fmla="*/ 27216 h 74088"/>
                  <a:gd name="connsiteX21" fmla="*/ 21169 w 75600"/>
                  <a:gd name="connsiteY21" fmla="*/ 39312 h 74088"/>
                  <a:gd name="connsiteX22" fmla="*/ 24192 w 75600"/>
                  <a:gd name="connsiteY22" fmla="*/ 51409 h 74088"/>
                  <a:gd name="connsiteX23" fmla="*/ 31752 w 75600"/>
                  <a:gd name="connsiteY23" fmla="*/ 58969 h 74088"/>
                  <a:gd name="connsiteX24" fmla="*/ 40825 w 75600"/>
                  <a:gd name="connsiteY24" fmla="*/ 61992 h 74088"/>
                  <a:gd name="connsiteX25" fmla="*/ 49897 w 75600"/>
                  <a:gd name="connsiteY25" fmla="*/ 58969 h 74088"/>
                  <a:gd name="connsiteX26" fmla="*/ 57457 w 75600"/>
                  <a:gd name="connsiteY26" fmla="*/ 51409 h 74088"/>
                  <a:gd name="connsiteX27" fmla="*/ 60481 w 75600"/>
                  <a:gd name="connsiteY27" fmla="*/ 39312 h 74088"/>
                  <a:gd name="connsiteX28" fmla="*/ 57457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7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7" y="74089"/>
                      <a:pt x="21169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7457" y="27216"/>
                    </a:moveTo>
                    <a:cubicBezTo>
                      <a:pt x="55945" y="24192"/>
                      <a:pt x="52921" y="21168"/>
                      <a:pt x="49897" y="19656"/>
                    </a:cubicBezTo>
                    <a:cubicBezTo>
                      <a:pt x="46873" y="18144"/>
                      <a:pt x="43849" y="16632"/>
                      <a:pt x="40825" y="16632"/>
                    </a:cubicBezTo>
                    <a:cubicBezTo>
                      <a:pt x="37800" y="16632"/>
                      <a:pt x="34777" y="18144"/>
                      <a:pt x="31752" y="19656"/>
                    </a:cubicBezTo>
                    <a:cubicBezTo>
                      <a:pt x="28729" y="21168"/>
                      <a:pt x="27217" y="24192"/>
                      <a:pt x="24192" y="27216"/>
                    </a:cubicBezTo>
                    <a:cubicBezTo>
                      <a:pt x="22680" y="30240"/>
                      <a:pt x="21169" y="34776"/>
                      <a:pt x="21169" y="39312"/>
                    </a:cubicBezTo>
                    <a:cubicBezTo>
                      <a:pt x="21169" y="43848"/>
                      <a:pt x="22680" y="46872"/>
                      <a:pt x="24192" y="51409"/>
                    </a:cubicBezTo>
                    <a:cubicBezTo>
                      <a:pt x="25705" y="54432"/>
                      <a:pt x="28729" y="57457"/>
                      <a:pt x="31752" y="58969"/>
                    </a:cubicBezTo>
                    <a:cubicBezTo>
                      <a:pt x="34777" y="60481"/>
                      <a:pt x="37800" y="61992"/>
                      <a:pt x="40825" y="61992"/>
                    </a:cubicBezTo>
                    <a:cubicBezTo>
                      <a:pt x="43849" y="61992"/>
                      <a:pt x="46873" y="60481"/>
                      <a:pt x="49897" y="58969"/>
                    </a:cubicBezTo>
                    <a:cubicBezTo>
                      <a:pt x="52921" y="57457"/>
                      <a:pt x="55945" y="54432"/>
                      <a:pt x="57457" y="51409"/>
                    </a:cubicBezTo>
                    <a:cubicBezTo>
                      <a:pt x="58969" y="48384"/>
                      <a:pt x="60481" y="43848"/>
                      <a:pt x="60481" y="39312"/>
                    </a:cubicBezTo>
                    <a:cubicBezTo>
                      <a:pt x="60481" y="34776"/>
                      <a:pt x="58969" y="30240"/>
                      <a:pt x="57457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0" name="Forma Livre: Forma 1019">
                <a:extLst>
                  <a:ext uri="{FF2B5EF4-FFF2-40B4-BE49-F238E27FC236}">
                    <a16:creationId xmlns:a16="http://schemas.microsoft.com/office/drawing/2014/main" id="{A69995C6-5375-2B28-DDE6-E8E19C46C2F5}"/>
                  </a:ext>
                </a:extLst>
              </p:cNvPr>
              <p:cNvSpPr/>
              <p:nvPr/>
            </p:nvSpPr>
            <p:spPr>
              <a:xfrm>
                <a:off x="8413020" y="7695861"/>
                <a:ext cx="120961" cy="75600"/>
              </a:xfrm>
              <a:custGeom>
                <a:avLst/>
                <a:gdLst>
                  <a:gd name="connsiteX0" fmla="*/ 113401 w 120961"/>
                  <a:gd name="connsiteY0" fmla="*/ 9072 h 75600"/>
                  <a:gd name="connsiteX1" fmla="*/ 120962 w 120961"/>
                  <a:gd name="connsiteY1" fmla="*/ 31752 h 75600"/>
                  <a:gd name="connsiteX2" fmla="*/ 120962 w 120961"/>
                  <a:gd name="connsiteY2" fmla="*/ 74089 h 75600"/>
                  <a:gd name="connsiteX3" fmla="*/ 102817 w 120961"/>
                  <a:gd name="connsiteY3" fmla="*/ 74089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9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3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3 w 120961"/>
                  <a:gd name="connsiteY22" fmla="*/ 1512 h 75600"/>
                  <a:gd name="connsiteX23" fmla="*/ 54433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9072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9072"/>
                    </a:moveTo>
                    <a:cubicBezTo>
                      <a:pt x="119449" y="15120"/>
                      <a:pt x="120962" y="22680"/>
                      <a:pt x="120962" y="31752"/>
                    </a:cubicBezTo>
                    <a:lnTo>
                      <a:pt x="120962" y="74089"/>
                    </a:lnTo>
                    <a:lnTo>
                      <a:pt x="102817" y="74089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9" y="16632"/>
                      <a:pt x="77113" y="18144"/>
                      <a:pt x="74089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8" y="18144"/>
                      <a:pt x="39313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3" y="1512"/>
                    </a:cubicBezTo>
                    <a:cubicBezTo>
                      <a:pt x="45361" y="1512"/>
                      <a:pt x="49896" y="3024"/>
                      <a:pt x="54433" y="4536"/>
                    </a:cubicBezTo>
                    <a:cubicBezTo>
                      <a:pt x="58969" y="7560"/>
                      <a:pt x="61993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9793" y="1512"/>
                      <a:pt x="107353" y="3024"/>
                      <a:pt x="113401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1" name="Forma Livre: Forma 1020">
                <a:extLst>
                  <a:ext uri="{FF2B5EF4-FFF2-40B4-BE49-F238E27FC236}">
                    <a16:creationId xmlns:a16="http://schemas.microsoft.com/office/drawing/2014/main" id="{38DB7539-BA6D-F8C9-7721-A511A1FAB3AC}"/>
                  </a:ext>
                </a:extLst>
              </p:cNvPr>
              <p:cNvSpPr/>
              <p:nvPr/>
            </p:nvSpPr>
            <p:spPr>
              <a:xfrm>
                <a:off x="8544566" y="7751806"/>
                <a:ext cx="27216" cy="36288"/>
              </a:xfrm>
              <a:custGeom>
                <a:avLst/>
                <a:gdLst>
                  <a:gd name="connsiteX0" fmla="*/ 27217 w 27216"/>
                  <a:gd name="connsiteY0" fmla="*/ 0 h 36288"/>
                  <a:gd name="connsiteX1" fmla="*/ 12096 w 27216"/>
                  <a:gd name="connsiteY1" fmla="*/ 36288 h 36288"/>
                  <a:gd name="connsiteX2" fmla="*/ 0 w 27216"/>
                  <a:gd name="connsiteY2" fmla="*/ 36288 h 36288"/>
                  <a:gd name="connsiteX3" fmla="*/ 9072 w 27216"/>
                  <a:gd name="connsiteY3" fmla="*/ 0 h 36288"/>
                  <a:gd name="connsiteX4" fmla="*/ 27217 w 27216"/>
                  <a:gd name="connsiteY4" fmla="*/ 0 h 3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16" h="36288">
                    <a:moveTo>
                      <a:pt x="27217" y="0"/>
                    </a:moveTo>
                    <a:lnTo>
                      <a:pt x="12096" y="36288"/>
                    </a:lnTo>
                    <a:lnTo>
                      <a:pt x="0" y="36288"/>
                    </a:lnTo>
                    <a:lnTo>
                      <a:pt x="9072" y="0"/>
                    </a:lnTo>
                    <a:lnTo>
                      <a:pt x="27217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2" name="Forma Livre: Forma 1021">
                <a:extLst>
                  <a:ext uri="{FF2B5EF4-FFF2-40B4-BE49-F238E27FC236}">
                    <a16:creationId xmlns:a16="http://schemas.microsoft.com/office/drawing/2014/main" id="{D711AA79-B1CC-CECA-5283-3CA18E962F76}"/>
                  </a:ext>
                </a:extLst>
              </p:cNvPr>
              <p:cNvSpPr/>
              <p:nvPr/>
            </p:nvSpPr>
            <p:spPr>
              <a:xfrm>
                <a:off x="6639421" y="7830431"/>
                <a:ext cx="69552" cy="96769"/>
              </a:xfrm>
              <a:custGeom>
                <a:avLst/>
                <a:gdLst>
                  <a:gd name="connsiteX0" fmla="*/ 55945 w 69552"/>
                  <a:gd name="connsiteY0" fmla="*/ 27216 h 96769"/>
                  <a:gd name="connsiteX1" fmla="*/ 66529 w 69552"/>
                  <a:gd name="connsiteY1" fmla="*/ 37800 h 96769"/>
                  <a:gd name="connsiteX2" fmla="*/ 69553 w 69552"/>
                  <a:gd name="connsiteY2" fmla="*/ 54433 h 96769"/>
                  <a:gd name="connsiteX3" fmla="*/ 69553 w 69552"/>
                  <a:gd name="connsiteY3" fmla="*/ 96769 h 96769"/>
                  <a:gd name="connsiteX4" fmla="*/ 51409 w 69552"/>
                  <a:gd name="connsiteY4" fmla="*/ 96769 h 96769"/>
                  <a:gd name="connsiteX5" fmla="*/ 51409 w 69552"/>
                  <a:gd name="connsiteY5" fmla="*/ 55944 h 96769"/>
                  <a:gd name="connsiteX6" fmla="*/ 46873 w 69552"/>
                  <a:gd name="connsiteY6" fmla="*/ 42336 h 96769"/>
                  <a:gd name="connsiteX7" fmla="*/ 34777 w 69552"/>
                  <a:gd name="connsiteY7" fmla="*/ 37800 h 96769"/>
                  <a:gd name="connsiteX8" fmla="*/ 22680 w 69552"/>
                  <a:gd name="connsiteY8" fmla="*/ 42336 h 96769"/>
                  <a:gd name="connsiteX9" fmla="*/ 18144 w 69552"/>
                  <a:gd name="connsiteY9" fmla="*/ 55944 h 96769"/>
                  <a:gd name="connsiteX10" fmla="*/ 18144 w 69552"/>
                  <a:gd name="connsiteY10" fmla="*/ 96769 h 96769"/>
                  <a:gd name="connsiteX11" fmla="*/ 0 w 69552"/>
                  <a:gd name="connsiteY11" fmla="*/ 96769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4 h 96769"/>
                  <a:gd name="connsiteX15" fmla="*/ 27217 w 69552"/>
                  <a:gd name="connsiteY15" fmla="*/ 25704 h 96769"/>
                  <a:gd name="connsiteX16" fmla="*/ 40825 w 69552"/>
                  <a:gd name="connsiteY16" fmla="*/ 22680 h 96769"/>
                  <a:gd name="connsiteX17" fmla="*/ 55945 w 69552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7216"/>
                    </a:moveTo>
                    <a:cubicBezTo>
                      <a:pt x="60481" y="30240"/>
                      <a:pt x="63505" y="33264"/>
                      <a:pt x="66529" y="37800"/>
                    </a:cubicBezTo>
                    <a:cubicBezTo>
                      <a:pt x="69553" y="42336"/>
                      <a:pt x="69553" y="48384"/>
                      <a:pt x="69553" y="54433"/>
                    </a:cubicBezTo>
                    <a:lnTo>
                      <a:pt x="69553" y="96769"/>
                    </a:lnTo>
                    <a:lnTo>
                      <a:pt x="51409" y="96769"/>
                    </a:lnTo>
                    <a:lnTo>
                      <a:pt x="51409" y="55944"/>
                    </a:lnTo>
                    <a:cubicBezTo>
                      <a:pt x="51409" y="49896"/>
                      <a:pt x="49897" y="45361"/>
                      <a:pt x="46873" y="42336"/>
                    </a:cubicBezTo>
                    <a:cubicBezTo>
                      <a:pt x="43849" y="39313"/>
                      <a:pt x="39313" y="37800"/>
                      <a:pt x="34777" y="37800"/>
                    </a:cubicBezTo>
                    <a:cubicBezTo>
                      <a:pt x="30240" y="37800"/>
                      <a:pt x="25705" y="39313"/>
                      <a:pt x="22680" y="42336"/>
                    </a:cubicBezTo>
                    <a:cubicBezTo>
                      <a:pt x="19657" y="45361"/>
                      <a:pt x="18144" y="49896"/>
                      <a:pt x="18144" y="55944"/>
                    </a:cubicBez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4"/>
                    </a:lnTo>
                    <a:cubicBezTo>
                      <a:pt x="21169" y="30240"/>
                      <a:pt x="24192" y="27216"/>
                      <a:pt x="27217" y="25704"/>
                    </a:cubicBezTo>
                    <a:cubicBezTo>
                      <a:pt x="31752" y="24192"/>
                      <a:pt x="36289" y="22680"/>
                      <a:pt x="40825" y="22680"/>
                    </a:cubicBezTo>
                    <a:cubicBezTo>
                      <a:pt x="46873" y="24192"/>
                      <a:pt x="52921" y="25704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3" name="Forma Livre: Forma 1022">
                <a:extLst>
                  <a:ext uri="{FF2B5EF4-FFF2-40B4-BE49-F238E27FC236}">
                    <a16:creationId xmlns:a16="http://schemas.microsoft.com/office/drawing/2014/main" id="{F9F1289A-C830-0939-E096-4AFBA03C098C}"/>
                  </a:ext>
                </a:extLst>
              </p:cNvPr>
              <p:cNvSpPr/>
              <p:nvPr/>
            </p:nvSpPr>
            <p:spPr>
              <a:xfrm>
                <a:off x="6722582" y="7851599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2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2577" y="40825"/>
                      <a:pt x="72577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9" y="24192"/>
                      <a:pt x="19657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4" name="Forma Livre: Forma 1023">
                <a:extLst>
                  <a:ext uri="{FF2B5EF4-FFF2-40B4-BE49-F238E27FC236}">
                    <a16:creationId xmlns:a16="http://schemas.microsoft.com/office/drawing/2014/main" id="{E718E779-D3BA-E178-66AC-C60289BCF218}"/>
                  </a:ext>
                </a:extLst>
              </p:cNvPr>
              <p:cNvSpPr/>
              <p:nvPr/>
            </p:nvSpPr>
            <p:spPr>
              <a:xfrm>
                <a:off x="6801207" y="7854623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5704 h 74088"/>
                  <a:gd name="connsiteX17" fmla="*/ 49896 w 75600"/>
                  <a:gd name="connsiteY17" fmla="*/ 18144 h 74088"/>
                  <a:gd name="connsiteX18" fmla="*/ 40825 w 75600"/>
                  <a:gd name="connsiteY18" fmla="*/ 15120 h 74088"/>
                  <a:gd name="connsiteX19" fmla="*/ 31752 w 75600"/>
                  <a:gd name="connsiteY19" fmla="*/ 18144 h 74088"/>
                  <a:gd name="connsiteX20" fmla="*/ 24192 w 75600"/>
                  <a:gd name="connsiteY20" fmla="*/ 25704 h 74088"/>
                  <a:gd name="connsiteX21" fmla="*/ 21168 w 75600"/>
                  <a:gd name="connsiteY21" fmla="*/ 37800 h 74088"/>
                  <a:gd name="connsiteX22" fmla="*/ 24192 w 75600"/>
                  <a:gd name="connsiteY22" fmla="*/ 49896 h 74088"/>
                  <a:gd name="connsiteX23" fmla="*/ 31752 w 75600"/>
                  <a:gd name="connsiteY23" fmla="*/ 57457 h 74088"/>
                  <a:gd name="connsiteX24" fmla="*/ 40825 w 75600"/>
                  <a:gd name="connsiteY24" fmla="*/ 60481 h 74088"/>
                  <a:gd name="connsiteX25" fmla="*/ 49896 w 75600"/>
                  <a:gd name="connsiteY25" fmla="*/ 57457 h 74088"/>
                  <a:gd name="connsiteX26" fmla="*/ 57457 w 75600"/>
                  <a:gd name="connsiteY26" fmla="*/ 49896 h 74088"/>
                  <a:gd name="connsiteX27" fmla="*/ 60481 w 75600"/>
                  <a:gd name="connsiteY27" fmla="*/ 37800 h 74088"/>
                  <a:gd name="connsiteX28" fmla="*/ 57457 w 75600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2680"/>
                      <a:pt x="6048" y="18144"/>
                    </a:cubicBezTo>
                    <a:close/>
                    <a:moveTo>
                      <a:pt x="57457" y="25704"/>
                    </a:moveTo>
                    <a:cubicBezTo>
                      <a:pt x="55945" y="22680"/>
                      <a:pt x="52921" y="19656"/>
                      <a:pt x="49896" y="18144"/>
                    </a:cubicBezTo>
                    <a:cubicBezTo>
                      <a:pt x="46873" y="16632"/>
                      <a:pt x="43848" y="15120"/>
                      <a:pt x="40825" y="15120"/>
                    </a:cubicBezTo>
                    <a:cubicBezTo>
                      <a:pt x="37800" y="15120"/>
                      <a:pt x="34776" y="16632"/>
                      <a:pt x="31752" y="18144"/>
                    </a:cubicBezTo>
                    <a:cubicBezTo>
                      <a:pt x="28728" y="19656"/>
                      <a:pt x="27216" y="22680"/>
                      <a:pt x="24192" y="25704"/>
                    </a:cubicBezTo>
                    <a:cubicBezTo>
                      <a:pt x="22680" y="28728"/>
                      <a:pt x="21168" y="33264"/>
                      <a:pt x="21168" y="37800"/>
                    </a:cubicBezTo>
                    <a:cubicBezTo>
                      <a:pt x="21168" y="42336"/>
                      <a:pt x="22680" y="45361"/>
                      <a:pt x="24192" y="49896"/>
                    </a:cubicBezTo>
                    <a:cubicBezTo>
                      <a:pt x="25705" y="52921"/>
                      <a:pt x="28728" y="55944"/>
                      <a:pt x="31752" y="57457"/>
                    </a:cubicBezTo>
                    <a:cubicBezTo>
                      <a:pt x="34776" y="58969"/>
                      <a:pt x="37800" y="60481"/>
                      <a:pt x="40825" y="60481"/>
                    </a:cubicBezTo>
                    <a:cubicBezTo>
                      <a:pt x="43848" y="60481"/>
                      <a:pt x="46873" y="58969"/>
                      <a:pt x="49896" y="57457"/>
                    </a:cubicBezTo>
                    <a:cubicBezTo>
                      <a:pt x="52921" y="55944"/>
                      <a:pt x="55945" y="52921"/>
                      <a:pt x="57457" y="49896"/>
                    </a:cubicBezTo>
                    <a:cubicBezTo>
                      <a:pt x="58969" y="46872"/>
                      <a:pt x="60481" y="42336"/>
                      <a:pt x="60481" y="37800"/>
                    </a:cubicBezTo>
                    <a:cubicBezTo>
                      <a:pt x="60481" y="33264"/>
                      <a:pt x="58969" y="28728"/>
                      <a:pt x="57457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5" name="Forma Livre: Forma 1024">
                <a:extLst>
                  <a:ext uri="{FF2B5EF4-FFF2-40B4-BE49-F238E27FC236}">
                    <a16:creationId xmlns:a16="http://schemas.microsoft.com/office/drawing/2014/main" id="{EB5B4F16-C2D4-30C3-C5E9-7344F4A5BDBA}"/>
                  </a:ext>
                </a:extLst>
              </p:cNvPr>
              <p:cNvSpPr/>
              <p:nvPr/>
            </p:nvSpPr>
            <p:spPr>
              <a:xfrm>
                <a:off x="6891929" y="7837991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9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6" name="Forma Livre: Forma 1025">
                <a:extLst>
                  <a:ext uri="{FF2B5EF4-FFF2-40B4-BE49-F238E27FC236}">
                    <a16:creationId xmlns:a16="http://schemas.microsoft.com/office/drawing/2014/main" id="{02F27193-0FAA-D8C6-DAA3-6137340654BA}"/>
                  </a:ext>
                </a:extLst>
              </p:cNvPr>
              <p:cNvSpPr/>
              <p:nvPr/>
            </p:nvSpPr>
            <p:spPr>
              <a:xfrm>
                <a:off x="6946361" y="7825895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8 h 102817"/>
                  <a:gd name="connsiteX11" fmla="*/ 1512 w 21168"/>
                  <a:gd name="connsiteY11" fmla="*/ 102818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4" y="18144"/>
                    </a:cubicBezTo>
                    <a:cubicBezTo>
                      <a:pt x="16632" y="19657"/>
                      <a:pt x="13608" y="21169"/>
                      <a:pt x="10584" y="21169"/>
                    </a:cubicBezTo>
                    <a:cubicBezTo>
                      <a:pt x="7560" y="21169"/>
                      <a:pt x="6048" y="19657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7" name="Forma Livre: Forma 1026">
                <a:extLst>
                  <a:ext uri="{FF2B5EF4-FFF2-40B4-BE49-F238E27FC236}">
                    <a16:creationId xmlns:a16="http://schemas.microsoft.com/office/drawing/2014/main" id="{8CD1595A-955C-C4D8-CDDC-5921A865B57F}"/>
                  </a:ext>
                </a:extLst>
              </p:cNvPr>
              <p:cNvSpPr/>
              <p:nvPr/>
            </p:nvSpPr>
            <p:spPr>
              <a:xfrm>
                <a:off x="6984162" y="785311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8" y="16632"/>
                      <a:pt x="39313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3" y="0"/>
                    </a:cubicBezTo>
                    <a:cubicBezTo>
                      <a:pt x="49896" y="1512"/>
                      <a:pt x="55944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8" name="Forma Livre: Forma 1027">
                <a:extLst>
                  <a:ext uri="{FF2B5EF4-FFF2-40B4-BE49-F238E27FC236}">
                    <a16:creationId xmlns:a16="http://schemas.microsoft.com/office/drawing/2014/main" id="{81B85B25-E8D9-32AF-6EC5-32E24AC47737}"/>
                  </a:ext>
                </a:extLst>
              </p:cNvPr>
              <p:cNvSpPr/>
              <p:nvPr/>
            </p:nvSpPr>
            <p:spPr>
              <a:xfrm>
                <a:off x="7067323" y="7854623"/>
                <a:ext cx="74088" cy="110377"/>
              </a:xfrm>
              <a:custGeom>
                <a:avLst/>
                <a:gdLst>
                  <a:gd name="connsiteX0" fmla="*/ 46873 w 74088"/>
                  <a:gd name="connsiteY0" fmla="*/ 3024 h 110377"/>
                  <a:gd name="connsiteX1" fmla="*/ 55944 w 74088"/>
                  <a:gd name="connsiteY1" fmla="*/ 12096 h 110377"/>
                  <a:gd name="connsiteX2" fmla="*/ 55944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4 w 74088"/>
                  <a:gd name="connsiteY14" fmla="*/ 74089 h 110377"/>
                  <a:gd name="connsiteX15" fmla="*/ 55944 w 74088"/>
                  <a:gd name="connsiteY15" fmla="*/ 63505 h 110377"/>
                  <a:gd name="connsiteX16" fmla="*/ 46873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3 w 74088"/>
                  <a:gd name="connsiteY24" fmla="*/ 3024 h 110377"/>
                  <a:gd name="connsiteX25" fmla="*/ 54433 w 74088"/>
                  <a:gd name="connsiteY25" fmla="*/ 25704 h 110377"/>
                  <a:gd name="connsiteX26" fmla="*/ 46873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4 h 110377"/>
                  <a:gd name="connsiteX30" fmla="*/ 18144 w 74088"/>
                  <a:gd name="connsiteY30" fmla="*/ 37800 h 110377"/>
                  <a:gd name="connsiteX31" fmla="*/ 21168 w 74088"/>
                  <a:gd name="connsiteY31" fmla="*/ 49896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3 w 74088"/>
                  <a:gd name="connsiteY34" fmla="*/ 57457 h 110377"/>
                  <a:gd name="connsiteX35" fmla="*/ 54433 w 74088"/>
                  <a:gd name="connsiteY35" fmla="*/ 49896 h 110377"/>
                  <a:gd name="connsiteX36" fmla="*/ 57457 w 74088"/>
                  <a:gd name="connsiteY36" fmla="*/ 37800 h 110377"/>
                  <a:gd name="connsiteX37" fmla="*/ 54433 w 74088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4" y="12096"/>
                    </a:cubicBezTo>
                    <a:lnTo>
                      <a:pt x="55944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6" y="110377"/>
                      <a:pt x="19656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3" y="92233"/>
                      <a:pt x="51409" y="89209"/>
                    </a:cubicBezTo>
                    <a:cubicBezTo>
                      <a:pt x="54433" y="86185"/>
                      <a:pt x="55944" y="81649"/>
                      <a:pt x="55944" y="74089"/>
                    </a:cubicBezTo>
                    <a:lnTo>
                      <a:pt x="55944" y="63505"/>
                    </a:lnTo>
                    <a:cubicBezTo>
                      <a:pt x="52921" y="66529"/>
                      <a:pt x="49896" y="69553"/>
                      <a:pt x="46873" y="72577"/>
                    </a:cubicBezTo>
                    <a:cubicBezTo>
                      <a:pt x="42336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3848" y="1512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6" y="19656"/>
                      <a:pt x="46873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4192" y="22680"/>
                      <a:pt x="21168" y="25704"/>
                    </a:cubicBezTo>
                    <a:cubicBezTo>
                      <a:pt x="19656" y="28728"/>
                      <a:pt x="18144" y="33264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4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3" y="57457"/>
                    </a:cubicBezTo>
                    <a:cubicBezTo>
                      <a:pt x="49896" y="55944"/>
                      <a:pt x="52921" y="52921"/>
                      <a:pt x="54433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3264"/>
                      <a:pt x="55944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29" name="Forma Livre: Forma 1028">
                <a:extLst>
                  <a:ext uri="{FF2B5EF4-FFF2-40B4-BE49-F238E27FC236}">
                    <a16:creationId xmlns:a16="http://schemas.microsoft.com/office/drawing/2014/main" id="{4FB3BA91-6E1C-6547-20FA-B55B1F4611C6}"/>
                  </a:ext>
                </a:extLst>
              </p:cNvPr>
              <p:cNvSpPr/>
              <p:nvPr/>
            </p:nvSpPr>
            <p:spPr>
              <a:xfrm>
                <a:off x="7185260" y="7831943"/>
                <a:ext cx="95257" cy="98281"/>
              </a:xfrm>
              <a:custGeom>
                <a:avLst/>
                <a:gdLst>
                  <a:gd name="connsiteX0" fmla="*/ 77113 w 95257"/>
                  <a:gd name="connsiteY0" fmla="*/ 96769 h 98281"/>
                  <a:gd name="connsiteX1" fmla="*/ 66529 w 95257"/>
                  <a:gd name="connsiteY1" fmla="*/ 86185 h 98281"/>
                  <a:gd name="connsiteX2" fmla="*/ 34777 w 95257"/>
                  <a:gd name="connsiteY2" fmla="*/ 98281 h 98281"/>
                  <a:gd name="connsiteX3" fmla="*/ 16632 w 95257"/>
                  <a:gd name="connsiteY3" fmla="*/ 95257 h 98281"/>
                  <a:gd name="connsiteX4" fmla="*/ 4536 w 95257"/>
                  <a:gd name="connsiteY4" fmla="*/ 84673 h 98281"/>
                  <a:gd name="connsiteX5" fmla="*/ 0 w 95257"/>
                  <a:gd name="connsiteY5" fmla="*/ 69553 h 98281"/>
                  <a:gd name="connsiteX6" fmla="*/ 4536 w 95257"/>
                  <a:gd name="connsiteY6" fmla="*/ 52921 h 98281"/>
                  <a:gd name="connsiteX7" fmla="*/ 19657 w 95257"/>
                  <a:gd name="connsiteY7" fmla="*/ 40824 h 98281"/>
                  <a:gd name="connsiteX8" fmla="*/ 15120 w 95257"/>
                  <a:gd name="connsiteY8" fmla="*/ 31752 h 98281"/>
                  <a:gd name="connsiteX9" fmla="*/ 13608 w 95257"/>
                  <a:gd name="connsiteY9" fmla="*/ 22680 h 98281"/>
                  <a:gd name="connsiteX10" fmla="*/ 16632 w 95257"/>
                  <a:gd name="connsiteY10" fmla="*/ 10584 h 98281"/>
                  <a:gd name="connsiteX11" fmla="*/ 25705 w 95257"/>
                  <a:gd name="connsiteY11" fmla="*/ 3024 h 98281"/>
                  <a:gd name="connsiteX12" fmla="*/ 39313 w 95257"/>
                  <a:gd name="connsiteY12" fmla="*/ 0 h 98281"/>
                  <a:gd name="connsiteX13" fmla="*/ 52921 w 95257"/>
                  <a:gd name="connsiteY13" fmla="*/ 3024 h 98281"/>
                  <a:gd name="connsiteX14" fmla="*/ 61993 w 95257"/>
                  <a:gd name="connsiteY14" fmla="*/ 12096 h 98281"/>
                  <a:gd name="connsiteX15" fmla="*/ 65017 w 95257"/>
                  <a:gd name="connsiteY15" fmla="*/ 24192 h 98281"/>
                  <a:gd name="connsiteX16" fmla="*/ 46873 w 95257"/>
                  <a:gd name="connsiteY16" fmla="*/ 24192 h 98281"/>
                  <a:gd name="connsiteX17" fmla="*/ 45361 w 95257"/>
                  <a:gd name="connsiteY17" fmla="*/ 18144 h 98281"/>
                  <a:gd name="connsiteX18" fmla="*/ 39313 w 95257"/>
                  <a:gd name="connsiteY18" fmla="*/ 15120 h 98281"/>
                  <a:gd name="connsiteX19" fmla="*/ 33265 w 95257"/>
                  <a:gd name="connsiteY19" fmla="*/ 16632 h 98281"/>
                  <a:gd name="connsiteX20" fmla="*/ 30240 w 95257"/>
                  <a:gd name="connsiteY20" fmla="*/ 22680 h 98281"/>
                  <a:gd name="connsiteX21" fmla="*/ 31752 w 95257"/>
                  <a:gd name="connsiteY21" fmla="*/ 28728 h 98281"/>
                  <a:gd name="connsiteX22" fmla="*/ 37800 w 95257"/>
                  <a:gd name="connsiteY22" fmla="*/ 36288 h 98281"/>
                  <a:gd name="connsiteX23" fmla="*/ 60481 w 95257"/>
                  <a:gd name="connsiteY23" fmla="*/ 58969 h 98281"/>
                  <a:gd name="connsiteX24" fmla="*/ 60481 w 95257"/>
                  <a:gd name="connsiteY24" fmla="*/ 58969 h 98281"/>
                  <a:gd name="connsiteX25" fmla="*/ 60481 w 95257"/>
                  <a:gd name="connsiteY25" fmla="*/ 58969 h 98281"/>
                  <a:gd name="connsiteX26" fmla="*/ 68041 w 95257"/>
                  <a:gd name="connsiteY26" fmla="*/ 46872 h 98281"/>
                  <a:gd name="connsiteX27" fmla="*/ 87697 w 95257"/>
                  <a:gd name="connsiteY27" fmla="*/ 46872 h 98281"/>
                  <a:gd name="connsiteX28" fmla="*/ 78625 w 95257"/>
                  <a:gd name="connsiteY28" fmla="*/ 63505 h 98281"/>
                  <a:gd name="connsiteX29" fmla="*/ 72577 w 95257"/>
                  <a:gd name="connsiteY29" fmla="*/ 72577 h 98281"/>
                  <a:gd name="connsiteX30" fmla="*/ 95257 w 95257"/>
                  <a:gd name="connsiteY30" fmla="*/ 95257 h 98281"/>
                  <a:gd name="connsiteX31" fmla="*/ 77113 w 95257"/>
                  <a:gd name="connsiteY31" fmla="*/ 95257 h 98281"/>
                  <a:gd name="connsiteX32" fmla="*/ 55945 w 95257"/>
                  <a:gd name="connsiteY32" fmla="*/ 75601 h 98281"/>
                  <a:gd name="connsiteX33" fmla="*/ 33265 w 95257"/>
                  <a:gd name="connsiteY33" fmla="*/ 52921 h 98281"/>
                  <a:gd name="connsiteX34" fmla="*/ 21168 w 95257"/>
                  <a:gd name="connsiteY34" fmla="*/ 69553 h 98281"/>
                  <a:gd name="connsiteX35" fmla="*/ 25705 w 95257"/>
                  <a:gd name="connsiteY35" fmla="*/ 80137 h 98281"/>
                  <a:gd name="connsiteX36" fmla="*/ 37800 w 95257"/>
                  <a:gd name="connsiteY36" fmla="*/ 84673 h 98281"/>
                  <a:gd name="connsiteX37" fmla="*/ 55945 w 95257"/>
                  <a:gd name="connsiteY37" fmla="*/ 75601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5257" h="98281">
                    <a:moveTo>
                      <a:pt x="77113" y="96769"/>
                    </a:moveTo>
                    <a:lnTo>
                      <a:pt x="66529" y="86185"/>
                    </a:lnTo>
                    <a:cubicBezTo>
                      <a:pt x="57457" y="93745"/>
                      <a:pt x="48385" y="98281"/>
                      <a:pt x="34777" y="98281"/>
                    </a:cubicBezTo>
                    <a:cubicBezTo>
                      <a:pt x="28728" y="98281"/>
                      <a:pt x="22680" y="96769"/>
                      <a:pt x="16632" y="95257"/>
                    </a:cubicBezTo>
                    <a:cubicBezTo>
                      <a:pt x="12096" y="92233"/>
                      <a:pt x="7560" y="89209"/>
                      <a:pt x="4536" y="84673"/>
                    </a:cubicBezTo>
                    <a:cubicBezTo>
                      <a:pt x="1512" y="80137"/>
                      <a:pt x="0" y="75601"/>
                      <a:pt x="0" y="69553"/>
                    </a:cubicBezTo>
                    <a:cubicBezTo>
                      <a:pt x="0" y="63505"/>
                      <a:pt x="1512" y="57457"/>
                      <a:pt x="4536" y="52921"/>
                    </a:cubicBezTo>
                    <a:cubicBezTo>
                      <a:pt x="7560" y="48384"/>
                      <a:pt x="13608" y="43848"/>
                      <a:pt x="19657" y="40824"/>
                    </a:cubicBezTo>
                    <a:cubicBezTo>
                      <a:pt x="16632" y="37800"/>
                      <a:pt x="15120" y="34776"/>
                      <a:pt x="15120" y="31752"/>
                    </a:cubicBezTo>
                    <a:cubicBezTo>
                      <a:pt x="13608" y="28728"/>
                      <a:pt x="13608" y="25704"/>
                      <a:pt x="13608" y="22680"/>
                    </a:cubicBezTo>
                    <a:cubicBezTo>
                      <a:pt x="13608" y="18144"/>
                      <a:pt x="15120" y="15120"/>
                      <a:pt x="16632" y="10584"/>
                    </a:cubicBezTo>
                    <a:cubicBezTo>
                      <a:pt x="18144" y="7560"/>
                      <a:pt x="22680" y="4536"/>
                      <a:pt x="25705" y="3024"/>
                    </a:cubicBezTo>
                    <a:cubicBezTo>
                      <a:pt x="30240" y="1512"/>
                      <a:pt x="34777" y="0"/>
                      <a:pt x="39313" y="0"/>
                    </a:cubicBezTo>
                    <a:cubicBezTo>
                      <a:pt x="45361" y="0"/>
                      <a:pt x="49897" y="1512"/>
                      <a:pt x="52921" y="3024"/>
                    </a:cubicBezTo>
                    <a:cubicBezTo>
                      <a:pt x="57457" y="4536"/>
                      <a:pt x="60481" y="7560"/>
                      <a:pt x="61993" y="12096"/>
                    </a:cubicBezTo>
                    <a:cubicBezTo>
                      <a:pt x="63505" y="16632"/>
                      <a:pt x="65017" y="19656"/>
                      <a:pt x="65017" y="24192"/>
                    </a:cubicBezTo>
                    <a:lnTo>
                      <a:pt x="46873" y="24192"/>
                    </a:lnTo>
                    <a:cubicBezTo>
                      <a:pt x="46873" y="21168"/>
                      <a:pt x="46873" y="19656"/>
                      <a:pt x="45361" y="18144"/>
                    </a:cubicBezTo>
                    <a:cubicBezTo>
                      <a:pt x="43848" y="16632"/>
                      <a:pt x="42337" y="15120"/>
                      <a:pt x="39313" y="15120"/>
                    </a:cubicBezTo>
                    <a:cubicBezTo>
                      <a:pt x="36288" y="15120"/>
                      <a:pt x="34777" y="15120"/>
                      <a:pt x="33265" y="16632"/>
                    </a:cubicBezTo>
                    <a:cubicBezTo>
                      <a:pt x="31752" y="18144"/>
                      <a:pt x="30240" y="19656"/>
                      <a:pt x="30240" y="22680"/>
                    </a:cubicBezTo>
                    <a:cubicBezTo>
                      <a:pt x="30240" y="24192"/>
                      <a:pt x="30240" y="27216"/>
                      <a:pt x="31752" y="28728"/>
                    </a:cubicBezTo>
                    <a:cubicBezTo>
                      <a:pt x="33265" y="30240"/>
                      <a:pt x="34777" y="33264"/>
                      <a:pt x="37800" y="36288"/>
                    </a:cubicBezTo>
                    <a:lnTo>
                      <a:pt x="60481" y="58969"/>
                    </a:lnTo>
                    <a:cubicBezTo>
                      <a:pt x="60481" y="58969"/>
                      <a:pt x="60481" y="58969"/>
                      <a:pt x="60481" y="58969"/>
                    </a:cubicBezTo>
                    <a:cubicBezTo>
                      <a:pt x="60481" y="58969"/>
                      <a:pt x="60481" y="58969"/>
                      <a:pt x="60481" y="58969"/>
                    </a:cubicBezTo>
                    <a:lnTo>
                      <a:pt x="68041" y="46872"/>
                    </a:lnTo>
                    <a:lnTo>
                      <a:pt x="87697" y="46872"/>
                    </a:lnTo>
                    <a:lnTo>
                      <a:pt x="78625" y="63505"/>
                    </a:lnTo>
                    <a:cubicBezTo>
                      <a:pt x="77113" y="66529"/>
                      <a:pt x="75601" y="69553"/>
                      <a:pt x="72577" y="72577"/>
                    </a:cubicBezTo>
                    <a:lnTo>
                      <a:pt x="95257" y="95257"/>
                    </a:lnTo>
                    <a:lnTo>
                      <a:pt x="77113" y="95257"/>
                    </a:lnTo>
                    <a:close/>
                    <a:moveTo>
                      <a:pt x="55945" y="75601"/>
                    </a:moveTo>
                    <a:lnTo>
                      <a:pt x="33265" y="52921"/>
                    </a:lnTo>
                    <a:cubicBezTo>
                      <a:pt x="24192" y="55944"/>
                      <a:pt x="21168" y="61992"/>
                      <a:pt x="21168" y="69553"/>
                    </a:cubicBezTo>
                    <a:cubicBezTo>
                      <a:pt x="21168" y="74089"/>
                      <a:pt x="22680" y="77113"/>
                      <a:pt x="25705" y="80137"/>
                    </a:cubicBezTo>
                    <a:cubicBezTo>
                      <a:pt x="28728" y="83161"/>
                      <a:pt x="33265" y="84673"/>
                      <a:pt x="37800" y="84673"/>
                    </a:cubicBezTo>
                    <a:cubicBezTo>
                      <a:pt x="43848" y="83161"/>
                      <a:pt x="49897" y="80137"/>
                      <a:pt x="55945" y="75601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0" name="Forma Livre: Forma 1029">
                <a:extLst>
                  <a:ext uri="{FF2B5EF4-FFF2-40B4-BE49-F238E27FC236}">
                    <a16:creationId xmlns:a16="http://schemas.microsoft.com/office/drawing/2014/main" id="{D0FDC816-9FAA-8B64-A7E3-1C1E3026C3BC}"/>
                  </a:ext>
                </a:extLst>
              </p:cNvPr>
              <p:cNvSpPr/>
              <p:nvPr/>
            </p:nvSpPr>
            <p:spPr>
              <a:xfrm>
                <a:off x="7321342" y="7854623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7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8 w 69552"/>
                  <a:gd name="connsiteY6" fmla="*/ 18144 h 75600"/>
                  <a:gd name="connsiteX7" fmla="*/ 34777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7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7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7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7" y="75601"/>
                    </a:cubicBezTo>
                    <a:cubicBezTo>
                      <a:pt x="27217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1" name="Forma Livre: Forma 1030">
                <a:extLst>
                  <a:ext uri="{FF2B5EF4-FFF2-40B4-BE49-F238E27FC236}">
                    <a16:creationId xmlns:a16="http://schemas.microsoft.com/office/drawing/2014/main" id="{36A2DEDB-F910-152A-9EAE-E1C0831AACF0}"/>
                  </a:ext>
                </a:extLst>
              </p:cNvPr>
              <p:cNvSpPr/>
              <p:nvPr/>
            </p:nvSpPr>
            <p:spPr>
              <a:xfrm>
                <a:off x="7399967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6873 w 75600"/>
                  <a:gd name="connsiteY13" fmla="*/ 57457 h 76003"/>
                  <a:gd name="connsiteX14" fmla="*/ 54433 w 75600"/>
                  <a:gd name="connsiteY14" fmla="*/ 49896 h 76003"/>
                  <a:gd name="connsiteX15" fmla="*/ 57457 w 75600"/>
                  <a:gd name="connsiteY15" fmla="*/ 37800 h 76003"/>
                  <a:gd name="connsiteX16" fmla="*/ 51409 w 75600"/>
                  <a:gd name="connsiteY16" fmla="*/ 21168 h 76003"/>
                  <a:gd name="connsiteX17" fmla="*/ 37800 w 75600"/>
                  <a:gd name="connsiteY17" fmla="*/ 15120 h 76003"/>
                  <a:gd name="connsiteX18" fmla="*/ 24192 w 75600"/>
                  <a:gd name="connsiteY18" fmla="*/ 21168 h 76003"/>
                  <a:gd name="connsiteX19" fmla="*/ 18144 w 75600"/>
                  <a:gd name="connsiteY19" fmla="*/ 37800 h 76003"/>
                  <a:gd name="connsiteX20" fmla="*/ 22680 w 75600"/>
                  <a:gd name="connsiteY20" fmla="*/ 54433 h 76003"/>
                  <a:gd name="connsiteX21" fmla="*/ 36288 w 75600"/>
                  <a:gd name="connsiteY21" fmla="*/ 60481 h 76003"/>
                  <a:gd name="connsiteX22" fmla="*/ 46873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3"/>
                      <a:pt x="24192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4"/>
                      <a:pt x="51409" y="52921"/>
                      <a:pt x="54433" y="49896"/>
                    </a:cubicBezTo>
                    <a:cubicBezTo>
                      <a:pt x="55944" y="46873"/>
                      <a:pt x="57457" y="42336"/>
                      <a:pt x="57457" y="37800"/>
                    </a:cubicBezTo>
                    <a:cubicBezTo>
                      <a:pt x="57457" y="30240"/>
                      <a:pt x="55944" y="25704"/>
                      <a:pt x="51409" y="21168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2" name="Forma Livre: Forma 1031">
                <a:extLst>
                  <a:ext uri="{FF2B5EF4-FFF2-40B4-BE49-F238E27FC236}">
                    <a16:creationId xmlns:a16="http://schemas.microsoft.com/office/drawing/2014/main" id="{3B768420-3C5F-E799-892F-E2F87CDF08DD}"/>
                  </a:ext>
                </a:extLst>
              </p:cNvPr>
              <p:cNvSpPr/>
              <p:nvPr/>
            </p:nvSpPr>
            <p:spPr>
              <a:xfrm>
                <a:off x="7484640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5361 w 75600"/>
                  <a:gd name="connsiteY13" fmla="*/ 57457 h 76003"/>
                  <a:gd name="connsiteX14" fmla="*/ 52921 w 75600"/>
                  <a:gd name="connsiteY14" fmla="*/ 49896 h 76003"/>
                  <a:gd name="connsiteX15" fmla="*/ 55944 w 75600"/>
                  <a:gd name="connsiteY15" fmla="*/ 37800 h 76003"/>
                  <a:gd name="connsiteX16" fmla="*/ 49896 w 75600"/>
                  <a:gd name="connsiteY16" fmla="*/ 21168 h 76003"/>
                  <a:gd name="connsiteX17" fmla="*/ 36288 w 75600"/>
                  <a:gd name="connsiteY17" fmla="*/ 15120 h 76003"/>
                  <a:gd name="connsiteX18" fmla="*/ 22680 w 75600"/>
                  <a:gd name="connsiteY18" fmla="*/ 21168 h 76003"/>
                  <a:gd name="connsiteX19" fmla="*/ 16632 w 75600"/>
                  <a:gd name="connsiteY19" fmla="*/ 37800 h 76003"/>
                  <a:gd name="connsiteX20" fmla="*/ 21168 w 75600"/>
                  <a:gd name="connsiteY20" fmla="*/ 54433 h 76003"/>
                  <a:gd name="connsiteX21" fmla="*/ 34776 w 75600"/>
                  <a:gd name="connsiteY21" fmla="*/ 60481 h 76003"/>
                  <a:gd name="connsiteX22" fmla="*/ 45361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28728" y="77113"/>
                      <a:pt x="22680" y="74089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4" y="55944"/>
                      <a:pt x="49896" y="52921"/>
                      <a:pt x="52921" y="49896"/>
                    </a:cubicBezTo>
                    <a:cubicBezTo>
                      <a:pt x="54432" y="46873"/>
                      <a:pt x="55944" y="42336"/>
                      <a:pt x="55944" y="37800"/>
                    </a:cubicBezTo>
                    <a:cubicBezTo>
                      <a:pt x="55944" y="30240"/>
                      <a:pt x="54432" y="25704"/>
                      <a:pt x="49896" y="21168"/>
                    </a:cubicBezTo>
                    <a:cubicBezTo>
                      <a:pt x="46872" y="18144"/>
                      <a:pt x="42336" y="15120"/>
                      <a:pt x="36288" y="15120"/>
                    </a:cubicBezTo>
                    <a:cubicBezTo>
                      <a:pt x="30240" y="15120"/>
                      <a:pt x="27216" y="16632"/>
                      <a:pt x="22680" y="21168"/>
                    </a:cubicBezTo>
                    <a:cubicBezTo>
                      <a:pt x="19656" y="24192"/>
                      <a:pt x="16632" y="30240"/>
                      <a:pt x="16632" y="37800"/>
                    </a:cubicBezTo>
                    <a:cubicBezTo>
                      <a:pt x="16632" y="45361"/>
                      <a:pt x="18144" y="49896"/>
                      <a:pt x="21168" y="54433"/>
                    </a:cubicBezTo>
                    <a:cubicBezTo>
                      <a:pt x="24192" y="57457"/>
                      <a:pt x="28728" y="60481"/>
                      <a:pt x="34776" y="60481"/>
                    </a:cubicBezTo>
                    <a:cubicBezTo>
                      <a:pt x="39312" y="60481"/>
                      <a:pt x="42336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3" name="Forma Livre: Forma 1032">
                <a:extLst>
                  <a:ext uri="{FF2B5EF4-FFF2-40B4-BE49-F238E27FC236}">
                    <a16:creationId xmlns:a16="http://schemas.microsoft.com/office/drawing/2014/main" id="{D3FD0963-8500-4091-8F40-D3E3BEEA41F9}"/>
                  </a:ext>
                </a:extLst>
              </p:cNvPr>
              <p:cNvSpPr/>
              <p:nvPr/>
            </p:nvSpPr>
            <p:spPr>
              <a:xfrm>
                <a:off x="7572337" y="783043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4" name="Forma Livre: Forma 1033">
                <a:extLst>
                  <a:ext uri="{FF2B5EF4-FFF2-40B4-BE49-F238E27FC236}">
                    <a16:creationId xmlns:a16="http://schemas.microsoft.com/office/drawing/2014/main" id="{3E49D2A0-70F0-A7B6-9932-B4BCB3010AC3}"/>
                  </a:ext>
                </a:extLst>
              </p:cNvPr>
              <p:cNvSpPr/>
              <p:nvPr/>
            </p:nvSpPr>
            <p:spPr>
              <a:xfrm>
                <a:off x="7607114" y="7825895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9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8 h 102817"/>
                  <a:gd name="connsiteX11" fmla="*/ 1512 w 21168"/>
                  <a:gd name="connsiteY11" fmla="*/ 102818 h 102817"/>
                  <a:gd name="connsiteX12" fmla="*/ 1512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9"/>
                      <a:pt x="19657" y="16632"/>
                      <a:pt x="18144" y="18144"/>
                    </a:cubicBezTo>
                    <a:cubicBezTo>
                      <a:pt x="16632" y="19657"/>
                      <a:pt x="13609" y="21169"/>
                      <a:pt x="10584" y="21169"/>
                    </a:cubicBezTo>
                    <a:cubicBezTo>
                      <a:pt x="7560" y="21169"/>
                      <a:pt x="6048" y="19657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8"/>
                    </a:lnTo>
                    <a:lnTo>
                      <a:pt x="1512" y="102818"/>
                    </a:lnTo>
                    <a:lnTo>
                      <a:pt x="1512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5" name="Forma Livre: Forma 1034">
                <a:extLst>
                  <a:ext uri="{FF2B5EF4-FFF2-40B4-BE49-F238E27FC236}">
                    <a16:creationId xmlns:a16="http://schemas.microsoft.com/office/drawing/2014/main" id="{03478563-AF3E-A9C6-BEBC-E5F792C8AB83}"/>
                  </a:ext>
                </a:extLst>
              </p:cNvPr>
              <p:cNvSpPr/>
              <p:nvPr/>
            </p:nvSpPr>
            <p:spPr>
              <a:xfrm>
                <a:off x="7644914" y="785311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1512"/>
                      <a:pt x="57457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6" name="Forma Livre: Forma 1035">
                <a:extLst>
                  <a:ext uri="{FF2B5EF4-FFF2-40B4-BE49-F238E27FC236}">
                    <a16:creationId xmlns:a16="http://schemas.microsoft.com/office/drawing/2014/main" id="{12D92E71-F7A6-572B-0307-580A736EF22F}"/>
                  </a:ext>
                </a:extLst>
              </p:cNvPr>
              <p:cNvSpPr/>
              <p:nvPr/>
            </p:nvSpPr>
            <p:spPr>
              <a:xfrm>
                <a:off x="7728075" y="7854623"/>
                <a:ext cx="74089" cy="110377"/>
              </a:xfrm>
              <a:custGeom>
                <a:avLst/>
                <a:gdLst>
                  <a:gd name="connsiteX0" fmla="*/ 46873 w 74089"/>
                  <a:gd name="connsiteY0" fmla="*/ 3024 h 110377"/>
                  <a:gd name="connsiteX1" fmla="*/ 55945 w 74089"/>
                  <a:gd name="connsiteY1" fmla="*/ 12096 h 110377"/>
                  <a:gd name="connsiteX2" fmla="*/ 55945 w 74089"/>
                  <a:gd name="connsiteY2" fmla="*/ 1512 h 110377"/>
                  <a:gd name="connsiteX3" fmla="*/ 74089 w 74089"/>
                  <a:gd name="connsiteY3" fmla="*/ 1512 h 110377"/>
                  <a:gd name="connsiteX4" fmla="*/ 74089 w 74089"/>
                  <a:gd name="connsiteY4" fmla="*/ 75601 h 110377"/>
                  <a:gd name="connsiteX5" fmla="*/ 69553 w 74089"/>
                  <a:gd name="connsiteY5" fmla="*/ 93745 h 110377"/>
                  <a:gd name="connsiteX6" fmla="*/ 57457 w 74089"/>
                  <a:gd name="connsiteY6" fmla="*/ 105841 h 110377"/>
                  <a:gd name="connsiteX7" fmla="*/ 37800 w 74089"/>
                  <a:gd name="connsiteY7" fmla="*/ 110377 h 110377"/>
                  <a:gd name="connsiteX8" fmla="*/ 12096 w 74089"/>
                  <a:gd name="connsiteY8" fmla="*/ 102817 h 110377"/>
                  <a:gd name="connsiteX9" fmla="*/ 1512 w 74089"/>
                  <a:gd name="connsiteY9" fmla="*/ 83161 h 110377"/>
                  <a:gd name="connsiteX10" fmla="*/ 19657 w 74089"/>
                  <a:gd name="connsiteY10" fmla="*/ 83161 h 110377"/>
                  <a:gd name="connsiteX11" fmla="*/ 25705 w 74089"/>
                  <a:gd name="connsiteY11" fmla="*/ 90721 h 110377"/>
                  <a:gd name="connsiteX12" fmla="*/ 37800 w 74089"/>
                  <a:gd name="connsiteY12" fmla="*/ 93745 h 110377"/>
                  <a:gd name="connsiteX13" fmla="*/ 51409 w 74089"/>
                  <a:gd name="connsiteY13" fmla="*/ 89209 h 110377"/>
                  <a:gd name="connsiteX14" fmla="*/ 55945 w 74089"/>
                  <a:gd name="connsiteY14" fmla="*/ 74089 h 110377"/>
                  <a:gd name="connsiteX15" fmla="*/ 55945 w 74089"/>
                  <a:gd name="connsiteY15" fmla="*/ 63505 h 110377"/>
                  <a:gd name="connsiteX16" fmla="*/ 46873 w 74089"/>
                  <a:gd name="connsiteY16" fmla="*/ 72577 h 110377"/>
                  <a:gd name="connsiteX17" fmla="*/ 33265 w 74089"/>
                  <a:gd name="connsiteY17" fmla="*/ 75601 h 110377"/>
                  <a:gd name="connsiteX18" fmla="*/ 16632 w 74089"/>
                  <a:gd name="connsiteY18" fmla="*/ 71065 h 110377"/>
                  <a:gd name="connsiteX19" fmla="*/ 4536 w 74089"/>
                  <a:gd name="connsiteY19" fmla="*/ 57457 h 110377"/>
                  <a:gd name="connsiteX20" fmla="*/ 0 w 74089"/>
                  <a:gd name="connsiteY20" fmla="*/ 37800 h 110377"/>
                  <a:gd name="connsiteX21" fmla="*/ 4536 w 74089"/>
                  <a:gd name="connsiteY21" fmla="*/ 18144 h 110377"/>
                  <a:gd name="connsiteX22" fmla="*/ 16632 w 74089"/>
                  <a:gd name="connsiteY22" fmla="*/ 4536 h 110377"/>
                  <a:gd name="connsiteX23" fmla="*/ 33265 w 74089"/>
                  <a:gd name="connsiteY23" fmla="*/ 0 h 110377"/>
                  <a:gd name="connsiteX24" fmla="*/ 46873 w 74089"/>
                  <a:gd name="connsiteY24" fmla="*/ 3024 h 110377"/>
                  <a:gd name="connsiteX25" fmla="*/ 54433 w 74089"/>
                  <a:gd name="connsiteY25" fmla="*/ 25704 h 110377"/>
                  <a:gd name="connsiteX26" fmla="*/ 46873 w 74089"/>
                  <a:gd name="connsiteY26" fmla="*/ 18144 h 110377"/>
                  <a:gd name="connsiteX27" fmla="*/ 37800 w 74089"/>
                  <a:gd name="connsiteY27" fmla="*/ 15120 h 110377"/>
                  <a:gd name="connsiteX28" fmla="*/ 28729 w 74089"/>
                  <a:gd name="connsiteY28" fmla="*/ 18144 h 110377"/>
                  <a:gd name="connsiteX29" fmla="*/ 21169 w 74089"/>
                  <a:gd name="connsiteY29" fmla="*/ 25704 h 110377"/>
                  <a:gd name="connsiteX30" fmla="*/ 18144 w 74089"/>
                  <a:gd name="connsiteY30" fmla="*/ 37800 h 110377"/>
                  <a:gd name="connsiteX31" fmla="*/ 21169 w 74089"/>
                  <a:gd name="connsiteY31" fmla="*/ 49896 h 110377"/>
                  <a:gd name="connsiteX32" fmla="*/ 28729 w 74089"/>
                  <a:gd name="connsiteY32" fmla="*/ 57457 h 110377"/>
                  <a:gd name="connsiteX33" fmla="*/ 37800 w 74089"/>
                  <a:gd name="connsiteY33" fmla="*/ 60481 h 110377"/>
                  <a:gd name="connsiteX34" fmla="*/ 46873 w 74089"/>
                  <a:gd name="connsiteY34" fmla="*/ 57457 h 110377"/>
                  <a:gd name="connsiteX35" fmla="*/ 54433 w 74089"/>
                  <a:gd name="connsiteY35" fmla="*/ 49896 h 110377"/>
                  <a:gd name="connsiteX36" fmla="*/ 57457 w 74089"/>
                  <a:gd name="connsiteY36" fmla="*/ 37800 h 110377"/>
                  <a:gd name="connsiteX37" fmla="*/ 54433 w 74089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9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7" y="110377"/>
                      <a:pt x="19657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7" y="83161"/>
                    </a:lnTo>
                    <a:cubicBezTo>
                      <a:pt x="21169" y="86185"/>
                      <a:pt x="22680" y="89209"/>
                      <a:pt x="25705" y="90721"/>
                    </a:cubicBezTo>
                    <a:cubicBezTo>
                      <a:pt x="28729" y="92233"/>
                      <a:pt x="33265" y="93745"/>
                      <a:pt x="37800" y="93745"/>
                    </a:cubicBezTo>
                    <a:cubicBezTo>
                      <a:pt x="43849" y="93745"/>
                      <a:pt x="46873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7" y="69553"/>
                      <a:pt x="46873" y="72577"/>
                    </a:cubicBezTo>
                    <a:cubicBezTo>
                      <a:pt x="42337" y="75601"/>
                      <a:pt x="37800" y="75601"/>
                      <a:pt x="33265" y="75601"/>
                    </a:cubicBezTo>
                    <a:cubicBezTo>
                      <a:pt x="27217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7217" y="0"/>
                      <a:pt x="33265" y="0"/>
                    </a:cubicBezTo>
                    <a:cubicBezTo>
                      <a:pt x="37800" y="0"/>
                      <a:pt x="43849" y="1512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7" y="15120"/>
                      <a:pt x="31752" y="16632"/>
                      <a:pt x="28729" y="18144"/>
                    </a:cubicBezTo>
                    <a:cubicBezTo>
                      <a:pt x="25705" y="19656"/>
                      <a:pt x="24192" y="22680"/>
                      <a:pt x="21169" y="25704"/>
                    </a:cubicBezTo>
                    <a:cubicBezTo>
                      <a:pt x="19657" y="28728"/>
                      <a:pt x="18144" y="33264"/>
                      <a:pt x="18144" y="37800"/>
                    </a:cubicBezTo>
                    <a:cubicBezTo>
                      <a:pt x="18144" y="42336"/>
                      <a:pt x="19657" y="45361"/>
                      <a:pt x="21169" y="49896"/>
                    </a:cubicBezTo>
                    <a:cubicBezTo>
                      <a:pt x="22680" y="52921"/>
                      <a:pt x="25705" y="55944"/>
                      <a:pt x="28729" y="57457"/>
                    </a:cubicBezTo>
                    <a:cubicBezTo>
                      <a:pt x="31752" y="58969"/>
                      <a:pt x="34777" y="60481"/>
                      <a:pt x="37800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ubicBezTo>
                      <a:pt x="49897" y="55944"/>
                      <a:pt x="52921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3264"/>
                      <a:pt x="55945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7" name="Forma Livre: Forma 1036">
                <a:extLst>
                  <a:ext uri="{FF2B5EF4-FFF2-40B4-BE49-F238E27FC236}">
                    <a16:creationId xmlns:a16="http://schemas.microsoft.com/office/drawing/2014/main" id="{67E3EB50-790A-4B97-8D97-1A787A73B58E}"/>
                  </a:ext>
                </a:extLst>
              </p:cNvPr>
              <p:cNvSpPr/>
              <p:nvPr/>
            </p:nvSpPr>
            <p:spPr>
              <a:xfrm>
                <a:off x="7849037" y="7825895"/>
                <a:ext cx="37800" cy="102817"/>
              </a:xfrm>
              <a:custGeom>
                <a:avLst/>
                <a:gdLst>
                  <a:gd name="connsiteX0" fmla="*/ 37800 w 37800"/>
                  <a:gd name="connsiteY0" fmla="*/ 45361 h 102817"/>
                  <a:gd name="connsiteX1" fmla="*/ 25705 w 37800"/>
                  <a:gd name="connsiteY1" fmla="*/ 45361 h 102817"/>
                  <a:gd name="connsiteX2" fmla="*/ 25705 w 37800"/>
                  <a:gd name="connsiteY2" fmla="*/ 102818 h 102817"/>
                  <a:gd name="connsiteX3" fmla="*/ 7560 w 37800"/>
                  <a:gd name="connsiteY3" fmla="*/ 102818 h 102817"/>
                  <a:gd name="connsiteX4" fmla="*/ 7560 w 37800"/>
                  <a:gd name="connsiteY4" fmla="*/ 45361 h 102817"/>
                  <a:gd name="connsiteX5" fmla="*/ 0 w 37800"/>
                  <a:gd name="connsiteY5" fmla="*/ 45361 h 102817"/>
                  <a:gd name="connsiteX6" fmla="*/ 0 w 37800"/>
                  <a:gd name="connsiteY6" fmla="*/ 30240 h 102817"/>
                  <a:gd name="connsiteX7" fmla="*/ 7560 w 37800"/>
                  <a:gd name="connsiteY7" fmla="*/ 30240 h 102817"/>
                  <a:gd name="connsiteX8" fmla="*/ 7560 w 37800"/>
                  <a:gd name="connsiteY8" fmla="*/ 25705 h 102817"/>
                  <a:gd name="connsiteX9" fmla="*/ 15120 w 37800"/>
                  <a:gd name="connsiteY9" fmla="*/ 6048 h 102817"/>
                  <a:gd name="connsiteX10" fmla="*/ 37800 w 37800"/>
                  <a:gd name="connsiteY10" fmla="*/ 0 h 102817"/>
                  <a:gd name="connsiteX11" fmla="*/ 37800 w 37800"/>
                  <a:gd name="connsiteY11" fmla="*/ 15120 h 102817"/>
                  <a:gd name="connsiteX12" fmla="*/ 28729 w 37800"/>
                  <a:gd name="connsiteY12" fmla="*/ 16632 h 102817"/>
                  <a:gd name="connsiteX13" fmla="*/ 25705 w 37800"/>
                  <a:gd name="connsiteY13" fmla="*/ 25705 h 102817"/>
                  <a:gd name="connsiteX14" fmla="*/ 25705 w 37800"/>
                  <a:gd name="connsiteY14" fmla="*/ 28729 h 102817"/>
                  <a:gd name="connsiteX15" fmla="*/ 37800 w 37800"/>
                  <a:gd name="connsiteY15" fmla="*/ 28729 h 102817"/>
                  <a:gd name="connsiteX16" fmla="*/ 37800 w 37800"/>
                  <a:gd name="connsiteY16" fmla="*/ 45361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2817">
                    <a:moveTo>
                      <a:pt x="37800" y="45361"/>
                    </a:moveTo>
                    <a:lnTo>
                      <a:pt x="25705" y="45361"/>
                    </a:lnTo>
                    <a:lnTo>
                      <a:pt x="25705" y="102818"/>
                    </a:lnTo>
                    <a:lnTo>
                      <a:pt x="7560" y="102818"/>
                    </a:lnTo>
                    <a:lnTo>
                      <a:pt x="7560" y="45361"/>
                    </a:lnTo>
                    <a:lnTo>
                      <a:pt x="0" y="45361"/>
                    </a:lnTo>
                    <a:lnTo>
                      <a:pt x="0" y="30240"/>
                    </a:lnTo>
                    <a:lnTo>
                      <a:pt x="7560" y="30240"/>
                    </a:lnTo>
                    <a:lnTo>
                      <a:pt x="7560" y="25705"/>
                    </a:lnTo>
                    <a:cubicBezTo>
                      <a:pt x="7560" y="16632"/>
                      <a:pt x="10584" y="10584"/>
                      <a:pt x="15120" y="6048"/>
                    </a:cubicBezTo>
                    <a:cubicBezTo>
                      <a:pt x="19657" y="1512"/>
                      <a:pt x="27217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2"/>
                    </a:cubicBezTo>
                    <a:cubicBezTo>
                      <a:pt x="27217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5361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8" name="Forma Livre: Forma 1037">
                <a:extLst>
                  <a:ext uri="{FF2B5EF4-FFF2-40B4-BE49-F238E27FC236}">
                    <a16:creationId xmlns:a16="http://schemas.microsoft.com/office/drawing/2014/main" id="{A03CCD84-9182-882F-17DF-6926CE0088CB}"/>
                  </a:ext>
                </a:extLst>
              </p:cNvPr>
              <p:cNvSpPr/>
              <p:nvPr/>
            </p:nvSpPr>
            <p:spPr>
              <a:xfrm>
                <a:off x="7892886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6872 w 75600"/>
                  <a:gd name="connsiteY13" fmla="*/ 57457 h 76003"/>
                  <a:gd name="connsiteX14" fmla="*/ 54432 w 75600"/>
                  <a:gd name="connsiteY14" fmla="*/ 49896 h 76003"/>
                  <a:gd name="connsiteX15" fmla="*/ 57457 w 75600"/>
                  <a:gd name="connsiteY15" fmla="*/ 37800 h 76003"/>
                  <a:gd name="connsiteX16" fmla="*/ 51409 w 75600"/>
                  <a:gd name="connsiteY16" fmla="*/ 21168 h 76003"/>
                  <a:gd name="connsiteX17" fmla="*/ 37800 w 75600"/>
                  <a:gd name="connsiteY17" fmla="*/ 15120 h 76003"/>
                  <a:gd name="connsiteX18" fmla="*/ 24192 w 75600"/>
                  <a:gd name="connsiteY18" fmla="*/ 21168 h 76003"/>
                  <a:gd name="connsiteX19" fmla="*/ 18144 w 75600"/>
                  <a:gd name="connsiteY19" fmla="*/ 37800 h 76003"/>
                  <a:gd name="connsiteX20" fmla="*/ 22680 w 75600"/>
                  <a:gd name="connsiteY20" fmla="*/ 54433 h 76003"/>
                  <a:gd name="connsiteX21" fmla="*/ 36288 w 75600"/>
                  <a:gd name="connsiteY21" fmla="*/ 60481 h 76003"/>
                  <a:gd name="connsiteX22" fmla="*/ 46872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3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4"/>
                      <a:pt x="51409" y="52921"/>
                      <a:pt x="54432" y="49896"/>
                    </a:cubicBezTo>
                    <a:cubicBezTo>
                      <a:pt x="55944" y="46873"/>
                      <a:pt x="57457" y="42336"/>
                      <a:pt x="57457" y="37800"/>
                    </a:cubicBezTo>
                    <a:cubicBezTo>
                      <a:pt x="57457" y="30240"/>
                      <a:pt x="55944" y="25704"/>
                      <a:pt x="51409" y="21168"/>
                    </a:cubicBezTo>
                    <a:cubicBezTo>
                      <a:pt x="48384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39" name="Forma Livre: Forma 1038">
                <a:extLst>
                  <a:ext uri="{FF2B5EF4-FFF2-40B4-BE49-F238E27FC236}">
                    <a16:creationId xmlns:a16="http://schemas.microsoft.com/office/drawing/2014/main" id="{FF77C3D8-32BB-38EF-33D5-B951E1AA62B6}"/>
                  </a:ext>
                </a:extLst>
              </p:cNvPr>
              <p:cNvSpPr/>
              <p:nvPr/>
            </p:nvSpPr>
            <p:spPr>
              <a:xfrm>
                <a:off x="7982095" y="7854623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8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0" name="Forma Livre: Forma 1039">
                <a:extLst>
                  <a:ext uri="{FF2B5EF4-FFF2-40B4-BE49-F238E27FC236}">
                    <a16:creationId xmlns:a16="http://schemas.microsoft.com/office/drawing/2014/main" id="{74A2A1CE-8FF0-0092-A611-C81CC9B4288A}"/>
                  </a:ext>
                </a:extLst>
              </p:cNvPr>
              <p:cNvSpPr/>
              <p:nvPr/>
            </p:nvSpPr>
            <p:spPr>
              <a:xfrm>
                <a:off x="8062231" y="7853111"/>
                <a:ext cx="75600" cy="76003"/>
              </a:xfrm>
              <a:custGeom>
                <a:avLst/>
                <a:gdLst>
                  <a:gd name="connsiteX0" fmla="*/ 18144 w 75600"/>
                  <a:gd name="connsiteY0" fmla="*/ 71065 h 76003"/>
                  <a:gd name="connsiteX1" fmla="*/ 4536 w 75600"/>
                  <a:gd name="connsiteY1" fmla="*/ 57457 h 76003"/>
                  <a:gd name="connsiteX2" fmla="*/ 0 w 75600"/>
                  <a:gd name="connsiteY2" fmla="*/ 37800 h 76003"/>
                  <a:gd name="connsiteX3" fmla="*/ 4536 w 75600"/>
                  <a:gd name="connsiteY3" fmla="*/ 18144 h 76003"/>
                  <a:gd name="connsiteX4" fmla="*/ 18144 w 75600"/>
                  <a:gd name="connsiteY4" fmla="*/ 4536 h 76003"/>
                  <a:gd name="connsiteX5" fmla="*/ 37800 w 75600"/>
                  <a:gd name="connsiteY5" fmla="*/ 0 h 76003"/>
                  <a:gd name="connsiteX6" fmla="*/ 57457 w 75600"/>
                  <a:gd name="connsiteY6" fmla="*/ 4536 h 76003"/>
                  <a:gd name="connsiteX7" fmla="*/ 71065 w 75600"/>
                  <a:gd name="connsiteY7" fmla="*/ 18144 h 76003"/>
                  <a:gd name="connsiteX8" fmla="*/ 75601 w 75600"/>
                  <a:gd name="connsiteY8" fmla="*/ 37800 h 76003"/>
                  <a:gd name="connsiteX9" fmla="*/ 71065 w 75600"/>
                  <a:gd name="connsiteY9" fmla="*/ 57457 h 76003"/>
                  <a:gd name="connsiteX10" fmla="*/ 57457 w 75600"/>
                  <a:gd name="connsiteY10" fmla="*/ 71065 h 76003"/>
                  <a:gd name="connsiteX11" fmla="*/ 37800 w 75600"/>
                  <a:gd name="connsiteY11" fmla="*/ 75601 h 76003"/>
                  <a:gd name="connsiteX12" fmla="*/ 18144 w 75600"/>
                  <a:gd name="connsiteY12" fmla="*/ 71065 h 76003"/>
                  <a:gd name="connsiteX13" fmla="*/ 45361 w 75600"/>
                  <a:gd name="connsiteY13" fmla="*/ 57457 h 76003"/>
                  <a:gd name="connsiteX14" fmla="*/ 52921 w 75600"/>
                  <a:gd name="connsiteY14" fmla="*/ 49896 h 76003"/>
                  <a:gd name="connsiteX15" fmla="*/ 55945 w 75600"/>
                  <a:gd name="connsiteY15" fmla="*/ 37800 h 76003"/>
                  <a:gd name="connsiteX16" fmla="*/ 49897 w 75600"/>
                  <a:gd name="connsiteY16" fmla="*/ 21168 h 76003"/>
                  <a:gd name="connsiteX17" fmla="*/ 36288 w 75600"/>
                  <a:gd name="connsiteY17" fmla="*/ 15120 h 76003"/>
                  <a:gd name="connsiteX18" fmla="*/ 22680 w 75600"/>
                  <a:gd name="connsiteY18" fmla="*/ 21168 h 76003"/>
                  <a:gd name="connsiteX19" fmla="*/ 16632 w 75600"/>
                  <a:gd name="connsiteY19" fmla="*/ 37800 h 76003"/>
                  <a:gd name="connsiteX20" fmla="*/ 21168 w 75600"/>
                  <a:gd name="connsiteY20" fmla="*/ 54433 h 76003"/>
                  <a:gd name="connsiteX21" fmla="*/ 34777 w 75600"/>
                  <a:gd name="connsiteY21" fmla="*/ 60481 h 76003"/>
                  <a:gd name="connsiteX22" fmla="*/ 45361 w 75600"/>
                  <a:gd name="connsiteY22" fmla="*/ 57457 h 7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003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3"/>
                      <a:pt x="22680" y="74089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5" y="55944"/>
                      <a:pt x="49897" y="52921"/>
                      <a:pt x="52921" y="49896"/>
                    </a:cubicBezTo>
                    <a:cubicBezTo>
                      <a:pt x="54433" y="46873"/>
                      <a:pt x="55945" y="42336"/>
                      <a:pt x="55945" y="37800"/>
                    </a:cubicBezTo>
                    <a:cubicBezTo>
                      <a:pt x="55945" y="30240"/>
                      <a:pt x="54433" y="25704"/>
                      <a:pt x="49897" y="21168"/>
                    </a:cubicBezTo>
                    <a:cubicBezTo>
                      <a:pt x="46873" y="18144"/>
                      <a:pt x="42337" y="15120"/>
                      <a:pt x="36288" y="15120"/>
                    </a:cubicBezTo>
                    <a:cubicBezTo>
                      <a:pt x="30240" y="15120"/>
                      <a:pt x="27217" y="16632"/>
                      <a:pt x="22680" y="21168"/>
                    </a:cubicBezTo>
                    <a:cubicBezTo>
                      <a:pt x="19657" y="24192"/>
                      <a:pt x="16632" y="30240"/>
                      <a:pt x="16632" y="37800"/>
                    </a:cubicBezTo>
                    <a:cubicBezTo>
                      <a:pt x="16632" y="45361"/>
                      <a:pt x="18144" y="49896"/>
                      <a:pt x="21168" y="54433"/>
                    </a:cubicBezTo>
                    <a:cubicBezTo>
                      <a:pt x="24192" y="57457"/>
                      <a:pt x="28728" y="60481"/>
                      <a:pt x="34777" y="60481"/>
                    </a:cubicBezTo>
                    <a:cubicBezTo>
                      <a:pt x="39313" y="60481"/>
                      <a:pt x="42337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1" name="Forma Livre: Forma 1040">
                <a:extLst>
                  <a:ext uri="{FF2B5EF4-FFF2-40B4-BE49-F238E27FC236}">
                    <a16:creationId xmlns:a16="http://schemas.microsoft.com/office/drawing/2014/main" id="{DDEA593F-424A-07B5-AFEB-4D5C44947174}"/>
                  </a:ext>
                </a:extLst>
              </p:cNvPr>
              <p:cNvSpPr/>
              <p:nvPr/>
            </p:nvSpPr>
            <p:spPr>
              <a:xfrm>
                <a:off x="8142369" y="7856135"/>
                <a:ext cx="108865" cy="72577"/>
              </a:xfrm>
              <a:custGeom>
                <a:avLst/>
                <a:gdLst>
                  <a:gd name="connsiteX0" fmla="*/ 108865 w 108865"/>
                  <a:gd name="connsiteY0" fmla="*/ 0 h 72577"/>
                  <a:gd name="connsiteX1" fmla="*/ 87697 w 108865"/>
                  <a:gd name="connsiteY1" fmla="*/ 72577 h 72577"/>
                  <a:gd name="connsiteX2" fmla="*/ 68041 w 108865"/>
                  <a:gd name="connsiteY2" fmla="*/ 72577 h 72577"/>
                  <a:gd name="connsiteX3" fmla="*/ 54432 w 108865"/>
                  <a:gd name="connsiteY3" fmla="*/ 21169 h 72577"/>
                  <a:gd name="connsiteX4" fmla="*/ 40824 w 108865"/>
                  <a:gd name="connsiteY4" fmla="*/ 72577 h 72577"/>
                  <a:gd name="connsiteX5" fmla="*/ 21168 w 108865"/>
                  <a:gd name="connsiteY5" fmla="*/ 72577 h 72577"/>
                  <a:gd name="connsiteX6" fmla="*/ 0 w 108865"/>
                  <a:gd name="connsiteY6" fmla="*/ 0 h 72577"/>
                  <a:gd name="connsiteX7" fmla="*/ 18144 w 108865"/>
                  <a:gd name="connsiteY7" fmla="*/ 0 h 72577"/>
                  <a:gd name="connsiteX8" fmla="*/ 31752 w 108865"/>
                  <a:gd name="connsiteY8" fmla="*/ 55945 h 72577"/>
                  <a:gd name="connsiteX9" fmla="*/ 45361 w 108865"/>
                  <a:gd name="connsiteY9" fmla="*/ 0 h 72577"/>
                  <a:gd name="connsiteX10" fmla="*/ 65017 w 108865"/>
                  <a:gd name="connsiteY10" fmla="*/ 0 h 72577"/>
                  <a:gd name="connsiteX11" fmla="*/ 78625 w 108865"/>
                  <a:gd name="connsiteY11" fmla="*/ 55945 h 72577"/>
                  <a:gd name="connsiteX12" fmla="*/ 92233 w 108865"/>
                  <a:gd name="connsiteY12" fmla="*/ 0 h 72577"/>
                  <a:gd name="connsiteX13" fmla="*/ 108865 w 108865"/>
                  <a:gd name="connsiteY13" fmla="*/ 0 h 72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8865" h="72577">
                    <a:moveTo>
                      <a:pt x="108865" y="0"/>
                    </a:moveTo>
                    <a:lnTo>
                      <a:pt x="87697" y="72577"/>
                    </a:lnTo>
                    <a:lnTo>
                      <a:pt x="68041" y="72577"/>
                    </a:lnTo>
                    <a:lnTo>
                      <a:pt x="54432" y="21169"/>
                    </a:lnTo>
                    <a:lnTo>
                      <a:pt x="40824" y="72577"/>
                    </a:lnTo>
                    <a:lnTo>
                      <a:pt x="21168" y="72577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31752" y="55945"/>
                    </a:lnTo>
                    <a:lnTo>
                      <a:pt x="45361" y="0"/>
                    </a:lnTo>
                    <a:lnTo>
                      <a:pt x="65017" y="0"/>
                    </a:lnTo>
                    <a:lnTo>
                      <a:pt x="78625" y="55945"/>
                    </a:lnTo>
                    <a:lnTo>
                      <a:pt x="92233" y="0"/>
                    </a:lnTo>
                    <a:lnTo>
                      <a:pt x="10886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2" name="Forma Livre: Forma 1041">
                <a:extLst>
                  <a:ext uri="{FF2B5EF4-FFF2-40B4-BE49-F238E27FC236}">
                    <a16:creationId xmlns:a16="http://schemas.microsoft.com/office/drawing/2014/main" id="{E04EF13A-800E-6639-C4C4-A2A6C89617AA}"/>
                  </a:ext>
                </a:extLst>
              </p:cNvPr>
              <p:cNvSpPr/>
              <p:nvPr/>
            </p:nvSpPr>
            <p:spPr>
              <a:xfrm>
                <a:off x="8260306" y="7853111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8" y="16632"/>
                      <a:pt x="39313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3" y="0"/>
                    </a:cubicBezTo>
                    <a:cubicBezTo>
                      <a:pt x="49896" y="1512"/>
                      <a:pt x="57457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3" name="Forma Livre: Forma 1042">
                <a:extLst>
                  <a:ext uri="{FF2B5EF4-FFF2-40B4-BE49-F238E27FC236}">
                    <a16:creationId xmlns:a16="http://schemas.microsoft.com/office/drawing/2014/main" id="{8EDC845B-6968-3563-CACF-7AD9D75B95D8}"/>
                  </a:ext>
                </a:extLst>
              </p:cNvPr>
              <p:cNvSpPr/>
              <p:nvPr/>
            </p:nvSpPr>
            <p:spPr>
              <a:xfrm>
                <a:off x="8379756" y="7856135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7 w 68040"/>
                  <a:gd name="connsiteY2" fmla="*/ 72577 h 74089"/>
                  <a:gd name="connsiteX3" fmla="*/ 49897 w 68040"/>
                  <a:gd name="connsiteY3" fmla="*/ 63505 h 74089"/>
                  <a:gd name="connsiteX4" fmla="*/ 40825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2 h 74089"/>
                  <a:gd name="connsiteX10" fmla="*/ 18144 w 68040"/>
                  <a:gd name="connsiteY10" fmla="*/ 1512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7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2 h 74089"/>
                  <a:gd name="connsiteX17" fmla="*/ 68041 w 68040"/>
                  <a:gd name="connsiteY17" fmla="*/ 151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7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4" name="Forma Livre: Forma 1043">
                <a:extLst>
                  <a:ext uri="{FF2B5EF4-FFF2-40B4-BE49-F238E27FC236}">
                    <a16:creationId xmlns:a16="http://schemas.microsoft.com/office/drawing/2014/main" id="{95D9D470-87E8-FDEA-5A98-9C19A3B4101B}"/>
                  </a:ext>
                </a:extLst>
              </p:cNvPr>
              <p:cNvSpPr/>
              <p:nvPr/>
            </p:nvSpPr>
            <p:spPr>
              <a:xfrm>
                <a:off x="8462917" y="7853111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3 w 61992"/>
                  <a:gd name="connsiteY6" fmla="*/ 60481 h 75737"/>
                  <a:gd name="connsiteX7" fmla="*/ 42337 w 61992"/>
                  <a:gd name="connsiteY7" fmla="*/ 54433 h 75737"/>
                  <a:gd name="connsiteX8" fmla="*/ 39313 w 61992"/>
                  <a:gd name="connsiteY8" fmla="*/ 48384 h 75737"/>
                  <a:gd name="connsiteX9" fmla="*/ 27217 w 61992"/>
                  <a:gd name="connsiteY9" fmla="*/ 43848 h 75737"/>
                  <a:gd name="connsiteX10" fmla="*/ 13608 w 61992"/>
                  <a:gd name="connsiteY10" fmla="*/ 39313 h 75737"/>
                  <a:gd name="connsiteX11" fmla="*/ 4536 w 61992"/>
                  <a:gd name="connsiteY11" fmla="*/ 33264 h 75737"/>
                  <a:gd name="connsiteX12" fmla="*/ 1512 w 61992"/>
                  <a:gd name="connsiteY12" fmla="*/ 21168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9 w 61992"/>
                  <a:gd name="connsiteY16" fmla="*/ 6048 h 75737"/>
                  <a:gd name="connsiteX17" fmla="*/ 60481 w 61992"/>
                  <a:gd name="connsiteY17" fmla="*/ 24192 h 75737"/>
                  <a:gd name="connsiteX18" fmla="*/ 42337 w 61992"/>
                  <a:gd name="connsiteY18" fmla="*/ 24192 h 75737"/>
                  <a:gd name="connsiteX19" fmla="*/ 39313 w 61992"/>
                  <a:gd name="connsiteY19" fmla="*/ 16632 h 75737"/>
                  <a:gd name="connsiteX20" fmla="*/ 30240 w 61992"/>
                  <a:gd name="connsiteY20" fmla="*/ 13608 h 75737"/>
                  <a:gd name="connsiteX21" fmla="*/ 22680 w 61992"/>
                  <a:gd name="connsiteY21" fmla="*/ 15120 h 75737"/>
                  <a:gd name="connsiteX22" fmla="*/ 19657 w 61992"/>
                  <a:gd name="connsiteY22" fmla="*/ 19656 h 75737"/>
                  <a:gd name="connsiteX23" fmla="*/ 22680 w 61992"/>
                  <a:gd name="connsiteY23" fmla="*/ 25704 h 75737"/>
                  <a:gd name="connsiteX24" fmla="*/ 34777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4 h 75737"/>
                  <a:gd name="connsiteX27" fmla="*/ 61993 w 61992"/>
                  <a:gd name="connsiteY27" fmla="*/ 52921 h 75737"/>
                  <a:gd name="connsiteX28" fmla="*/ 58969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4"/>
                      <a:pt x="22680" y="58969"/>
                    </a:cubicBezTo>
                    <a:cubicBezTo>
                      <a:pt x="25705" y="60481"/>
                      <a:pt x="28728" y="61993"/>
                      <a:pt x="31752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7800" y="46873"/>
                      <a:pt x="33265" y="45361"/>
                      <a:pt x="27217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7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2" y="13608"/>
                      <a:pt x="22680" y="15120"/>
                    </a:cubicBezTo>
                    <a:cubicBezTo>
                      <a:pt x="21168" y="16632"/>
                      <a:pt x="19657" y="18144"/>
                      <a:pt x="19657" y="19656"/>
                    </a:cubicBezTo>
                    <a:cubicBezTo>
                      <a:pt x="19657" y="22680"/>
                      <a:pt x="21168" y="24192"/>
                      <a:pt x="22680" y="25704"/>
                    </a:cubicBezTo>
                    <a:cubicBezTo>
                      <a:pt x="25705" y="27216"/>
                      <a:pt x="28728" y="28728"/>
                      <a:pt x="34777" y="30240"/>
                    </a:cubicBezTo>
                    <a:cubicBezTo>
                      <a:pt x="39313" y="31752"/>
                      <a:pt x="43848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5705" y="77113"/>
                      <a:pt x="19657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1045" name="Forma Livre: Forma 1044">
                <a:extLst>
                  <a:ext uri="{FF2B5EF4-FFF2-40B4-BE49-F238E27FC236}">
                    <a16:creationId xmlns:a16="http://schemas.microsoft.com/office/drawing/2014/main" id="{D42D74C3-4C9B-0CE8-DD4A-12D15086CB88}"/>
                  </a:ext>
                </a:extLst>
              </p:cNvPr>
              <p:cNvSpPr/>
              <p:nvPr/>
            </p:nvSpPr>
            <p:spPr>
              <a:xfrm>
                <a:off x="8533982" y="785159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4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4" y="21168"/>
                    </a:cubicBezTo>
                    <a:cubicBezTo>
                      <a:pt x="45361" y="18144"/>
                      <a:pt x="40824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5" name="Gráfico 12">
              <a:extLst>
                <a:ext uri="{FF2B5EF4-FFF2-40B4-BE49-F238E27FC236}">
                  <a16:creationId xmlns:a16="http://schemas.microsoft.com/office/drawing/2014/main" id="{09928846-E3CC-FBAD-136B-117BFE25AB72}"/>
                </a:ext>
              </a:extLst>
            </p:cNvPr>
            <p:cNvGrpSpPr/>
            <p:nvPr/>
          </p:nvGrpSpPr>
          <p:grpSpPr>
            <a:xfrm>
              <a:off x="13391438" y="6809241"/>
              <a:ext cx="599240" cy="228477"/>
              <a:chOff x="10966821" y="7676205"/>
              <a:chExt cx="662264" cy="252507"/>
            </a:xfrm>
            <a:solidFill>
              <a:srgbClr val="187934"/>
            </a:solidFill>
          </p:grpSpPr>
          <p:sp>
            <p:nvSpPr>
              <p:cNvPr id="978" name="Forma Livre: Forma 977">
                <a:extLst>
                  <a:ext uri="{FF2B5EF4-FFF2-40B4-BE49-F238E27FC236}">
                    <a16:creationId xmlns:a16="http://schemas.microsoft.com/office/drawing/2014/main" id="{4E24C61A-0655-99B5-4376-4FCFEEE0007E}"/>
                  </a:ext>
                </a:extLst>
              </p:cNvPr>
              <p:cNvSpPr/>
              <p:nvPr/>
            </p:nvSpPr>
            <p:spPr>
              <a:xfrm>
                <a:off x="10966821" y="7676205"/>
                <a:ext cx="90721" cy="90721"/>
              </a:xfrm>
              <a:custGeom>
                <a:avLst/>
                <a:gdLst>
                  <a:gd name="connsiteX0" fmla="*/ 6048 w 90721"/>
                  <a:gd name="connsiteY0" fmla="*/ 22680 h 90721"/>
                  <a:gd name="connsiteX1" fmla="*/ 22680 w 90721"/>
                  <a:gd name="connsiteY1" fmla="*/ 6048 h 90721"/>
                  <a:gd name="connsiteX2" fmla="*/ 46872 w 90721"/>
                  <a:gd name="connsiteY2" fmla="*/ 0 h 90721"/>
                  <a:gd name="connsiteX3" fmla="*/ 74089 w 90721"/>
                  <a:gd name="connsiteY3" fmla="*/ 7560 h 90721"/>
                  <a:gd name="connsiteX4" fmla="*/ 90721 w 90721"/>
                  <a:gd name="connsiteY4" fmla="*/ 28728 h 90721"/>
                  <a:gd name="connsiteX5" fmla="*/ 69553 w 90721"/>
                  <a:gd name="connsiteY5" fmla="*/ 28728 h 90721"/>
                  <a:gd name="connsiteX6" fmla="*/ 60481 w 90721"/>
                  <a:gd name="connsiteY6" fmla="*/ 18144 h 90721"/>
                  <a:gd name="connsiteX7" fmla="*/ 46872 w 90721"/>
                  <a:gd name="connsiteY7" fmla="*/ 15120 h 90721"/>
                  <a:gd name="connsiteX8" fmla="*/ 33265 w 90721"/>
                  <a:gd name="connsiteY8" fmla="*/ 18144 h 90721"/>
                  <a:gd name="connsiteX9" fmla="*/ 24192 w 90721"/>
                  <a:gd name="connsiteY9" fmla="*/ 28728 h 90721"/>
                  <a:gd name="connsiteX10" fmla="*/ 21169 w 90721"/>
                  <a:gd name="connsiteY10" fmla="*/ 45361 h 90721"/>
                  <a:gd name="connsiteX11" fmla="*/ 24192 w 90721"/>
                  <a:gd name="connsiteY11" fmla="*/ 61993 h 90721"/>
                  <a:gd name="connsiteX12" fmla="*/ 33265 w 90721"/>
                  <a:gd name="connsiteY12" fmla="*/ 72577 h 90721"/>
                  <a:gd name="connsiteX13" fmla="*/ 46872 w 90721"/>
                  <a:gd name="connsiteY13" fmla="*/ 75601 h 90721"/>
                  <a:gd name="connsiteX14" fmla="*/ 60481 w 90721"/>
                  <a:gd name="connsiteY14" fmla="*/ 72577 h 90721"/>
                  <a:gd name="connsiteX15" fmla="*/ 69553 w 90721"/>
                  <a:gd name="connsiteY15" fmla="*/ 61993 h 90721"/>
                  <a:gd name="connsiteX16" fmla="*/ 90721 w 90721"/>
                  <a:gd name="connsiteY16" fmla="*/ 61993 h 90721"/>
                  <a:gd name="connsiteX17" fmla="*/ 74089 w 90721"/>
                  <a:gd name="connsiteY17" fmla="*/ 83161 h 90721"/>
                  <a:gd name="connsiteX18" fmla="*/ 46872 w 90721"/>
                  <a:gd name="connsiteY18" fmla="*/ 90721 h 90721"/>
                  <a:gd name="connsiteX19" fmla="*/ 22680 w 90721"/>
                  <a:gd name="connsiteY19" fmla="*/ 84673 h 90721"/>
                  <a:gd name="connsiteX20" fmla="*/ 6048 w 90721"/>
                  <a:gd name="connsiteY20" fmla="*/ 68041 h 90721"/>
                  <a:gd name="connsiteX21" fmla="*/ 0 w 90721"/>
                  <a:gd name="connsiteY21" fmla="*/ 43848 h 90721"/>
                  <a:gd name="connsiteX22" fmla="*/ 6048 w 90721"/>
                  <a:gd name="connsiteY22" fmla="*/ 22680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721" h="90721">
                    <a:moveTo>
                      <a:pt x="6048" y="22680"/>
                    </a:moveTo>
                    <a:cubicBezTo>
                      <a:pt x="10584" y="15120"/>
                      <a:pt x="15120" y="10584"/>
                      <a:pt x="22680" y="6048"/>
                    </a:cubicBezTo>
                    <a:cubicBezTo>
                      <a:pt x="30240" y="1512"/>
                      <a:pt x="37800" y="0"/>
                      <a:pt x="46872" y="0"/>
                    </a:cubicBezTo>
                    <a:cubicBezTo>
                      <a:pt x="57457" y="0"/>
                      <a:pt x="66529" y="3024"/>
                      <a:pt x="74089" y="7560"/>
                    </a:cubicBezTo>
                    <a:cubicBezTo>
                      <a:pt x="81649" y="12096"/>
                      <a:pt x="87697" y="19657"/>
                      <a:pt x="90721" y="28728"/>
                    </a:cubicBezTo>
                    <a:lnTo>
                      <a:pt x="69553" y="28728"/>
                    </a:lnTo>
                    <a:cubicBezTo>
                      <a:pt x="68041" y="24192"/>
                      <a:pt x="65017" y="21168"/>
                      <a:pt x="60481" y="18144"/>
                    </a:cubicBezTo>
                    <a:cubicBezTo>
                      <a:pt x="55945" y="16632"/>
                      <a:pt x="52921" y="15120"/>
                      <a:pt x="46872" y="15120"/>
                    </a:cubicBezTo>
                    <a:cubicBezTo>
                      <a:pt x="40825" y="15120"/>
                      <a:pt x="36289" y="16632"/>
                      <a:pt x="33265" y="18144"/>
                    </a:cubicBezTo>
                    <a:cubicBezTo>
                      <a:pt x="28729" y="21168"/>
                      <a:pt x="25705" y="24192"/>
                      <a:pt x="24192" y="28728"/>
                    </a:cubicBezTo>
                    <a:cubicBezTo>
                      <a:pt x="21169" y="33265"/>
                      <a:pt x="21169" y="39313"/>
                      <a:pt x="21169" y="45361"/>
                    </a:cubicBezTo>
                    <a:cubicBezTo>
                      <a:pt x="21169" y="51409"/>
                      <a:pt x="22680" y="57457"/>
                      <a:pt x="24192" y="61993"/>
                    </a:cubicBezTo>
                    <a:cubicBezTo>
                      <a:pt x="27216" y="66529"/>
                      <a:pt x="30240" y="69553"/>
                      <a:pt x="33265" y="72577"/>
                    </a:cubicBezTo>
                    <a:cubicBezTo>
                      <a:pt x="36289" y="75601"/>
                      <a:pt x="42336" y="75601"/>
                      <a:pt x="46872" y="75601"/>
                    </a:cubicBezTo>
                    <a:cubicBezTo>
                      <a:pt x="51409" y="75601"/>
                      <a:pt x="55945" y="74089"/>
                      <a:pt x="60481" y="72577"/>
                    </a:cubicBezTo>
                    <a:cubicBezTo>
                      <a:pt x="65017" y="71065"/>
                      <a:pt x="66529" y="66529"/>
                      <a:pt x="69553" y="61993"/>
                    </a:cubicBezTo>
                    <a:lnTo>
                      <a:pt x="90721" y="61993"/>
                    </a:lnTo>
                    <a:cubicBezTo>
                      <a:pt x="87697" y="71065"/>
                      <a:pt x="81649" y="78625"/>
                      <a:pt x="74089" y="83161"/>
                    </a:cubicBezTo>
                    <a:cubicBezTo>
                      <a:pt x="66529" y="87697"/>
                      <a:pt x="57457" y="90721"/>
                      <a:pt x="46872" y="90721"/>
                    </a:cubicBezTo>
                    <a:cubicBezTo>
                      <a:pt x="37800" y="90721"/>
                      <a:pt x="30240" y="89209"/>
                      <a:pt x="22680" y="84673"/>
                    </a:cubicBezTo>
                    <a:cubicBezTo>
                      <a:pt x="15120" y="80137"/>
                      <a:pt x="10584" y="75601"/>
                      <a:pt x="6048" y="68041"/>
                    </a:cubicBezTo>
                    <a:cubicBezTo>
                      <a:pt x="1512" y="60481"/>
                      <a:pt x="0" y="52921"/>
                      <a:pt x="0" y="43848"/>
                    </a:cubicBezTo>
                    <a:cubicBezTo>
                      <a:pt x="0" y="37800"/>
                      <a:pt x="3024" y="30240"/>
                      <a:pt x="6048" y="2268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9" name="Forma Livre: Forma 978">
                <a:extLst>
                  <a:ext uri="{FF2B5EF4-FFF2-40B4-BE49-F238E27FC236}">
                    <a16:creationId xmlns:a16="http://schemas.microsoft.com/office/drawing/2014/main" id="{BA8D2D68-8D08-5E1F-4DA4-F1D7268DAE3A}"/>
                  </a:ext>
                </a:extLst>
              </p:cNvPr>
              <p:cNvSpPr/>
              <p:nvPr/>
            </p:nvSpPr>
            <p:spPr>
              <a:xfrm>
                <a:off x="11068126" y="7695861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5944 h 75600"/>
                  <a:gd name="connsiteX14" fmla="*/ 54432 w 75600"/>
                  <a:gd name="connsiteY14" fmla="*/ 48384 h 75600"/>
                  <a:gd name="connsiteX15" fmla="*/ 57457 w 75600"/>
                  <a:gd name="connsiteY15" fmla="*/ 36288 h 75600"/>
                  <a:gd name="connsiteX16" fmla="*/ 51408 w 75600"/>
                  <a:gd name="connsiteY16" fmla="*/ 19656 h 75600"/>
                  <a:gd name="connsiteX17" fmla="*/ 37800 w 75600"/>
                  <a:gd name="connsiteY17" fmla="*/ 13608 h 75600"/>
                  <a:gd name="connsiteX18" fmla="*/ 24192 w 75600"/>
                  <a:gd name="connsiteY18" fmla="*/ 19656 h 75600"/>
                  <a:gd name="connsiteX19" fmla="*/ 18144 w 75600"/>
                  <a:gd name="connsiteY19" fmla="*/ 36288 h 75600"/>
                  <a:gd name="connsiteX20" fmla="*/ 22680 w 75600"/>
                  <a:gd name="connsiteY20" fmla="*/ 52921 h 75600"/>
                  <a:gd name="connsiteX21" fmla="*/ 36288 w 75600"/>
                  <a:gd name="connsiteY21" fmla="*/ 58969 h 75600"/>
                  <a:gd name="connsiteX22" fmla="*/ 46872 w 75600"/>
                  <a:gd name="connsiteY22" fmla="*/ 559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8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5944"/>
                    </a:moveTo>
                    <a:cubicBezTo>
                      <a:pt x="49896" y="54432"/>
                      <a:pt x="51408" y="51409"/>
                      <a:pt x="54432" y="48384"/>
                    </a:cubicBezTo>
                    <a:cubicBezTo>
                      <a:pt x="55945" y="45361"/>
                      <a:pt x="57457" y="40824"/>
                      <a:pt x="57457" y="36288"/>
                    </a:cubicBezTo>
                    <a:cubicBezTo>
                      <a:pt x="57457" y="28728"/>
                      <a:pt x="55945" y="24192"/>
                      <a:pt x="51408" y="19656"/>
                    </a:cubicBezTo>
                    <a:cubicBezTo>
                      <a:pt x="48385" y="16632"/>
                      <a:pt x="43848" y="13608"/>
                      <a:pt x="37800" y="13608"/>
                    </a:cubicBezTo>
                    <a:cubicBezTo>
                      <a:pt x="31752" y="13608"/>
                      <a:pt x="28728" y="15120"/>
                      <a:pt x="24192" y="19656"/>
                    </a:cubicBezTo>
                    <a:cubicBezTo>
                      <a:pt x="21168" y="22680"/>
                      <a:pt x="18144" y="28728"/>
                      <a:pt x="18144" y="36288"/>
                    </a:cubicBezTo>
                    <a:cubicBezTo>
                      <a:pt x="18144" y="43848"/>
                      <a:pt x="19656" y="48384"/>
                      <a:pt x="22680" y="52921"/>
                    </a:cubicBezTo>
                    <a:cubicBezTo>
                      <a:pt x="25705" y="55944"/>
                      <a:pt x="30240" y="58969"/>
                      <a:pt x="36288" y="58969"/>
                    </a:cubicBezTo>
                    <a:cubicBezTo>
                      <a:pt x="40825" y="58969"/>
                      <a:pt x="43848" y="57457"/>
                      <a:pt x="46872" y="5594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0" name="Forma Livre: Forma 979">
                <a:extLst>
                  <a:ext uri="{FF2B5EF4-FFF2-40B4-BE49-F238E27FC236}">
                    <a16:creationId xmlns:a16="http://schemas.microsoft.com/office/drawing/2014/main" id="{5CA87F0C-075D-867A-63EF-981AF4F515BE}"/>
                  </a:ext>
                </a:extLst>
              </p:cNvPr>
              <p:cNvSpPr/>
              <p:nvPr/>
            </p:nvSpPr>
            <p:spPr>
              <a:xfrm>
                <a:off x="11155823" y="7692837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5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8 h 75600"/>
                  <a:gd name="connsiteX6" fmla="*/ 86185 w 120961"/>
                  <a:gd name="connsiteY6" fmla="*/ 16632 h 75600"/>
                  <a:gd name="connsiteX7" fmla="*/ 74089 w 120961"/>
                  <a:gd name="connsiteY7" fmla="*/ 21168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2 w 120961"/>
                  <a:gd name="connsiteY12" fmla="*/ 21168 h 75600"/>
                  <a:gd name="connsiteX13" fmla="*/ 34776 w 120961"/>
                  <a:gd name="connsiteY13" fmla="*/ 16632 h 75600"/>
                  <a:gd name="connsiteX14" fmla="*/ 22680 w 120961"/>
                  <a:gd name="connsiteY14" fmla="*/ 21168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2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50" y="16632"/>
                      <a:pt x="120962" y="24192"/>
                      <a:pt x="120962" y="33265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8"/>
                      <a:pt x="101305" y="24192"/>
                      <a:pt x="98281" y="21168"/>
                    </a:cubicBezTo>
                    <a:cubicBezTo>
                      <a:pt x="95257" y="18144"/>
                      <a:pt x="90721" y="16632"/>
                      <a:pt x="86185" y="16632"/>
                    </a:cubicBezTo>
                    <a:cubicBezTo>
                      <a:pt x="81649" y="16632"/>
                      <a:pt x="77113" y="18144"/>
                      <a:pt x="74089" y="21168"/>
                    </a:cubicBezTo>
                    <a:cubicBezTo>
                      <a:pt x="71065" y="24192"/>
                      <a:pt x="69553" y="28728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8"/>
                      <a:pt x="49896" y="24192"/>
                      <a:pt x="46872" y="21168"/>
                    </a:cubicBezTo>
                    <a:cubicBezTo>
                      <a:pt x="43849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9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1" y="1512"/>
                      <a:pt x="49896" y="3024"/>
                      <a:pt x="54432" y="4536"/>
                    </a:cubicBezTo>
                    <a:cubicBezTo>
                      <a:pt x="58969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9793" y="3024"/>
                      <a:pt x="107353" y="6048"/>
                      <a:pt x="113401" y="1058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1" name="Forma Livre: Forma 980">
                <a:extLst>
                  <a:ext uri="{FF2B5EF4-FFF2-40B4-BE49-F238E27FC236}">
                    <a16:creationId xmlns:a16="http://schemas.microsoft.com/office/drawing/2014/main" id="{6F52F689-84A4-C15F-EDC2-7E874163431F}"/>
                  </a:ext>
                </a:extLst>
              </p:cNvPr>
              <p:cNvSpPr/>
              <p:nvPr/>
            </p:nvSpPr>
            <p:spPr>
              <a:xfrm>
                <a:off x="11293416" y="7695861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9 w 75600"/>
                  <a:gd name="connsiteY15" fmla="*/ 3024 h 110377"/>
                  <a:gd name="connsiteX16" fmla="*/ 55945 w 75600"/>
                  <a:gd name="connsiteY16" fmla="*/ 25704 h 110377"/>
                  <a:gd name="connsiteX17" fmla="*/ 48385 w 75600"/>
                  <a:gd name="connsiteY17" fmla="*/ 18144 h 110377"/>
                  <a:gd name="connsiteX18" fmla="*/ 39313 w 75600"/>
                  <a:gd name="connsiteY18" fmla="*/ 15120 h 110377"/>
                  <a:gd name="connsiteX19" fmla="*/ 30240 w 75600"/>
                  <a:gd name="connsiteY19" fmla="*/ 18144 h 110377"/>
                  <a:gd name="connsiteX20" fmla="*/ 22680 w 75600"/>
                  <a:gd name="connsiteY20" fmla="*/ 25704 h 110377"/>
                  <a:gd name="connsiteX21" fmla="*/ 19657 w 75600"/>
                  <a:gd name="connsiteY21" fmla="*/ 37800 h 110377"/>
                  <a:gd name="connsiteX22" fmla="*/ 22680 w 75600"/>
                  <a:gd name="connsiteY22" fmla="*/ 49896 h 110377"/>
                  <a:gd name="connsiteX23" fmla="*/ 30240 w 75600"/>
                  <a:gd name="connsiteY23" fmla="*/ 57457 h 110377"/>
                  <a:gd name="connsiteX24" fmla="*/ 39313 w 75600"/>
                  <a:gd name="connsiteY24" fmla="*/ 60481 h 110377"/>
                  <a:gd name="connsiteX25" fmla="*/ 48385 w 75600"/>
                  <a:gd name="connsiteY25" fmla="*/ 57457 h 110377"/>
                  <a:gd name="connsiteX26" fmla="*/ 55945 w 75600"/>
                  <a:gd name="connsiteY26" fmla="*/ 49896 h 110377"/>
                  <a:gd name="connsiteX27" fmla="*/ 58969 w 75600"/>
                  <a:gd name="connsiteY27" fmla="*/ 37800 h 110377"/>
                  <a:gd name="connsiteX28" fmla="*/ 55945 w 75600"/>
                  <a:gd name="connsiteY28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9"/>
                      <a:pt x="48385" y="75601"/>
                      <a:pt x="42337" y="75601"/>
                    </a:cubicBezTo>
                    <a:cubicBezTo>
                      <a:pt x="36289" y="75601"/>
                      <a:pt x="31753" y="74089"/>
                      <a:pt x="28729" y="72577"/>
                    </a:cubicBezTo>
                    <a:cubicBezTo>
                      <a:pt x="24193" y="71065"/>
                      <a:pt x="21169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9" y="7560"/>
                      <a:pt x="25705" y="6048"/>
                      <a:pt x="28729" y="3024"/>
                    </a:cubicBezTo>
                    <a:close/>
                    <a:moveTo>
                      <a:pt x="55945" y="25704"/>
                    </a:moveTo>
                    <a:cubicBezTo>
                      <a:pt x="54433" y="22680"/>
                      <a:pt x="51409" y="19656"/>
                      <a:pt x="48385" y="18144"/>
                    </a:cubicBezTo>
                    <a:cubicBezTo>
                      <a:pt x="45361" y="16632"/>
                      <a:pt x="42337" y="15120"/>
                      <a:pt x="39313" y="15120"/>
                    </a:cubicBezTo>
                    <a:cubicBezTo>
                      <a:pt x="36289" y="15120"/>
                      <a:pt x="33265" y="16632"/>
                      <a:pt x="30240" y="18144"/>
                    </a:cubicBezTo>
                    <a:cubicBezTo>
                      <a:pt x="27217" y="19656"/>
                      <a:pt x="24193" y="22680"/>
                      <a:pt x="22680" y="25704"/>
                    </a:cubicBezTo>
                    <a:cubicBezTo>
                      <a:pt x="21169" y="28728"/>
                      <a:pt x="19657" y="33264"/>
                      <a:pt x="19657" y="37800"/>
                    </a:cubicBezTo>
                    <a:cubicBezTo>
                      <a:pt x="19657" y="42336"/>
                      <a:pt x="21169" y="45361"/>
                      <a:pt x="22680" y="49896"/>
                    </a:cubicBezTo>
                    <a:cubicBezTo>
                      <a:pt x="24193" y="52921"/>
                      <a:pt x="27217" y="55944"/>
                      <a:pt x="30240" y="57457"/>
                    </a:cubicBezTo>
                    <a:cubicBezTo>
                      <a:pt x="33265" y="58969"/>
                      <a:pt x="36289" y="60481"/>
                      <a:pt x="39313" y="60481"/>
                    </a:cubicBezTo>
                    <a:cubicBezTo>
                      <a:pt x="42337" y="60481"/>
                      <a:pt x="45361" y="58969"/>
                      <a:pt x="48385" y="57457"/>
                    </a:cubicBezTo>
                    <a:cubicBezTo>
                      <a:pt x="51409" y="55944"/>
                      <a:pt x="54433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7457" y="33264"/>
                      <a:pt x="57457" y="28728"/>
                      <a:pt x="55945" y="2570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2" name="Forma Livre: Forma 981">
                <a:extLst>
                  <a:ext uri="{FF2B5EF4-FFF2-40B4-BE49-F238E27FC236}">
                    <a16:creationId xmlns:a16="http://schemas.microsoft.com/office/drawing/2014/main" id="{827A31F1-ED4A-6A9C-D6E9-E7079DC72030}"/>
                  </a:ext>
                </a:extLst>
              </p:cNvPr>
              <p:cNvSpPr/>
              <p:nvPr/>
            </p:nvSpPr>
            <p:spPr>
              <a:xfrm>
                <a:off x="11378090" y="7695861"/>
                <a:ext cx="74088" cy="74088"/>
              </a:xfrm>
              <a:custGeom>
                <a:avLst/>
                <a:gdLst>
                  <a:gd name="connsiteX0" fmla="*/ 4536 w 74088"/>
                  <a:gd name="connsiteY0" fmla="*/ 18144 h 74088"/>
                  <a:gd name="connsiteX1" fmla="*/ 16632 w 74088"/>
                  <a:gd name="connsiteY1" fmla="*/ 4536 h 74088"/>
                  <a:gd name="connsiteX2" fmla="*/ 33265 w 74088"/>
                  <a:gd name="connsiteY2" fmla="*/ 0 h 74088"/>
                  <a:gd name="connsiteX3" fmla="*/ 46872 w 74088"/>
                  <a:gd name="connsiteY3" fmla="*/ 3024 h 74088"/>
                  <a:gd name="connsiteX4" fmla="*/ 55945 w 74088"/>
                  <a:gd name="connsiteY4" fmla="*/ 10584 h 74088"/>
                  <a:gd name="connsiteX5" fmla="*/ 55945 w 74088"/>
                  <a:gd name="connsiteY5" fmla="*/ 0 h 74088"/>
                  <a:gd name="connsiteX6" fmla="*/ 74088 w 74088"/>
                  <a:gd name="connsiteY6" fmla="*/ 0 h 74088"/>
                  <a:gd name="connsiteX7" fmla="*/ 74088 w 74088"/>
                  <a:gd name="connsiteY7" fmla="*/ 72577 h 74088"/>
                  <a:gd name="connsiteX8" fmla="*/ 57457 w 74088"/>
                  <a:gd name="connsiteY8" fmla="*/ 72577 h 74088"/>
                  <a:gd name="connsiteX9" fmla="*/ 57457 w 74088"/>
                  <a:gd name="connsiteY9" fmla="*/ 61992 h 74088"/>
                  <a:gd name="connsiteX10" fmla="*/ 48385 w 74088"/>
                  <a:gd name="connsiteY10" fmla="*/ 71065 h 74088"/>
                  <a:gd name="connsiteX11" fmla="*/ 33265 w 74088"/>
                  <a:gd name="connsiteY11" fmla="*/ 74089 h 74088"/>
                  <a:gd name="connsiteX12" fmla="*/ 16632 w 74088"/>
                  <a:gd name="connsiteY12" fmla="*/ 69553 h 74088"/>
                  <a:gd name="connsiteX13" fmla="*/ 4536 w 74088"/>
                  <a:gd name="connsiteY13" fmla="*/ 55944 h 74088"/>
                  <a:gd name="connsiteX14" fmla="*/ 0 w 74088"/>
                  <a:gd name="connsiteY14" fmla="*/ 36288 h 74088"/>
                  <a:gd name="connsiteX15" fmla="*/ 4536 w 74088"/>
                  <a:gd name="connsiteY15" fmla="*/ 18144 h 74088"/>
                  <a:gd name="connsiteX16" fmla="*/ 55945 w 74088"/>
                  <a:gd name="connsiteY16" fmla="*/ 25704 h 74088"/>
                  <a:gd name="connsiteX17" fmla="*/ 48385 w 74088"/>
                  <a:gd name="connsiteY17" fmla="*/ 18144 h 74088"/>
                  <a:gd name="connsiteX18" fmla="*/ 39312 w 74088"/>
                  <a:gd name="connsiteY18" fmla="*/ 15120 h 74088"/>
                  <a:gd name="connsiteX19" fmla="*/ 30240 w 74088"/>
                  <a:gd name="connsiteY19" fmla="*/ 18144 h 74088"/>
                  <a:gd name="connsiteX20" fmla="*/ 22680 w 74088"/>
                  <a:gd name="connsiteY20" fmla="*/ 25704 h 74088"/>
                  <a:gd name="connsiteX21" fmla="*/ 19656 w 74088"/>
                  <a:gd name="connsiteY21" fmla="*/ 37800 h 74088"/>
                  <a:gd name="connsiteX22" fmla="*/ 22680 w 74088"/>
                  <a:gd name="connsiteY22" fmla="*/ 49896 h 74088"/>
                  <a:gd name="connsiteX23" fmla="*/ 30240 w 74088"/>
                  <a:gd name="connsiteY23" fmla="*/ 57457 h 74088"/>
                  <a:gd name="connsiteX24" fmla="*/ 39312 w 74088"/>
                  <a:gd name="connsiteY24" fmla="*/ 60481 h 74088"/>
                  <a:gd name="connsiteX25" fmla="*/ 48385 w 74088"/>
                  <a:gd name="connsiteY25" fmla="*/ 57457 h 74088"/>
                  <a:gd name="connsiteX26" fmla="*/ 55945 w 74088"/>
                  <a:gd name="connsiteY26" fmla="*/ 49896 h 74088"/>
                  <a:gd name="connsiteX27" fmla="*/ 58968 w 74088"/>
                  <a:gd name="connsiteY27" fmla="*/ 37800 h 74088"/>
                  <a:gd name="connsiteX28" fmla="*/ 55945 w 74088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4088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5" y="0"/>
                    </a:cubicBezTo>
                    <a:cubicBezTo>
                      <a:pt x="39312" y="0"/>
                      <a:pt x="43848" y="1512"/>
                      <a:pt x="46872" y="3024"/>
                    </a:cubicBezTo>
                    <a:cubicBezTo>
                      <a:pt x="51408" y="4536"/>
                      <a:pt x="54432" y="7560"/>
                      <a:pt x="55945" y="10584"/>
                    </a:cubicBezTo>
                    <a:lnTo>
                      <a:pt x="55945" y="0"/>
                    </a:lnTo>
                    <a:lnTo>
                      <a:pt x="74088" y="0"/>
                    </a:lnTo>
                    <a:lnTo>
                      <a:pt x="74088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2" y="65017"/>
                      <a:pt x="51408" y="68041"/>
                      <a:pt x="48385" y="71065"/>
                    </a:cubicBezTo>
                    <a:cubicBezTo>
                      <a:pt x="45361" y="74089"/>
                      <a:pt x="39312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1512" y="22680"/>
                      <a:pt x="4536" y="18144"/>
                    </a:cubicBezTo>
                    <a:close/>
                    <a:moveTo>
                      <a:pt x="55945" y="25704"/>
                    </a:moveTo>
                    <a:cubicBezTo>
                      <a:pt x="54432" y="22680"/>
                      <a:pt x="51408" y="19656"/>
                      <a:pt x="48385" y="18144"/>
                    </a:cubicBezTo>
                    <a:cubicBezTo>
                      <a:pt x="45361" y="16632"/>
                      <a:pt x="42336" y="15120"/>
                      <a:pt x="39312" y="15120"/>
                    </a:cubicBezTo>
                    <a:cubicBezTo>
                      <a:pt x="36288" y="15120"/>
                      <a:pt x="33265" y="16632"/>
                      <a:pt x="30240" y="18144"/>
                    </a:cubicBezTo>
                    <a:cubicBezTo>
                      <a:pt x="27216" y="19656"/>
                      <a:pt x="25705" y="22680"/>
                      <a:pt x="22680" y="25704"/>
                    </a:cubicBezTo>
                    <a:cubicBezTo>
                      <a:pt x="21168" y="28728"/>
                      <a:pt x="19656" y="33264"/>
                      <a:pt x="19656" y="37800"/>
                    </a:cubicBezTo>
                    <a:cubicBezTo>
                      <a:pt x="19656" y="42336"/>
                      <a:pt x="21168" y="45361"/>
                      <a:pt x="22680" y="49896"/>
                    </a:cubicBezTo>
                    <a:cubicBezTo>
                      <a:pt x="24192" y="52921"/>
                      <a:pt x="27216" y="55944"/>
                      <a:pt x="30240" y="57457"/>
                    </a:cubicBezTo>
                    <a:cubicBezTo>
                      <a:pt x="33265" y="58969"/>
                      <a:pt x="36288" y="60481"/>
                      <a:pt x="39312" y="60481"/>
                    </a:cubicBezTo>
                    <a:cubicBezTo>
                      <a:pt x="42336" y="60481"/>
                      <a:pt x="45361" y="58969"/>
                      <a:pt x="48385" y="57457"/>
                    </a:cubicBezTo>
                    <a:cubicBezTo>
                      <a:pt x="51408" y="55944"/>
                      <a:pt x="54432" y="52921"/>
                      <a:pt x="55945" y="49896"/>
                    </a:cubicBezTo>
                    <a:cubicBezTo>
                      <a:pt x="57457" y="46872"/>
                      <a:pt x="58968" y="42336"/>
                      <a:pt x="58968" y="37800"/>
                    </a:cubicBezTo>
                    <a:cubicBezTo>
                      <a:pt x="58968" y="33264"/>
                      <a:pt x="57457" y="28728"/>
                      <a:pt x="55945" y="2570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3" name="Forma Livre: Forma 982">
                <a:extLst>
                  <a:ext uri="{FF2B5EF4-FFF2-40B4-BE49-F238E27FC236}">
                    <a16:creationId xmlns:a16="http://schemas.microsoft.com/office/drawing/2014/main" id="{1711647C-4D88-42B5-D899-FC8C79D672FE}"/>
                  </a:ext>
                </a:extLst>
              </p:cNvPr>
              <p:cNvSpPr/>
              <p:nvPr/>
            </p:nvSpPr>
            <p:spPr>
              <a:xfrm>
                <a:off x="11471836" y="7694349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3 w 69552"/>
                  <a:gd name="connsiteY8" fmla="*/ 33264 h 74088"/>
                  <a:gd name="connsiteX9" fmla="*/ 18143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3 w 69552"/>
                  <a:gd name="connsiteY12" fmla="*/ 1512 h 74088"/>
                  <a:gd name="connsiteX13" fmla="*/ 18143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4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4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4536"/>
                      <a:pt x="61992" y="9072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4" name="Forma Livre: Forma 983">
                <a:extLst>
                  <a:ext uri="{FF2B5EF4-FFF2-40B4-BE49-F238E27FC236}">
                    <a16:creationId xmlns:a16="http://schemas.microsoft.com/office/drawing/2014/main" id="{0EB2E973-2278-BD37-7F5F-50BFAD792087}"/>
                  </a:ext>
                </a:extLst>
              </p:cNvPr>
              <p:cNvSpPr/>
              <p:nvPr/>
            </p:nvSpPr>
            <p:spPr>
              <a:xfrm>
                <a:off x="11550460" y="7697373"/>
                <a:ext cx="78625" cy="107353"/>
              </a:xfrm>
              <a:custGeom>
                <a:avLst/>
                <a:gdLst>
                  <a:gd name="connsiteX0" fmla="*/ 78625 w 78625"/>
                  <a:gd name="connsiteY0" fmla="*/ 0 h 107353"/>
                  <a:gd name="connsiteX1" fmla="*/ 33265 w 78625"/>
                  <a:gd name="connsiteY1" fmla="*/ 107353 h 107353"/>
                  <a:gd name="connsiteX2" fmla="*/ 13609 w 78625"/>
                  <a:gd name="connsiteY2" fmla="*/ 107353 h 107353"/>
                  <a:gd name="connsiteX3" fmla="*/ 28729 w 78625"/>
                  <a:gd name="connsiteY3" fmla="*/ 71065 h 107353"/>
                  <a:gd name="connsiteX4" fmla="*/ 0 w 78625"/>
                  <a:gd name="connsiteY4" fmla="*/ 0 h 107353"/>
                  <a:gd name="connsiteX5" fmla="*/ 21169 w 78625"/>
                  <a:gd name="connsiteY5" fmla="*/ 0 h 107353"/>
                  <a:gd name="connsiteX6" fmla="*/ 39313 w 78625"/>
                  <a:gd name="connsiteY6" fmla="*/ 51409 h 107353"/>
                  <a:gd name="connsiteX7" fmla="*/ 58969 w 78625"/>
                  <a:gd name="connsiteY7" fmla="*/ 0 h 107353"/>
                  <a:gd name="connsiteX8" fmla="*/ 78625 w 78625"/>
                  <a:gd name="connsiteY8" fmla="*/ 0 h 1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5" h="107353">
                    <a:moveTo>
                      <a:pt x="78625" y="0"/>
                    </a:moveTo>
                    <a:lnTo>
                      <a:pt x="33265" y="107353"/>
                    </a:lnTo>
                    <a:lnTo>
                      <a:pt x="13609" y="107353"/>
                    </a:lnTo>
                    <a:lnTo>
                      <a:pt x="28729" y="71065"/>
                    </a:lnTo>
                    <a:lnTo>
                      <a:pt x="0" y="0"/>
                    </a:lnTo>
                    <a:lnTo>
                      <a:pt x="21169" y="0"/>
                    </a:lnTo>
                    <a:lnTo>
                      <a:pt x="39313" y="51409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5" name="Forma Livre: Forma 984">
                <a:extLst>
                  <a:ext uri="{FF2B5EF4-FFF2-40B4-BE49-F238E27FC236}">
                    <a16:creationId xmlns:a16="http://schemas.microsoft.com/office/drawing/2014/main" id="{66B9AFC6-AD91-9F88-B9C5-0E2074DF6954}"/>
                  </a:ext>
                </a:extLst>
              </p:cNvPr>
              <p:cNvSpPr/>
              <p:nvPr/>
            </p:nvSpPr>
            <p:spPr>
              <a:xfrm>
                <a:off x="11019741" y="7825895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5 w 37800"/>
                  <a:gd name="connsiteY1" fmla="*/ 43849 h 101305"/>
                  <a:gd name="connsiteX2" fmla="*/ 25705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9 w 37800"/>
                  <a:gd name="connsiteY12" fmla="*/ 16632 h 101305"/>
                  <a:gd name="connsiteX13" fmla="*/ 25705 w 37800"/>
                  <a:gd name="connsiteY13" fmla="*/ 25705 h 101305"/>
                  <a:gd name="connsiteX14" fmla="*/ 25705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5" y="43849"/>
                    </a:lnTo>
                    <a:lnTo>
                      <a:pt x="25705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2"/>
                      <a:pt x="10584" y="10584"/>
                      <a:pt x="15120" y="6048"/>
                    </a:cubicBezTo>
                    <a:cubicBezTo>
                      <a:pt x="19656" y="1512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2"/>
                    </a:cubicBezTo>
                    <a:cubicBezTo>
                      <a:pt x="27216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6" name="Forma Livre: Forma 985">
                <a:extLst>
                  <a:ext uri="{FF2B5EF4-FFF2-40B4-BE49-F238E27FC236}">
                    <a16:creationId xmlns:a16="http://schemas.microsoft.com/office/drawing/2014/main" id="{DA64FDC1-AACB-73BA-E57E-B5DA97A4B9ED}"/>
                  </a:ext>
                </a:extLst>
              </p:cNvPr>
              <p:cNvSpPr/>
              <p:nvPr/>
            </p:nvSpPr>
            <p:spPr>
              <a:xfrm>
                <a:off x="11062078" y="785311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3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5704 h 74088"/>
                  <a:gd name="connsiteX17" fmla="*/ 49896 w 75600"/>
                  <a:gd name="connsiteY17" fmla="*/ 18144 h 74088"/>
                  <a:gd name="connsiteX18" fmla="*/ 40825 w 75600"/>
                  <a:gd name="connsiteY18" fmla="*/ 15120 h 74088"/>
                  <a:gd name="connsiteX19" fmla="*/ 31753 w 75600"/>
                  <a:gd name="connsiteY19" fmla="*/ 18144 h 74088"/>
                  <a:gd name="connsiteX20" fmla="*/ 24193 w 75600"/>
                  <a:gd name="connsiteY20" fmla="*/ 25704 h 74088"/>
                  <a:gd name="connsiteX21" fmla="*/ 21169 w 75600"/>
                  <a:gd name="connsiteY21" fmla="*/ 37800 h 74088"/>
                  <a:gd name="connsiteX22" fmla="*/ 24193 w 75600"/>
                  <a:gd name="connsiteY22" fmla="*/ 49896 h 74088"/>
                  <a:gd name="connsiteX23" fmla="*/ 31753 w 75600"/>
                  <a:gd name="connsiteY23" fmla="*/ 57457 h 74088"/>
                  <a:gd name="connsiteX24" fmla="*/ 40825 w 75600"/>
                  <a:gd name="connsiteY24" fmla="*/ 60481 h 74088"/>
                  <a:gd name="connsiteX25" fmla="*/ 49896 w 75600"/>
                  <a:gd name="connsiteY25" fmla="*/ 57457 h 74088"/>
                  <a:gd name="connsiteX26" fmla="*/ 57457 w 75600"/>
                  <a:gd name="connsiteY26" fmla="*/ 49896 h 74088"/>
                  <a:gd name="connsiteX27" fmla="*/ 60481 w 75600"/>
                  <a:gd name="connsiteY27" fmla="*/ 37800 h 74088"/>
                  <a:gd name="connsiteX28" fmla="*/ 57457 w 75600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7"/>
                      <a:pt x="16633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3" y="49896"/>
                      <a:pt x="0" y="43848"/>
                      <a:pt x="0" y="36288"/>
                    </a:cubicBezTo>
                    <a:cubicBezTo>
                      <a:pt x="3024" y="30240"/>
                      <a:pt x="3024" y="24192"/>
                      <a:pt x="6048" y="18144"/>
                    </a:cubicBezTo>
                    <a:close/>
                    <a:moveTo>
                      <a:pt x="57457" y="25704"/>
                    </a:moveTo>
                    <a:cubicBezTo>
                      <a:pt x="55945" y="22680"/>
                      <a:pt x="52921" y="19656"/>
                      <a:pt x="49896" y="18144"/>
                    </a:cubicBezTo>
                    <a:cubicBezTo>
                      <a:pt x="46873" y="16632"/>
                      <a:pt x="43849" y="15120"/>
                      <a:pt x="40825" y="15120"/>
                    </a:cubicBezTo>
                    <a:cubicBezTo>
                      <a:pt x="37800" y="15120"/>
                      <a:pt x="34776" y="16632"/>
                      <a:pt x="31753" y="18144"/>
                    </a:cubicBezTo>
                    <a:cubicBezTo>
                      <a:pt x="28729" y="19656"/>
                      <a:pt x="27216" y="22680"/>
                      <a:pt x="24193" y="25704"/>
                    </a:cubicBezTo>
                    <a:cubicBezTo>
                      <a:pt x="22680" y="28728"/>
                      <a:pt x="21169" y="33264"/>
                      <a:pt x="21169" y="37800"/>
                    </a:cubicBezTo>
                    <a:cubicBezTo>
                      <a:pt x="21169" y="42336"/>
                      <a:pt x="22680" y="45361"/>
                      <a:pt x="24193" y="49896"/>
                    </a:cubicBezTo>
                    <a:cubicBezTo>
                      <a:pt x="25705" y="52921"/>
                      <a:pt x="28729" y="55944"/>
                      <a:pt x="31753" y="57457"/>
                    </a:cubicBezTo>
                    <a:cubicBezTo>
                      <a:pt x="34776" y="58969"/>
                      <a:pt x="37800" y="60481"/>
                      <a:pt x="40825" y="60481"/>
                    </a:cubicBezTo>
                    <a:cubicBezTo>
                      <a:pt x="43849" y="60481"/>
                      <a:pt x="46873" y="58969"/>
                      <a:pt x="49896" y="57457"/>
                    </a:cubicBezTo>
                    <a:cubicBezTo>
                      <a:pt x="52921" y="55944"/>
                      <a:pt x="55945" y="52921"/>
                      <a:pt x="57457" y="49896"/>
                    </a:cubicBezTo>
                    <a:cubicBezTo>
                      <a:pt x="58969" y="46873"/>
                      <a:pt x="60481" y="42336"/>
                      <a:pt x="60481" y="37800"/>
                    </a:cubicBezTo>
                    <a:cubicBezTo>
                      <a:pt x="60481" y="33264"/>
                      <a:pt x="58969" y="30240"/>
                      <a:pt x="57457" y="2570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7" name="Forma Livre: Forma 986">
                <a:extLst>
                  <a:ext uri="{FF2B5EF4-FFF2-40B4-BE49-F238E27FC236}">
                    <a16:creationId xmlns:a16="http://schemas.microsoft.com/office/drawing/2014/main" id="{AAFD528D-FA79-B6DD-E9B6-2F2ACE3848AB}"/>
                  </a:ext>
                </a:extLst>
              </p:cNvPr>
              <p:cNvSpPr/>
              <p:nvPr/>
            </p:nvSpPr>
            <p:spPr>
              <a:xfrm>
                <a:off x="11152799" y="7853111"/>
                <a:ext cx="69553" cy="75600"/>
              </a:xfrm>
              <a:custGeom>
                <a:avLst/>
                <a:gdLst>
                  <a:gd name="connsiteX0" fmla="*/ 4536 w 69553"/>
                  <a:gd name="connsiteY0" fmla="*/ 18144 h 75600"/>
                  <a:gd name="connsiteX1" fmla="*/ 16633 w 69553"/>
                  <a:gd name="connsiteY1" fmla="*/ 4536 h 75600"/>
                  <a:gd name="connsiteX2" fmla="*/ 34776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4 h 75600"/>
                  <a:gd name="connsiteX5" fmla="*/ 49896 w 69553"/>
                  <a:gd name="connsiteY5" fmla="*/ 25704 h 75600"/>
                  <a:gd name="connsiteX6" fmla="*/ 43849 w 69553"/>
                  <a:gd name="connsiteY6" fmla="*/ 18144 h 75600"/>
                  <a:gd name="connsiteX7" fmla="*/ 34776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3 h 75600"/>
                  <a:gd name="connsiteX11" fmla="*/ 34776 w 69553"/>
                  <a:gd name="connsiteY11" fmla="*/ 60481 h 75600"/>
                  <a:gd name="connsiteX12" fmla="*/ 49896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6 w 69553"/>
                  <a:gd name="connsiteY15" fmla="*/ 75601 h 75600"/>
                  <a:gd name="connsiteX16" fmla="*/ 16633 w 69553"/>
                  <a:gd name="connsiteY16" fmla="*/ 71065 h 75600"/>
                  <a:gd name="connsiteX17" fmla="*/ 4536 w 69553"/>
                  <a:gd name="connsiteY17" fmla="*/ 57457 h 75600"/>
                  <a:gd name="connsiteX18" fmla="*/ 0 w 69553"/>
                  <a:gd name="connsiteY18" fmla="*/ 37800 h 75600"/>
                  <a:gd name="connsiteX19" fmla="*/ 4536 w 69553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3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6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8" name="Forma Livre: Forma 987">
                <a:extLst>
                  <a:ext uri="{FF2B5EF4-FFF2-40B4-BE49-F238E27FC236}">
                    <a16:creationId xmlns:a16="http://schemas.microsoft.com/office/drawing/2014/main" id="{445258BB-4ED3-B018-096B-2CC70AABA67B}"/>
                  </a:ext>
                </a:extLst>
              </p:cNvPr>
              <p:cNvSpPr/>
              <p:nvPr/>
            </p:nvSpPr>
            <p:spPr>
              <a:xfrm>
                <a:off x="11235960" y="782438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3 w 21168"/>
                  <a:gd name="connsiteY11" fmla="*/ 102817 h 102817"/>
                  <a:gd name="connsiteX12" fmla="*/ 1513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3" y="102817"/>
                    </a:lnTo>
                    <a:lnTo>
                      <a:pt x="1513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89" name="Forma Livre: Forma 988">
                <a:extLst>
                  <a:ext uri="{FF2B5EF4-FFF2-40B4-BE49-F238E27FC236}">
                    <a16:creationId xmlns:a16="http://schemas.microsoft.com/office/drawing/2014/main" id="{D8B0CD7E-4592-2259-1F57-1CA722A123BF}"/>
                  </a:ext>
                </a:extLst>
              </p:cNvPr>
              <p:cNvSpPr/>
              <p:nvPr/>
            </p:nvSpPr>
            <p:spPr>
              <a:xfrm>
                <a:off x="11273760" y="783043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0" name="Forma Livre: Forma 989">
                <a:extLst>
                  <a:ext uri="{FF2B5EF4-FFF2-40B4-BE49-F238E27FC236}">
                    <a16:creationId xmlns:a16="http://schemas.microsoft.com/office/drawing/2014/main" id="{1D1144FD-CEC2-C53B-889E-012FB81832CD}"/>
                  </a:ext>
                </a:extLst>
              </p:cNvPr>
              <p:cNvSpPr/>
              <p:nvPr/>
            </p:nvSpPr>
            <p:spPr>
              <a:xfrm>
                <a:off x="11308537" y="782438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7 w 21168"/>
                  <a:gd name="connsiteY9" fmla="*/ 30240 h 102817"/>
                  <a:gd name="connsiteX10" fmla="*/ 19657 w 21168"/>
                  <a:gd name="connsiteY10" fmla="*/ 102817 h 102817"/>
                  <a:gd name="connsiteX11" fmla="*/ 1513 w 21168"/>
                  <a:gd name="connsiteY11" fmla="*/ 102817 h 102817"/>
                  <a:gd name="connsiteX12" fmla="*/ 1513 w 21168"/>
                  <a:gd name="connsiteY12" fmla="*/ 30240 h 102817"/>
                  <a:gd name="connsiteX13" fmla="*/ 19657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7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8"/>
                      <a:pt x="19657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6048" y="21168"/>
                      <a:pt x="3024" y="18144"/>
                    </a:cubicBezTo>
                    <a:close/>
                    <a:moveTo>
                      <a:pt x="19657" y="30240"/>
                    </a:moveTo>
                    <a:lnTo>
                      <a:pt x="19657" y="102817"/>
                    </a:lnTo>
                    <a:lnTo>
                      <a:pt x="1513" y="102817"/>
                    </a:lnTo>
                    <a:lnTo>
                      <a:pt x="1513" y="30240"/>
                    </a:lnTo>
                    <a:lnTo>
                      <a:pt x="19657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1" name="Forma Livre: Forma 990">
                <a:extLst>
                  <a:ext uri="{FF2B5EF4-FFF2-40B4-BE49-F238E27FC236}">
                    <a16:creationId xmlns:a16="http://schemas.microsoft.com/office/drawing/2014/main" id="{6E33D8F1-3465-8AE7-9C97-3CFA6E3353D6}"/>
                  </a:ext>
                </a:extLst>
              </p:cNvPr>
              <p:cNvSpPr/>
              <p:nvPr/>
            </p:nvSpPr>
            <p:spPr>
              <a:xfrm>
                <a:off x="11341801" y="7836479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3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2" name="Forma Livre: Forma 991">
                <a:extLst>
                  <a:ext uri="{FF2B5EF4-FFF2-40B4-BE49-F238E27FC236}">
                    <a16:creationId xmlns:a16="http://schemas.microsoft.com/office/drawing/2014/main" id="{7C9ED828-1673-64E6-CD1D-B3BD7CF43F9B}"/>
                  </a:ext>
                </a:extLst>
              </p:cNvPr>
              <p:cNvSpPr/>
              <p:nvPr/>
            </p:nvSpPr>
            <p:spPr>
              <a:xfrm>
                <a:off x="11396235" y="7824383"/>
                <a:ext cx="21167" cy="102817"/>
              </a:xfrm>
              <a:custGeom>
                <a:avLst/>
                <a:gdLst>
                  <a:gd name="connsiteX0" fmla="*/ 3023 w 21167"/>
                  <a:gd name="connsiteY0" fmla="*/ 18144 h 102817"/>
                  <a:gd name="connsiteX1" fmla="*/ 0 w 21167"/>
                  <a:gd name="connsiteY1" fmla="*/ 10584 h 102817"/>
                  <a:gd name="connsiteX2" fmla="*/ 3023 w 21167"/>
                  <a:gd name="connsiteY2" fmla="*/ 3024 h 102817"/>
                  <a:gd name="connsiteX3" fmla="*/ 10583 w 21167"/>
                  <a:gd name="connsiteY3" fmla="*/ 0 h 102817"/>
                  <a:gd name="connsiteX4" fmla="*/ 18143 w 21167"/>
                  <a:gd name="connsiteY4" fmla="*/ 3024 h 102817"/>
                  <a:gd name="connsiteX5" fmla="*/ 21168 w 21167"/>
                  <a:gd name="connsiteY5" fmla="*/ 10584 h 102817"/>
                  <a:gd name="connsiteX6" fmla="*/ 18143 w 21167"/>
                  <a:gd name="connsiteY6" fmla="*/ 18144 h 102817"/>
                  <a:gd name="connsiteX7" fmla="*/ 10583 w 21167"/>
                  <a:gd name="connsiteY7" fmla="*/ 21168 h 102817"/>
                  <a:gd name="connsiteX8" fmla="*/ 3023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3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3" y="18144"/>
                    </a:cubicBezTo>
                    <a:cubicBezTo>
                      <a:pt x="16632" y="19656"/>
                      <a:pt x="13608" y="21168"/>
                      <a:pt x="10583" y="21168"/>
                    </a:cubicBezTo>
                    <a:cubicBezTo>
                      <a:pt x="7560" y="21168"/>
                      <a:pt x="4536" y="21168"/>
                      <a:pt x="3023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3" name="Forma Livre: Forma 992">
                <a:extLst>
                  <a:ext uri="{FF2B5EF4-FFF2-40B4-BE49-F238E27FC236}">
                    <a16:creationId xmlns:a16="http://schemas.microsoft.com/office/drawing/2014/main" id="{5D7A5FBB-2A64-84FA-9B4E-0B7229D287BB}"/>
                  </a:ext>
                </a:extLst>
              </p:cNvPr>
              <p:cNvSpPr/>
              <p:nvPr/>
            </p:nvSpPr>
            <p:spPr>
              <a:xfrm>
                <a:off x="11431011" y="785159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8 w 72576"/>
                  <a:gd name="connsiteY4" fmla="*/ 52921 h 75600"/>
                  <a:gd name="connsiteX5" fmla="*/ 71065 w 72576"/>
                  <a:gd name="connsiteY5" fmla="*/ 52921 h 75600"/>
                  <a:gd name="connsiteX6" fmla="*/ 58968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8 w 72576"/>
                  <a:gd name="connsiteY18" fmla="*/ 33265 h 75600"/>
                  <a:gd name="connsiteX19" fmla="*/ 46872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5 h 75600"/>
                  <a:gd name="connsiteX23" fmla="*/ 51408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8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8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1408" y="33265"/>
                    </a:moveTo>
                    <a:cubicBezTo>
                      <a:pt x="51408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7216"/>
                      <a:pt x="16632" y="33265"/>
                    </a:cubicBezTo>
                    <a:lnTo>
                      <a:pt x="51408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94" name="Forma Livre: Forma 993">
                <a:extLst>
                  <a:ext uri="{FF2B5EF4-FFF2-40B4-BE49-F238E27FC236}">
                    <a16:creationId xmlns:a16="http://schemas.microsoft.com/office/drawing/2014/main" id="{761A918C-62E2-7AFB-A815-BA7A4D683833}"/>
                  </a:ext>
                </a:extLst>
              </p:cNvPr>
              <p:cNvSpPr/>
              <p:nvPr/>
            </p:nvSpPr>
            <p:spPr>
              <a:xfrm>
                <a:off x="11512659" y="7853111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7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3 h 74715"/>
                  <a:gd name="connsiteX6" fmla="*/ 39313 w 61993"/>
                  <a:gd name="connsiteY6" fmla="*/ 60481 h 74715"/>
                  <a:gd name="connsiteX7" fmla="*/ 42337 w 61993"/>
                  <a:gd name="connsiteY7" fmla="*/ 54433 h 74715"/>
                  <a:gd name="connsiteX8" fmla="*/ 39313 w 61993"/>
                  <a:gd name="connsiteY8" fmla="*/ 48384 h 74715"/>
                  <a:gd name="connsiteX9" fmla="*/ 27217 w 61993"/>
                  <a:gd name="connsiteY9" fmla="*/ 43848 h 74715"/>
                  <a:gd name="connsiteX10" fmla="*/ 13609 w 61993"/>
                  <a:gd name="connsiteY10" fmla="*/ 39313 h 74715"/>
                  <a:gd name="connsiteX11" fmla="*/ 4537 w 61993"/>
                  <a:gd name="connsiteY11" fmla="*/ 33264 h 74715"/>
                  <a:gd name="connsiteX12" fmla="*/ 1513 w 61993"/>
                  <a:gd name="connsiteY12" fmla="*/ 21168 h 74715"/>
                  <a:gd name="connsiteX13" fmla="*/ 4537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7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8 h 74715"/>
                  <a:gd name="connsiteX21" fmla="*/ 22680 w 61993"/>
                  <a:gd name="connsiteY21" fmla="*/ 15120 h 74715"/>
                  <a:gd name="connsiteX22" fmla="*/ 19657 w 61993"/>
                  <a:gd name="connsiteY22" fmla="*/ 19656 h 74715"/>
                  <a:gd name="connsiteX23" fmla="*/ 22680 w 61993"/>
                  <a:gd name="connsiteY23" fmla="*/ 25704 h 74715"/>
                  <a:gd name="connsiteX24" fmla="*/ 34777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4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4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6289" y="46873"/>
                      <a:pt x="33265" y="45361"/>
                      <a:pt x="27217" y="43848"/>
                    </a:cubicBezTo>
                    <a:cubicBezTo>
                      <a:pt x="21169" y="42336"/>
                      <a:pt x="16633" y="40824"/>
                      <a:pt x="13609" y="39313"/>
                    </a:cubicBezTo>
                    <a:cubicBezTo>
                      <a:pt x="10584" y="37800"/>
                      <a:pt x="7560" y="36288"/>
                      <a:pt x="4537" y="33264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7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7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3" y="13608"/>
                      <a:pt x="22680" y="15120"/>
                    </a:cubicBezTo>
                    <a:cubicBezTo>
                      <a:pt x="21169" y="16632"/>
                      <a:pt x="19657" y="18144"/>
                      <a:pt x="19657" y="19656"/>
                    </a:cubicBezTo>
                    <a:cubicBezTo>
                      <a:pt x="19657" y="22680"/>
                      <a:pt x="21169" y="24192"/>
                      <a:pt x="22680" y="25704"/>
                    </a:cubicBezTo>
                    <a:cubicBezTo>
                      <a:pt x="24193" y="27216"/>
                      <a:pt x="28729" y="28728"/>
                      <a:pt x="34777" y="30240"/>
                    </a:cubicBezTo>
                    <a:cubicBezTo>
                      <a:pt x="39313" y="31752"/>
                      <a:pt x="43849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0481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4193" y="75601"/>
                      <a:pt x="19657" y="74089"/>
                      <a:pt x="15120" y="72577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6" name="Gráfico 12">
              <a:extLst>
                <a:ext uri="{FF2B5EF4-FFF2-40B4-BE49-F238E27FC236}">
                  <a16:creationId xmlns:a16="http://schemas.microsoft.com/office/drawing/2014/main" id="{15BE46FE-2E12-57CD-322F-1239057AE5A5}"/>
                </a:ext>
              </a:extLst>
            </p:cNvPr>
            <p:cNvGrpSpPr/>
            <p:nvPr/>
          </p:nvGrpSpPr>
          <p:grpSpPr>
            <a:xfrm>
              <a:off x="13391438" y="8089536"/>
              <a:ext cx="599240" cy="228477"/>
              <a:chOff x="10966821" y="9041559"/>
              <a:chExt cx="662264" cy="252507"/>
            </a:xfrm>
            <a:solidFill>
              <a:srgbClr val="187934"/>
            </a:solidFill>
          </p:grpSpPr>
          <p:sp>
            <p:nvSpPr>
              <p:cNvPr id="963" name="Forma Livre: Forma 962">
                <a:extLst>
                  <a:ext uri="{FF2B5EF4-FFF2-40B4-BE49-F238E27FC236}">
                    <a16:creationId xmlns:a16="http://schemas.microsoft.com/office/drawing/2014/main" id="{ADE2B6CF-6B4E-4032-83D7-706CF136D7AA}"/>
                  </a:ext>
                </a:extLst>
              </p:cNvPr>
              <p:cNvSpPr/>
              <p:nvPr/>
            </p:nvSpPr>
            <p:spPr>
              <a:xfrm>
                <a:off x="10966821" y="9041559"/>
                <a:ext cx="90721" cy="90721"/>
              </a:xfrm>
              <a:custGeom>
                <a:avLst/>
                <a:gdLst>
                  <a:gd name="connsiteX0" fmla="*/ 6048 w 90721"/>
                  <a:gd name="connsiteY0" fmla="*/ 22680 h 90721"/>
                  <a:gd name="connsiteX1" fmla="*/ 22680 w 90721"/>
                  <a:gd name="connsiteY1" fmla="*/ 6048 h 90721"/>
                  <a:gd name="connsiteX2" fmla="*/ 46872 w 90721"/>
                  <a:gd name="connsiteY2" fmla="*/ 0 h 90721"/>
                  <a:gd name="connsiteX3" fmla="*/ 74089 w 90721"/>
                  <a:gd name="connsiteY3" fmla="*/ 7560 h 90721"/>
                  <a:gd name="connsiteX4" fmla="*/ 90721 w 90721"/>
                  <a:gd name="connsiteY4" fmla="*/ 28728 h 90721"/>
                  <a:gd name="connsiteX5" fmla="*/ 69553 w 90721"/>
                  <a:gd name="connsiteY5" fmla="*/ 28728 h 90721"/>
                  <a:gd name="connsiteX6" fmla="*/ 60481 w 90721"/>
                  <a:gd name="connsiteY6" fmla="*/ 18144 h 90721"/>
                  <a:gd name="connsiteX7" fmla="*/ 46872 w 90721"/>
                  <a:gd name="connsiteY7" fmla="*/ 15120 h 90721"/>
                  <a:gd name="connsiteX8" fmla="*/ 33265 w 90721"/>
                  <a:gd name="connsiteY8" fmla="*/ 18144 h 90721"/>
                  <a:gd name="connsiteX9" fmla="*/ 24192 w 90721"/>
                  <a:gd name="connsiteY9" fmla="*/ 28728 h 90721"/>
                  <a:gd name="connsiteX10" fmla="*/ 21169 w 90721"/>
                  <a:gd name="connsiteY10" fmla="*/ 45361 h 90721"/>
                  <a:gd name="connsiteX11" fmla="*/ 24192 w 90721"/>
                  <a:gd name="connsiteY11" fmla="*/ 61992 h 90721"/>
                  <a:gd name="connsiteX12" fmla="*/ 33265 w 90721"/>
                  <a:gd name="connsiteY12" fmla="*/ 72577 h 90721"/>
                  <a:gd name="connsiteX13" fmla="*/ 46872 w 90721"/>
                  <a:gd name="connsiteY13" fmla="*/ 75601 h 90721"/>
                  <a:gd name="connsiteX14" fmla="*/ 60481 w 90721"/>
                  <a:gd name="connsiteY14" fmla="*/ 72577 h 90721"/>
                  <a:gd name="connsiteX15" fmla="*/ 69553 w 90721"/>
                  <a:gd name="connsiteY15" fmla="*/ 61992 h 90721"/>
                  <a:gd name="connsiteX16" fmla="*/ 90721 w 90721"/>
                  <a:gd name="connsiteY16" fmla="*/ 61992 h 90721"/>
                  <a:gd name="connsiteX17" fmla="*/ 74089 w 90721"/>
                  <a:gd name="connsiteY17" fmla="*/ 83161 h 90721"/>
                  <a:gd name="connsiteX18" fmla="*/ 46872 w 90721"/>
                  <a:gd name="connsiteY18" fmla="*/ 90721 h 90721"/>
                  <a:gd name="connsiteX19" fmla="*/ 22680 w 90721"/>
                  <a:gd name="connsiteY19" fmla="*/ 84673 h 90721"/>
                  <a:gd name="connsiteX20" fmla="*/ 6048 w 90721"/>
                  <a:gd name="connsiteY20" fmla="*/ 68041 h 90721"/>
                  <a:gd name="connsiteX21" fmla="*/ 0 w 90721"/>
                  <a:gd name="connsiteY21" fmla="*/ 43848 h 90721"/>
                  <a:gd name="connsiteX22" fmla="*/ 6048 w 90721"/>
                  <a:gd name="connsiteY22" fmla="*/ 22680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721" h="90721">
                    <a:moveTo>
                      <a:pt x="6048" y="22680"/>
                    </a:moveTo>
                    <a:cubicBezTo>
                      <a:pt x="10584" y="15120"/>
                      <a:pt x="15120" y="10584"/>
                      <a:pt x="22680" y="6048"/>
                    </a:cubicBezTo>
                    <a:cubicBezTo>
                      <a:pt x="30240" y="1512"/>
                      <a:pt x="37800" y="0"/>
                      <a:pt x="46872" y="0"/>
                    </a:cubicBezTo>
                    <a:cubicBezTo>
                      <a:pt x="57457" y="0"/>
                      <a:pt x="66529" y="3024"/>
                      <a:pt x="74089" y="7560"/>
                    </a:cubicBezTo>
                    <a:cubicBezTo>
                      <a:pt x="81649" y="12096"/>
                      <a:pt x="87697" y="19656"/>
                      <a:pt x="90721" y="28728"/>
                    </a:cubicBezTo>
                    <a:lnTo>
                      <a:pt x="69553" y="28728"/>
                    </a:lnTo>
                    <a:cubicBezTo>
                      <a:pt x="68041" y="24192"/>
                      <a:pt x="65017" y="21168"/>
                      <a:pt x="60481" y="18144"/>
                    </a:cubicBezTo>
                    <a:cubicBezTo>
                      <a:pt x="55945" y="16632"/>
                      <a:pt x="52921" y="15120"/>
                      <a:pt x="46872" y="15120"/>
                    </a:cubicBezTo>
                    <a:cubicBezTo>
                      <a:pt x="40825" y="15120"/>
                      <a:pt x="36289" y="16632"/>
                      <a:pt x="33265" y="18144"/>
                    </a:cubicBezTo>
                    <a:cubicBezTo>
                      <a:pt x="28729" y="21168"/>
                      <a:pt x="25705" y="24192"/>
                      <a:pt x="24192" y="28728"/>
                    </a:cubicBezTo>
                    <a:cubicBezTo>
                      <a:pt x="21169" y="33265"/>
                      <a:pt x="21169" y="39312"/>
                      <a:pt x="21169" y="45361"/>
                    </a:cubicBezTo>
                    <a:cubicBezTo>
                      <a:pt x="21169" y="51408"/>
                      <a:pt x="22680" y="57457"/>
                      <a:pt x="24192" y="61992"/>
                    </a:cubicBezTo>
                    <a:cubicBezTo>
                      <a:pt x="27216" y="66528"/>
                      <a:pt x="30240" y="69553"/>
                      <a:pt x="33265" y="72577"/>
                    </a:cubicBezTo>
                    <a:cubicBezTo>
                      <a:pt x="36289" y="75601"/>
                      <a:pt x="42336" y="75601"/>
                      <a:pt x="46872" y="75601"/>
                    </a:cubicBezTo>
                    <a:cubicBezTo>
                      <a:pt x="51409" y="75601"/>
                      <a:pt x="55945" y="74088"/>
                      <a:pt x="60481" y="72577"/>
                    </a:cubicBezTo>
                    <a:cubicBezTo>
                      <a:pt x="65017" y="71065"/>
                      <a:pt x="66529" y="66528"/>
                      <a:pt x="69553" y="61992"/>
                    </a:cubicBezTo>
                    <a:lnTo>
                      <a:pt x="90721" y="61992"/>
                    </a:lnTo>
                    <a:cubicBezTo>
                      <a:pt x="87697" y="71065"/>
                      <a:pt x="81649" y="78625"/>
                      <a:pt x="74089" y="83161"/>
                    </a:cubicBezTo>
                    <a:cubicBezTo>
                      <a:pt x="66529" y="87697"/>
                      <a:pt x="57457" y="90721"/>
                      <a:pt x="46872" y="90721"/>
                    </a:cubicBezTo>
                    <a:cubicBezTo>
                      <a:pt x="37800" y="90721"/>
                      <a:pt x="30240" y="89209"/>
                      <a:pt x="22680" y="84673"/>
                    </a:cubicBezTo>
                    <a:cubicBezTo>
                      <a:pt x="15120" y="80137"/>
                      <a:pt x="10584" y="75601"/>
                      <a:pt x="6048" y="68041"/>
                    </a:cubicBezTo>
                    <a:cubicBezTo>
                      <a:pt x="1512" y="60481"/>
                      <a:pt x="0" y="52921"/>
                      <a:pt x="0" y="43848"/>
                    </a:cubicBezTo>
                    <a:cubicBezTo>
                      <a:pt x="0" y="37800"/>
                      <a:pt x="3024" y="30240"/>
                      <a:pt x="6048" y="22680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4" name="Forma Livre: Forma 963">
                <a:extLst>
                  <a:ext uri="{FF2B5EF4-FFF2-40B4-BE49-F238E27FC236}">
                    <a16:creationId xmlns:a16="http://schemas.microsoft.com/office/drawing/2014/main" id="{5F8DB07A-83B3-3FB8-3EA6-C19FAE80BE41}"/>
                  </a:ext>
                </a:extLst>
              </p:cNvPr>
              <p:cNvSpPr/>
              <p:nvPr/>
            </p:nvSpPr>
            <p:spPr>
              <a:xfrm>
                <a:off x="11068126" y="9059703"/>
                <a:ext cx="75600" cy="75600"/>
              </a:xfrm>
              <a:custGeom>
                <a:avLst/>
                <a:gdLst>
                  <a:gd name="connsiteX0" fmla="*/ 18144 w 75600"/>
                  <a:gd name="connsiteY0" fmla="*/ 71064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3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3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4 h 75600"/>
                  <a:gd name="connsiteX11" fmla="*/ 37800 w 75600"/>
                  <a:gd name="connsiteY11" fmla="*/ 75601 h 75600"/>
                  <a:gd name="connsiteX12" fmla="*/ 18144 w 75600"/>
                  <a:gd name="connsiteY12" fmla="*/ 71064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8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2 h 75600"/>
                  <a:gd name="connsiteX21" fmla="*/ 36288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4"/>
                    </a:moveTo>
                    <a:cubicBezTo>
                      <a:pt x="12096" y="68041"/>
                      <a:pt x="7560" y="63504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3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5" y="7560"/>
                      <a:pt x="68041" y="12096"/>
                      <a:pt x="71065" y="18143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8"/>
                      <a:pt x="71065" y="57457"/>
                    </a:cubicBezTo>
                    <a:cubicBezTo>
                      <a:pt x="68041" y="63504"/>
                      <a:pt x="63505" y="68041"/>
                      <a:pt x="57457" y="71064"/>
                    </a:cubicBezTo>
                    <a:cubicBezTo>
                      <a:pt x="51408" y="74088"/>
                      <a:pt x="45361" y="75601"/>
                      <a:pt x="37800" y="75601"/>
                    </a:cubicBezTo>
                    <a:cubicBezTo>
                      <a:pt x="30240" y="75601"/>
                      <a:pt x="24192" y="74088"/>
                      <a:pt x="18144" y="71064"/>
                    </a:cubicBezTo>
                    <a:close/>
                    <a:moveTo>
                      <a:pt x="46872" y="57457"/>
                    </a:moveTo>
                    <a:cubicBezTo>
                      <a:pt x="49896" y="55944"/>
                      <a:pt x="51408" y="52921"/>
                      <a:pt x="54432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8" y="21168"/>
                    </a:cubicBezTo>
                    <a:cubicBezTo>
                      <a:pt x="48385" y="18143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7457"/>
                      <a:pt x="30240" y="60481"/>
                      <a:pt x="36288" y="60481"/>
                    </a:cubicBezTo>
                    <a:cubicBezTo>
                      <a:pt x="40825" y="60481"/>
                      <a:pt x="43848" y="58968"/>
                      <a:pt x="46872" y="57457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5" name="Forma Livre: Forma 964">
                <a:extLst>
                  <a:ext uri="{FF2B5EF4-FFF2-40B4-BE49-F238E27FC236}">
                    <a16:creationId xmlns:a16="http://schemas.microsoft.com/office/drawing/2014/main" id="{0E64466B-0630-3B50-FC91-B09FE15405CA}"/>
                  </a:ext>
                </a:extLst>
              </p:cNvPr>
              <p:cNvSpPr/>
              <p:nvPr/>
            </p:nvSpPr>
            <p:spPr>
              <a:xfrm>
                <a:off x="11155823" y="9058190"/>
                <a:ext cx="120961" cy="75600"/>
              </a:xfrm>
              <a:custGeom>
                <a:avLst/>
                <a:gdLst>
                  <a:gd name="connsiteX0" fmla="*/ 113401 w 120961"/>
                  <a:gd name="connsiteY0" fmla="*/ 10584 h 75600"/>
                  <a:gd name="connsiteX1" fmla="*/ 120962 w 120961"/>
                  <a:gd name="connsiteY1" fmla="*/ 33265 h 75600"/>
                  <a:gd name="connsiteX2" fmla="*/ 120962 w 120961"/>
                  <a:gd name="connsiteY2" fmla="*/ 75601 h 75600"/>
                  <a:gd name="connsiteX3" fmla="*/ 102817 w 120961"/>
                  <a:gd name="connsiteY3" fmla="*/ 75601 h 75600"/>
                  <a:gd name="connsiteX4" fmla="*/ 102817 w 120961"/>
                  <a:gd name="connsiteY4" fmla="*/ 34776 h 75600"/>
                  <a:gd name="connsiteX5" fmla="*/ 98281 w 120961"/>
                  <a:gd name="connsiteY5" fmla="*/ 21169 h 75600"/>
                  <a:gd name="connsiteX6" fmla="*/ 86185 w 120961"/>
                  <a:gd name="connsiteY6" fmla="*/ 16633 h 75600"/>
                  <a:gd name="connsiteX7" fmla="*/ 74089 w 120961"/>
                  <a:gd name="connsiteY7" fmla="*/ 21169 h 75600"/>
                  <a:gd name="connsiteX8" fmla="*/ 69553 w 120961"/>
                  <a:gd name="connsiteY8" fmla="*/ 34776 h 75600"/>
                  <a:gd name="connsiteX9" fmla="*/ 69553 w 120961"/>
                  <a:gd name="connsiteY9" fmla="*/ 75601 h 75600"/>
                  <a:gd name="connsiteX10" fmla="*/ 51409 w 120961"/>
                  <a:gd name="connsiteY10" fmla="*/ 75601 h 75600"/>
                  <a:gd name="connsiteX11" fmla="*/ 51409 w 120961"/>
                  <a:gd name="connsiteY11" fmla="*/ 34776 h 75600"/>
                  <a:gd name="connsiteX12" fmla="*/ 46872 w 120961"/>
                  <a:gd name="connsiteY12" fmla="*/ 21169 h 75600"/>
                  <a:gd name="connsiteX13" fmla="*/ 34776 w 120961"/>
                  <a:gd name="connsiteY13" fmla="*/ 16633 h 75600"/>
                  <a:gd name="connsiteX14" fmla="*/ 22680 w 120961"/>
                  <a:gd name="connsiteY14" fmla="*/ 21169 h 75600"/>
                  <a:gd name="connsiteX15" fmla="*/ 18144 w 120961"/>
                  <a:gd name="connsiteY15" fmla="*/ 34776 h 75600"/>
                  <a:gd name="connsiteX16" fmla="*/ 18144 w 120961"/>
                  <a:gd name="connsiteY16" fmla="*/ 75601 h 75600"/>
                  <a:gd name="connsiteX17" fmla="*/ 0 w 120961"/>
                  <a:gd name="connsiteY17" fmla="*/ 75601 h 75600"/>
                  <a:gd name="connsiteX18" fmla="*/ 0 w 120961"/>
                  <a:gd name="connsiteY18" fmla="*/ 3024 h 75600"/>
                  <a:gd name="connsiteX19" fmla="*/ 18144 w 120961"/>
                  <a:gd name="connsiteY19" fmla="*/ 3024 h 75600"/>
                  <a:gd name="connsiteX20" fmla="*/ 18144 w 120961"/>
                  <a:gd name="connsiteY20" fmla="*/ 12096 h 75600"/>
                  <a:gd name="connsiteX21" fmla="*/ 27216 w 120961"/>
                  <a:gd name="connsiteY21" fmla="*/ 4536 h 75600"/>
                  <a:gd name="connsiteX22" fmla="*/ 39312 w 120961"/>
                  <a:gd name="connsiteY22" fmla="*/ 1513 h 75600"/>
                  <a:gd name="connsiteX23" fmla="*/ 54432 w 120961"/>
                  <a:gd name="connsiteY23" fmla="*/ 4536 h 75600"/>
                  <a:gd name="connsiteX24" fmla="*/ 65017 w 120961"/>
                  <a:gd name="connsiteY24" fmla="*/ 15120 h 75600"/>
                  <a:gd name="connsiteX25" fmla="*/ 75601 w 120961"/>
                  <a:gd name="connsiteY25" fmla="*/ 4536 h 75600"/>
                  <a:gd name="connsiteX26" fmla="*/ 90721 w 120961"/>
                  <a:gd name="connsiteY26" fmla="*/ 0 h 75600"/>
                  <a:gd name="connsiteX27" fmla="*/ 113401 w 120961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1" h="75600">
                    <a:moveTo>
                      <a:pt x="113401" y="10584"/>
                    </a:moveTo>
                    <a:cubicBezTo>
                      <a:pt x="119450" y="16633"/>
                      <a:pt x="120962" y="24193"/>
                      <a:pt x="120962" y="33265"/>
                    </a:cubicBezTo>
                    <a:lnTo>
                      <a:pt x="120962" y="75601"/>
                    </a:lnTo>
                    <a:lnTo>
                      <a:pt x="102817" y="75601"/>
                    </a:lnTo>
                    <a:lnTo>
                      <a:pt x="102817" y="34776"/>
                    </a:lnTo>
                    <a:cubicBezTo>
                      <a:pt x="102817" y="28729"/>
                      <a:pt x="101305" y="24193"/>
                      <a:pt x="98281" y="21169"/>
                    </a:cubicBezTo>
                    <a:cubicBezTo>
                      <a:pt x="95257" y="18144"/>
                      <a:pt x="90721" y="16633"/>
                      <a:pt x="86185" y="16633"/>
                    </a:cubicBezTo>
                    <a:cubicBezTo>
                      <a:pt x="81649" y="16633"/>
                      <a:pt x="77113" y="18144"/>
                      <a:pt x="74089" y="21169"/>
                    </a:cubicBezTo>
                    <a:cubicBezTo>
                      <a:pt x="71065" y="24193"/>
                      <a:pt x="69553" y="28729"/>
                      <a:pt x="69553" y="34776"/>
                    </a:cubicBezTo>
                    <a:lnTo>
                      <a:pt x="69553" y="75601"/>
                    </a:lnTo>
                    <a:lnTo>
                      <a:pt x="51409" y="75601"/>
                    </a:lnTo>
                    <a:lnTo>
                      <a:pt x="51409" y="34776"/>
                    </a:lnTo>
                    <a:cubicBezTo>
                      <a:pt x="51409" y="28729"/>
                      <a:pt x="49896" y="24193"/>
                      <a:pt x="46872" y="21169"/>
                    </a:cubicBezTo>
                    <a:cubicBezTo>
                      <a:pt x="43849" y="18144"/>
                      <a:pt x="39312" y="16633"/>
                      <a:pt x="34776" y="16633"/>
                    </a:cubicBezTo>
                    <a:cubicBezTo>
                      <a:pt x="30240" y="16633"/>
                      <a:pt x="25705" y="18144"/>
                      <a:pt x="22680" y="21169"/>
                    </a:cubicBezTo>
                    <a:cubicBezTo>
                      <a:pt x="19656" y="24193"/>
                      <a:pt x="18144" y="28729"/>
                      <a:pt x="18144" y="34776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9" y="9073"/>
                      <a:pt x="24192" y="6048"/>
                      <a:pt x="27216" y="4536"/>
                    </a:cubicBezTo>
                    <a:cubicBezTo>
                      <a:pt x="30240" y="3024"/>
                      <a:pt x="34776" y="1513"/>
                      <a:pt x="39312" y="1513"/>
                    </a:cubicBezTo>
                    <a:cubicBezTo>
                      <a:pt x="45361" y="1513"/>
                      <a:pt x="49896" y="3024"/>
                      <a:pt x="54432" y="4536"/>
                    </a:cubicBezTo>
                    <a:cubicBezTo>
                      <a:pt x="58969" y="7560"/>
                      <a:pt x="61992" y="10584"/>
                      <a:pt x="65017" y="15120"/>
                    </a:cubicBezTo>
                    <a:cubicBezTo>
                      <a:pt x="68041" y="10584"/>
                      <a:pt x="71065" y="7560"/>
                      <a:pt x="75601" y="4536"/>
                    </a:cubicBezTo>
                    <a:cubicBezTo>
                      <a:pt x="80137" y="1513"/>
                      <a:pt x="84673" y="0"/>
                      <a:pt x="90721" y="0"/>
                    </a:cubicBezTo>
                    <a:cubicBezTo>
                      <a:pt x="99793" y="3024"/>
                      <a:pt x="107353" y="4536"/>
                      <a:pt x="113401" y="10584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6" name="Forma Livre: Forma 965">
                <a:extLst>
                  <a:ext uri="{FF2B5EF4-FFF2-40B4-BE49-F238E27FC236}">
                    <a16:creationId xmlns:a16="http://schemas.microsoft.com/office/drawing/2014/main" id="{00290B5F-C60E-1B61-F77D-043AC1821811}"/>
                  </a:ext>
                </a:extLst>
              </p:cNvPr>
              <p:cNvSpPr/>
              <p:nvPr/>
            </p:nvSpPr>
            <p:spPr>
              <a:xfrm>
                <a:off x="11293416" y="9061215"/>
                <a:ext cx="75600" cy="110377"/>
              </a:xfrm>
              <a:custGeom>
                <a:avLst/>
                <a:gdLst>
                  <a:gd name="connsiteX0" fmla="*/ 28729 w 75600"/>
                  <a:gd name="connsiteY0" fmla="*/ 3024 h 110377"/>
                  <a:gd name="connsiteX1" fmla="*/ 42337 w 75600"/>
                  <a:gd name="connsiteY1" fmla="*/ 0 h 110377"/>
                  <a:gd name="connsiteX2" fmla="*/ 58969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9 w 75600"/>
                  <a:gd name="connsiteY6" fmla="*/ 71065 h 110377"/>
                  <a:gd name="connsiteX7" fmla="*/ 42337 w 75600"/>
                  <a:gd name="connsiteY7" fmla="*/ 75601 h 110377"/>
                  <a:gd name="connsiteX8" fmla="*/ 28729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0 h 110377"/>
                  <a:gd name="connsiteX13" fmla="*/ 18144 w 75600"/>
                  <a:gd name="connsiteY13" fmla="*/ 0 h 110377"/>
                  <a:gd name="connsiteX14" fmla="*/ 18144 w 75600"/>
                  <a:gd name="connsiteY14" fmla="*/ 10584 h 110377"/>
                  <a:gd name="connsiteX15" fmla="*/ 28729 w 75600"/>
                  <a:gd name="connsiteY15" fmla="*/ 3024 h 110377"/>
                  <a:gd name="connsiteX16" fmla="*/ 55945 w 75600"/>
                  <a:gd name="connsiteY16" fmla="*/ 25705 h 110377"/>
                  <a:gd name="connsiteX17" fmla="*/ 48385 w 75600"/>
                  <a:gd name="connsiteY17" fmla="*/ 18144 h 110377"/>
                  <a:gd name="connsiteX18" fmla="*/ 39313 w 75600"/>
                  <a:gd name="connsiteY18" fmla="*/ 15120 h 110377"/>
                  <a:gd name="connsiteX19" fmla="*/ 30240 w 75600"/>
                  <a:gd name="connsiteY19" fmla="*/ 18144 h 110377"/>
                  <a:gd name="connsiteX20" fmla="*/ 22680 w 75600"/>
                  <a:gd name="connsiteY20" fmla="*/ 25705 h 110377"/>
                  <a:gd name="connsiteX21" fmla="*/ 19657 w 75600"/>
                  <a:gd name="connsiteY21" fmla="*/ 37800 h 110377"/>
                  <a:gd name="connsiteX22" fmla="*/ 22680 w 75600"/>
                  <a:gd name="connsiteY22" fmla="*/ 49896 h 110377"/>
                  <a:gd name="connsiteX23" fmla="*/ 30240 w 75600"/>
                  <a:gd name="connsiteY23" fmla="*/ 57457 h 110377"/>
                  <a:gd name="connsiteX24" fmla="*/ 39313 w 75600"/>
                  <a:gd name="connsiteY24" fmla="*/ 60481 h 110377"/>
                  <a:gd name="connsiteX25" fmla="*/ 48385 w 75600"/>
                  <a:gd name="connsiteY25" fmla="*/ 57457 h 110377"/>
                  <a:gd name="connsiteX26" fmla="*/ 55945 w 75600"/>
                  <a:gd name="connsiteY26" fmla="*/ 49896 h 110377"/>
                  <a:gd name="connsiteX27" fmla="*/ 58969 w 75600"/>
                  <a:gd name="connsiteY27" fmla="*/ 37800 h 110377"/>
                  <a:gd name="connsiteX28" fmla="*/ 55945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9" y="3024"/>
                    </a:moveTo>
                    <a:cubicBezTo>
                      <a:pt x="33265" y="1512"/>
                      <a:pt x="37800" y="0"/>
                      <a:pt x="42337" y="0"/>
                    </a:cubicBezTo>
                    <a:cubicBezTo>
                      <a:pt x="48385" y="0"/>
                      <a:pt x="54433" y="1512"/>
                      <a:pt x="58969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8969" y="71065"/>
                    </a:cubicBezTo>
                    <a:cubicBezTo>
                      <a:pt x="54433" y="74089"/>
                      <a:pt x="48385" y="75601"/>
                      <a:pt x="42337" y="75601"/>
                    </a:cubicBezTo>
                    <a:cubicBezTo>
                      <a:pt x="36289" y="75601"/>
                      <a:pt x="31753" y="74089"/>
                      <a:pt x="28729" y="72577"/>
                    </a:cubicBezTo>
                    <a:cubicBezTo>
                      <a:pt x="24193" y="71065"/>
                      <a:pt x="21169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10584"/>
                    </a:lnTo>
                    <a:cubicBezTo>
                      <a:pt x="21169" y="7560"/>
                      <a:pt x="25705" y="4536"/>
                      <a:pt x="28729" y="3024"/>
                    </a:cubicBezTo>
                    <a:close/>
                    <a:moveTo>
                      <a:pt x="55945" y="25705"/>
                    </a:moveTo>
                    <a:cubicBezTo>
                      <a:pt x="54433" y="22680"/>
                      <a:pt x="51409" y="19656"/>
                      <a:pt x="48385" y="18144"/>
                    </a:cubicBezTo>
                    <a:cubicBezTo>
                      <a:pt x="45361" y="16632"/>
                      <a:pt x="42337" y="15120"/>
                      <a:pt x="39313" y="15120"/>
                    </a:cubicBezTo>
                    <a:cubicBezTo>
                      <a:pt x="36289" y="15120"/>
                      <a:pt x="33265" y="16632"/>
                      <a:pt x="30240" y="18144"/>
                    </a:cubicBezTo>
                    <a:cubicBezTo>
                      <a:pt x="27217" y="19656"/>
                      <a:pt x="24193" y="22680"/>
                      <a:pt x="22680" y="25705"/>
                    </a:cubicBezTo>
                    <a:cubicBezTo>
                      <a:pt x="21169" y="28729"/>
                      <a:pt x="19657" y="33265"/>
                      <a:pt x="19657" y="37800"/>
                    </a:cubicBezTo>
                    <a:cubicBezTo>
                      <a:pt x="19657" y="42336"/>
                      <a:pt x="21169" y="45361"/>
                      <a:pt x="22680" y="49896"/>
                    </a:cubicBezTo>
                    <a:cubicBezTo>
                      <a:pt x="24193" y="52921"/>
                      <a:pt x="27217" y="55945"/>
                      <a:pt x="30240" y="57457"/>
                    </a:cubicBezTo>
                    <a:cubicBezTo>
                      <a:pt x="33265" y="58969"/>
                      <a:pt x="36289" y="60481"/>
                      <a:pt x="39313" y="60481"/>
                    </a:cubicBezTo>
                    <a:cubicBezTo>
                      <a:pt x="42337" y="60481"/>
                      <a:pt x="45361" y="58969"/>
                      <a:pt x="48385" y="57457"/>
                    </a:cubicBezTo>
                    <a:cubicBezTo>
                      <a:pt x="51409" y="55945"/>
                      <a:pt x="54433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7457" y="31752"/>
                      <a:pt x="57457" y="28729"/>
                      <a:pt x="55945" y="25705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7" name="Forma Livre: Forma 966">
                <a:extLst>
                  <a:ext uri="{FF2B5EF4-FFF2-40B4-BE49-F238E27FC236}">
                    <a16:creationId xmlns:a16="http://schemas.microsoft.com/office/drawing/2014/main" id="{22378295-506C-9249-8FEA-F48BB6B32805}"/>
                  </a:ext>
                </a:extLst>
              </p:cNvPr>
              <p:cNvSpPr/>
              <p:nvPr/>
            </p:nvSpPr>
            <p:spPr>
              <a:xfrm>
                <a:off x="11378090" y="9059703"/>
                <a:ext cx="74088" cy="75600"/>
              </a:xfrm>
              <a:custGeom>
                <a:avLst/>
                <a:gdLst>
                  <a:gd name="connsiteX0" fmla="*/ 4536 w 74088"/>
                  <a:gd name="connsiteY0" fmla="*/ 18143 h 75600"/>
                  <a:gd name="connsiteX1" fmla="*/ 16632 w 74088"/>
                  <a:gd name="connsiteY1" fmla="*/ 4536 h 75600"/>
                  <a:gd name="connsiteX2" fmla="*/ 33265 w 74088"/>
                  <a:gd name="connsiteY2" fmla="*/ 0 h 75600"/>
                  <a:gd name="connsiteX3" fmla="*/ 46872 w 74088"/>
                  <a:gd name="connsiteY3" fmla="*/ 3023 h 75600"/>
                  <a:gd name="connsiteX4" fmla="*/ 55945 w 74088"/>
                  <a:gd name="connsiteY4" fmla="*/ 10583 h 75600"/>
                  <a:gd name="connsiteX5" fmla="*/ 55945 w 74088"/>
                  <a:gd name="connsiteY5" fmla="*/ 1512 h 75600"/>
                  <a:gd name="connsiteX6" fmla="*/ 74088 w 74088"/>
                  <a:gd name="connsiteY6" fmla="*/ 1512 h 75600"/>
                  <a:gd name="connsiteX7" fmla="*/ 74088 w 74088"/>
                  <a:gd name="connsiteY7" fmla="*/ 74088 h 75600"/>
                  <a:gd name="connsiteX8" fmla="*/ 57457 w 74088"/>
                  <a:gd name="connsiteY8" fmla="*/ 74088 h 75600"/>
                  <a:gd name="connsiteX9" fmla="*/ 57457 w 74088"/>
                  <a:gd name="connsiteY9" fmla="*/ 63504 h 75600"/>
                  <a:gd name="connsiteX10" fmla="*/ 48385 w 74088"/>
                  <a:gd name="connsiteY10" fmla="*/ 72577 h 75600"/>
                  <a:gd name="connsiteX11" fmla="*/ 33265 w 74088"/>
                  <a:gd name="connsiteY11" fmla="*/ 75601 h 75600"/>
                  <a:gd name="connsiteX12" fmla="*/ 16632 w 74088"/>
                  <a:gd name="connsiteY12" fmla="*/ 71064 h 75600"/>
                  <a:gd name="connsiteX13" fmla="*/ 4536 w 74088"/>
                  <a:gd name="connsiteY13" fmla="*/ 57457 h 75600"/>
                  <a:gd name="connsiteX14" fmla="*/ 0 w 74088"/>
                  <a:gd name="connsiteY14" fmla="*/ 37800 h 75600"/>
                  <a:gd name="connsiteX15" fmla="*/ 4536 w 74088"/>
                  <a:gd name="connsiteY15" fmla="*/ 18143 h 75600"/>
                  <a:gd name="connsiteX16" fmla="*/ 55945 w 74088"/>
                  <a:gd name="connsiteY16" fmla="*/ 27216 h 75600"/>
                  <a:gd name="connsiteX17" fmla="*/ 48385 w 74088"/>
                  <a:gd name="connsiteY17" fmla="*/ 19656 h 75600"/>
                  <a:gd name="connsiteX18" fmla="*/ 39312 w 74088"/>
                  <a:gd name="connsiteY18" fmla="*/ 16632 h 75600"/>
                  <a:gd name="connsiteX19" fmla="*/ 30240 w 74088"/>
                  <a:gd name="connsiteY19" fmla="*/ 19656 h 75600"/>
                  <a:gd name="connsiteX20" fmla="*/ 22680 w 74088"/>
                  <a:gd name="connsiteY20" fmla="*/ 27216 h 75600"/>
                  <a:gd name="connsiteX21" fmla="*/ 19656 w 74088"/>
                  <a:gd name="connsiteY21" fmla="*/ 39312 h 75600"/>
                  <a:gd name="connsiteX22" fmla="*/ 22680 w 74088"/>
                  <a:gd name="connsiteY22" fmla="*/ 51408 h 75600"/>
                  <a:gd name="connsiteX23" fmla="*/ 30240 w 74088"/>
                  <a:gd name="connsiteY23" fmla="*/ 58968 h 75600"/>
                  <a:gd name="connsiteX24" fmla="*/ 39312 w 74088"/>
                  <a:gd name="connsiteY24" fmla="*/ 61992 h 75600"/>
                  <a:gd name="connsiteX25" fmla="*/ 48385 w 74088"/>
                  <a:gd name="connsiteY25" fmla="*/ 58968 h 75600"/>
                  <a:gd name="connsiteX26" fmla="*/ 55945 w 74088"/>
                  <a:gd name="connsiteY26" fmla="*/ 51408 h 75600"/>
                  <a:gd name="connsiteX27" fmla="*/ 58968 w 74088"/>
                  <a:gd name="connsiteY27" fmla="*/ 39312 h 75600"/>
                  <a:gd name="connsiteX28" fmla="*/ 55945 w 74088"/>
                  <a:gd name="connsiteY28" fmla="*/ 27216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5600">
                    <a:moveTo>
                      <a:pt x="4536" y="18143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5" y="0"/>
                    </a:cubicBezTo>
                    <a:cubicBezTo>
                      <a:pt x="39312" y="0"/>
                      <a:pt x="43848" y="1512"/>
                      <a:pt x="46872" y="3023"/>
                    </a:cubicBezTo>
                    <a:cubicBezTo>
                      <a:pt x="51408" y="4536"/>
                      <a:pt x="54432" y="7560"/>
                      <a:pt x="55945" y="10583"/>
                    </a:cubicBezTo>
                    <a:lnTo>
                      <a:pt x="55945" y="1512"/>
                    </a:lnTo>
                    <a:lnTo>
                      <a:pt x="74088" y="1512"/>
                    </a:lnTo>
                    <a:lnTo>
                      <a:pt x="74088" y="74088"/>
                    </a:lnTo>
                    <a:lnTo>
                      <a:pt x="57457" y="74088"/>
                    </a:lnTo>
                    <a:lnTo>
                      <a:pt x="57457" y="63504"/>
                    </a:lnTo>
                    <a:cubicBezTo>
                      <a:pt x="54432" y="66528"/>
                      <a:pt x="51408" y="69553"/>
                      <a:pt x="48385" y="72577"/>
                    </a:cubicBezTo>
                    <a:cubicBezTo>
                      <a:pt x="45361" y="75601"/>
                      <a:pt x="39312" y="75601"/>
                      <a:pt x="33265" y="75601"/>
                    </a:cubicBezTo>
                    <a:cubicBezTo>
                      <a:pt x="27216" y="75601"/>
                      <a:pt x="21168" y="74088"/>
                      <a:pt x="16632" y="71064"/>
                    </a:cubicBezTo>
                    <a:cubicBezTo>
                      <a:pt x="12096" y="68041"/>
                      <a:pt x="7560" y="63504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1512" y="30240"/>
                      <a:pt x="1512" y="24192"/>
                      <a:pt x="4536" y="18143"/>
                    </a:cubicBezTo>
                    <a:close/>
                    <a:moveTo>
                      <a:pt x="55945" y="27216"/>
                    </a:moveTo>
                    <a:cubicBezTo>
                      <a:pt x="54432" y="24192"/>
                      <a:pt x="51408" y="21168"/>
                      <a:pt x="48385" y="19656"/>
                    </a:cubicBezTo>
                    <a:cubicBezTo>
                      <a:pt x="45361" y="18143"/>
                      <a:pt x="42336" y="16632"/>
                      <a:pt x="39312" y="16632"/>
                    </a:cubicBezTo>
                    <a:cubicBezTo>
                      <a:pt x="36288" y="16632"/>
                      <a:pt x="33265" y="18143"/>
                      <a:pt x="30240" y="19656"/>
                    </a:cubicBezTo>
                    <a:cubicBezTo>
                      <a:pt x="27216" y="21168"/>
                      <a:pt x="25705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2"/>
                    </a:cubicBezTo>
                    <a:cubicBezTo>
                      <a:pt x="19656" y="43848"/>
                      <a:pt x="21168" y="46872"/>
                      <a:pt x="22680" y="51408"/>
                    </a:cubicBezTo>
                    <a:cubicBezTo>
                      <a:pt x="24192" y="54432"/>
                      <a:pt x="27216" y="57457"/>
                      <a:pt x="30240" y="58968"/>
                    </a:cubicBezTo>
                    <a:cubicBezTo>
                      <a:pt x="33265" y="60481"/>
                      <a:pt x="36288" y="61992"/>
                      <a:pt x="39312" y="61992"/>
                    </a:cubicBezTo>
                    <a:cubicBezTo>
                      <a:pt x="42336" y="61992"/>
                      <a:pt x="45361" y="60481"/>
                      <a:pt x="48385" y="58968"/>
                    </a:cubicBezTo>
                    <a:cubicBezTo>
                      <a:pt x="51408" y="57457"/>
                      <a:pt x="54432" y="54432"/>
                      <a:pt x="55945" y="51408"/>
                    </a:cubicBezTo>
                    <a:cubicBezTo>
                      <a:pt x="57457" y="48384"/>
                      <a:pt x="58968" y="43848"/>
                      <a:pt x="58968" y="39312"/>
                    </a:cubicBezTo>
                    <a:cubicBezTo>
                      <a:pt x="58968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8" name="Forma Livre: Forma 967">
                <a:extLst>
                  <a:ext uri="{FF2B5EF4-FFF2-40B4-BE49-F238E27FC236}">
                    <a16:creationId xmlns:a16="http://schemas.microsoft.com/office/drawing/2014/main" id="{9DAC7EA1-8EC7-3D01-90F3-69BA5E4BA4B1}"/>
                  </a:ext>
                </a:extLst>
              </p:cNvPr>
              <p:cNvSpPr/>
              <p:nvPr/>
            </p:nvSpPr>
            <p:spPr>
              <a:xfrm>
                <a:off x="11471836" y="9059703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8 h 74088"/>
                  <a:gd name="connsiteX3" fmla="*/ 51408 w 69552"/>
                  <a:gd name="connsiteY3" fmla="*/ 74088 h 74088"/>
                  <a:gd name="connsiteX4" fmla="*/ 51408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3 w 69552"/>
                  <a:gd name="connsiteY8" fmla="*/ 33264 h 74088"/>
                  <a:gd name="connsiteX9" fmla="*/ 18143 w 69552"/>
                  <a:gd name="connsiteY9" fmla="*/ 74088 h 74088"/>
                  <a:gd name="connsiteX10" fmla="*/ 0 w 69552"/>
                  <a:gd name="connsiteY10" fmla="*/ 74088 h 74088"/>
                  <a:gd name="connsiteX11" fmla="*/ 0 w 69552"/>
                  <a:gd name="connsiteY11" fmla="*/ 1512 h 74088"/>
                  <a:gd name="connsiteX12" fmla="*/ 18143 w 69552"/>
                  <a:gd name="connsiteY12" fmla="*/ 1512 h 74088"/>
                  <a:gd name="connsiteX13" fmla="*/ 18143 w 69552"/>
                  <a:gd name="connsiteY13" fmla="*/ 10583 h 74088"/>
                  <a:gd name="connsiteX14" fmla="*/ 27216 w 69552"/>
                  <a:gd name="connsiteY14" fmla="*/ 3023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8"/>
                    </a:lnTo>
                    <a:lnTo>
                      <a:pt x="51408" y="74088"/>
                    </a:lnTo>
                    <a:lnTo>
                      <a:pt x="51408" y="33264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4"/>
                    </a:cubicBezTo>
                    <a:lnTo>
                      <a:pt x="18143" y="74088"/>
                    </a:lnTo>
                    <a:lnTo>
                      <a:pt x="0" y="74088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3"/>
                    </a:lnTo>
                    <a:cubicBezTo>
                      <a:pt x="21168" y="7560"/>
                      <a:pt x="24192" y="4536"/>
                      <a:pt x="27216" y="3023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3023"/>
                      <a:pt x="61992" y="9072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9" name="Forma Livre: Forma 968">
                <a:extLst>
                  <a:ext uri="{FF2B5EF4-FFF2-40B4-BE49-F238E27FC236}">
                    <a16:creationId xmlns:a16="http://schemas.microsoft.com/office/drawing/2014/main" id="{FA96CE3D-A596-F320-87CE-5A7D521231F1}"/>
                  </a:ext>
                </a:extLst>
              </p:cNvPr>
              <p:cNvSpPr/>
              <p:nvPr/>
            </p:nvSpPr>
            <p:spPr>
              <a:xfrm>
                <a:off x="11550460" y="9061215"/>
                <a:ext cx="78625" cy="107352"/>
              </a:xfrm>
              <a:custGeom>
                <a:avLst/>
                <a:gdLst>
                  <a:gd name="connsiteX0" fmla="*/ 78625 w 78625"/>
                  <a:gd name="connsiteY0" fmla="*/ 0 h 107352"/>
                  <a:gd name="connsiteX1" fmla="*/ 33265 w 78625"/>
                  <a:gd name="connsiteY1" fmla="*/ 107353 h 107352"/>
                  <a:gd name="connsiteX2" fmla="*/ 13609 w 78625"/>
                  <a:gd name="connsiteY2" fmla="*/ 107353 h 107352"/>
                  <a:gd name="connsiteX3" fmla="*/ 28729 w 78625"/>
                  <a:gd name="connsiteY3" fmla="*/ 71065 h 107352"/>
                  <a:gd name="connsiteX4" fmla="*/ 0 w 78625"/>
                  <a:gd name="connsiteY4" fmla="*/ 0 h 107352"/>
                  <a:gd name="connsiteX5" fmla="*/ 21169 w 78625"/>
                  <a:gd name="connsiteY5" fmla="*/ 0 h 107352"/>
                  <a:gd name="connsiteX6" fmla="*/ 39313 w 78625"/>
                  <a:gd name="connsiteY6" fmla="*/ 51409 h 107352"/>
                  <a:gd name="connsiteX7" fmla="*/ 58969 w 78625"/>
                  <a:gd name="connsiteY7" fmla="*/ 0 h 107352"/>
                  <a:gd name="connsiteX8" fmla="*/ 78625 w 78625"/>
                  <a:gd name="connsiteY8" fmla="*/ 0 h 107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25" h="107352">
                    <a:moveTo>
                      <a:pt x="78625" y="0"/>
                    </a:moveTo>
                    <a:lnTo>
                      <a:pt x="33265" y="107353"/>
                    </a:lnTo>
                    <a:lnTo>
                      <a:pt x="13609" y="107353"/>
                    </a:lnTo>
                    <a:lnTo>
                      <a:pt x="28729" y="71065"/>
                    </a:lnTo>
                    <a:lnTo>
                      <a:pt x="0" y="0"/>
                    </a:lnTo>
                    <a:lnTo>
                      <a:pt x="21169" y="0"/>
                    </a:lnTo>
                    <a:lnTo>
                      <a:pt x="39313" y="51409"/>
                    </a:lnTo>
                    <a:lnTo>
                      <a:pt x="58969" y="0"/>
                    </a:lnTo>
                    <a:lnTo>
                      <a:pt x="78625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0" name="Forma Livre: Forma 969">
                <a:extLst>
                  <a:ext uri="{FF2B5EF4-FFF2-40B4-BE49-F238E27FC236}">
                    <a16:creationId xmlns:a16="http://schemas.microsoft.com/office/drawing/2014/main" id="{B43A12AB-06FE-4E6F-E0DD-B0C52B7A4974}"/>
                  </a:ext>
                </a:extLst>
              </p:cNvPr>
              <p:cNvSpPr/>
              <p:nvPr/>
            </p:nvSpPr>
            <p:spPr>
              <a:xfrm>
                <a:off x="11021253" y="9219977"/>
                <a:ext cx="77113" cy="72576"/>
              </a:xfrm>
              <a:custGeom>
                <a:avLst/>
                <a:gdLst>
                  <a:gd name="connsiteX0" fmla="*/ 39313 w 77113"/>
                  <a:gd name="connsiteY0" fmla="*/ 55945 h 72576"/>
                  <a:gd name="connsiteX1" fmla="*/ 57457 w 77113"/>
                  <a:gd name="connsiteY1" fmla="*/ 0 h 72576"/>
                  <a:gd name="connsiteX2" fmla="*/ 77114 w 77113"/>
                  <a:gd name="connsiteY2" fmla="*/ 0 h 72576"/>
                  <a:gd name="connsiteX3" fmla="*/ 49897 w 77113"/>
                  <a:gd name="connsiteY3" fmla="*/ 72577 h 72576"/>
                  <a:gd name="connsiteX4" fmla="*/ 27217 w 77113"/>
                  <a:gd name="connsiteY4" fmla="*/ 72577 h 72576"/>
                  <a:gd name="connsiteX5" fmla="*/ 0 w 77113"/>
                  <a:gd name="connsiteY5" fmla="*/ 0 h 72576"/>
                  <a:gd name="connsiteX6" fmla="*/ 19657 w 77113"/>
                  <a:gd name="connsiteY6" fmla="*/ 0 h 72576"/>
                  <a:gd name="connsiteX7" fmla="*/ 39313 w 77113"/>
                  <a:gd name="connsiteY7" fmla="*/ 55945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3" h="72576">
                    <a:moveTo>
                      <a:pt x="39313" y="55945"/>
                    </a:moveTo>
                    <a:lnTo>
                      <a:pt x="57457" y="0"/>
                    </a:lnTo>
                    <a:lnTo>
                      <a:pt x="77114" y="0"/>
                    </a:lnTo>
                    <a:lnTo>
                      <a:pt x="49897" y="72577"/>
                    </a:lnTo>
                    <a:lnTo>
                      <a:pt x="27217" y="72577"/>
                    </a:lnTo>
                    <a:lnTo>
                      <a:pt x="0" y="0"/>
                    </a:lnTo>
                    <a:lnTo>
                      <a:pt x="19657" y="0"/>
                    </a:lnTo>
                    <a:lnTo>
                      <a:pt x="39313" y="5594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1" name="Forma Livre: Forma 970">
                <a:extLst>
                  <a:ext uri="{FF2B5EF4-FFF2-40B4-BE49-F238E27FC236}">
                    <a16:creationId xmlns:a16="http://schemas.microsoft.com/office/drawing/2014/main" id="{7555BF15-58D8-47A9-D730-CDB3B9563F73}"/>
                  </a:ext>
                </a:extLst>
              </p:cNvPr>
              <p:cNvSpPr/>
              <p:nvPr/>
            </p:nvSpPr>
            <p:spPr>
              <a:xfrm>
                <a:off x="11104414" y="9215441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3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7" y="18144"/>
                      <a:pt x="24193" y="21168"/>
                    </a:cubicBezTo>
                    <a:cubicBezTo>
                      <a:pt x="21169" y="24192"/>
                      <a:pt x="19657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2" name="Forma Livre: Forma 971">
                <a:extLst>
                  <a:ext uri="{FF2B5EF4-FFF2-40B4-BE49-F238E27FC236}">
                    <a16:creationId xmlns:a16="http://schemas.microsoft.com/office/drawing/2014/main" id="{FE77BE82-D920-FDDF-73C7-0F12E0A6B366}"/>
                  </a:ext>
                </a:extLst>
              </p:cNvPr>
              <p:cNvSpPr/>
              <p:nvPr/>
            </p:nvSpPr>
            <p:spPr>
              <a:xfrm>
                <a:off x="11189088" y="9194272"/>
                <a:ext cx="69552" cy="96769"/>
              </a:xfrm>
              <a:custGeom>
                <a:avLst/>
                <a:gdLst>
                  <a:gd name="connsiteX0" fmla="*/ 55945 w 69552"/>
                  <a:gd name="connsiteY0" fmla="*/ 27216 h 96769"/>
                  <a:gd name="connsiteX1" fmla="*/ 66528 w 69552"/>
                  <a:gd name="connsiteY1" fmla="*/ 37800 h 96769"/>
                  <a:gd name="connsiteX2" fmla="*/ 69553 w 69552"/>
                  <a:gd name="connsiteY2" fmla="*/ 54433 h 96769"/>
                  <a:gd name="connsiteX3" fmla="*/ 69553 w 69552"/>
                  <a:gd name="connsiteY3" fmla="*/ 96770 h 96769"/>
                  <a:gd name="connsiteX4" fmla="*/ 51408 w 69552"/>
                  <a:gd name="connsiteY4" fmla="*/ 96770 h 96769"/>
                  <a:gd name="connsiteX5" fmla="*/ 51408 w 69552"/>
                  <a:gd name="connsiteY5" fmla="*/ 55945 h 96769"/>
                  <a:gd name="connsiteX6" fmla="*/ 46872 w 69552"/>
                  <a:gd name="connsiteY6" fmla="*/ 42336 h 96769"/>
                  <a:gd name="connsiteX7" fmla="*/ 34776 w 69552"/>
                  <a:gd name="connsiteY7" fmla="*/ 37800 h 96769"/>
                  <a:gd name="connsiteX8" fmla="*/ 22680 w 69552"/>
                  <a:gd name="connsiteY8" fmla="*/ 42336 h 96769"/>
                  <a:gd name="connsiteX9" fmla="*/ 18144 w 69552"/>
                  <a:gd name="connsiteY9" fmla="*/ 55945 h 96769"/>
                  <a:gd name="connsiteX10" fmla="*/ 18144 w 69552"/>
                  <a:gd name="connsiteY10" fmla="*/ 96770 h 96769"/>
                  <a:gd name="connsiteX11" fmla="*/ 0 w 69552"/>
                  <a:gd name="connsiteY11" fmla="*/ 96770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5 h 96769"/>
                  <a:gd name="connsiteX15" fmla="*/ 27216 w 69552"/>
                  <a:gd name="connsiteY15" fmla="*/ 25705 h 96769"/>
                  <a:gd name="connsiteX16" fmla="*/ 40825 w 69552"/>
                  <a:gd name="connsiteY16" fmla="*/ 22680 h 96769"/>
                  <a:gd name="connsiteX17" fmla="*/ 55945 w 69552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7216"/>
                    </a:moveTo>
                    <a:cubicBezTo>
                      <a:pt x="60481" y="30240"/>
                      <a:pt x="63505" y="33265"/>
                      <a:pt x="66528" y="37800"/>
                    </a:cubicBezTo>
                    <a:cubicBezTo>
                      <a:pt x="69553" y="42336"/>
                      <a:pt x="69553" y="48385"/>
                      <a:pt x="69553" y="54433"/>
                    </a:cubicBezTo>
                    <a:lnTo>
                      <a:pt x="69553" y="96770"/>
                    </a:lnTo>
                    <a:lnTo>
                      <a:pt x="51408" y="96770"/>
                    </a:lnTo>
                    <a:lnTo>
                      <a:pt x="51408" y="55945"/>
                    </a:lnTo>
                    <a:cubicBezTo>
                      <a:pt x="51408" y="49896"/>
                      <a:pt x="49896" y="45361"/>
                      <a:pt x="46872" y="42336"/>
                    </a:cubicBezTo>
                    <a:cubicBezTo>
                      <a:pt x="43848" y="39313"/>
                      <a:pt x="39312" y="37800"/>
                      <a:pt x="34776" y="37800"/>
                    </a:cubicBezTo>
                    <a:cubicBezTo>
                      <a:pt x="30240" y="37800"/>
                      <a:pt x="25705" y="39313"/>
                      <a:pt x="22680" y="42336"/>
                    </a:cubicBezTo>
                    <a:cubicBezTo>
                      <a:pt x="19656" y="45361"/>
                      <a:pt x="18144" y="49896"/>
                      <a:pt x="18144" y="55945"/>
                    </a:cubicBez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5"/>
                    </a:lnTo>
                    <a:cubicBezTo>
                      <a:pt x="21168" y="30240"/>
                      <a:pt x="24192" y="27216"/>
                      <a:pt x="27216" y="25705"/>
                    </a:cubicBezTo>
                    <a:cubicBezTo>
                      <a:pt x="31752" y="24193"/>
                      <a:pt x="34776" y="22680"/>
                      <a:pt x="40825" y="22680"/>
                    </a:cubicBezTo>
                    <a:cubicBezTo>
                      <a:pt x="46872" y="24193"/>
                      <a:pt x="51408" y="25705"/>
                      <a:pt x="55945" y="27216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3" name="Forma Livre: Forma 972">
                <a:extLst>
                  <a:ext uri="{FF2B5EF4-FFF2-40B4-BE49-F238E27FC236}">
                    <a16:creationId xmlns:a16="http://schemas.microsoft.com/office/drawing/2014/main" id="{F8BA8AA8-609C-0F53-472C-113DB0152BF6}"/>
                  </a:ext>
                </a:extLst>
              </p:cNvPr>
              <p:cNvSpPr/>
              <p:nvPr/>
            </p:nvSpPr>
            <p:spPr>
              <a:xfrm>
                <a:off x="11275273" y="9189736"/>
                <a:ext cx="21167" cy="102817"/>
              </a:xfrm>
              <a:custGeom>
                <a:avLst/>
                <a:gdLst>
                  <a:gd name="connsiteX0" fmla="*/ 3023 w 21167"/>
                  <a:gd name="connsiteY0" fmla="*/ 18144 h 102817"/>
                  <a:gd name="connsiteX1" fmla="*/ 0 w 21167"/>
                  <a:gd name="connsiteY1" fmla="*/ 10584 h 102817"/>
                  <a:gd name="connsiteX2" fmla="*/ 3023 w 21167"/>
                  <a:gd name="connsiteY2" fmla="*/ 3024 h 102817"/>
                  <a:gd name="connsiteX3" fmla="*/ 10583 w 21167"/>
                  <a:gd name="connsiteY3" fmla="*/ 0 h 102817"/>
                  <a:gd name="connsiteX4" fmla="*/ 18143 w 21167"/>
                  <a:gd name="connsiteY4" fmla="*/ 3024 h 102817"/>
                  <a:gd name="connsiteX5" fmla="*/ 21168 w 21167"/>
                  <a:gd name="connsiteY5" fmla="*/ 10584 h 102817"/>
                  <a:gd name="connsiteX6" fmla="*/ 18143 w 21167"/>
                  <a:gd name="connsiteY6" fmla="*/ 18144 h 102817"/>
                  <a:gd name="connsiteX7" fmla="*/ 10583 w 21167"/>
                  <a:gd name="connsiteY7" fmla="*/ 21169 h 102817"/>
                  <a:gd name="connsiteX8" fmla="*/ 3023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3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3" y="18144"/>
                    </a:cubicBezTo>
                    <a:cubicBezTo>
                      <a:pt x="16632" y="19656"/>
                      <a:pt x="13608" y="21169"/>
                      <a:pt x="10583" y="21169"/>
                    </a:cubicBezTo>
                    <a:cubicBezTo>
                      <a:pt x="7560" y="21169"/>
                      <a:pt x="4536" y="19656"/>
                      <a:pt x="3023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4" name="Forma Livre: Forma 973">
                <a:extLst>
                  <a:ext uri="{FF2B5EF4-FFF2-40B4-BE49-F238E27FC236}">
                    <a16:creationId xmlns:a16="http://schemas.microsoft.com/office/drawing/2014/main" id="{CD389FD6-E051-7E0D-0FBE-348F8389F377}"/>
                  </a:ext>
                </a:extLst>
              </p:cNvPr>
              <p:cNvSpPr/>
              <p:nvPr/>
            </p:nvSpPr>
            <p:spPr>
              <a:xfrm>
                <a:off x="11308537" y="9218465"/>
                <a:ext cx="69553" cy="75600"/>
              </a:xfrm>
              <a:custGeom>
                <a:avLst/>
                <a:gdLst>
                  <a:gd name="connsiteX0" fmla="*/ 4537 w 69553"/>
                  <a:gd name="connsiteY0" fmla="*/ 18143 h 75600"/>
                  <a:gd name="connsiteX1" fmla="*/ 16633 w 69553"/>
                  <a:gd name="connsiteY1" fmla="*/ 4536 h 75600"/>
                  <a:gd name="connsiteX2" fmla="*/ 34777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4 h 75600"/>
                  <a:gd name="connsiteX5" fmla="*/ 49897 w 69553"/>
                  <a:gd name="connsiteY5" fmla="*/ 25704 h 75600"/>
                  <a:gd name="connsiteX6" fmla="*/ 43849 w 69553"/>
                  <a:gd name="connsiteY6" fmla="*/ 18143 h 75600"/>
                  <a:gd name="connsiteX7" fmla="*/ 34777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2 h 75600"/>
                  <a:gd name="connsiteX11" fmla="*/ 34777 w 69553"/>
                  <a:gd name="connsiteY11" fmla="*/ 60481 h 75600"/>
                  <a:gd name="connsiteX12" fmla="*/ 49897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7 w 69553"/>
                  <a:gd name="connsiteY15" fmla="*/ 75601 h 75600"/>
                  <a:gd name="connsiteX16" fmla="*/ 16633 w 69553"/>
                  <a:gd name="connsiteY16" fmla="*/ 71064 h 75600"/>
                  <a:gd name="connsiteX17" fmla="*/ 4537 w 69553"/>
                  <a:gd name="connsiteY17" fmla="*/ 57457 h 75600"/>
                  <a:gd name="connsiteX18" fmla="*/ 0 w 69553"/>
                  <a:gd name="connsiteY18" fmla="*/ 37800 h 75600"/>
                  <a:gd name="connsiteX19" fmla="*/ 4537 w 69553"/>
                  <a:gd name="connsiteY19" fmla="*/ 1814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7" y="18143"/>
                    </a:moveTo>
                    <a:cubicBezTo>
                      <a:pt x="7560" y="12096"/>
                      <a:pt x="12097" y="7560"/>
                      <a:pt x="16633" y="4536"/>
                    </a:cubicBezTo>
                    <a:cubicBezTo>
                      <a:pt x="21169" y="1512"/>
                      <a:pt x="28729" y="0"/>
                      <a:pt x="34777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3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9" y="18143"/>
                    </a:cubicBezTo>
                    <a:cubicBezTo>
                      <a:pt x="40825" y="16632"/>
                      <a:pt x="37800" y="15120"/>
                      <a:pt x="34777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7" y="25704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2"/>
                    </a:cubicBezTo>
                    <a:cubicBezTo>
                      <a:pt x="25705" y="58968"/>
                      <a:pt x="30240" y="60481"/>
                      <a:pt x="34777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4"/>
                      <a:pt x="57457" y="68041"/>
                    </a:cubicBezTo>
                    <a:cubicBezTo>
                      <a:pt x="51409" y="72577"/>
                      <a:pt x="43849" y="75601"/>
                      <a:pt x="34777" y="75601"/>
                    </a:cubicBezTo>
                    <a:cubicBezTo>
                      <a:pt x="27217" y="75601"/>
                      <a:pt x="21169" y="74088"/>
                      <a:pt x="16633" y="71064"/>
                    </a:cubicBezTo>
                    <a:cubicBezTo>
                      <a:pt x="12097" y="68041"/>
                      <a:pt x="7560" y="63504"/>
                      <a:pt x="4537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2680"/>
                      <a:pt x="4537" y="18143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5" name="Forma Livre: Forma 974">
                <a:extLst>
                  <a:ext uri="{FF2B5EF4-FFF2-40B4-BE49-F238E27FC236}">
                    <a16:creationId xmlns:a16="http://schemas.microsoft.com/office/drawing/2014/main" id="{14BBF8C7-F8F4-8A83-9A10-A6D6EFB1879A}"/>
                  </a:ext>
                </a:extLst>
              </p:cNvPr>
              <p:cNvSpPr/>
              <p:nvPr/>
            </p:nvSpPr>
            <p:spPr>
              <a:xfrm>
                <a:off x="11391698" y="9194272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6" name="Forma Livre: Forma 975">
                <a:extLst>
                  <a:ext uri="{FF2B5EF4-FFF2-40B4-BE49-F238E27FC236}">
                    <a16:creationId xmlns:a16="http://schemas.microsoft.com/office/drawing/2014/main" id="{8B8C231C-FB5A-2AA3-DB9A-7CB090E0F638}"/>
                  </a:ext>
                </a:extLst>
              </p:cNvPr>
              <p:cNvSpPr/>
              <p:nvPr/>
            </p:nvSpPr>
            <p:spPr>
              <a:xfrm>
                <a:off x="11424962" y="921544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3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6" y="18144"/>
                      <a:pt x="24193" y="21168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77" name="Forma Livre: Forma 976">
                <a:extLst>
                  <a:ext uri="{FF2B5EF4-FFF2-40B4-BE49-F238E27FC236}">
                    <a16:creationId xmlns:a16="http://schemas.microsoft.com/office/drawing/2014/main" id="{A86249C9-0F21-1F74-1F32-0B1B7A441719}"/>
                  </a:ext>
                </a:extLst>
              </p:cNvPr>
              <p:cNvSpPr/>
              <p:nvPr/>
            </p:nvSpPr>
            <p:spPr>
              <a:xfrm>
                <a:off x="11506612" y="9216952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2 w 61992"/>
                  <a:gd name="connsiteY6" fmla="*/ 60481 h 75737"/>
                  <a:gd name="connsiteX7" fmla="*/ 42336 w 61992"/>
                  <a:gd name="connsiteY7" fmla="*/ 54433 h 75737"/>
                  <a:gd name="connsiteX8" fmla="*/ 39312 w 61992"/>
                  <a:gd name="connsiteY8" fmla="*/ 48385 h 75737"/>
                  <a:gd name="connsiteX9" fmla="*/ 27216 w 61992"/>
                  <a:gd name="connsiteY9" fmla="*/ 43849 h 75737"/>
                  <a:gd name="connsiteX10" fmla="*/ 13608 w 61992"/>
                  <a:gd name="connsiteY10" fmla="*/ 39313 h 75737"/>
                  <a:gd name="connsiteX11" fmla="*/ 4536 w 61992"/>
                  <a:gd name="connsiteY11" fmla="*/ 33265 h 75737"/>
                  <a:gd name="connsiteX12" fmla="*/ 1512 w 61992"/>
                  <a:gd name="connsiteY12" fmla="*/ 21169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8 w 61992"/>
                  <a:gd name="connsiteY16" fmla="*/ 6048 h 75737"/>
                  <a:gd name="connsiteX17" fmla="*/ 60481 w 61992"/>
                  <a:gd name="connsiteY17" fmla="*/ 24193 h 75737"/>
                  <a:gd name="connsiteX18" fmla="*/ 42336 w 61992"/>
                  <a:gd name="connsiteY18" fmla="*/ 24193 h 75737"/>
                  <a:gd name="connsiteX19" fmla="*/ 39312 w 61992"/>
                  <a:gd name="connsiteY19" fmla="*/ 16633 h 75737"/>
                  <a:gd name="connsiteX20" fmla="*/ 30240 w 61992"/>
                  <a:gd name="connsiteY20" fmla="*/ 13609 h 75737"/>
                  <a:gd name="connsiteX21" fmla="*/ 22680 w 61992"/>
                  <a:gd name="connsiteY21" fmla="*/ 15120 h 75737"/>
                  <a:gd name="connsiteX22" fmla="*/ 19656 w 61992"/>
                  <a:gd name="connsiteY22" fmla="*/ 19656 h 75737"/>
                  <a:gd name="connsiteX23" fmla="*/ 22680 w 61992"/>
                  <a:gd name="connsiteY23" fmla="*/ 25705 h 75737"/>
                  <a:gd name="connsiteX24" fmla="*/ 34776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5 h 75737"/>
                  <a:gd name="connsiteX27" fmla="*/ 61992 w 61992"/>
                  <a:gd name="connsiteY27" fmla="*/ 52921 h 75737"/>
                  <a:gd name="connsiteX28" fmla="*/ 58968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3"/>
                      <a:pt x="33265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5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6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6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6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5" y="34776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5705" y="77114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7" name="Gráfico 12">
              <a:extLst>
                <a:ext uri="{FF2B5EF4-FFF2-40B4-BE49-F238E27FC236}">
                  <a16:creationId xmlns:a16="http://schemas.microsoft.com/office/drawing/2014/main" id="{30ED8BEE-EAD0-994F-B63B-76CA3EF4419F}"/>
                </a:ext>
              </a:extLst>
            </p:cNvPr>
            <p:cNvGrpSpPr/>
            <p:nvPr/>
          </p:nvGrpSpPr>
          <p:grpSpPr>
            <a:xfrm>
              <a:off x="14450067" y="6921273"/>
              <a:ext cx="820878" cy="268153"/>
              <a:chOff x="12211212" y="7794143"/>
              <a:chExt cx="907211" cy="296355"/>
            </a:xfrm>
            <a:solidFill>
              <a:srgbClr val="1D284A"/>
            </a:solidFill>
          </p:grpSpPr>
          <p:sp>
            <p:nvSpPr>
              <p:cNvPr id="939" name="Forma Livre: Forma 938">
                <a:extLst>
                  <a:ext uri="{FF2B5EF4-FFF2-40B4-BE49-F238E27FC236}">
                    <a16:creationId xmlns:a16="http://schemas.microsoft.com/office/drawing/2014/main" id="{FCBF80F1-4DCC-AFC8-5325-A54023F8CEED}"/>
                  </a:ext>
                </a:extLst>
              </p:cNvPr>
              <p:cNvSpPr/>
              <p:nvPr/>
            </p:nvSpPr>
            <p:spPr>
              <a:xfrm>
                <a:off x="12227845" y="7804727"/>
                <a:ext cx="65016" cy="92233"/>
              </a:xfrm>
              <a:custGeom>
                <a:avLst/>
                <a:gdLst>
                  <a:gd name="connsiteX0" fmla="*/ 61992 w 65016"/>
                  <a:gd name="connsiteY0" fmla="*/ 42337 h 92233"/>
                  <a:gd name="connsiteX1" fmla="*/ 51408 w 65016"/>
                  <a:gd name="connsiteY1" fmla="*/ 52921 h 92233"/>
                  <a:gd name="connsiteX2" fmla="*/ 33264 w 65016"/>
                  <a:gd name="connsiteY2" fmla="*/ 57457 h 92233"/>
                  <a:gd name="connsiteX3" fmla="*/ 18143 w 65016"/>
                  <a:gd name="connsiteY3" fmla="*/ 57457 h 92233"/>
                  <a:gd name="connsiteX4" fmla="*/ 18143 w 65016"/>
                  <a:gd name="connsiteY4" fmla="*/ 92233 h 92233"/>
                  <a:gd name="connsiteX5" fmla="*/ 0 w 65016"/>
                  <a:gd name="connsiteY5" fmla="*/ 92233 h 92233"/>
                  <a:gd name="connsiteX6" fmla="*/ 0 w 65016"/>
                  <a:gd name="connsiteY6" fmla="*/ 0 h 92233"/>
                  <a:gd name="connsiteX7" fmla="*/ 33264 w 65016"/>
                  <a:gd name="connsiteY7" fmla="*/ 0 h 92233"/>
                  <a:gd name="connsiteX8" fmla="*/ 51408 w 65016"/>
                  <a:gd name="connsiteY8" fmla="*/ 3024 h 92233"/>
                  <a:gd name="connsiteX9" fmla="*/ 61992 w 65016"/>
                  <a:gd name="connsiteY9" fmla="*/ 13608 h 92233"/>
                  <a:gd name="connsiteX10" fmla="*/ 65017 w 65016"/>
                  <a:gd name="connsiteY10" fmla="*/ 28728 h 92233"/>
                  <a:gd name="connsiteX11" fmla="*/ 61992 w 65016"/>
                  <a:gd name="connsiteY11" fmla="*/ 42337 h 92233"/>
                  <a:gd name="connsiteX12" fmla="*/ 42336 w 65016"/>
                  <a:gd name="connsiteY12" fmla="*/ 37800 h 92233"/>
                  <a:gd name="connsiteX13" fmla="*/ 45361 w 65016"/>
                  <a:gd name="connsiteY13" fmla="*/ 28728 h 92233"/>
                  <a:gd name="connsiteX14" fmla="*/ 30240 w 65016"/>
                  <a:gd name="connsiteY14" fmla="*/ 15120 h 92233"/>
                  <a:gd name="connsiteX15" fmla="*/ 15120 w 65016"/>
                  <a:gd name="connsiteY15" fmla="*/ 15120 h 92233"/>
                  <a:gd name="connsiteX16" fmla="*/ 15120 w 65016"/>
                  <a:gd name="connsiteY16" fmla="*/ 42337 h 92233"/>
                  <a:gd name="connsiteX17" fmla="*/ 30240 w 65016"/>
                  <a:gd name="connsiteY17" fmla="*/ 42337 h 92233"/>
                  <a:gd name="connsiteX18" fmla="*/ 42336 w 65016"/>
                  <a:gd name="connsiteY18" fmla="*/ 3780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016" h="92233">
                    <a:moveTo>
                      <a:pt x="61992" y="42337"/>
                    </a:moveTo>
                    <a:cubicBezTo>
                      <a:pt x="58968" y="46873"/>
                      <a:pt x="55944" y="49897"/>
                      <a:pt x="51408" y="52921"/>
                    </a:cubicBezTo>
                    <a:cubicBezTo>
                      <a:pt x="46872" y="55945"/>
                      <a:pt x="40824" y="57457"/>
                      <a:pt x="33264" y="57457"/>
                    </a:cubicBezTo>
                    <a:lnTo>
                      <a:pt x="18143" y="57457"/>
                    </a:lnTo>
                    <a:lnTo>
                      <a:pt x="18143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33264" y="0"/>
                    </a:lnTo>
                    <a:cubicBezTo>
                      <a:pt x="40824" y="0"/>
                      <a:pt x="46872" y="1512"/>
                      <a:pt x="51408" y="3024"/>
                    </a:cubicBezTo>
                    <a:cubicBezTo>
                      <a:pt x="55944" y="6048"/>
                      <a:pt x="60481" y="9072"/>
                      <a:pt x="61992" y="13608"/>
                    </a:cubicBezTo>
                    <a:cubicBezTo>
                      <a:pt x="63504" y="18144"/>
                      <a:pt x="65017" y="22680"/>
                      <a:pt x="65017" y="28728"/>
                    </a:cubicBezTo>
                    <a:cubicBezTo>
                      <a:pt x="65017" y="33265"/>
                      <a:pt x="63504" y="37800"/>
                      <a:pt x="61992" y="42337"/>
                    </a:cubicBezTo>
                    <a:close/>
                    <a:moveTo>
                      <a:pt x="42336" y="37800"/>
                    </a:moveTo>
                    <a:cubicBezTo>
                      <a:pt x="45361" y="34777"/>
                      <a:pt x="45361" y="31752"/>
                      <a:pt x="45361" y="28728"/>
                    </a:cubicBezTo>
                    <a:cubicBezTo>
                      <a:pt x="45361" y="19657"/>
                      <a:pt x="40824" y="15120"/>
                      <a:pt x="30240" y="15120"/>
                    </a:cubicBezTo>
                    <a:lnTo>
                      <a:pt x="15120" y="15120"/>
                    </a:lnTo>
                    <a:lnTo>
                      <a:pt x="15120" y="42337"/>
                    </a:lnTo>
                    <a:lnTo>
                      <a:pt x="30240" y="42337"/>
                    </a:lnTo>
                    <a:cubicBezTo>
                      <a:pt x="36288" y="40825"/>
                      <a:pt x="40824" y="40825"/>
                      <a:pt x="42336" y="3780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0" name="Forma Livre: Forma 939">
                <a:extLst>
                  <a:ext uri="{FF2B5EF4-FFF2-40B4-BE49-F238E27FC236}">
                    <a16:creationId xmlns:a16="http://schemas.microsoft.com/office/drawing/2014/main" id="{AC27216D-BB4F-59F4-AD1E-0EC62A33BD39}"/>
                  </a:ext>
                </a:extLst>
              </p:cNvPr>
              <p:cNvSpPr/>
              <p:nvPr/>
            </p:nvSpPr>
            <p:spPr>
              <a:xfrm>
                <a:off x="12306469" y="7822871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3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7" y="7560"/>
                      <a:pt x="22680" y="4536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1" name="Forma Livre: Forma 940">
                <a:extLst>
                  <a:ext uri="{FF2B5EF4-FFF2-40B4-BE49-F238E27FC236}">
                    <a16:creationId xmlns:a16="http://schemas.microsoft.com/office/drawing/2014/main" id="{B8D8612E-82A0-2988-412D-D33B8D093CB1}"/>
                  </a:ext>
                </a:extLst>
              </p:cNvPr>
              <p:cNvSpPr/>
              <p:nvPr/>
            </p:nvSpPr>
            <p:spPr>
              <a:xfrm>
                <a:off x="12354854" y="7821359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5361 w 75600"/>
                  <a:gd name="connsiteY13" fmla="*/ 57457 h 75600"/>
                  <a:gd name="connsiteX14" fmla="*/ 52921 w 75600"/>
                  <a:gd name="connsiteY14" fmla="*/ 49896 h 75600"/>
                  <a:gd name="connsiteX15" fmla="*/ 55945 w 75600"/>
                  <a:gd name="connsiteY15" fmla="*/ 37800 h 75600"/>
                  <a:gd name="connsiteX16" fmla="*/ 49896 w 75600"/>
                  <a:gd name="connsiteY16" fmla="*/ 21168 h 75600"/>
                  <a:gd name="connsiteX17" fmla="*/ 36289 w 75600"/>
                  <a:gd name="connsiteY17" fmla="*/ 15120 h 75600"/>
                  <a:gd name="connsiteX18" fmla="*/ 22680 w 75600"/>
                  <a:gd name="connsiteY18" fmla="*/ 21168 h 75600"/>
                  <a:gd name="connsiteX19" fmla="*/ 16633 w 75600"/>
                  <a:gd name="connsiteY19" fmla="*/ 37800 h 75600"/>
                  <a:gd name="connsiteX20" fmla="*/ 21169 w 75600"/>
                  <a:gd name="connsiteY20" fmla="*/ 54433 h 75600"/>
                  <a:gd name="connsiteX21" fmla="*/ 34776 w 75600"/>
                  <a:gd name="connsiteY21" fmla="*/ 60481 h 75600"/>
                  <a:gd name="connsiteX22" fmla="*/ 45361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2680" y="74089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5" y="55945"/>
                      <a:pt x="49896" y="52921"/>
                      <a:pt x="52921" y="49896"/>
                    </a:cubicBezTo>
                    <a:cubicBezTo>
                      <a:pt x="54433" y="46873"/>
                      <a:pt x="55945" y="42336"/>
                      <a:pt x="55945" y="37800"/>
                    </a:cubicBezTo>
                    <a:cubicBezTo>
                      <a:pt x="55945" y="30240"/>
                      <a:pt x="54433" y="25705"/>
                      <a:pt x="49896" y="21168"/>
                    </a:cubicBezTo>
                    <a:cubicBezTo>
                      <a:pt x="46873" y="18144"/>
                      <a:pt x="42336" y="15120"/>
                      <a:pt x="36289" y="15120"/>
                    </a:cubicBezTo>
                    <a:cubicBezTo>
                      <a:pt x="30240" y="15120"/>
                      <a:pt x="27216" y="16632"/>
                      <a:pt x="22680" y="21168"/>
                    </a:cubicBezTo>
                    <a:cubicBezTo>
                      <a:pt x="19656" y="24192"/>
                      <a:pt x="16633" y="30240"/>
                      <a:pt x="16633" y="37800"/>
                    </a:cubicBezTo>
                    <a:cubicBezTo>
                      <a:pt x="16633" y="45361"/>
                      <a:pt x="18144" y="49896"/>
                      <a:pt x="21169" y="54433"/>
                    </a:cubicBezTo>
                    <a:cubicBezTo>
                      <a:pt x="24193" y="57457"/>
                      <a:pt x="28729" y="60481"/>
                      <a:pt x="34776" y="60481"/>
                    </a:cubicBezTo>
                    <a:cubicBezTo>
                      <a:pt x="39313" y="60481"/>
                      <a:pt x="42336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2" name="Forma Livre: Forma 941">
                <a:extLst>
                  <a:ext uri="{FF2B5EF4-FFF2-40B4-BE49-F238E27FC236}">
                    <a16:creationId xmlns:a16="http://schemas.microsoft.com/office/drawing/2014/main" id="{DB555A76-8BD1-8278-AD7F-A79B3177E284}"/>
                  </a:ext>
                </a:extLst>
              </p:cNvPr>
              <p:cNvSpPr/>
              <p:nvPr/>
            </p:nvSpPr>
            <p:spPr>
              <a:xfrm>
                <a:off x="12438015" y="7821359"/>
                <a:ext cx="69553" cy="75600"/>
              </a:xfrm>
              <a:custGeom>
                <a:avLst/>
                <a:gdLst>
                  <a:gd name="connsiteX0" fmla="*/ 4536 w 69553"/>
                  <a:gd name="connsiteY0" fmla="*/ 18144 h 75600"/>
                  <a:gd name="connsiteX1" fmla="*/ 16633 w 69553"/>
                  <a:gd name="connsiteY1" fmla="*/ 4536 h 75600"/>
                  <a:gd name="connsiteX2" fmla="*/ 34776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5 h 75600"/>
                  <a:gd name="connsiteX5" fmla="*/ 49896 w 69553"/>
                  <a:gd name="connsiteY5" fmla="*/ 25705 h 75600"/>
                  <a:gd name="connsiteX6" fmla="*/ 43849 w 69553"/>
                  <a:gd name="connsiteY6" fmla="*/ 18144 h 75600"/>
                  <a:gd name="connsiteX7" fmla="*/ 34776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3 h 75600"/>
                  <a:gd name="connsiteX11" fmla="*/ 34776 w 69553"/>
                  <a:gd name="connsiteY11" fmla="*/ 60481 h 75600"/>
                  <a:gd name="connsiteX12" fmla="*/ 49896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6 w 69553"/>
                  <a:gd name="connsiteY15" fmla="*/ 75601 h 75600"/>
                  <a:gd name="connsiteX16" fmla="*/ 16633 w 69553"/>
                  <a:gd name="connsiteY16" fmla="*/ 71065 h 75600"/>
                  <a:gd name="connsiteX17" fmla="*/ 4536 w 69553"/>
                  <a:gd name="connsiteY17" fmla="*/ 57457 h 75600"/>
                  <a:gd name="connsiteX18" fmla="*/ 0 w 69553"/>
                  <a:gd name="connsiteY18" fmla="*/ 37800 h 75600"/>
                  <a:gd name="connsiteX19" fmla="*/ 4536 w 69553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3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3" name="Forma Livre: Forma 942">
                <a:extLst>
                  <a:ext uri="{FF2B5EF4-FFF2-40B4-BE49-F238E27FC236}">
                    <a16:creationId xmlns:a16="http://schemas.microsoft.com/office/drawing/2014/main" id="{BF29B2D6-1030-BAA3-217F-C8396BCC023C}"/>
                  </a:ext>
                </a:extLst>
              </p:cNvPr>
              <p:cNvSpPr/>
              <p:nvPr/>
            </p:nvSpPr>
            <p:spPr>
              <a:xfrm>
                <a:off x="12518152" y="7819847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3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3" y="57457"/>
                    </a:cubicBezTo>
                    <a:cubicBezTo>
                      <a:pt x="27217" y="60481"/>
                      <a:pt x="31753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7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7" y="18144"/>
                      <a:pt x="24193" y="21168"/>
                    </a:cubicBezTo>
                    <a:cubicBezTo>
                      <a:pt x="21169" y="24192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4" name="Forma Livre: Forma 943">
                <a:extLst>
                  <a:ext uri="{FF2B5EF4-FFF2-40B4-BE49-F238E27FC236}">
                    <a16:creationId xmlns:a16="http://schemas.microsoft.com/office/drawing/2014/main" id="{44C48612-DCAE-FA91-8B0A-D53F0A680FF0}"/>
                  </a:ext>
                </a:extLst>
              </p:cNvPr>
              <p:cNvSpPr/>
              <p:nvPr/>
            </p:nvSpPr>
            <p:spPr>
              <a:xfrm>
                <a:off x="12599802" y="7821359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8 h 75082"/>
                  <a:gd name="connsiteX10" fmla="*/ 13609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2" y="40825"/>
                      <a:pt x="13609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2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5"/>
                      <a:pt x="48385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5" name="Forma Livre: Forma 944">
                <a:extLst>
                  <a:ext uri="{FF2B5EF4-FFF2-40B4-BE49-F238E27FC236}">
                    <a16:creationId xmlns:a16="http://schemas.microsoft.com/office/drawing/2014/main" id="{49FE018F-C17F-BCEE-DFF1-E0A70D395139}"/>
                  </a:ext>
                </a:extLst>
              </p:cNvPr>
              <p:cNvSpPr/>
              <p:nvPr/>
            </p:nvSpPr>
            <p:spPr>
              <a:xfrm>
                <a:off x="12670867" y="7821359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8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5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4192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5" y="34776"/>
                    </a:cubicBezTo>
                    <a:cubicBezTo>
                      <a:pt x="51408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5705" y="75601"/>
                      <a:pt x="21168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6" name="Forma Livre: Forma 945">
                <a:extLst>
                  <a:ext uri="{FF2B5EF4-FFF2-40B4-BE49-F238E27FC236}">
                    <a16:creationId xmlns:a16="http://schemas.microsoft.com/office/drawing/2014/main" id="{5C6E9C84-A777-AD11-C474-0563BA681DF3}"/>
                  </a:ext>
                </a:extLst>
              </p:cNvPr>
              <p:cNvSpPr/>
              <p:nvPr/>
            </p:nvSpPr>
            <p:spPr>
              <a:xfrm>
                <a:off x="12744955" y="7794143"/>
                <a:ext cx="21168" cy="101305"/>
              </a:xfrm>
              <a:custGeom>
                <a:avLst/>
                <a:gdLst>
                  <a:gd name="connsiteX0" fmla="*/ 3024 w 21168"/>
                  <a:gd name="connsiteY0" fmla="*/ 18144 h 101305"/>
                  <a:gd name="connsiteX1" fmla="*/ 0 w 21168"/>
                  <a:gd name="connsiteY1" fmla="*/ 10584 h 101305"/>
                  <a:gd name="connsiteX2" fmla="*/ 3024 w 21168"/>
                  <a:gd name="connsiteY2" fmla="*/ 3024 h 101305"/>
                  <a:gd name="connsiteX3" fmla="*/ 10584 w 21168"/>
                  <a:gd name="connsiteY3" fmla="*/ 0 h 101305"/>
                  <a:gd name="connsiteX4" fmla="*/ 18144 w 21168"/>
                  <a:gd name="connsiteY4" fmla="*/ 3024 h 101305"/>
                  <a:gd name="connsiteX5" fmla="*/ 21169 w 21168"/>
                  <a:gd name="connsiteY5" fmla="*/ 10584 h 101305"/>
                  <a:gd name="connsiteX6" fmla="*/ 18144 w 21168"/>
                  <a:gd name="connsiteY6" fmla="*/ 18144 h 101305"/>
                  <a:gd name="connsiteX7" fmla="*/ 10584 w 21168"/>
                  <a:gd name="connsiteY7" fmla="*/ 21168 h 101305"/>
                  <a:gd name="connsiteX8" fmla="*/ 3024 w 21168"/>
                  <a:gd name="connsiteY8" fmla="*/ 18144 h 101305"/>
                  <a:gd name="connsiteX9" fmla="*/ 19657 w 21168"/>
                  <a:gd name="connsiteY9" fmla="*/ 28728 h 101305"/>
                  <a:gd name="connsiteX10" fmla="*/ 19657 w 21168"/>
                  <a:gd name="connsiteY10" fmla="*/ 101305 h 101305"/>
                  <a:gd name="connsiteX11" fmla="*/ 1513 w 21168"/>
                  <a:gd name="connsiteY11" fmla="*/ 101305 h 101305"/>
                  <a:gd name="connsiteX12" fmla="*/ 1513 w 21168"/>
                  <a:gd name="connsiteY12" fmla="*/ 28728 h 101305"/>
                  <a:gd name="connsiteX13" fmla="*/ 19657 w 21168"/>
                  <a:gd name="connsiteY13" fmla="*/ 2872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1305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7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7" y="4536"/>
                      <a:pt x="21169" y="7560"/>
                      <a:pt x="21169" y="10584"/>
                    </a:cubicBezTo>
                    <a:cubicBezTo>
                      <a:pt x="21169" y="13608"/>
                      <a:pt x="19657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4537" y="19656"/>
                      <a:pt x="3024" y="18144"/>
                    </a:cubicBezTo>
                    <a:close/>
                    <a:moveTo>
                      <a:pt x="19657" y="28728"/>
                    </a:moveTo>
                    <a:lnTo>
                      <a:pt x="19657" y="101305"/>
                    </a:lnTo>
                    <a:lnTo>
                      <a:pt x="1513" y="101305"/>
                    </a:lnTo>
                    <a:lnTo>
                      <a:pt x="1513" y="28728"/>
                    </a:lnTo>
                    <a:lnTo>
                      <a:pt x="19657" y="2872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7" name="Forma Livre: Forma 946">
                <a:extLst>
                  <a:ext uri="{FF2B5EF4-FFF2-40B4-BE49-F238E27FC236}">
                    <a16:creationId xmlns:a16="http://schemas.microsoft.com/office/drawing/2014/main" id="{429B5342-8BC5-0244-DD04-96341FA51A95}"/>
                  </a:ext>
                </a:extLst>
              </p:cNvPr>
              <p:cNvSpPr/>
              <p:nvPr/>
            </p:nvSpPr>
            <p:spPr>
              <a:xfrm>
                <a:off x="12782756" y="7821359"/>
                <a:ext cx="69553" cy="74088"/>
              </a:xfrm>
              <a:custGeom>
                <a:avLst/>
                <a:gdLst>
                  <a:gd name="connsiteX0" fmla="*/ 61993 w 69553"/>
                  <a:gd name="connsiteY0" fmla="*/ 9072 h 74088"/>
                  <a:gd name="connsiteX1" fmla="*/ 69553 w 69553"/>
                  <a:gd name="connsiteY1" fmla="*/ 31752 h 74088"/>
                  <a:gd name="connsiteX2" fmla="*/ 69553 w 69553"/>
                  <a:gd name="connsiteY2" fmla="*/ 74089 h 74088"/>
                  <a:gd name="connsiteX3" fmla="*/ 51409 w 69553"/>
                  <a:gd name="connsiteY3" fmla="*/ 74089 h 74088"/>
                  <a:gd name="connsiteX4" fmla="*/ 51409 w 69553"/>
                  <a:gd name="connsiteY4" fmla="*/ 33265 h 74088"/>
                  <a:gd name="connsiteX5" fmla="*/ 46873 w 69553"/>
                  <a:gd name="connsiteY5" fmla="*/ 19656 h 74088"/>
                  <a:gd name="connsiteX6" fmla="*/ 34777 w 69553"/>
                  <a:gd name="connsiteY6" fmla="*/ 15120 h 74088"/>
                  <a:gd name="connsiteX7" fmla="*/ 22680 w 69553"/>
                  <a:gd name="connsiteY7" fmla="*/ 19656 h 74088"/>
                  <a:gd name="connsiteX8" fmla="*/ 18144 w 69553"/>
                  <a:gd name="connsiteY8" fmla="*/ 33265 h 74088"/>
                  <a:gd name="connsiteX9" fmla="*/ 18144 w 69553"/>
                  <a:gd name="connsiteY9" fmla="*/ 74089 h 74088"/>
                  <a:gd name="connsiteX10" fmla="*/ 0 w 69553"/>
                  <a:gd name="connsiteY10" fmla="*/ 74089 h 74088"/>
                  <a:gd name="connsiteX11" fmla="*/ 0 w 69553"/>
                  <a:gd name="connsiteY11" fmla="*/ 1512 h 74088"/>
                  <a:gd name="connsiteX12" fmla="*/ 18144 w 69553"/>
                  <a:gd name="connsiteY12" fmla="*/ 1512 h 74088"/>
                  <a:gd name="connsiteX13" fmla="*/ 18144 w 69553"/>
                  <a:gd name="connsiteY13" fmla="*/ 10584 h 74088"/>
                  <a:gd name="connsiteX14" fmla="*/ 27217 w 69553"/>
                  <a:gd name="connsiteY14" fmla="*/ 3024 h 74088"/>
                  <a:gd name="connsiteX15" fmla="*/ 39313 w 69553"/>
                  <a:gd name="connsiteY15" fmla="*/ 0 h 74088"/>
                  <a:gd name="connsiteX16" fmla="*/ 61993 w 69553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3" y="4536"/>
                      <a:pt x="27217" y="3024"/>
                    </a:cubicBezTo>
                    <a:cubicBezTo>
                      <a:pt x="31753" y="1512"/>
                      <a:pt x="34777" y="0"/>
                      <a:pt x="39313" y="0"/>
                    </a:cubicBezTo>
                    <a:cubicBezTo>
                      <a:pt x="49897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8" name="Forma Livre: Forma 947">
                <a:extLst>
                  <a:ext uri="{FF2B5EF4-FFF2-40B4-BE49-F238E27FC236}">
                    <a16:creationId xmlns:a16="http://schemas.microsoft.com/office/drawing/2014/main" id="{F83624C4-48FC-ED66-A590-0F2145454D14}"/>
                  </a:ext>
                </a:extLst>
              </p:cNvPr>
              <p:cNvSpPr/>
              <p:nvPr/>
            </p:nvSpPr>
            <p:spPr>
              <a:xfrm>
                <a:off x="12865917" y="7822871"/>
                <a:ext cx="74089" cy="110377"/>
              </a:xfrm>
              <a:custGeom>
                <a:avLst/>
                <a:gdLst>
                  <a:gd name="connsiteX0" fmla="*/ 46873 w 74089"/>
                  <a:gd name="connsiteY0" fmla="*/ 3024 h 110377"/>
                  <a:gd name="connsiteX1" fmla="*/ 55945 w 74089"/>
                  <a:gd name="connsiteY1" fmla="*/ 12096 h 110377"/>
                  <a:gd name="connsiteX2" fmla="*/ 55945 w 74089"/>
                  <a:gd name="connsiteY2" fmla="*/ 1512 h 110377"/>
                  <a:gd name="connsiteX3" fmla="*/ 74089 w 74089"/>
                  <a:gd name="connsiteY3" fmla="*/ 1512 h 110377"/>
                  <a:gd name="connsiteX4" fmla="*/ 74089 w 74089"/>
                  <a:gd name="connsiteY4" fmla="*/ 75601 h 110377"/>
                  <a:gd name="connsiteX5" fmla="*/ 69553 w 74089"/>
                  <a:gd name="connsiteY5" fmla="*/ 93745 h 110377"/>
                  <a:gd name="connsiteX6" fmla="*/ 57457 w 74089"/>
                  <a:gd name="connsiteY6" fmla="*/ 105841 h 110377"/>
                  <a:gd name="connsiteX7" fmla="*/ 37800 w 74089"/>
                  <a:gd name="connsiteY7" fmla="*/ 110377 h 110377"/>
                  <a:gd name="connsiteX8" fmla="*/ 12097 w 74089"/>
                  <a:gd name="connsiteY8" fmla="*/ 102817 h 110377"/>
                  <a:gd name="connsiteX9" fmla="*/ 1513 w 74089"/>
                  <a:gd name="connsiteY9" fmla="*/ 83161 h 110377"/>
                  <a:gd name="connsiteX10" fmla="*/ 19657 w 74089"/>
                  <a:gd name="connsiteY10" fmla="*/ 83161 h 110377"/>
                  <a:gd name="connsiteX11" fmla="*/ 25705 w 74089"/>
                  <a:gd name="connsiteY11" fmla="*/ 90721 h 110377"/>
                  <a:gd name="connsiteX12" fmla="*/ 37800 w 74089"/>
                  <a:gd name="connsiteY12" fmla="*/ 93745 h 110377"/>
                  <a:gd name="connsiteX13" fmla="*/ 51409 w 74089"/>
                  <a:gd name="connsiteY13" fmla="*/ 89209 h 110377"/>
                  <a:gd name="connsiteX14" fmla="*/ 55945 w 74089"/>
                  <a:gd name="connsiteY14" fmla="*/ 74089 h 110377"/>
                  <a:gd name="connsiteX15" fmla="*/ 55945 w 74089"/>
                  <a:gd name="connsiteY15" fmla="*/ 63505 h 110377"/>
                  <a:gd name="connsiteX16" fmla="*/ 46873 w 74089"/>
                  <a:gd name="connsiteY16" fmla="*/ 72577 h 110377"/>
                  <a:gd name="connsiteX17" fmla="*/ 33265 w 74089"/>
                  <a:gd name="connsiteY17" fmla="*/ 75601 h 110377"/>
                  <a:gd name="connsiteX18" fmla="*/ 16633 w 74089"/>
                  <a:gd name="connsiteY18" fmla="*/ 71065 h 110377"/>
                  <a:gd name="connsiteX19" fmla="*/ 4537 w 74089"/>
                  <a:gd name="connsiteY19" fmla="*/ 57457 h 110377"/>
                  <a:gd name="connsiteX20" fmla="*/ 0 w 74089"/>
                  <a:gd name="connsiteY20" fmla="*/ 37800 h 110377"/>
                  <a:gd name="connsiteX21" fmla="*/ 4537 w 74089"/>
                  <a:gd name="connsiteY21" fmla="*/ 18144 h 110377"/>
                  <a:gd name="connsiteX22" fmla="*/ 16633 w 74089"/>
                  <a:gd name="connsiteY22" fmla="*/ 4536 h 110377"/>
                  <a:gd name="connsiteX23" fmla="*/ 33265 w 74089"/>
                  <a:gd name="connsiteY23" fmla="*/ 0 h 110377"/>
                  <a:gd name="connsiteX24" fmla="*/ 46873 w 74089"/>
                  <a:gd name="connsiteY24" fmla="*/ 3024 h 110377"/>
                  <a:gd name="connsiteX25" fmla="*/ 54433 w 74089"/>
                  <a:gd name="connsiteY25" fmla="*/ 25704 h 110377"/>
                  <a:gd name="connsiteX26" fmla="*/ 46873 w 74089"/>
                  <a:gd name="connsiteY26" fmla="*/ 18144 h 110377"/>
                  <a:gd name="connsiteX27" fmla="*/ 37800 w 74089"/>
                  <a:gd name="connsiteY27" fmla="*/ 15120 h 110377"/>
                  <a:gd name="connsiteX28" fmla="*/ 28729 w 74089"/>
                  <a:gd name="connsiteY28" fmla="*/ 18144 h 110377"/>
                  <a:gd name="connsiteX29" fmla="*/ 21169 w 74089"/>
                  <a:gd name="connsiteY29" fmla="*/ 25704 h 110377"/>
                  <a:gd name="connsiteX30" fmla="*/ 18144 w 74089"/>
                  <a:gd name="connsiteY30" fmla="*/ 37800 h 110377"/>
                  <a:gd name="connsiteX31" fmla="*/ 21169 w 74089"/>
                  <a:gd name="connsiteY31" fmla="*/ 49896 h 110377"/>
                  <a:gd name="connsiteX32" fmla="*/ 28729 w 74089"/>
                  <a:gd name="connsiteY32" fmla="*/ 57457 h 110377"/>
                  <a:gd name="connsiteX33" fmla="*/ 37800 w 74089"/>
                  <a:gd name="connsiteY33" fmla="*/ 60481 h 110377"/>
                  <a:gd name="connsiteX34" fmla="*/ 46873 w 74089"/>
                  <a:gd name="connsiteY34" fmla="*/ 57457 h 110377"/>
                  <a:gd name="connsiteX35" fmla="*/ 54433 w 74089"/>
                  <a:gd name="connsiteY35" fmla="*/ 49896 h 110377"/>
                  <a:gd name="connsiteX36" fmla="*/ 57457 w 74089"/>
                  <a:gd name="connsiteY36" fmla="*/ 37800 h 110377"/>
                  <a:gd name="connsiteX37" fmla="*/ 54433 w 74089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9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8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7" y="110377"/>
                      <a:pt x="19657" y="107353"/>
                      <a:pt x="12097" y="102817"/>
                    </a:cubicBezTo>
                    <a:cubicBezTo>
                      <a:pt x="6048" y="98281"/>
                      <a:pt x="1513" y="90721"/>
                      <a:pt x="1513" y="83161"/>
                    </a:cubicBezTo>
                    <a:lnTo>
                      <a:pt x="19657" y="83161"/>
                    </a:lnTo>
                    <a:cubicBezTo>
                      <a:pt x="21169" y="86185"/>
                      <a:pt x="22680" y="89209"/>
                      <a:pt x="25705" y="90721"/>
                    </a:cubicBezTo>
                    <a:cubicBezTo>
                      <a:pt x="28729" y="92233"/>
                      <a:pt x="33265" y="93745"/>
                      <a:pt x="37800" y="93745"/>
                    </a:cubicBezTo>
                    <a:cubicBezTo>
                      <a:pt x="43849" y="93745"/>
                      <a:pt x="46873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7" y="69553"/>
                      <a:pt x="46873" y="72577"/>
                    </a:cubicBezTo>
                    <a:cubicBezTo>
                      <a:pt x="42337" y="75601"/>
                      <a:pt x="37800" y="75601"/>
                      <a:pt x="33265" y="75601"/>
                    </a:cubicBezTo>
                    <a:cubicBezTo>
                      <a:pt x="27217" y="75601"/>
                      <a:pt x="21169" y="74089"/>
                      <a:pt x="16633" y="71065"/>
                    </a:cubicBezTo>
                    <a:cubicBezTo>
                      <a:pt x="12097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6633" y="4536"/>
                    </a:cubicBezTo>
                    <a:cubicBezTo>
                      <a:pt x="21169" y="1512"/>
                      <a:pt x="27217" y="0"/>
                      <a:pt x="33265" y="0"/>
                    </a:cubicBezTo>
                    <a:cubicBezTo>
                      <a:pt x="37800" y="0"/>
                      <a:pt x="42337" y="0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9" y="16632"/>
                      <a:pt x="40825" y="15120"/>
                      <a:pt x="37800" y="15120"/>
                    </a:cubicBezTo>
                    <a:cubicBezTo>
                      <a:pt x="34777" y="15120"/>
                      <a:pt x="31753" y="16632"/>
                      <a:pt x="28729" y="18144"/>
                    </a:cubicBezTo>
                    <a:cubicBezTo>
                      <a:pt x="25705" y="19656"/>
                      <a:pt x="24193" y="22680"/>
                      <a:pt x="21169" y="25704"/>
                    </a:cubicBezTo>
                    <a:cubicBezTo>
                      <a:pt x="19657" y="28728"/>
                      <a:pt x="18144" y="33264"/>
                      <a:pt x="18144" y="37800"/>
                    </a:cubicBezTo>
                    <a:cubicBezTo>
                      <a:pt x="18144" y="42336"/>
                      <a:pt x="19657" y="45361"/>
                      <a:pt x="21169" y="49896"/>
                    </a:cubicBezTo>
                    <a:cubicBezTo>
                      <a:pt x="22680" y="52921"/>
                      <a:pt x="25705" y="55944"/>
                      <a:pt x="28729" y="57457"/>
                    </a:cubicBezTo>
                    <a:cubicBezTo>
                      <a:pt x="31753" y="58969"/>
                      <a:pt x="34777" y="60481"/>
                      <a:pt x="37800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ubicBezTo>
                      <a:pt x="49897" y="55944"/>
                      <a:pt x="52921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3264"/>
                      <a:pt x="55945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49" name="Forma Livre: Forma 948">
                <a:extLst>
                  <a:ext uri="{FF2B5EF4-FFF2-40B4-BE49-F238E27FC236}">
                    <a16:creationId xmlns:a16="http://schemas.microsoft.com/office/drawing/2014/main" id="{1B75EEA1-3721-7F3D-8981-36A097279EB7}"/>
                  </a:ext>
                </a:extLst>
              </p:cNvPr>
              <p:cNvSpPr/>
              <p:nvPr/>
            </p:nvSpPr>
            <p:spPr>
              <a:xfrm>
                <a:off x="12985366" y="7821359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5"/>
                      <a:pt x="51409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0" name="Forma Livre: Forma 949">
                <a:extLst>
                  <a:ext uri="{FF2B5EF4-FFF2-40B4-BE49-F238E27FC236}">
                    <a16:creationId xmlns:a16="http://schemas.microsoft.com/office/drawing/2014/main" id="{6FCBD325-EC22-6C5F-659D-4F24293A791A}"/>
                  </a:ext>
                </a:extLst>
              </p:cNvPr>
              <p:cNvSpPr/>
              <p:nvPr/>
            </p:nvSpPr>
            <p:spPr>
              <a:xfrm>
                <a:off x="13068528" y="7794143"/>
                <a:ext cx="39312" cy="101305"/>
              </a:xfrm>
              <a:custGeom>
                <a:avLst/>
                <a:gdLst>
                  <a:gd name="connsiteX0" fmla="*/ 39312 w 39312"/>
                  <a:gd name="connsiteY0" fmla="*/ 43848 h 101305"/>
                  <a:gd name="connsiteX1" fmla="*/ 27216 w 39312"/>
                  <a:gd name="connsiteY1" fmla="*/ 43848 h 101305"/>
                  <a:gd name="connsiteX2" fmla="*/ 27216 w 39312"/>
                  <a:gd name="connsiteY2" fmla="*/ 101305 h 101305"/>
                  <a:gd name="connsiteX3" fmla="*/ 9072 w 39312"/>
                  <a:gd name="connsiteY3" fmla="*/ 101305 h 101305"/>
                  <a:gd name="connsiteX4" fmla="*/ 9072 w 39312"/>
                  <a:gd name="connsiteY4" fmla="*/ 43848 h 101305"/>
                  <a:gd name="connsiteX5" fmla="*/ 0 w 39312"/>
                  <a:gd name="connsiteY5" fmla="*/ 43848 h 101305"/>
                  <a:gd name="connsiteX6" fmla="*/ 0 w 39312"/>
                  <a:gd name="connsiteY6" fmla="*/ 28728 h 101305"/>
                  <a:gd name="connsiteX7" fmla="*/ 7560 w 39312"/>
                  <a:gd name="connsiteY7" fmla="*/ 28728 h 101305"/>
                  <a:gd name="connsiteX8" fmla="*/ 7560 w 39312"/>
                  <a:gd name="connsiteY8" fmla="*/ 25704 h 101305"/>
                  <a:gd name="connsiteX9" fmla="*/ 15120 w 39312"/>
                  <a:gd name="connsiteY9" fmla="*/ 6048 h 101305"/>
                  <a:gd name="connsiteX10" fmla="*/ 37800 w 39312"/>
                  <a:gd name="connsiteY10" fmla="*/ 0 h 101305"/>
                  <a:gd name="connsiteX11" fmla="*/ 37800 w 39312"/>
                  <a:gd name="connsiteY11" fmla="*/ 15120 h 101305"/>
                  <a:gd name="connsiteX12" fmla="*/ 28729 w 39312"/>
                  <a:gd name="connsiteY12" fmla="*/ 16632 h 101305"/>
                  <a:gd name="connsiteX13" fmla="*/ 25705 w 39312"/>
                  <a:gd name="connsiteY13" fmla="*/ 25704 h 101305"/>
                  <a:gd name="connsiteX14" fmla="*/ 25705 w 39312"/>
                  <a:gd name="connsiteY14" fmla="*/ 28728 h 101305"/>
                  <a:gd name="connsiteX15" fmla="*/ 37800 w 39312"/>
                  <a:gd name="connsiteY15" fmla="*/ 28728 h 101305"/>
                  <a:gd name="connsiteX16" fmla="*/ 37800 w 39312"/>
                  <a:gd name="connsiteY16" fmla="*/ 4384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312" h="101305">
                    <a:moveTo>
                      <a:pt x="39312" y="43848"/>
                    </a:moveTo>
                    <a:lnTo>
                      <a:pt x="27216" y="43848"/>
                    </a:lnTo>
                    <a:lnTo>
                      <a:pt x="27216" y="101305"/>
                    </a:lnTo>
                    <a:lnTo>
                      <a:pt x="9072" y="101305"/>
                    </a:lnTo>
                    <a:lnTo>
                      <a:pt x="9072" y="43848"/>
                    </a:lnTo>
                    <a:lnTo>
                      <a:pt x="0" y="43848"/>
                    </a:lnTo>
                    <a:lnTo>
                      <a:pt x="0" y="28728"/>
                    </a:lnTo>
                    <a:lnTo>
                      <a:pt x="7560" y="28728"/>
                    </a:lnTo>
                    <a:lnTo>
                      <a:pt x="7560" y="25704"/>
                    </a:lnTo>
                    <a:cubicBezTo>
                      <a:pt x="7560" y="16632"/>
                      <a:pt x="10584" y="10584"/>
                      <a:pt x="15120" y="6048"/>
                    </a:cubicBezTo>
                    <a:cubicBezTo>
                      <a:pt x="19656" y="1512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2"/>
                    </a:cubicBezTo>
                    <a:cubicBezTo>
                      <a:pt x="27216" y="18144"/>
                      <a:pt x="25705" y="21168"/>
                      <a:pt x="25705" y="25704"/>
                    </a:cubicBezTo>
                    <a:lnTo>
                      <a:pt x="25705" y="28728"/>
                    </a:lnTo>
                    <a:lnTo>
                      <a:pt x="37800" y="28728"/>
                    </a:lnTo>
                    <a:lnTo>
                      <a:pt x="37800" y="4384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1" name="Forma Livre: Forma 950">
                <a:extLst>
                  <a:ext uri="{FF2B5EF4-FFF2-40B4-BE49-F238E27FC236}">
                    <a16:creationId xmlns:a16="http://schemas.microsoft.com/office/drawing/2014/main" id="{69681697-C8F4-491A-C86F-72A26BAF9F11}"/>
                  </a:ext>
                </a:extLst>
              </p:cNvPr>
              <p:cNvSpPr/>
              <p:nvPr/>
            </p:nvSpPr>
            <p:spPr>
              <a:xfrm>
                <a:off x="12211212" y="7980121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6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3 h 74715"/>
                  <a:gd name="connsiteX6" fmla="*/ 39313 w 61993"/>
                  <a:gd name="connsiteY6" fmla="*/ 60481 h 74715"/>
                  <a:gd name="connsiteX7" fmla="*/ 42336 w 61993"/>
                  <a:gd name="connsiteY7" fmla="*/ 54433 h 74715"/>
                  <a:gd name="connsiteX8" fmla="*/ 39313 w 61993"/>
                  <a:gd name="connsiteY8" fmla="*/ 48385 h 74715"/>
                  <a:gd name="connsiteX9" fmla="*/ 27216 w 61993"/>
                  <a:gd name="connsiteY9" fmla="*/ 43848 h 74715"/>
                  <a:gd name="connsiteX10" fmla="*/ 13609 w 61993"/>
                  <a:gd name="connsiteY10" fmla="*/ 39313 h 74715"/>
                  <a:gd name="connsiteX11" fmla="*/ 4536 w 61993"/>
                  <a:gd name="connsiteY11" fmla="*/ 33265 h 74715"/>
                  <a:gd name="connsiteX12" fmla="*/ 1513 w 61993"/>
                  <a:gd name="connsiteY12" fmla="*/ 21168 h 74715"/>
                  <a:gd name="connsiteX13" fmla="*/ 4536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6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8 h 74715"/>
                  <a:gd name="connsiteX21" fmla="*/ 22680 w 61993"/>
                  <a:gd name="connsiteY21" fmla="*/ 15120 h 74715"/>
                  <a:gd name="connsiteX22" fmla="*/ 19656 w 61993"/>
                  <a:gd name="connsiteY22" fmla="*/ 19656 h 74715"/>
                  <a:gd name="connsiteX23" fmla="*/ 22680 w 61993"/>
                  <a:gd name="connsiteY23" fmla="*/ 25705 h 74715"/>
                  <a:gd name="connsiteX24" fmla="*/ 34776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5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3" y="48385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3" y="40825"/>
                      <a:pt x="13609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3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3" y="27216"/>
                      <a:pt x="28729" y="28728"/>
                      <a:pt x="34776" y="30240"/>
                    </a:cubicBezTo>
                    <a:cubicBezTo>
                      <a:pt x="39313" y="31752"/>
                      <a:pt x="43849" y="33265"/>
                      <a:pt x="48385" y="34776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2" name="Forma Livre: Forma 951">
                <a:extLst>
                  <a:ext uri="{FF2B5EF4-FFF2-40B4-BE49-F238E27FC236}">
                    <a16:creationId xmlns:a16="http://schemas.microsoft.com/office/drawing/2014/main" id="{54E13CEA-1CEC-ED32-1F13-7D40CC90FE63}"/>
                  </a:ext>
                </a:extLst>
              </p:cNvPr>
              <p:cNvSpPr/>
              <p:nvPr/>
            </p:nvSpPr>
            <p:spPr>
              <a:xfrm>
                <a:off x="12282278" y="7980121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5361 w 75600"/>
                  <a:gd name="connsiteY13" fmla="*/ 55945 h 75600"/>
                  <a:gd name="connsiteX14" fmla="*/ 52921 w 75600"/>
                  <a:gd name="connsiteY14" fmla="*/ 48385 h 75600"/>
                  <a:gd name="connsiteX15" fmla="*/ 55945 w 75600"/>
                  <a:gd name="connsiteY15" fmla="*/ 36288 h 75600"/>
                  <a:gd name="connsiteX16" fmla="*/ 49896 w 75600"/>
                  <a:gd name="connsiteY16" fmla="*/ 19656 h 75600"/>
                  <a:gd name="connsiteX17" fmla="*/ 36289 w 75600"/>
                  <a:gd name="connsiteY17" fmla="*/ 13608 h 75600"/>
                  <a:gd name="connsiteX18" fmla="*/ 22680 w 75600"/>
                  <a:gd name="connsiteY18" fmla="*/ 19656 h 75600"/>
                  <a:gd name="connsiteX19" fmla="*/ 16632 w 75600"/>
                  <a:gd name="connsiteY19" fmla="*/ 36288 h 75600"/>
                  <a:gd name="connsiteX20" fmla="*/ 21169 w 75600"/>
                  <a:gd name="connsiteY20" fmla="*/ 52921 h 75600"/>
                  <a:gd name="connsiteX21" fmla="*/ 34776 w 75600"/>
                  <a:gd name="connsiteY21" fmla="*/ 58969 h 75600"/>
                  <a:gd name="connsiteX22" fmla="*/ 45361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lose/>
                    <a:moveTo>
                      <a:pt x="45361" y="55945"/>
                    </a:moveTo>
                    <a:cubicBezTo>
                      <a:pt x="48385" y="54433"/>
                      <a:pt x="49896" y="51409"/>
                      <a:pt x="52921" y="48385"/>
                    </a:cubicBezTo>
                    <a:cubicBezTo>
                      <a:pt x="54432" y="45361"/>
                      <a:pt x="55945" y="40825"/>
                      <a:pt x="55945" y="36288"/>
                    </a:cubicBezTo>
                    <a:cubicBezTo>
                      <a:pt x="55945" y="28728"/>
                      <a:pt x="54432" y="24192"/>
                      <a:pt x="49896" y="19656"/>
                    </a:cubicBezTo>
                    <a:cubicBezTo>
                      <a:pt x="46872" y="16632"/>
                      <a:pt x="42336" y="13608"/>
                      <a:pt x="36289" y="13608"/>
                    </a:cubicBezTo>
                    <a:cubicBezTo>
                      <a:pt x="30240" y="13608"/>
                      <a:pt x="27216" y="15120"/>
                      <a:pt x="22680" y="19656"/>
                    </a:cubicBezTo>
                    <a:cubicBezTo>
                      <a:pt x="19656" y="22680"/>
                      <a:pt x="16632" y="28728"/>
                      <a:pt x="16632" y="36288"/>
                    </a:cubicBezTo>
                    <a:cubicBezTo>
                      <a:pt x="16632" y="43848"/>
                      <a:pt x="18144" y="48385"/>
                      <a:pt x="21169" y="52921"/>
                    </a:cubicBezTo>
                    <a:cubicBezTo>
                      <a:pt x="24192" y="55945"/>
                      <a:pt x="28729" y="58969"/>
                      <a:pt x="34776" y="58969"/>
                    </a:cubicBezTo>
                    <a:cubicBezTo>
                      <a:pt x="39312" y="58969"/>
                      <a:pt x="42336" y="58969"/>
                      <a:pt x="45361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3" name="Forma Livre: Forma 952">
                <a:extLst>
                  <a:ext uri="{FF2B5EF4-FFF2-40B4-BE49-F238E27FC236}">
                    <a16:creationId xmlns:a16="http://schemas.microsoft.com/office/drawing/2014/main" id="{67517F8D-1891-A8F9-A38D-ABAC031AC942}"/>
                  </a:ext>
                </a:extLst>
              </p:cNvPr>
              <p:cNvSpPr/>
              <p:nvPr/>
            </p:nvSpPr>
            <p:spPr>
              <a:xfrm>
                <a:off x="12369974" y="795744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69 h 96769"/>
                  <a:gd name="connsiteX2" fmla="*/ 0 w 18144"/>
                  <a:gd name="connsiteY2" fmla="*/ 96769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4" name="Forma Livre: Forma 953">
                <a:extLst>
                  <a:ext uri="{FF2B5EF4-FFF2-40B4-BE49-F238E27FC236}">
                    <a16:creationId xmlns:a16="http://schemas.microsoft.com/office/drawing/2014/main" id="{ADADFA7A-A67F-9B6B-8A65-7264E6D76A1D}"/>
                  </a:ext>
                </a:extLst>
              </p:cNvPr>
              <p:cNvSpPr/>
              <p:nvPr/>
            </p:nvSpPr>
            <p:spPr>
              <a:xfrm>
                <a:off x="12402646" y="7957441"/>
                <a:ext cx="74682" cy="98281"/>
              </a:xfrm>
              <a:custGeom>
                <a:avLst/>
                <a:gdLst>
                  <a:gd name="connsiteX0" fmla="*/ 3617 w 74682"/>
                  <a:gd name="connsiteY0" fmla="*/ 40825 h 98281"/>
                  <a:gd name="connsiteX1" fmla="*/ 15713 w 74682"/>
                  <a:gd name="connsiteY1" fmla="*/ 27216 h 98281"/>
                  <a:gd name="connsiteX2" fmla="*/ 32345 w 74682"/>
                  <a:gd name="connsiteY2" fmla="*/ 22680 h 98281"/>
                  <a:gd name="connsiteX3" fmla="*/ 45954 w 74682"/>
                  <a:gd name="connsiteY3" fmla="*/ 25705 h 98281"/>
                  <a:gd name="connsiteX4" fmla="*/ 56538 w 74682"/>
                  <a:gd name="connsiteY4" fmla="*/ 33265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5 w 74682"/>
                  <a:gd name="connsiteY10" fmla="*/ 95257 h 98281"/>
                  <a:gd name="connsiteX11" fmla="*/ 33858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0825 h 98281"/>
                  <a:gd name="connsiteX16" fmla="*/ 53514 w 74682"/>
                  <a:gd name="connsiteY16" fmla="*/ 48385 h 98281"/>
                  <a:gd name="connsiteX17" fmla="*/ 45954 w 74682"/>
                  <a:gd name="connsiteY17" fmla="*/ 40825 h 98281"/>
                  <a:gd name="connsiteX18" fmla="*/ 36882 w 74682"/>
                  <a:gd name="connsiteY18" fmla="*/ 37800 h 98281"/>
                  <a:gd name="connsiteX19" fmla="*/ 27809 w 74682"/>
                  <a:gd name="connsiteY19" fmla="*/ 40825 h 98281"/>
                  <a:gd name="connsiteX20" fmla="*/ 20249 w 74682"/>
                  <a:gd name="connsiteY20" fmla="*/ 48385 h 98281"/>
                  <a:gd name="connsiteX21" fmla="*/ 17225 w 74682"/>
                  <a:gd name="connsiteY21" fmla="*/ 60481 h 98281"/>
                  <a:gd name="connsiteX22" fmla="*/ 20249 w 74682"/>
                  <a:gd name="connsiteY22" fmla="*/ 72577 h 98281"/>
                  <a:gd name="connsiteX23" fmla="*/ 27809 w 74682"/>
                  <a:gd name="connsiteY23" fmla="*/ 80137 h 98281"/>
                  <a:gd name="connsiteX24" fmla="*/ 36882 w 74682"/>
                  <a:gd name="connsiteY24" fmla="*/ 83161 h 98281"/>
                  <a:gd name="connsiteX25" fmla="*/ 45954 w 74682"/>
                  <a:gd name="connsiteY25" fmla="*/ 80137 h 98281"/>
                  <a:gd name="connsiteX26" fmla="*/ 53514 w 74682"/>
                  <a:gd name="connsiteY26" fmla="*/ 72577 h 98281"/>
                  <a:gd name="connsiteX27" fmla="*/ 56538 w 74682"/>
                  <a:gd name="connsiteY27" fmla="*/ 60481 h 98281"/>
                  <a:gd name="connsiteX28" fmla="*/ 53514 w 74682"/>
                  <a:gd name="connsiteY28" fmla="*/ 48385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0825"/>
                    </a:moveTo>
                    <a:cubicBezTo>
                      <a:pt x="6641" y="34776"/>
                      <a:pt x="11177" y="30240"/>
                      <a:pt x="15713" y="27216"/>
                    </a:cubicBezTo>
                    <a:cubicBezTo>
                      <a:pt x="20249" y="24192"/>
                      <a:pt x="26298" y="22680"/>
                      <a:pt x="32345" y="22680"/>
                    </a:cubicBezTo>
                    <a:cubicBezTo>
                      <a:pt x="36882" y="22680"/>
                      <a:pt x="41418" y="24192"/>
                      <a:pt x="45954" y="25705"/>
                    </a:cubicBezTo>
                    <a:cubicBezTo>
                      <a:pt x="50489" y="27216"/>
                      <a:pt x="53514" y="30240"/>
                      <a:pt x="56538" y="33265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89" y="92233"/>
                      <a:pt x="47465" y="95257"/>
                    </a:cubicBezTo>
                    <a:cubicBezTo>
                      <a:pt x="42929" y="96769"/>
                      <a:pt x="38393" y="98281"/>
                      <a:pt x="33858" y="98281"/>
                    </a:cubicBezTo>
                    <a:cubicBezTo>
                      <a:pt x="27809" y="98281"/>
                      <a:pt x="21762" y="96769"/>
                      <a:pt x="17225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2921"/>
                      <a:pt x="593" y="45361"/>
                      <a:pt x="3617" y="40825"/>
                    </a:cubicBezTo>
                    <a:close/>
                    <a:moveTo>
                      <a:pt x="53514" y="48385"/>
                    </a:moveTo>
                    <a:cubicBezTo>
                      <a:pt x="52002" y="45361"/>
                      <a:pt x="48978" y="42336"/>
                      <a:pt x="45954" y="40825"/>
                    </a:cubicBezTo>
                    <a:cubicBezTo>
                      <a:pt x="42929" y="39313"/>
                      <a:pt x="39905" y="37800"/>
                      <a:pt x="36882" y="37800"/>
                    </a:cubicBezTo>
                    <a:cubicBezTo>
                      <a:pt x="33858" y="37800"/>
                      <a:pt x="30833" y="39313"/>
                      <a:pt x="27809" y="40825"/>
                    </a:cubicBezTo>
                    <a:cubicBezTo>
                      <a:pt x="24785" y="42336"/>
                      <a:pt x="23273" y="45361"/>
                      <a:pt x="20249" y="48385"/>
                    </a:cubicBezTo>
                    <a:cubicBezTo>
                      <a:pt x="18737" y="51409"/>
                      <a:pt x="17225" y="55945"/>
                      <a:pt x="17225" y="60481"/>
                    </a:cubicBezTo>
                    <a:cubicBezTo>
                      <a:pt x="17225" y="65017"/>
                      <a:pt x="18737" y="68041"/>
                      <a:pt x="20249" y="72577"/>
                    </a:cubicBezTo>
                    <a:cubicBezTo>
                      <a:pt x="21762" y="75601"/>
                      <a:pt x="24785" y="78625"/>
                      <a:pt x="27809" y="80137"/>
                    </a:cubicBezTo>
                    <a:cubicBezTo>
                      <a:pt x="30833" y="81649"/>
                      <a:pt x="33858" y="83161"/>
                      <a:pt x="36882" y="83161"/>
                    </a:cubicBezTo>
                    <a:cubicBezTo>
                      <a:pt x="39905" y="83161"/>
                      <a:pt x="42929" y="81649"/>
                      <a:pt x="45954" y="80137"/>
                    </a:cubicBezTo>
                    <a:cubicBezTo>
                      <a:pt x="48978" y="78625"/>
                      <a:pt x="52002" y="75601"/>
                      <a:pt x="53514" y="72577"/>
                    </a:cubicBezTo>
                    <a:cubicBezTo>
                      <a:pt x="55025" y="69553"/>
                      <a:pt x="56538" y="65017"/>
                      <a:pt x="56538" y="60481"/>
                    </a:cubicBezTo>
                    <a:cubicBezTo>
                      <a:pt x="56538" y="55945"/>
                      <a:pt x="55025" y="51409"/>
                      <a:pt x="53514" y="4838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5" name="Forma Livre: Forma 954">
                <a:extLst>
                  <a:ext uri="{FF2B5EF4-FFF2-40B4-BE49-F238E27FC236}">
                    <a16:creationId xmlns:a16="http://schemas.microsoft.com/office/drawing/2014/main" id="{28EB9B1E-9F90-DAA6-E6DC-1A4EDF27263B}"/>
                  </a:ext>
                </a:extLst>
              </p:cNvPr>
              <p:cNvSpPr/>
              <p:nvPr/>
            </p:nvSpPr>
            <p:spPr>
              <a:xfrm>
                <a:off x="12527225" y="7980121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8 h 110377"/>
                  <a:gd name="connsiteX15" fmla="*/ 28728 w 75600"/>
                  <a:gd name="connsiteY15" fmla="*/ 3024 h 110377"/>
                  <a:gd name="connsiteX16" fmla="*/ 54432 w 75600"/>
                  <a:gd name="connsiteY16" fmla="*/ 25705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6 h 110377"/>
                  <a:gd name="connsiteX27" fmla="*/ 57457 w 75600"/>
                  <a:gd name="connsiteY27" fmla="*/ 37800 h 110377"/>
                  <a:gd name="connsiteX28" fmla="*/ 54432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5" y="1512"/>
                      <a:pt x="37800" y="0"/>
                      <a:pt x="42336" y="0"/>
                    </a:cubicBezTo>
                    <a:cubicBezTo>
                      <a:pt x="48385" y="0"/>
                      <a:pt x="54432" y="1512"/>
                      <a:pt x="58968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5" y="57457"/>
                    </a:cubicBezTo>
                    <a:cubicBezTo>
                      <a:pt x="68041" y="63505"/>
                      <a:pt x="63505" y="68041"/>
                      <a:pt x="58968" y="71065"/>
                    </a:cubicBezTo>
                    <a:cubicBezTo>
                      <a:pt x="54432" y="74089"/>
                      <a:pt x="48385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8"/>
                    </a:lnTo>
                    <a:cubicBezTo>
                      <a:pt x="21168" y="7560"/>
                      <a:pt x="24192" y="6048"/>
                      <a:pt x="28728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6"/>
                      <a:pt x="46872" y="18144"/>
                    </a:cubicBezTo>
                    <a:cubicBezTo>
                      <a:pt x="43848" y="16632"/>
                      <a:pt x="40825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5" y="19656"/>
                      <a:pt x="22680" y="22680"/>
                      <a:pt x="21168" y="25705"/>
                    </a:cubicBezTo>
                    <a:cubicBezTo>
                      <a:pt x="19656" y="28728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5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5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3265"/>
                      <a:pt x="55945" y="28728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6" name="Forma Livre: Forma 955">
                <a:extLst>
                  <a:ext uri="{FF2B5EF4-FFF2-40B4-BE49-F238E27FC236}">
                    <a16:creationId xmlns:a16="http://schemas.microsoft.com/office/drawing/2014/main" id="{D0D022CD-9E5F-0753-A9F5-D63F0144D361}"/>
                  </a:ext>
                </a:extLst>
              </p:cNvPr>
              <p:cNvSpPr/>
              <p:nvPr/>
            </p:nvSpPr>
            <p:spPr>
              <a:xfrm>
                <a:off x="12616433" y="7980121"/>
                <a:ext cx="40824" cy="74088"/>
              </a:xfrm>
              <a:custGeom>
                <a:avLst/>
                <a:gdLst>
                  <a:gd name="connsiteX0" fmla="*/ 27217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7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7" y="3024"/>
                    </a:moveTo>
                    <a:cubicBezTo>
                      <a:pt x="31753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9072"/>
                      <a:pt x="24193" y="6048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7" name="Forma Livre: Forma 956">
                <a:extLst>
                  <a:ext uri="{FF2B5EF4-FFF2-40B4-BE49-F238E27FC236}">
                    <a16:creationId xmlns:a16="http://schemas.microsoft.com/office/drawing/2014/main" id="{5C0E8C26-75E3-62BD-8E4D-B7AD71AA12E2}"/>
                  </a:ext>
                </a:extLst>
              </p:cNvPr>
              <p:cNvSpPr/>
              <p:nvPr/>
            </p:nvSpPr>
            <p:spPr>
              <a:xfrm>
                <a:off x="12664818" y="7980121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5945 h 75600"/>
                  <a:gd name="connsiteX14" fmla="*/ 54433 w 75600"/>
                  <a:gd name="connsiteY14" fmla="*/ 48385 h 75600"/>
                  <a:gd name="connsiteX15" fmla="*/ 57457 w 75600"/>
                  <a:gd name="connsiteY15" fmla="*/ 36288 h 75600"/>
                  <a:gd name="connsiteX16" fmla="*/ 51409 w 75600"/>
                  <a:gd name="connsiteY16" fmla="*/ 19656 h 75600"/>
                  <a:gd name="connsiteX17" fmla="*/ 37800 w 75600"/>
                  <a:gd name="connsiteY17" fmla="*/ 13608 h 75600"/>
                  <a:gd name="connsiteX18" fmla="*/ 24193 w 75600"/>
                  <a:gd name="connsiteY18" fmla="*/ 19656 h 75600"/>
                  <a:gd name="connsiteX19" fmla="*/ 18144 w 75600"/>
                  <a:gd name="connsiteY19" fmla="*/ 36288 h 75600"/>
                  <a:gd name="connsiteX20" fmla="*/ 22680 w 75600"/>
                  <a:gd name="connsiteY20" fmla="*/ 52921 h 75600"/>
                  <a:gd name="connsiteX21" fmla="*/ 36289 w 75600"/>
                  <a:gd name="connsiteY21" fmla="*/ 58969 h 75600"/>
                  <a:gd name="connsiteX22" fmla="*/ 46873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5945"/>
                    </a:moveTo>
                    <a:cubicBezTo>
                      <a:pt x="49896" y="54433"/>
                      <a:pt x="51409" y="51409"/>
                      <a:pt x="54433" y="48385"/>
                    </a:cubicBezTo>
                    <a:cubicBezTo>
                      <a:pt x="55945" y="45361"/>
                      <a:pt x="57457" y="40825"/>
                      <a:pt x="57457" y="36288"/>
                    </a:cubicBezTo>
                    <a:cubicBezTo>
                      <a:pt x="57457" y="28728"/>
                      <a:pt x="55945" y="24192"/>
                      <a:pt x="51409" y="19656"/>
                    </a:cubicBezTo>
                    <a:cubicBezTo>
                      <a:pt x="48385" y="16632"/>
                      <a:pt x="43849" y="13608"/>
                      <a:pt x="37800" y="13608"/>
                    </a:cubicBezTo>
                    <a:cubicBezTo>
                      <a:pt x="31753" y="13608"/>
                      <a:pt x="28729" y="15120"/>
                      <a:pt x="24193" y="19656"/>
                    </a:cubicBezTo>
                    <a:cubicBezTo>
                      <a:pt x="21169" y="22680"/>
                      <a:pt x="18144" y="28728"/>
                      <a:pt x="18144" y="36288"/>
                    </a:cubicBezTo>
                    <a:cubicBezTo>
                      <a:pt x="18144" y="43848"/>
                      <a:pt x="19656" y="48385"/>
                      <a:pt x="22680" y="52921"/>
                    </a:cubicBezTo>
                    <a:cubicBezTo>
                      <a:pt x="25705" y="55945"/>
                      <a:pt x="30240" y="58969"/>
                      <a:pt x="36289" y="58969"/>
                    </a:cubicBezTo>
                    <a:cubicBezTo>
                      <a:pt x="40825" y="58969"/>
                      <a:pt x="43849" y="58969"/>
                      <a:pt x="46873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8" name="Forma Livre: Forma 957">
                <a:extLst>
                  <a:ext uri="{FF2B5EF4-FFF2-40B4-BE49-F238E27FC236}">
                    <a16:creationId xmlns:a16="http://schemas.microsoft.com/office/drawing/2014/main" id="{8F2C7EB1-EE6E-243F-C554-DEA1C6F5912F}"/>
                  </a:ext>
                </a:extLst>
              </p:cNvPr>
              <p:cNvSpPr/>
              <p:nvPr/>
            </p:nvSpPr>
            <p:spPr>
              <a:xfrm>
                <a:off x="12748898" y="7957441"/>
                <a:ext cx="74681" cy="98281"/>
              </a:xfrm>
              <a:custGeom>
                <a:avLst/>
                <a:gdLst>
                  <a:gd name="connsiteX0" fmla="*/ 3617 w 74681"/>
                  <a:gd name="connsiteY0" fmla="*/ 40825 h 98281"/>
                  <a:gd name="connsiteX1" fmla="*/ 15714 w 74681"/>
                  <a:gd name="connsiteY1" fmla="*/ 27216 h 98281"/>
                  <a:gd name="connsiteX2" fmla="*/ 32345 w 74681"/>
                  <a:gd name="connsiteY2" fmla="*/ 22680 h 98281"/>
                  <a:gd name="connsiteX3" fmla="*/ 45954 w 74681"/>
                  <a:gd name="connsiteY3" fmla="*/ 25705 h 98281"/>
                  <a:gd name="connsiteX4" fmla="*/ 56537 w 74681"/>
                  <a:gd name="connsiteY4" fmla="*/ 33265 h 98281"/>
                  <a:gd name="connsiteX5" fmla="*/ 56537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69 h 98281"/>
                  <a:gd name="connsiteX8" fmla="*/ 56537 w 74681"/>
                  <a:gd name="connsiteY8" fmla="*/ 96769 h 98281"/>
                  <a:gd name="connsiteX9" fmla="*/ 56537 w 74681"/>
                  <a:gd name="connsiteY9" fmla="*/ 86185 h 98281"/>
                  <a:gd name="connsiteX10" fmla="*/ 47466 w 74681"/>
                  <a:gd name="connsiteY10" fmla="*/ 95257 h 98281"/>
                  <a:gd name="connsiteX11" fmla="*/ 33857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7 w 74681"/>
                  <a:gd name="connsiteY15" fmla="*/ 40825 h 98281"/>
                  <a:gd name="connsiteX16" fmla="*/ 53514 w 74681"/>
                  <a:gd name="connsiteY16" fmla="*/ 48385 h 98281"/>
                  <a:gd name="connsiteX17" fmla="*/ 45954 w 74681"/>
                  <a:gd name="connsiteY17" fmla="*/ 40825 h 98281"/>
                  <a:gd name="connsiteX18" fmla="*/ 36881 w 74681"/>
                  <a:gd name="connsiteY18" fmla="*/ 37800 h 98281"/>
                  <a:gd name="connsiteX19" fmla="*/ 27810 w 74681"/>
                  <a:gd name="connsiteY19" fmla="*/ 40825 h 98281"/>
                  <a:gd name="connsiteX20" fmla="*/ 20249 w 74681"/>
                  <a:gd name="connsiteY20" fmla="*/ 48385 h 98281"/>
                  <a:gd name="connsiteX21" fmla="*/ 17225 w 74681"/>
                  <a:gd name="connsiteY21" fmla="*/ 60481 h 98281"/>
                  <a:gd name="connsiteX22" fmla="*/ 20249 w 74681"/>
                  <a:gd name="connsiteY22" fmla="*/ 72577 h 98281"/>
                  <a:gd name="connsiteX23" fmla="*/ 27810 w 74681"/>
                  <a:gd name="connsiteY23" fmla="*/ 80137 h 98281"/>
                  <a:gd name="connsiteX24" fmla="*/ 36881 w 74681"/>
                  <a:gd name="connsiteY24" fmla="*/ 83161 h 98281"/>
                  <a:gd name="connsiteX25" fmla="*/ 45954 w 74681"/>
                  <a:gd name="connsiteY25" fmla="*/ 80137 h 98281"/>
                  <a:gd name="connsiteX26" fmla="*/ 53514 w 74681"/>
                  <a:gd name="connsiteY26" fmla="*/ 72577 h 98281"/>
                  <a:gd name="connsiteX27" fmla="*/ 56537 w 74681"/>
                  <a:gd name="connsiteY27" fmla="*/ 60481 h 98281"/>
                  <a:gd name="connsiteX28" fmla="*/ 53514 w 74681"/>
                  <a:gd name="connsiteY28" fmla="*/ 48385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7" y="40825"/>
                    </a:moveTo>
                    <a:cubicBezTo>
                      <a:pt x="6641" y="34776"/>
                      <a:pt x="11177" y="30240"/>
                      <a:pt x="15714" y="27216"/>
                    </a:cubicBezTo>
                    <a:cubicBezTo>
                      <a:pt x="20249" y="24192"/>
                      <a:pt x="26297" y="22680"/>
                      <a:pt x="32345" y="22680"/>
                    </a:cubicBezTo>
                    <a:cubicBezTo>
                      <a:pt x="36881" y="22680"/>
                      <a:pt x="41417" y="24192"/>
                      <a:pt x="45954" y="25705"/>
                    </a:cubicBezTo>
                    <a:cubicBezTo>
                      <a:pt x="50490" y="27216"/>
                      <a:pt x="53514" y="30240"/>
                      <a:pt x="56537" y="33265"/>
                    </a:cubicBezTo>
                    <a:lnTo>
                      <a:pt x="56537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7" y="96769"/>
                    </a:lnTo>
                    <a:lnTo>
                      <a:pt x="56537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7" y="98281"/>
                    </a:cubicBezTo>
                    <a:cubicBezTo>
                      <a:pt x="27810" y="98281"/>
                      <a:pt x="21761" y="96769"/>
                      <a:pt x="17225" y="93745"/>
                    </a:cubicBezTo>
                    <a:cubicBezTo>
                      <a:pt x="12689" y="90721"/>
                      <a:pt x="8154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2921"/>
                      <a:pt x="593" y="45361"/>
                      <a:pt x="3617" y="40825"/>
                    </a:cubicBezTo>
                    <a:close/>
                    <a:moveTo>
                      <a:pt x="53514" y="48385"/>
                    </a:moveTo>
                    <a:cubicBezTo>
                      <a:pt x="52002" y="45361"/>
                      <a:pt x="48977" y="42336"/>
                      <a:pt x="45954" y="40825"/>
                    </a:cubicBezTo>
                    <a:cubicBezTo>
                      <a:pt x="42930" y="39313"/>
                      <a:pt x="39906" y="37800"/>
                      <a:pt x="36881" y="37800"/>
                    </a:cubicBezTo>
                    <a:cubicBezTo>
                      <a:pt x="33857" y="37800"/>
                      <a:pt x="30834" y="39313"/>
                      <a:pt x="27810" y="40825"/>
                    </a:cubicBezTo>
                    <a:cubicBezTo>
                      <a:pt x="24785" y="42336"/>
                      <a:pt x="23274" y="45361"/>
                      <a:pt x="20249" y="48385"/>
                    </a:cubicBezTo>
                    <a:cubicBezTo>
                      <a:pt x="18737" y="51409"/>
                      <a:pt x="17225" y="55945"/>
                      <a:pt x="17225" y="60481"/>
                    </a:cubicBezTo>
                    <a:cubicBezTo>
                      <a:pt x="17225" y="65017"/>
                      <a:pt x="18737" y="68041"/>
                      <a:pt x="20249" y="72577"/>
                    </a:cubicBezTo>
                    <a:cubicBezTo>
                      <a:pt x="21761" y="75601"/>
                      <a:pt x="24785" y="78625"/>
                      <a:pt x="27810" y="80137"/>
                    </a:cubicBezTo>
                    <a:cubicBezTo>
                      <a:pt x="30834" y="81649"/>
                      <a:pt x="33857" y="83161"/>
                      <a:pt x="36881" y="83161"/>
                    </a:cubicBezTo>
                    <a:cubicBezTo>
                      <a:pt x="39906" y="83161"/>
                      <a:pt x="42930" y="81649"/>
                      <a:pt x="45954" y="80137"/>
                    </a:cubicBezTo>
                    <a:cubicBezTo>
                      <a:pt x="48977" y="78625"/>
                      <a:pt x="52002" y="75601"/>
                      <a:pt x="53514" y="72577"/>
                    </a:cubicBezTo>
                    <a:cubicBezTo>
                      <a:pt x="55026" y="69553"/>
                      <a:pt x="56537" y="65017"/>
                      <a:pt x="56537" y="60481"/>
                    </a:cubicBezTo>
                    <a:cubicBezTo>
                      <a:pt x="56537" y="55945"/>
                      <a:pt x="56537" y="51409"/>
                      <a:pt x="53514" y="4838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59" name="Forma Livre: Forma 958">
                <a:extLst>
                  <a:ext uri="{FF2B5EF4-FFF2-40B4-BE49-F238E27FC236}">
                    <a16:creationId xmlns:a16="http://schemas.microsoft.com/office/drawing/2014/main" id="{33D61ED7-DC7A-E0FF-B2C1-8F084B035740}"/>
                  </a:ext>
                </a:extLst>
              </p:cNvPr>
              <p:cNvSpPr/>
              <p:nvPr/>
            </p:nvSpPr>
            <p:spPr>
              <a:xfrm>
                <a:off x="12843236" y="7981633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7 w 68040"/>
                  <a:gd name="connsiteY2" fmla="*/ 72577 h 74088"/>
                  <a:gd name="connsiteX3" fmla="*/ 49897 w 68040"/>
                  <a:gd name="connsiteY3" fmla="*/ 63505 h 74088"/>
                  <a:gd name="connsiteX4" fmla="*/ 40825 w 68040"/>
                  <a:gd name="connsiteY4" fmla="*/ 71065 h 74088"/>
                  <a:gd name="connsiteX5" fmla="*/ 28729 w 68040"/>
                  <a:gd name="connsiteY5" fmla="*/ 74089 h 74088"/>
                  <a:gd name="connsiteX6" fmla="*/ 13609 w 68040"/>
                  <a:gd name="connsiteY6" fmla="*/ 71065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4 h 74088"/>
                  <a:gd name="connsiteX13" fmla="*/ 34777 w 68040"/>
                  <a:gd name="connsiteY13" fmla="*/ 60481 h 74088"/>
                  <a:gd name="connsiteX14" fmla="*/ 46873 w 68040"/>
                  <a:gd name="connsiteY14" fmla="*/ 55944 h 74088"/>
                  <a:gd name="connsiteX15" fmla="*/ 51409 w 68040"/>
                  <a:gd name="connsiteY15" fmla="*/ 42336 h 74088"/>
                  <a:gd name="connsiteX16" fmla="*/ 51409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9" y="69553"/>
                      <a:pt x="40825" y="71065"/>
                    </a:cubicBezTo>
                    <a:cubicBezTo>
                      <a:pt x="36289" y="72577"/>
                      <a:pt x="33265" y="74089"/>
                      <a:pt x="28729" y="74089"/>
                    </a:cubicBezTo>
                    <a:cubicBezTo>
                      <a:pt x="22680" y="74089"/>
                      <a:pt x="18144" y="72577"/>
                      <a:pt x="13609" y="71065"/>
                    </a:cubicBezTo>
                    <a:cubicBezTo>
                      <a:pt x="9073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7" y="52921"/>
                      <a:pt x="22680" y="55944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9" y="58969"/>
                      <a:pt x="46873" y="55944"/>
                    </a:cubicBezTo>
                    <a:cubicBezTo>
                      <a:pt x="49897" y="52921"/>
                      <a:pt x="51409" y="48384"/>
                      <a:pt x="51409" y="42336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0" name="Forma Livre: Forma 959">
                <a:extLst>
                  <a:ext uri="{FF2B5EF4-FFF2-40B4-BE49-F238E27FC236}">
                    <a16:creationId xmlns:a16="http://schemas.microsoft.com/office/drawing/2014/main" id="{78BB1D03-8CA6-3C6D-8AED-7A4E29130D4B}"/>
                  </a:ext>
                </a:extLst>
              </p:cNvPr>
              <p:cNvSpPr/>
              <p:nvPr/>
            </p:nvSpPr>
            <p:spPr>
              <a:xfrm>
                <a:off x="12924886" y="7980121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9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2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2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1" name="Forma Livre: Forma 960">
                <a:extLst>
                  <a:ext uri="{FF2B5EF4-FFF2-40B4-BE49-F238E27FC236}">
                    <a16:creationId xmlns:a16="http://schemas.microsoft.com/office/drawing/2014/main" id="{DBDFABD2-62A0-59BF-DF2E-39E2A3D50BC4}"/>
                  </a:ext>
                </a:extLst>
              </p:cNvPr>
              <p:cNvSpPr/>
              <p:nvPr/>
            </p:nvSpPr>
            <p:spPr>
              <a:xfrm>
                <a:off x="13001998" y="7963489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62" name="Forma Livre: Forma 961">
                <a:extLst>
                  <a:ext uri="{FF2B5EF4-FFF2-40B4-BE49-F238E27FC236}">
                    <a16:creationId xmlns:a16="http://schemas.microsoft.com/office/drawing/2014/main" id="{5BEEE505-75F6-4F5F-113C-04F775AB12D7}"/>
                  </a:ext>
                </a:extLst>
              </p:cNvPr>
              <p:cNvSpPr/>
              <p:nvPr/>
            </p:nvSpPr>
            <p:spPr>
              <a:xfrm>
                <a:off x="13056432" y="798012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5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5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4192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5"/>
                      <a:pt x="48385" y="34776"/>
                    </a:cubicBezTo>
                    <a:cubicBezTo>
                      <a:pt x="51408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8" name="Gráfico 12">
              <a:extLst>
                <a:ext uri="{FF2B5EF4-FFF2-40B4-BE49-F238E27FC236}">
                  <a16:creationId xmlns:a16="http://schemas.microsoft.com/office/drawing/2014/main" id="{F6D8C041-34EF-098D-7821-5A0B576C1C37}"/>
                </a:ext>
              </a:extLst>
            </p:cNvPr>
            <p:cNvGrpSpPr/>
            <p:nvPr/>
          </p:nvGrpSpPr>
          <p:grpSpPr>
            <a:xfrm>
              <a:off x="15157563" y="8146222"/>
              <a:ext cx="632076" cy="266785"/>
              <a:chOff x="12965710" y="9100527"/>
              <a:chExt cx="698553" cy="294843"/>
            </a:xfrm>
            <a:solidFill>
              <a:srgbClr val="1D284A"/>
            </a:solidFill>
          </p:grpSpPr>
          <p:sp>
            <p:nvSpPr>
              <p:cNvPr id="922" name="Forma Livre: Forma 921">
                <a:extLst>
                  <a:ext uri="{FF2B5EF4-FFF2-40B4-BE49-F238E27FC236}">
                    <a16:creationId xmlns:a16="http://schemas.microsoft.com/office/drawing/2014/main" id="{EAFA5BD4-8216-EEE0-1612-A29C5FE829C2}"/>
                  </a:ext>
                </a:extLst>
              </p:cNvPr>
              <p:cNvSpPr/>
              <p:nvPr/>
            </p:nvSpPr>
            <p:spPr>
              <a:xfrm>
                <a:off x="12965710" y="9109599"/>
                <a:ext cx="72576" cy="92232"/>
              </a:xfrm>
              <a:custGeom>
                <a:avLst/>
                <a:gdLst>
                  <a:gd name="connsiteX0" fmla="*/ 18144 w 72576"/>
                  <a:gd name="connsiteY0" fmla="*/ 0 h 92232"/>
                  <a:gd name="connsiteX1" fmla="*/ 18144 w 72576"/>
                  <a:gd name="connsiteY1" fmla="*/ 57457 h 92232"/>
                  <a:gd name="connsiteX2" fmla="*/ 22680 w 72576"/>
                  <a:gd name="connsiteY2" fmla="*/ 71065 h 92232"/>
                  <a:gd name="connsiteX3" fmla="*/ 36288 w 72576"/>
                  <a:gd name="connsiteY3" fmla="*/ 75601 h 92232"/>
                  <a:gd name="connsiteX4" fmla="*/ 49896 w 72576"/>
                  <a:gd name="connsiteY4" fmla="*/ 71065 h 92232"/>
                  <a:gd name="connsiteX5" fmla="*/ 54432 w 72576"/>
                  <a:gd name="connsiteY5" fmla="*/ 57457 h 92232"/>
                  <a:gd name="connsiteX6" fmla="*/ 54432 w 72576"/>
                  <a:gd name="connsiteY6" fmla="*/ 0 h 92232"/>
                  <a:gd name="connsiteX7" fmla="*/ 72577 w 72576"/>
                  <a:gd name="connsiteY7" fmla="*/ 0 h 92232"/>
                  <a:gd name="connsiteX8" fmla="*/ 72577 w 72576"/>
                  <a:gd name="connsiteY8" fmla="*/ 55945 h 92232"/>
                  <a:gd name="connsiteX9" fmla="*/ 68041 w 72576"/>
                  <a:gd name="connsiteY9" fmla="*/ 75601 h 92232"/>
                  <a:gd name="connsiteX10" fmla="*/ 54432 w 72576"/>
                  <a:gd name="connsiteY10" fmla="*/ 87697 h 92232"/>
                  <a:gd name="connsiteX11" fmla="*/ 36288 w 72576"/>
                  <a:gd name="connsiteY11" fmla="*/ 92233 h 92232"/>
                  <a:gd name="connsiteX12" fmla="*/ 18144 w 72576"/>
                  <a:gd name="connsiteY12" fmla="*/ 87697 h 92232"/>
                  <a:gd name="connsiteX13" fmla="*/ 4536 w 72576"/>
                  <a:gd name="connsiteY13" fmla="*/ 75601 h 92232"/>
                  <a:gd name="connsiteX14" fmla="*/ 0 w 72576"/>
                  <a:gd name="connsiteY14" fmla="*/ 55945 h 92232"/>
                  <a:gd name="connsiteX15" fmla="*/ 0 w 72576"/>
                  <a:gd name="connsiteY15" fmla="*/ 0 h 92232"/>
                  <a:gd name="connsiteX16" fmla="*/ 18144 w 72576"/>
                  <a:gd name="connsiteY16" fmla="*/ 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576" h="92232">
                    <a:moveTo>
                      <a:pt x="18144" y="0"/>
                    </a:moveTo>
                    <a:lnTo>
                      <a:pt x="18144" y="57457"/>
                    </a:lnTo>
                    <a:cubicBezTo>
                      <a:pt x="18144" y="63505"/>
                      <a:pt x="19656" y="68041"/>
                      <a:pt x="22680" y="71065"/>
                    </a:cubicBezTo>
                    <a:cubicBezTo>
                      <a:pt x="25705" y="74088"/>
                      <a:pt x="30240" y="75601"/>
                      <a:pt x="36288" y="75601"/>
                    </a:cubicBezTo>
                    <a:cubicBezTo>
                      <a:pt x="42336" y="75601"/>
                      <a:pt x="46872" y="74088"/>
                      <a:pt x="49896" y="71065"/>
                    </a:cubicBezTo>
                    <a:cubicBezTo>
                      <a:pt x="52921" y="68041"/>
                      <a:pt x="54432" y="63505"/>
                      <a:pt x="54432" y="57457"/>
                    </a:cubicBezTo>
                    <a:lnTo>
                      <a:pt x="54432" y="0"/>
                    </a:lnTo>
                    <a:lnTo>
                      <a:pt x="72577" y="0"/>
                    </a:lnTo>
                    <a:lnTo>
                      <a:pt x="72577" y="55945"/>
                    </a:lnTo>
                    <a:cubicBezTo>
                      <a:pt x="72577" y="63505"/>
                      <a:pt x="71065" y="71065"/>
                      <a:pt x="68041" y="75601"/>
                    </a:cubicBezTo>
                    <a:cubicBezTo>
                      <a:pt x="65017" y="81648"/>
                      <a:pt x="60481" y="84673"/>
                      <a:pt x="54432" y="87697"/>
                    </a:cubicBezTo>
                    <a:cubicBezTo>
                      <a:pt x="48385" y="90721"/>
                      <a:pt x="42336" y="92233"/>
                      <a:pt x="36288" y="92233"/>
                    </a:cubicBezTo>
                    <a:cubicBezTo>
                      <a:pt x="28728" y="92233"/>
                      <a:pt x="22680" y="90721"/>
                      <a:pt x="18144" y="87697"/>
                    </a:cubicBezTo>
                    <a:cubicBezTo>
                      <a:pt x="12096" y="84673"/>
                      <a:pt x="7560" y="81648"/>
                      <a:pt x="4536" y="75601"/>
                    </a:cubicBezTo>
                    <a:cubicBezTo>
                      <a:pt x="1512" y="69553"/>
                      <a:pt x="0" y="63505"/>
                      <a:pt x="0" y="55945"/>
                    </a:cubicBez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3" name="Forma Livre: Forma 922">
                <a:extLst>
                  <a:ext uri="{FF2B5EF4-FFF2-40B4-BE49-F238E27FC236}">
                    <a16:creationId xmlns:a16="http://schemas.microsoft.com/office/drawing/2014/main" id="{8085FA2E-4B7E-CF44-A8E3-AB0A27C7EB49}"/>
                  </a:ext>
                </a:extLst>
              </p:cNvPr>
              <p:cNvSpPr/>
              <p:nvPr/>
            </p:nvSpPr>
            <p:spPr>
              <a:xfrm>
                <a:off x="13053407" y="9126231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2 w 61992"/>
                  <a:gd name="connsiteY6" fmla="*/ 60481 h 75737"/>
                  <a:gd name="connsiteX7" fmla="*/ 42336 w 61992"/>
                  <a:gd name="connsiteY7" fmla="*/ 54433 h 75737"/>
                  <a:gd name="connsiteX8" fmla="*/ 39312 w 61992"/>
                  <a:gd name="connsiteY8" fmla="*/ 48385 h 75737"/>
                  <a:gd name="connsiteX9" fmla="*/ 27216 w 61992"/>
                  <a:gd name="connsiteY9" fmla="*/ 43849 h 75737"/>
                  <a:gd name="connsiteX10" fmla="*/ 13609 w 61992"/>
                  <a:gd name="connsiteY10" fmla="*/ 39313 h 75737"/>
                  <a:gd name="connsiteX11" fmla="*/ 4536 w 61992"/>
                  <a:gd name="connsiteY11" fmla="*/ 33265 h 75737"/>
                  <a:gd name="connsiteX12" fmla="*/ 1512 w 61992"/>
                  <a:gd name="connsiteY12" fmla="*/ 21169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9 w 61992"/>
                  <a:gd name="connsiteY16" fmla="*/ 6048 h 75737"/>
                  <a:gd name="connsiteX17" fmla="*/ 60481 w 61992"/>
                  <a:gd name="connsiteY17" fmla="*/ 24193 h 75737"/>
                  <a:gd name="connsiteX18" fmla="*/ 42336 w 61992"/>
                  <a:gd name="connsiteY18" fmla="*/ 24193 h 75737"/>
                  <a:gd name="connsiteX19" fmla="*/ 39312 w 61992"/>
                  <a:gd name="connsiteY19" fmla="*/ 16633 h 75737"/>
                  <a:gd name="connsiteX20" fmla="*/ 30240 w 61992"/>
                  <a:gd name="connsiteY20" fmla="*/ 13609 h 75737"/>
                  <a:gd name="connsiteX21" fmla="*/ 22680 w 61992"/>
                  <a:gd name="connsiteY21" fmla="*/ 15120 h 75737"/>
                  <a:gd name="connsiteX22" fmla="*/ 19656 w 61992"/>
                  <a:gd name="connsiteY22" fmla="*/ 19656 h 75737"/>
                  <a:gd name="connsiteX23" fmla="*/ 22680 w 61992"/>
                  <a:gd name="connsiteY23" fmla="*/ 25705 h 75737"/>
                  <a:gd name="connsiteX24" fmla="*/ 34776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5 h 75737"/>
                  <a:gd name="connsiteX27" fmla="*/ 61992 w 61992"/>
                  <a:gd name="connsiteY27" fmla="*/ 52921 h 75737"/>
                  <a:gd name="connsiteX28" fmla="*/ 58969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6"/>
                      <a:pt x="16632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6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9" y="16633"/>
                      <a:pt x="19656" y="18144"/>
                      <a:pt x="19656" y="19656"/>
                    </a:cubicBezTo>
                    <a:cubicBezTo>
                      <a:pt x="19656" y="22680"/>
                      <a:pt x="21169" y="24193"/>
                      <a:pt x="22680" y="25705"/>
                    </a:cubicBezTo>
                    <a:cubicBezTo>
                      <a:pt x="24192" y="27216"/>
                      <a:pt x="28729" y="28729"/>
                      <a:pt x="34776" y="30240"/>
                    </a:cubicBezTo>
                    <a:cubicBezTo>
                      <a:pt x="39312" y="31753"/>
                      <a:pt x="43849" y="33265"/>
                      <a:pt x="48385" y="34776"/>
                    </a:cubicBezTo>
                    <a:cubicBezTo>
                      <a:pt x="51409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7114"/>
                      <a:pt x="21169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4" name="Forma Livre: Forma 923">
                <a:extLst>
                  <a:ext uri="{FF2B5EF4-FFF2-40B4-BE49-F238E27FC236}">
                    <a16:creationId xmlns:a16="http://schemas.microsoft.com/office/drawing/2014/main" id="{3F9344D3-580B-5A67-59EA-88370C0034B4}"/>
                  </a:ext>
                </a:extLst>
              </p:cNvPr>
              <p:cNvSpPr/>
              <p:nvPr/>
            </p:nvSpPr>
            <p:spPr>
              <a:xfrm>
                <a:off x="13124472" y="9124720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2 h 75600"/>
                  <a:gd name="connsiteX4" fmla="*/ 51408 w 72576"/>
                  <a:gd name="connsiteY4" fmla="*/ 52921 h 75600"/>
                  <a:gd name="connsiteX5" fmla="*/ 71065 w 72576"/>
                  <a:gd name="connsiteY5" fmla="*/ 52921 h 75600"/>
                  <a:gd name="connsiteX6" fmla="*/ 58968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8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2"/>
                      <a:pt x="24192" y="57457"/>
                    </a:cubicBezTo>
                    <a:cubicBezTo>
                      <a:pt x="27216" y="60481"/>
                      <a:pt x="31752" y="61992"/>
                      <a:pt x="36288" y="61992"/>
                    </a:cubicBezTo>
                    <a:cubicBezTo>
                      <a:pt x="43848" y="61992"/>
                      <a:pt x="48385" y="58968"/>
                      <a:pt x="51408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8" y="69553"/>
                    </a:cubicBezTo>
                    <a:cubicBezTo>
                      <a:pt x="52921" y="74088"/>
                      <a:pt x="45361" y="75601"/>
                      <a:pt x="36288" y="75601"/>
                    </a:cubicBezTo>
                    <a:cubicBezTo>
                      <a:pt x="28728" y="75601"/>
                      <a:pt x="22680" y="74088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8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2577" y="40825"/>
                      <a:pt x="72577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8" y="24192"/>
                      <a:pt x="48385" y="21168"/>
                    </a:cubicBezTo>
                    <a:cubicBezTo>
                      <a:pt x="45361" y="18144"/>
                      <a:pt x="40825" y="16632"/>
                      <a:pt x="36288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8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5" name="Forma Livre: Forma 924">
                <a:extLst>
                  <a:ext uri="{FF2B5EF4-FFF2-40B4-BE49-F238E27FC236}">
                    <a16:creationId xmlns:a16="http://schemas.microsoft.com/office/drawing/2014/main" id="{D6088DD9-8FE2-F966-C99D-7FE1EAFF719B}"/>
                  </a:ext>
                </a:extLst>
              </p:cNvPr>
              <p:cNvSpPr/>
              <p:nvPr/>
            </p:nvSpPr>
            <p:spPr>
              <a:xfrm>
                <a:off x="13236361" y="9126231"/>
                <a:ext cx="75600" cy="76168"/>
              </a:xfrm>
              <a:custGeom>
                <a:avLst/>
                <a:gdLst>
                  <a:gd name="connsiteX0" fmla="*/ 18144 w 75600"/>
                  <a:gd name="connsiteY0" fmla="*/ 71065 h 76168"/>
                  <a:gd name="connsiteX1" fmla="*/ 4537 w 75600"/>
                  <a:gd name="connsiteY1" fmla="*/ 57457 h 76168"/>
                  <a:gd name="connsiteX2" fmla="*/ 0 w 75600"/>
                  <a:gd name="connsiteY2" fmla="*/ 37800 h 76168"/>
                  <a:gd name="connsiteX3" fmla="*/ 4537 w 75600"/>
                  <a:gd name="connsiteY3" fmla="*/ 18144 h 76168"/>
                  <a:gd name="connsiteX4" fmla="*/ 18144 w 75600"/>
                  <a:gd name="connsiteY4" fmla="*/ 4536 h 76168"/>
                  <a:gd name="connsiteX5" fmla="*/ 37800 w 75600"/>
                  <a:gd name="connsiteY5" fmla="*/ 0 h 76168"/>
                  <a:gd name="connsiteX6" fmla="*/ 57457 w 75600"/>
                  <a:gd name="connsiteY6" fmla="*/ 4536 h 76168"/>
                  <a:gd name="connsiteX7" fmla="*/ 71065 w 75600"/>
                  <a:gd name="connsiteY7" fmla="*/ 18144 h 76168"/>
                  <a:gd name="connsiteX8" fmla="*/ 75601 w 75600"/>
                  <a:gd name="connsiteY8" fmla="*/ 37800 h 76168"/>
                  <a:gd name="connsiteX9" fmla="*/ 71065 w 75600"/>
                  <a:gd name="connsiteY9" fmla="*/ 57457 h 76168"/>
                  <a:gd name="connsiteX10" fmla="*/ 57457 w 75600"/>
                  <a:gd name="connsiteY10" fmla="*/ 71065 h 76168"/>
                  <a:gd name="connsiteX11" fmla="*/ 37800 w 75600"/>
                  <a:gd name="connsiteY11" fmla="*/ 75601 h 76168"/>
                  <a:gd name="connsiteX12" fmla="*/ 18144 w 75600"/>
                  <a:gd name="connsiteY12" fmla="*/ 71065 h 76168"/>
                  <a:gd name="connsiteX13" fmla="*/ 46873 w 75600"/>
                  <a:gd name="connsiteY13" fmla="*/ 57457 h 76168"/>
                  <a:gd name="connsiteX14" fmla="*/ 54433 w 75600"/>
                  <a:gd name="connsiteY14" fmla="*/ 49896 h 76168"/>
                  <a:gd name="connsiteX15" fmla="*/ 57457 w 75600"/>
                  <a:gd name="connsiteY15" fmla="*/ 37800 h 76168"/>
                  <a:gd name="connsiteX16" fmla="*/ 51409 w 75600"/>
                  <a:gd name="connsiteY16" fmla="*/ 21169 h 76168"/>
                  <a:gd name="connsiteX17" fmla="*/ 37800 w 75600"/>
                  <a:gd name="connsiteY17" fmla="*/ 15120 h 76168"/>
                  <a:gd name="connsiteX18" fmla="*/ 24193 w 75600"/>
                  <a:gd name="connsiteY18" fmla="*/ 21169 h 76168"/>
                  <a:gd name="connsiteX19" fmla="*/ 18144 w 75600"/>
                  <a:gd name="connsiteY19" fmla="*/ 37800 h 76168"/>
                  <a:gd name="connsiteX20" fmla="*/ 22680 w 75600"/>
                  <a:gd name="connsiteY20" fmla="*/ 54433 h 76168"/>
                  <a:gd name="connsiteX21" fmla="*/ 36289 w 75600"/>
                  <a:gd name="connsiteY21" fmla="*/ 60481 h 76168"/>
                  <a:gd name="connsiteX22" fmla="*/ 46873 w 75600"/>
                  <a:gd name="connsiteY22" fmla="*/ 57457 h 7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168">
                    <a:moveTo>
                      <a:pt x="18144" y="71065"/>
                    </a:moveTo>
                    <a:cubicBezTo>
                      <a:pt x="12097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4"/>
                      <a:pt x="24193" y="75601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5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3"/>
                      <a:pt x="24193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6" name="Forma Livre: Forma 925">
                <a:extLst>
                  <a:ext uri="{FF2B5EF4-FFF2-40B4-BE49-F238E27FC236}">
                    <a16:creationId xmlns:a16="http://schemas.microsoft.com/office/drawing/2014/main" id="{86FA3994-D94E-31C5-4903-7A0AC0DDD6F5}"/>
                  </a:ext>
                </a:extLst>
              </p:cNvPr>
              <p:cNvSpPr/>
              <p:nvPr/>
            </p:nvSpPr>
            <p:spPr>
              <a:xfrm>
                <a:off x="13321035" y="9100527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5 w 37800"/>
                  <a:gd name="connsiteY1" fmla="*/ 43849 h 101305"/>
                  <a:gd name="connsiteX2" fmla="*/ 25705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8 w 37800"/>
                  <a:gd name="connsiteY12" fmla="*/ 16633 h 101305"/>
                  <a:gd name="connsiteX13" fmla="*/ 25705 w 37800"/>
                  <a:gd name="connsiteY13" fmla="*/ 25705 h 101305"/>
                  <a:gd name="connsiteX14" fmla="*/ 25705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5" y="43849"/>
                    </a:lnTo>
                    <a:lnTo>
                      <a:pt x="25705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3"/>
                      <a:pt x="10584" y="10584"/>
                      <a:pt x="15120" y="6048"/>
                    </a:cubicBezTo>
                    <a:cubicBezTo>
                      <a:pt x="19656" y="1513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8" y="16633"/>
                    </a:cubicBezTo>
                    <a:cubicBezTo>
                      <a:pt x="27216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7" name="Forma Livre: Forma 926">
                <a:extLst>
                  <a:ext uri="{FF2B5EF4-FFF2-40B4-BE49-F238E27FC236}">
                    <a16:creationId xmlns:a16="http://schemas.microsoft.com/office/drawing/2014/main" id="{2BA64FF3-A33D-574E-DD87-E236FFACCC06}"/>
                  </a:ext>
                </a:extLst>
              </p:cNvPr>
              <p:cNvSpPr/>
              <p:nvPr/>
            </p:nvSpPr>
            <p:spPr>
              <a:xfrm>
                <a:off x="13398148" y="9126231"/>
                <a:ext cx="61993" cy="75737"/>
              </a:xfrm>
              <a:custGeom>
                <a:avLst/>
                <a:gdLst>
                  <a:gd name="connsiteX0" fmla="*/ 15120 w 61993"/>
                  <a:gd name="connsiteY0" fmla="*/ 72577 h 75737"/>
                  <a:gd name="connsiteX1" fmla="*/ 4536 w 61993"/>
                  <a:gd name="connsiteY1" fmla="*/ 63505 h 75737"/>
                  <a:gd name="connsiteX2" fmla="*/ 0 w 61993"/>
                  <a:gd name="connsiteY2" fmla="*/ 51409 h 75737"/>
                  <a:gd name="connsiteX3" fmla="*/ 18144 w 61993"/>
                  <a:gd name="connsiteY3" fmla="*/ 51409 h 75737"/>
                  <a:gd name="connsiteX4" fmla="*/ 22680 w 61993"/>
                  <a:gd name="connsiteY4" fmla="*/ 58969 h 75737"/>
                  <a:gd name="connsiteX5" fmla="*/ 31753 w 61993"/>
                  <a:gd name="connsiteY5" fmla="*/ 61993 h 75737"/>
                  <a:gd name="connsiteX6" fmla="*/ 39313 w 61993"/>
                  <a:gd name="connsiteY6" fmla="*/ 60481 h 75737"/>
                  <a:gd name="connsiteX7" fmla="*/ 42336 w 61993"/>
                  <a:gd name="connsiteY7" fmla="*/ 54433 h 75737"/>
                  <a:gd name="connsiteX8" fmla="*/ 39313 w 61993"/>
                  <a:gd name="connsiteY8" fmla="*/ 48385 h 75737"/>
                  <a:gd name="connsiteX9" fmla="*/ 27216 w 61993"/>
                  <a:gd name="connsiteY9" fmla="*/ 43849 h 75737"/>
                  <a:gd name="connsiteX10" fmla="*/ 13609 w 61993"/>
                  <a:gd name="connsiteY10" fmla="*/ 39313 h 75737"/>
                  <a:gd name="connsiteX11" fmla="*/ 4536 w 61993"/>
                  <a:gd name="connsiteY11" fmla="*/ 33265 h 75737"/>
                  <a:gd name="connsiteX12" fmla="*/ 1513 w 61993"/>
                  <a:gd name="connsiteY12" fmla="*/ 21169 h 75737"/>
                  <a:gd name="connsiteX13" fmla="*/ 4536 w 61993"/>
                  <a:gd name="connsiteY13" fmla="*/ 10584 h 75737"/>
                  <a:gd name="connsiteX14" fmla="*/ 15120 w 61993"/>
                  <a:gd name="connsiteY14" fmla="*/ 3024 h 75737"/>
                  <a:gd name="connsiteX15" fmla="*/ 30240 w 61993"/>
                  <a:gd name="connsiteY15" fmla="*/ 0 h 75737"/>
                  <a:gd name="connsiteX16" fmla="*/ 51409 w 61993"/>
                  <a:gd name="connsiteY16" fmla="*/ 6048 h 75737"/>
                  <a:gd name="connsiteX17" fmla="*/ 60481 w 61993"/>
                  <a:gd name="connsiteY17" fmla="*/ 24193 h 75737"/>
                  <a:gd name="connsiteX18" fmla="*/ 42336 w 61993"/>
                  <a:gd name="connsiteY18" fmla="*/ 24193 h 75737"/>
                  <a:gd name="connsiteX19" fmla="*/ 39313 w 61993"/>
                  <a:gd name="connsiteY19" fmla="*/ 16633 h 75737"/>
                  <a:gd name="connsiteX20" fmla="*/ 30240 w 61993"/>
                  <a:gd name="connsiteY20" fmla="*/ 13609 h 75737"/>
                  <a:gd name="connsiteX21" fmla="*/ 22680 w 61993"/>
                  <a:gd name="connsiteY21" fmla="*/ 15120 h 75737"/>
                  <a:gd name="connsiteX22" fmla="*/ 19656 w 61993"/>
                  <a:gd name="connsiteY22" fmla="*/ 19656 h 75737"/>
                  <a:gd name="connsiteX23" fmla="*/ 22680 w 61993"/>
                  <a:gd name="connsiteY23" fmla="*/ 25705 h 75737"/>
                  <a:gd name="connsiteX24" fmla="*/ 34776 w 61993"/>
                  <a:gd name="connsiteY24" fmla="*/ 30240 h 75737"/>
                  <a:gd name="connsiteX25" fmla="*/ 48385 w 61993"/>
                  <a:gd name="connsiteY25" fmla="*/ 34776 h 75737"/>
                  <a:gd name="connsiteX26" fmla="*/ 57457 w 61993"/>
                  <a:gd name="connsiteY26" fmla="*/ 40825 h 75737"/>
                  <a:gd name="connsiteX27" fmla="*/ 61993 w 61993"/>
                  <a:gd name="connsiteY27" fmla="*/ 52921 h 75737"/>
                  <a:gd name="connsiteX28" fmla="*/ 58969 w 61993"/>
                  <a:gd name="connsiteY28" fmla="*/ 63505 h 75737"/>
                  <a:gd name="connsiteX29" fmla="*/ 48385 w 61993"/>
                  <a:gd name="connsiteY29" fmla="*/ 71065 h 75737"/>
                  <a:gd name="connsiteX30" fmla="*/ 33265 w 61993"/>
                  <a:gd name="connsiteY30" fmla="*/ 74089 h 75737"/>
                  <a:gd name="connsiteX31" fmla="*/ 15120 w 61993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3" y="48385"/>
                    </a:cubicBezTo>
                    <a:cubicBezTo>
                      <a:pt x="36289" y="46873"/>
                      <a:pt x="33265" y="45361"/>
                      <a:pt x="27216" y="43849"/>
                    </a:cubicBezTo>
                    <a:cubicBezTo>
                      <a:pt x="21169" y="42336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3" y="30240"/>
                      <a:pt x="1513" y="27216"/>
                      <a:pt x="1513" y="21169"/>
                    </a:cubicBezTo>
                    <a:cubicBezTo>
                      <a:pt x="1513" y="16633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3"/>
                      <a:pt x="24193" y="0"/>
                      <a:pt x="30240" y="0"/>
                    </a:cubicBezTo>
                    <a:cubicBezTo>
                      <a:pt x="39313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6"/>
                      <a:pt x="39313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3" y="13609"/>
                      <a:pt x="22680" y="15120"/>
                    </a:cubicBezTo>
                    <a:cubicBezTo>
                      <a:pt x="21169" y="16633"/>
                      <a:pt x="19656" y="18144"/>
                      <a:pt x="19656" y="19656"/>
                    </a:cubicBezTo>
                    <a:cubicBezTo>
                      <a:pt x="19656" y="22680"/>
                      <a:pt x="21169" y="24193"/>
                      <a:pt x="22680" y="25705"/>
                    </a:cubicBezTo>
                    <a:cubicBezTo>
                      <a:pt x="24193" y="27216"/>
                      <a:pt x="28729" y="28729"/>
                      <a:pt x="34776" y="30240"/>
                    </a:cubicBezTo>
                    <a:cubicBezTo>
                      <a:pt x="39313" y="31753"/>
                      <a:pt x="43849" y="33265"/>
                      <a:pt x="48385" y="34776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7114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8" name="Forma Livre: Forma 927">
                <a:extLst>
                  <a:ext uri="{FF2B5EF4-FFF2-40B4-BE49-F238E27FC236}">
                    <a16:creationId xmlns:a16="http://schemas.microsoft.com/office/drawing/2014/main" id="{5C121821-F1AE-4D6A-FD67-D0758F0D2A2D}"/>
                  </a:ext>
                </a:extLst>
              </p:cNvPr>
              <p:cNvSpPr/>
              <p:nvPr/>
            </p:nvSpPr>
            <p:spPr>
              <a:xfrm>
                <a:off x="13469213" y="9126231"/>
                <a:ext cx="75600" cy="76168"/>
              </a:xfrm>
              <a:custGeom>
                <a:avLst/>
                <a:gdLst>
                  <a:gd name="connsiteX0" fmla="*/ 18144 w 75600"/>
                  <a:gd name="connsiteY0" fmla="*/ 71065 h 76168"/>
                  <a:gd name="connsiteX1" fmla="*/ 4536 w 75600"/>
                  <a:gd name="connsiteY1" fmla="*/ 57457 h 76168"/>
                  <a:gd name="connsiteX2" fmla="*/ 0 w 75600"/>
                  <a:gd name="connsiteY2" fmla="*/ 37800 h 76168"/>
                  <a:gd name="connsiteX3" fmla="*/ 4536 w 75600"/>
                  <a:gd name="connsiteY3" fmla="*/ 18144 h 76168"/>
                  <a:gd name="connsiteX4" fmla="*/ 18144 w 75600"/>
                  <a:gd name="connsiteY4" fmla="*/ 4536 h 76168"/>
                  <a:gd name="connsiteX5" fmla="*/ 37800 w 75600"/>
                  <a:gd name="connsiteY5" fmla="*/ 0 h 76168"/>
                  <a:gd name="connsiteX6" fmla="*/ 57457 w 75600"/>
                  <a:gd name="connsiteY6" fmla="*/ 4536 h 76168"/>
                  <a:gd name="connsiteX7" fmla="*/ 71065 w 75600"/>
                  <a:gd name="connsiteY7" fmla="*/ 18144 h 76168"/>
                  <a:gd name="connsiteX8" fmla="*/ 75601 w 75600"/>
                  <a:gd name="connsiteY8" fmla="*/ 37800 h 76168"/>
                  <a:gd name="connsiteX9" fmla="*/ 71065 w 75600"/>
                  <a:gd name="connsiteY9" fmla="*/ 57457 h 76168"/>
                  <a:gd name="connsiteX10" fmla="*/ 57457 w 75600"/>
                  <a:gd name="connsiteY10" fmla="*/ 71065 h 76168"/>
                  <a:gd name="connsiteX11" fmla="*/ 37800 w 75600"/>
                  <a:gd name="connsiteY11" fmla="*/ 75601 h 76168"/>
                  <a:gd name="connsiteX12" fmla="*/ 18144 w 75600"/>
                  <a:gd name="connsiteY12" fmla="*/ 71065 h 76168"/>
                  <a:gd name="connsiteX13" fmla="*/ 45361 w 75600"/>
                  <a:gd name="connsiteY13" fmla="*/ 57457 h 76168"/>
                  <a:gd name="connsiteX14" fmla="*/ 52921 w 75600"/>
                  <a:gd name="connsiteY14" fmla="*/ 49896 h 76168"/>
                  <a:gd name="connsiteX15" fmla="*/ 55945 w 75600"/>
                  <a:gd name="connsiteY15" fmla="*/ 37800 h 76168"/>
                  <a:gd name="connsiteX16" fmla="*/ 49896 w 75600"/>
                  <a:gd name="connsiteY16" fmla="*/ 21169 h 76168"/>
                  <a:gd name="connsiteX17" fmla="*/ 36289 w 75600"/>
                  <a:gd name="connsiteY17" fmla="*/ 15120 h 76168"/>
                  <a:gd name="connsiteX18" fmla="*/ 22680 w 75600"/>
                  <a:gd name="connsiteY18" fmla="*/ 21169 h 76168"/>
                  <a:gd name="connsiteX19" fmla="*/ 16632 w 75600"/>
                  <a:gd name="connsiteY19" fmla="*/ 37800 h 76168"/>
                  <a:gd name="connsiteX20" fmla="*/ 21169 w 75600"/>
                  <a:gd name="connsiteY20" fmla="*/ 54433 h 76168"/>
                  <a:gd name="connsiteX21" fmla="*/ 34776 w 75600"/>
                  <a:gd name="connsiteY21" fmla="*/ 60481 h 76168"/>
                  <a:gd name="connsiteX22" fmla="*/ 45361 w 75600"/>
                  <a:gd name="connsiteY22" fmla="*/ 57457 h 7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6168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7114"/>
                      <a:pt x="22680" y="75601"/>
                      <a:pt x="18144" y="71065"/>
                    </a:cubicBezTo>
                    <a:close/>
                    <a:moveTo>
                      <a:pt x="45361" y="57457"/>
                    </a:moveTo>
                    <a:cubicBezTo>
                      <a:pt x="48385" y="55945"/>
                      <a:pt x="49896" y="52921"/>
                      <a:pt x="52921" y="49896"/>
                    </a:cubicBezTo>
                    <a:cubicBezTo>
                      <a:pt x="54432" y="46873"/>
                      <a:pt x="55945" y="42336"/>
                      <a:pt x="55945" y="37800"/>
                    </a:cubicBezTo>
                    <a:cubicBezTo>
                      <a:pt x="55945" y="30240"/>
                      <a:pt x="54432" y="25705"/>
                      <a:pt x="49896" y="21169"/>
                    </a:cubicBezTo>
                    <a:cubicBezTo>
                      <a:pt x="46872" y="18144"/>
                      <a:pt x="42336" y="15120"/>
                      <a:pt x="36289" y="15120"/>
                    </a:cubicBezTo>
                    <a:cubicBezTo>
                      <a:pt x="30240" y="15120"/>
                      <a:pt x="27216" y="16633"/>
                      <a:pt x="22680" y="21169"/>
                    </a:cubicBezTo>
                    <a:cubicBezTo>
                      <a:pt x="19656" y="24193"/>
                      <a:pt x="16632" y="30240"/>
                      <a:pt x="16632" y="37800"/>
                    </a:cubicBezTo>
                    <a:cubicBezTo>
                      <a:pt x="16632" y="45361"/>
                      <a:pt x="18144" y="49896"/>
                      <a:pt x="21169" y="54433"/>
                    </a:cubicBezTo>
                    <a:cubicBezTo>
                      <a:pt x="24192" y="57457"/>
                      <a:pt x="28729" y="60481"/>
                      <a:pt x="34776" y="60481"/>
                    </a:cubicBezTo>
                    <a:cubicBezTo>
                      <a:pt x="39312" y="60481"/>
                      <a:pt x="43849" y="58969"/>
                      <a:pt x="45361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9" name="Forma Livre: Forma 928">
                <a:extLst>
                  <a:ext uri="{FF2B5EF4-FFF2-40B4-BE49-F238E27FC236}">
                    <a16:creationId xmlns:a16="http://schemas.microsoft.com/office/drawing/2014/main" id="{EED25D8A-4321-0DDF-8453-A6C105A92656}"/>
                  </a:ext>
                </a:extLst>
              </p:cNvPr>
              <p:cNvSpPr/>
              <p:nvPr/>
            </p:nvSpPr>
            <p:spPr>
              <a:xfrm>
                <a:off x="13556910" y="9103551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0" name="Forma Livre: Forma 929">
                <a:extLst>
                  <a:ext uri="{FF2B5EF4-FFF2-40B4-BE49-F238E27FC236}">
                    <a16:creationId xmlns:a16="http://schemas.microsoft.com/office/drawing/2014/main" id="{CE83EC07-6766-4170-76E5-CF7620195F7F}"/>
                  </a:ext>
                </a:extLst>
              </p:cNvPr>
              <p:cNvSpPr/>
              <p:nvPr/>
            </p:nvSpPr>
            <p:spPr>
              <a:xfrm>
                <a:off x="13589581" y="9103551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9 h 98281"/>
                  <a:gd name="connsiteX2" fmla="*/ 32345 w 74682"/>
                  <a:gd name="connsiteY2" fmla="*/ 24193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70 h 98281"/>
                  <a:gd name="connsiteX8" fmla="*/ 56538 w 74682"/>
                  <a:gd name="connsiteY8" fmla="*/ 96770 h 98281"/>
                  <a:gd name="connsiteX9" fmla="*/ 56538 w 74682"/>
                  <a:gd name="connsiteY9" fmla="*/ 86185 h 98281"/>
                  <a:gd name="connsiteX10" fmla="*/ 47465 w 74682"/>
                  <a:gd name="connsiteY10" fmla="*/ 95257 h 98281"/>
                  <a:gd name="connsiteX11" fmla="*/ 33858 w 74682"/>
                  <a:gd name="connsiteY11" fmla="*/ 98281 h 98281"/>
                  <a:gd name="connsiteX12" fmla="*/ 17225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5025 w 74682"/>
                  <a:gd name="connsiteY16" fmla="*/ 49896 h 98281"/>
                  <a:gd name="connsiteX17" fmla="*/ 47465 w 74682"/>
                  <a:gd name="connsiteY17" fmla="*/ 42336 h 98281"/>
                  <a:gd name="connsiteX18" fmla="*/ 38393 w 74682"/>
                  <a:gd name="connsiteY18" fmla="*/ 39313 h 98281"/>
                  <a:gd name="connsiteX19" fmla="*/ 29322 w 74682"/>
                  <a:gd name="connsiteY19" fmla="*/ 42336 h 98281"/>
                  <a:gd name="connsiteX20" fmla="*/ 21762 w 74682"/>
                  <a:gd name="connsiteY20" fmla="*/ 49896 h 98281"/>
                  <a:gd name="connsiteX21" fmla="*/ 18737 w 74682"/>
                  <a:gd name="connsiteY21" fmla="*/ 61993 h 98281"/>
                  <a:gd name="connsiteX22" fmla="*/ 21762 w 74682"/>
                  <a:gd name="connsiteY22" fmla="*/ 74089 h 98281"/>
                  <a:gd name="connsiteX23" fmla="*/ 29322 w 74682"/>
                  <a:gd name="connsiteY23" fmla="*/ 81649 h 98281"/>
                  <a:gd name="connsiteX24" fmla="*/ 38393 w 74682"/>
                  <a:gd name="connsiteY24" fmla="*/ 84674 h 98281"/>
                  <a:gd name="connsiteX25" fmla="*/ 47465 w 74682"/>
                  <a:gd name="connsiteY25" fmla="*/ 81649 h 98281"/>
                  <a:gd name="connsiteX26" fmla="*/ 55025 w 74682"/>
                  <a:gd name="connsiteY26" fmla="*/ 74089 h 98281"/>
                  <a:gd name="connsiteX27" fmla="*/ 58050 w 74682"/>
                  <a:gd name="connsiteY27" fmla="*/ 61993 h 98281"/>
                  <a:gd name="connsiteX28" fmla="*/ 55025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9"/>
                      <a:pt x="11177" y="31753"/>
                      <a:pt x="15713" y="28729"/>
                    </a:cubicBezTo>
                    <a:cubicBezTo>
                      <a:pt x="20249" y="25705"/>
                      <a:pt x="26298" y="24193"/>
                      <a:pt x="32345" y="24193"/>
                    </a:cubicBezTo>
                    <a:cubicBezTo>
                      <a:pt x="36882" y="24193"/>
                      <a:pt x="41418" y="25705"/>
                      <a:pt x="45954" y="27216"/>
                    </a:cubicBezTo>
                    <a:cubicBezTo>
                      <a:pt x="50489" y="28729"/>
                      <a:pt x="53514" y="31753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89" y="92234"/>
                      <a:pt x="47465" y="95257"/>
                    </a:cubicBezTo>
                    <a:cubicBezTo>
                      <a:pt x="42929" y="96770"/>
                      <a:pt x="38393" y="98281"/>
                      <a:pt x="33858" y="98281"/>
                    </a:cubicBezTo>
                    <a:cubicBezTo>
                      <a:pt x="27809" y="98281"/>
                      <a:pt x="21762" y="96770"/>
                      <a:pt x="17225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6873"/>
                      <a:pt x="3617" y="42336"/>
                    </a:cubicBezTo>
                    <a:close/>
                    <a:moveTo>
                      <a:pt x="55025" y="49896"/>
                    </a:moveTo>
                    <a:cubicBezTo>
                      <a:pt x="53514" y="46873"/>
                      <a:pt x="50489" y="43849"/>
                      <a:pt x="47465" y="42336"/>
                    </a:cubicBezTo>
                    <a:cubicBezTo>
                      <a:pt x="44442" y="40825"/>
                      <a:pt x="41418" y="39313"/>
                      <a:pt x="38393" y="39313"/>
                    </a:cubicBezTo>
                    <a:cubicBezTo>
                      <a:pt x="35369" y="39313"/>
                      <a:pt x="32345" y="40825"/>
                      <a:pt x="29322" y="42336"/>
                    </a:cubicBezTo>
                    <a:cubicBezTo>
                      <a:pt x="26298" y="43849"/>
                      <a:pt x="24785" y="46873"/>
                      <a:pt x="21762" y="49896"/>
                    </a:cubicBezTo>
                    <a:cubicBezTo>
                      <a:pt x="20249" y="52921"/>
                      <a:pt x="18737" y="57457"/>
                      <a:pt x="18737" y="61993"/>
                    </a:cubicBezTo>
                    <a:cubicBezTo>
                      <a:pt x="18737" y="66529"/>
                      <a:pt x="20249" y="69553"/>
                      <a:pt x="21762" y="74089"/>
                    </a:cubicBezTo>
                    <a:cubicBezTo>
                      <a:pt x="23273" y="77114"/>
                      <a:pt x="26298" y="80137"/>
                      <a:pt x="29322" y="81649"/>
                    </a:cubicBezTo>
                    <a:cubicBezTo>
                      <a:pt x="32345" y="83161"/>
                      <a:pt x="35369" y="84674"/>
                      <a:pt x="38393" y="84674"/>
                    </a:cubicBezTo>
                    <a:cubicBezTo>
                      <a:pt x="41418" y="84674"/>
                      <a:pt x="44442" y="83161"/>
                      <a:pt x="47465" y="81649"/>
                    </a:cubicBezTo>
                    <a:cubicBezTo>
                      <a:pt x="50489" y="80137"/>
                      <a:pt x="53514" y="77114"/>
                      <a:pt x="55025" y="74089"/>
                    </a:cubicBezTo>
                    <a:cubicBezTo>
                      <a:pt x="56538" y="71065"/>
                      <a:pt x="58050" y="66529"/>
                      <a:pt x="58050" y="61993"/>
                    </a:cubicBezTo>
                    <a:cubicBezTo>
                      <a:pt x="58050" y="57457"/>
                      <a:pt x="56538" y="52921"/>
                      <a:pt x="55025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1" name="Forma Livre: Forma 930">
                <a:extLst>
                  <a:ext uri="{FF2B5EF4-FFF2-40B4-BE49-F238E27FC236}">
                    <a16:creationId xmlns:a16="http://schemas.microsoft.com/office/drawing/2014/main" id="{F0D86912-FDC5-04F4-2FAE-C4546F8803EF}"/>
                  </a:ext>
                </a:extLst>
              </p:cNvPr>
              <p:cNvSpPr/>
              <p:nvPr/>
            </p:nvSpPr>
            <p:spPr>
              <a:xfrm>
                <a:off x="13023167" y="9284993"/>
                <a:ext cx="74089" cy="110377"/>
              </a:xfrm>
              <a:custGeom>
                <a:avLst/>
                <a:gdLst>
                  <a:gd name="connsiteX0" fmla="*/ 27216 w 74089"/>
                  <a:gd name="connsiteY0" fmla="*/ 3024 h 110377"/>
                  <a:gd name="connsiteX1" fmla="*/ 40825 w 74089"/>
                  <a:gd name="connsiteY1" fmla="*/ 0 h 110377"/>
                  <a:gd name="connsiteX2" fmla="*/ 57457 w 74089"/>
                  <a:gd name="connsiteY2" fmla="*/ 4536 h 110377"/>
                  <a:gd name="connsiteX3" fmla="*/ 69553 w 74089"/>
                  <a:gd name="connsiteY3" fmla="*/ 18144 h 110377"/>
                  <a:gd name="connsiteX4" fmla="*/ 74089 w 74089"/>
                  <a:gd name="connsiteY4" fmla="*/ 37800 h 110377"/>
                  <a:gd name="connsiteX5" fmla="*/ 69553 w 74089"/>
                  <a:gd name="connsiteY5" fmla="*/ 57457 h 110377"/>
                  <a:gd name="connsiteX6" fmla="*/ 57457 w 74089"/>
                  <a:gd name="connsiteY6" fmla="*/ 71065 h 110377"/>
                  <a:gd name="connsiteX7" fmla="*/ 40825 w 74089"/>
                  <a:gd name="connsiteY7" fmla="*/ 75601 h 110377"/>
                  <a:gd name="connsiteX8" fmla="*/ 27216 w 74089"/>
                  <a:gd name="connsiteY8" fmla="*/ 72577 h 110377"/>
                  <a:gd name="connsiteX9" fmla="*/ 16632 w 74089"/>
                  <a:gd name="connsiteY9" fmla="*/ 65017 h 110377"/>
                  <a:gd name="connsiteX10" fmla="*/ 16632 w 74089"/>
                  <a:gd name="connsiteY10" fmla="*/ 110377 h 110377"/>
                  <a:gd name="connsiteX11" fmla="*/ 0 w 74089"/>
                  <a:gd name="connsiteY11" fmla="*/ 110377 h 110377"/>
                  <a:gd name="connsiteX12" fmla="*/ 0 w 74089"/>
                  <a:gd name="connsiteY12" fmla="*/ 3024 h 110377"/>
                  <a:gd name="connsiteX13" fmla="*/ 18144 w 74089"/>
                  <a:gd name="connsiteY13" fmla="*/ 3024 h 110377"/>
                  <a:gd name="connsiteX14" fmla="*/ 18144 w 74089"/>
                  <a:gd name="connsiteY14" fmla="*/ 13609 h 110377"/>
                  <a:gd name="connsiteX15" fmla="*/ 27216 w 74089"/>
                  <a:gd name="connsiteY15" fmla="*/ 3024 h 110377"/>
                  <a:gd name="connsiteX16" fmla="*/ 52921 w 74089"/>
                  <a:gd name="connsiteY16" fmla="*/ 25705 h 110377"/>
                  <a:gd name="connsiteX17" fmla="*/ 45361 w 74089"/>
                  <a:gd name="connsiteY17" fmla="*/ 18144 h 110377"/>
                  <a:gd name="connsiteX18" fmla="*/ 36289 w 74089"/>
                  <a:gd name="connsiteY18" fmla="*/ 15120 h 110377"/>
                  <a:gd name="connsiteX19" fmla="*/ 27216 w 74089"/>
                  <a:gd name="connsiteY19" fmla="*/ 18144 h 110377"/>
                  <a:gd name="connsiteX20" fmla="*/ 19656 w 74089"/>
                  <a:gd name="connsiteY20" fmla="*/ 25705 h 110377"/>
                  <a:gd name="connsiteX21" fmla="*/ 16632 w 74089"/>
                  <a:gd name="connsiteY21" fmla="*/ 37800 h 110377"/>
                  <a:gd name="connsiteX22" fmla="*/ 19656 w 74089"/>
                  <a:gd name="connsiteY22" fmla="*/ 49896 h 110377"/>
                  <a:gd name="connsiteX23" fmla="*/ 27216 w 74089"/>
                  <a:gd name="connsiteY23" fmla="*/ 57457 h 110377"/>
                  <a:gd name="connsiteX24" fmla="*/ 36289 w 74089"/>
                  <a:gd name="connsiteY24" fmla="*/ 60481 h 110377"/>
                  <a:gd name="connsiteX25" fmla="*/ 45361 w 74089"/>
                  <a:gd name="connsiteY25" fmla="*/ 57457 h 110377"/>
                  <a:gd name="connsiteX26" fmla="*/ 52921 w 74089"/>
                  <a:gd name="connsiteY26" fmla="*/ 49896 h 110377"/>
                  <a:gd name="connsiteX27" fmla="*/ 55945 w 74089"/>
                  <a:gd name="connsiteY27" fmla="*/ 37800 h 110377"/>
                  <a:gd name="connsiteX28" fmla="*/ 52921 w 74089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9" h="110377">
                    <a:moveTo>
                      <a:pt x="27216" y="3024"/>
                    </a:moveTo>
                    <a:cubicBezTo>
                      <a:pt x="31752" y="1513"/>
                      <a:pt x="36289" y="0"/>
                      <a:pt x="40825" y="0"/>
                    </a:cubicBezTo>
                    <a:cubicBezTo>
                      <a:pt x="46872" y="0"/>
                      <a:pt x="52921" y="1513"/>
                      <a:pt x="57457" y="4536"/>
                    </a:cubicBezTo>
                    <a:cubicBezTo>
                      <a:pt x="61992" y="7560"/>
                      <a:pt x="66529" y="12096"/>
                      <a:pt x="69553" y="18144"/>
                    </a:cubicBezTo>
                    <a:cubicBezTo>
                      <a:pt x="72577" y="24193"/>
                      <a:pt x="74089" y="30240"/>
                      <a:pt x="74089" y="37800"/>
                    </a:cubicBezTo>
                    <a:cubicBezTo>
                      <a:pt x="74089" y="45361"/>
                      <a:pt x="72577" y="51409"/>
                      <a:pt x="69553" y="57457"/>
                    </a:cubicBezTo>
                    <a:cubicBezTo>
                      <a:pt x="66529" y="63505"/>
                      <a:pt x="61992" y="68041"/>
                      <a:pt x="57457" y="71065"/>
                    </a:cubicBezTo>
                    <a:cubicBezTo>
                      <a:pt x="52921" y="74089"/>
                      <a:pt x="46872" y="75601"/>
                      <a:pt x="40825" y="75601"/>
                    </a:cubicBezTo>
                    <a:cubicBezTo>
                      <a:pt x="34776" y="75601"/>
                      <a:pt x="30240" y="74089"/>
                      <a:pt x="27216" y="72577"/>
                    </a:cubicBezTo>
                    <a:cubicBezTo>
                      <a:pt x="22680" y="71065"/>
                      <a:pt x="19656" y="68041"/>
                      <a:pt x="16632" y="65017"/>
                    </a:cubicBezTo>
                    <a:lnTo>
                      <a:pt x="16632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9"/>
                    </a:lnTo>
                    <a:cubicBezTo>
                      <a:pt x="19656" y="9073"/>
                      <a:pt x="22680" y="6048"/>
                      <a:pt x="27216" y="3024"/>
                    </a:cubicBezTo>
                    <a:close/>
                    <a:moveTo>
                      <a:pt x="52921" y="25705"/>
                    </a:moveTo>
                    <a:cubicBezTo>
                      <a:pt x="51409" y="22680"/>
                      <a:pt x="48385" y="19656"/>
                      <a:pt x="45361" y="18144"/>
                    </a:cubicBezTo>
                    <a:cubicBezTo>
                      <a:pt x="42336" y="16633"/>
                      <a:pt x="39312" y="15120"/>
                      <a:pt x="36289" y="15120"/>
                    </a:cubicBezTo>
                    <a:cubicBezTo>
                      <a:pt x="33265" y="15120"/>
                      <a:pt x="30240" y="16633"/>
                      <a:pt x="27216" y="18144"/>
                    </a:cubicBezTo>
                    <a:cubicBezTo>
                      <a:pt x="24192" y="19656"/>
                      <a:pt x="21169" y="22680"/>
                      <a:pt x="19656" y="25705"/>
                    </a:cubicBezTo>
                    <a:cubicBezTo>
                      <a:pt x="18144" y="28729"/>
                      <a:pt x="16632" y="33265"/>
                      <a:pt x="16632" y="37800"/>
                    </a:cubicBezTo>
                    <a:cubicBezTo>
                      <a:pt x="16632" y="42336"/>
                      <a:pt x="18144" y="45361"/>
                      <a:pt x="19656" y="49896"/>
                    </a:cubicBezTo>
                    <a:cubicBezTo>
                      <a:pt x="21169" y="52921"/>
                      <a:pt x="24192" y="55945"/>
                      <a:pt x="27216" y="57457"/>
                    </a:cubicBezTo>
                    <a:cubicBezTo>
                      <a:pt x="30240" y="58969"/>
                      <a:pt x="33265" y="60481"/>
                      <a:pt x="36289" y="60481"/>
                    </a:cubicBezTo>
                    <a:cubicBezTo>
                      <a:pt x="39312" y="60481"/>
                      <a:pt x="42336" y="58969"/>
                      <a:pt x="45361" y="57457"/>
                    </a:cubicBezTo>
                    <a:cubicBezTo>
                      <a:pt x="48385" y="55945"/>
                      <a:pt x="51409" y="52921"/>
                      <a:pt x="52921" y="49896"/>
                    </a:cubicBezTo>
                    <a:cubicBezTo>
                      <a:pt x="54432" y="46873"/>
                      <a:pt x="55945" y="42336"/>
                      <a:pt x="55945" y="37800"/>
                    </a:cubicBezTo>
                    <a:cubicBezTo>
                      <a:pt x="55945" y="33265"/>
                      <a:pt x="55945" y="28729"/>
                      <a:pt x="52921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2" name="Forma Livre: Forma 931">
                <a:extLst>
                  <a:ext uri="{FF2B5EF4-FFF2-40B4-BE49-F238E27FC236}">
                    <a16:creationId xmlns:a16="http://schemas.microsoft.com/office/drawing/2014/main" id="{C2F8391E-C1BF-8F9A-E10B-5EA0BD3DE1F0}"/>
                  </a:ext>
                </a:extLst>
              </p:cNvPr>
              <p:cNvSpPr/>
              <p:nvPr/>
            </p:nvSpPr>
            <p:spPr>
              <a:xfrm>
                <a:off x="13112376" y="9284993"/>
                <a:ext cx="40823" cy="74089"/>
              </a:xfrm>
              <a:custGeom>
                <a:avLst/>
                <a:gdLst>
                  <a:gd name="connsiteX0" fmla="*/ 27216 w 40823"/>
                  <a:gd name="connsiteY0" fmla="*/ 3024 h 74089"/>
                  <a:gd name="connsiteX1" fmla="*/ 40824 w 40823"/>
                  <a:gd name="connsiteY1" fmla="*/ 0 h 74089"/>
                  <a:gd name="connsiteX2" fmla="*/ 40824 w 40823"/>
                  <a:gd name="connsiteY2" fmla="*/ 19656 h 74089"/>
                  <a:gd name="connsiteX3" fmla="*/ 36288 w 40823"/>
                  <a:gd name="connsiteY3" fmla="*/ 19656 h 74089"/>
                  <a:gd name="connsiteX4" fmla="*/ 22680 w 40823"/>
                  <a:gd name="connsiteY4" fmla="*/ 24193 h 74089"/>
                  <a:gd name="connsiteX5" fmla="*/ 18143 w 40823"/>
                  <a:gd name="connsiteY5" fmla="*/ 37800 h 74089"/>
                  <a:gd name="connsiteX6" fmla="*/ 18143 w 40823"/>
                  <a:gd name="connsiteY6" fmla="*/ 74089 h 74089"/>
                  <a:gd name="connsiteX7" fmla="*/ 0 w 40823"/>
                  <a:gd name="connsiteY7" fmla="*/ 74089 h 74089"/>
                  <a:gd name="connsiteX8" fmla="*/ 0 w 40823"/>
                  <a:gd name="connsiteY8" fmla="*/ 1513 h 74089"/>
                  <a:gd name="connsiteX9" fmla="*/ 18143 w 40823"/>
                  <a:gd name="connsiteY9" fmla="*/ 1513 h 74089"/>
                  <a:gd name="connsiteX10" fmla="*/ 18143 w 40823"/>
                  <a:gd name="connsiteY10" fmla="*/ 12096 h 74089"/>
                  <a:gd name="connsiteX11" fmla="*/ 27216 w 40823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3" h="74089">
                    <a:moveTo>
                      <a:pt x="27216" y="3024"/>
                    </a:moveTo>
                    <a:cubicBezTo>
                      <a:pt x="31752" y="1513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9"/>
                      <a:pt x="22680" y="24193"/>
                    </a:cubicBezTo>
                    <a:cubicBezTo>
                      <a:pt x="19656" y="27216"/>
                      <a:pt x="18143" y="31753"/>
                      <a:pt x="18143" y="37800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3" y="1513"/>
                    </a:lnTo>
                    <a:lnTo>
                      <a:pt x="18143" y="12096"/>
                    </a:lnTo>
                    <a:cubicBezTo>
                      <a:pt x="19656" y="9073"/>
                      <a:pt x="22680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3" name="Forma Livre: Forma 932">
                <a:extLst>
                  <a:ext uri="{FF2B5EF4-FFF2-40B4-BE49-F238E27FC236}">
                    <a16:creationId xmlns:a16="http://schemas.microsoft.com/office/drawing/2014/main" id="{C7D29D7B-EB78-17C7-2141-6897A445255B}"/>
                  </a:ext>
                </a:extLst>
              </p:cNvPr>
              <p:cNvSpPr/>
              <p:nvPr/>
            </p:nvSpPr>
            <p:spPr>
              <a:xfrm>
                <a:off x="13159249" y="9284993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2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5"/>
                      <a:pt x="51409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3"/>
                      <a:pt x="24192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4" name="Forma Livre: Forma 933">
                <a:extLst>
                  <a:ext uri="{FF2B5EF4-FFF2-40B4-BE49-F238E27FC236}">
                    <a16:creationId xmlns:a16="http://schemas.microsoft.com/office/drawing/2014/main" id="{778A770D-729E-4B98-B5DC-D69D5D2524AC}"/>
                  </a:ext>
                </a:extLst>
              </p:cNvPr>
              <p:cNvSpPr/>
              <p:nvPr/>
            </p:nvSpPr>
            <p:spPr>
              <a:xfrm>
                <a:off x="13244841" y="9260801"/>
                <a:ext cx="74681" cy="99792"/>
              </a:xfrm>
              <a:custGeom>
                <a:avLst/>
                <a:gdLst>
                  <a:gd name="connsiteX0" fmla="*/ 3618 w 74681"/>
                  <a:gd name="connsiteY0" fmla="*/ 42336 h 99792"/>
                  <a:gd name="connsiteX1" fmla="*/ 15714 w 74681"/>
                  <a:gd name="connsiteY1" fmla="*/ 28728 h 99792"/>
                  <a:gd name="connsiteX2" fmla="*/ 32345 w 74681"/>
                  <a:gd name="connsiteY2" fmla="*/ 24192 h 99792"/>
                  <a:gd name="connsiteX3" fmla="*/ 45954 w 74681"/>
                  <a:gd name="connsiteY3" fmla="*/ 27216 h 99792"/>
                  <a:gd name="connsiteX4" fmla="*/ 56538 w 74681"/>
                  <a:gd name="connsiteY4" fmla="*/ 34776 h 99792"/>
                  <a:gd name="connsiteX5" fmla="*/ 56538 w 74681"/>
                  <a:gd name="connsiteY5" fmla="*/ 0 h 99792"/>
                  <a:gd name="connsiteX6" fmla="*/ 74682 w 74681"/>
                  <a:gd name="connsiteY6" fmla="*/ 0 h 99792"/>
                  <a:gd name="connsiteX7" fmla="*/ 74682 w 74681"/>
                  <a:gd name="connsiteY7" fmla="*/ 96769 h 99792"/>
                  <a:gd name="connsiteX8" fmla="*/ 56538 w 74681"/>
                  <a:gd name="connsiteY8" fmla="*/ 96769 h 99792"/>
                  <a:gd name="connsiteX9" fmla="*/ 56538 w 74681"/>
                  <a:gd name="connsiteY9" fmla="*/ 87697 h 99792"/>
                  <a:gd name="connsiteX10" fmla="*/ 47466 w 74681"/>
                  <a:gd name="connsiteY10" fmla="*/ 96769 h 99792"/>
                  <a:gd name="connsiteX11" fmla="*/ 33858 w 74681"/>
                  <a:gd name="connsiteY11" fmla="*/ 99793 h 99792"/>
                  <a:gd name="connsiteX12" fmla="*/ 17225 w 74681"/>
                  <a:gd name="connsiteY12" fmla="*/ 95257 h 99792"/>
                  <a:gd name="connsiteX13" fmla="*/ 5129 w 74681"/>
                  <a:gd name="connsiteY13" fmla="*/ 81648 h 99792"/>
                  <a:gd name="connsiteX14" fmla="*/ 593 w 74681"/>
                  <a:gd name="connsiteY14" fmla="*/ 61992 h 99792"/>
                  <a:gd name="connsiteX15" fmla="*/ 3618 w 74681"/>
                  <a:gd name="connsiteY15" fmla="*/ 42336 h 99792"/>
                  <a:gd name="connsiteX16" fmla="*/ 53514 w 74681"/>
                  <a:gd name="connsiteY16" fmla="*/ 49896 h 99792"/>
                  <a:gd name="connsiteX17" fmla="*/ 45954 w 74681"/>
                  <a:gd name="connsiteY17" fmla="*/ 42336 h 99792"/>
                  <a:gd name="connsiteX18" fmla="*/ 36881 w 74681"/>
                  <a:gd name="connsiteY18" fmla="*/ 39312 h 99792"/>
                  <a:gd name="connsiteX19" fmla="*/ 27810 w 74681"/>
                  <a:gd name="connsiteY19" fmla="*/ 42336 h 99792"/>
                  <a:gd name="connsiteX20" fmla="*/ 20249 w 74681"/>
                  <a:gd name="connsiteY20" fmla="*/ 49896 h 99792"/>
                  <a:gd name="connsiteX21" fmla="*/ 17225 w 74681"/>
                  <a:gd name="connsiteY21" fmla="*/ 61992 h 99792"/>
                  <a:gd name="connsiteX22" fmla="*/ 20249 w 74681"/>
                  <a:gd name="connsiteY22" fmla="*/ 74088 h 99792"/>
                  <a:gd name="connsiteX23" fmla="*/ 27810 w 74681"/>
                  <a:gd name="connsiteY23" fmla="*/ 81648 h 99792"/>
                  <a:gd name="connsiteX24" fmla="*/ 36881 w 74681"/>
                  <a:gd name="connsiteY24" fmla="*/ 84673 h 99792"/>
                  <a:gd name="connsiteX25" fmla="*/ 45954 w 74681"/>
                  <a:gd name="connsiteY25" fmla="*/ 81648 h 99792"/>
                  <a:gd name="connsiteX26" fmla="*/ 53514 w 74681"/>
                  <a:gd name="connsiteY26" fmla="*/ 74088 h 99792"/>
                  <a:gd name="connsiteX27" fmla="*/ 56538 w 74681"/>
                  <a:gd name="connsiteY27" fmla="*/ 61992 h 99792"/>
                  <a:gd name="connsiteX28" fmla="*/ 53514 w 74681"/>
                  <a:gd name="connsiteY28" fmla="*/ 49896 h 9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9792">
                    <a:moveTo>
                      <a:pt x="3618" y="42336"/>
                    </a:moveTo>
                    <a:cubicBezTo>
                      <a:pt x="6641" y="36288"/>
                      <a:pt x="11178" y="31752"/>
                      <a:pt x="15714" y="28728"/>
                    </a:cubicBezTo>
                    <a:cubicBezTo>
                      <a:pt x="20249" y="25705"/>
                      <a:pt x="26298" y="24192"/>
                      <a:pt x="32345" y="24192"/>
                    </a:cubicBezTo>
                    <a:cubicBezTo>
                      <a:pt x="36881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7697"/>
                    </a:lnTo>
                    <a:cubicBezTo>
                      <a:pt x="53514" y="90721"/>
                      <a:pt x="50490" y="93745"/>
                      <a:pt x="47466" y="96769"/>
                    </a:cubicBezTo>
                    <a:cubicBezTo>
                      <a:pt x="42930" y="98281"/>
                      <a:pt x="38394" y="99793"/>
                      <a:pt x="33858" y="99793"/>
                    </a:cubicBezTo>
                    <a:cubicBezTo>
                      <a:pt x="27810" y="99793"/>
                      <a:pt x="21761" y="98281"/>
                      <a:pt x="17225" y="95257"/>
                    </a:cubicBezTo>
                    <a:cubicBezTo>
                      <a:pt x="12689" y="92233"/>
                      <a:pt x="8154" y="87697"/>
                      <a:pt x="5129" y="81648"/>
                    </a:cubicBezTo>
                    <a:cubicBezTo>
                      <a:pt x="2105" y="75601"/>
                      <a:pt x="593" y="69553"/>
                      <a:pt x="593" y="61992"/>
                    </a:cubicBezTo>
                    <a:cubicBezTo>
                      <a:pt x="-919" y="54432"/>
                      <a:pt x="593" y="48385"/>
                      <a:pt x="3618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8"/>
                      <a:pt x="45954" y="42336"/>
                    </a:cubicBezTo>
                    <a:cubicBezTo>
                      <a:pt x="42930" y="40825"/>
                      <a:pt x="39906" y="39312"/>
                      <a:pt x="36881" y="39312"/>
                    </a:cubicBezTo>
                    <a:cubicBezTo>
                      <a:pt x="33858" y="39312"/>
                      <a:pt x="30834" y="40825"/>
                      <a:pt x="27810" y="42336"/>
                    </a:cubicBezTo>
                    <a:cubicBezTo>
                      <a:pt x="24785" y="43848"/>
                      <a:pt x="23274" y="46872"/>
                      <a:pt x="20249" y="49896"/>
                    </a:cubicBezTo>
                    <a:cubicBezTo>
                      <a:pt x="18738" y="52921"/>
                      <a:pt x="17225" y="57457"/>
                      <a:pt x="17225" y="61992"/>
                    </a:cubicBezTo>
                    <a:cubicBezTo>
                      <a:pt x="17225" y="66528"/>
                      <a:pt x="18738" y="69553"/>
                      <a:pt x="20249" y="74088"/>
                    </a:cubicBezTo>
                    <a:cubicBezTo>
                      <a:pt x="21761" y="77113"/>
                      <a:pt x="24785" y="80137"/>
                      <a:pt x="27810" y="81648"/>
                    </a:cubicBezTo>
                    <a:cubicBezTo>
                      <a:pt x="30834" y="83161"/>
                      <a:pt x="33858" y="84673"/>
                      <a:pt x="36881" y="84673"/>
                    </a:cubicBezTo>
                    <a:cubicBezTo>
                      <a:pt x="39906" y="84673"/>
                      <a:pt x="42930" y="83161"/>
                      <a:pt x="45954" y="81648"/>
                    </a:cubicBezTo>
                    <a:cubicBezTo>
                      <a:pt x="48978" y="80137"/>
                      <a:pt x="52002" y="77113"/>
                      <a:pt x="53514" y="74088"/>
                    </a:cubicBezTo>
                    <a:cubicBezTo>
                      <a:pt x="55026" y="71065"/>
                      <a:pt x="56538" y="66528"/>
                      <a:pt x="56538" y="61992"/>
                    </a:cubicBezTo>
                    <a:cubicBezTo>
                      <a:pt x="56538" y="57457"/>
                      <a:pt x="55026" y="54432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5" name="Forma Livre: Forma 934">
                <a:extLst>
                  <a:ext uri="{FF2B5EF4-FFF2-40B4-BE49-F238E27FC236}">
                    <a16:creationId xmlns:a16="http://schemas.microsoft.com/office/drawing/2014/main" id="{09EDBA3B-461E-3A58-068F-2737BAC297AD}"/>
                  </a:ext>
                </a:extLst>
              </p:cNvPr>
              <p:cNvSpPr/>
              <p:nvPr/>
            </p:nvSpPr>
            <p:spPr>
              <a:xfrm>
                <a:off x="13337667" y="9286506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6 w 68040"/>
                  <a:gd name="connsiteY2" fmla="*/ 72577 h 74088"/>
                  <a:gd name="connsiteX3" fmla="*/ 49896 w 68040"/>
                  <a:gd name="connsiteY3" fmla="*/ 63504 h 74088"/>
                  <a:gd name="connsiteX4" fmla="*/ 40825 w 68040"/>
                  <a:gd name="connsiteY4" fmla="*/ 71064 h 74088"/>
                  <a:gd name="connsiteX5" fmla="*/ 28729 w 68040"/>
                  <a:gd name="connsiteY5" fmla="*/ 74088 h 74088"/>
                  <a:gd name="connsiteX6" fmla="*/ 13609 w 68040"/>
                  <a:gd name="connsiteY6" fmla="*/ 71064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4 h 74088"/>
                  <a:gd name="connsiteX13" fmla="*/ 34776 w 68040"/>
                  <a:gd name="connsiteY13" fmla="*/ 60481 h 74088"/>
                  <a:gd name="connsiteX14" fmla="*/ 46873 w 68040"/>
                  <a:gd name="connsiteY14" fmla="*/ 55944 h 74088"/>
                  <a:gd name="connsiteX15" fmla="*/ 51409 w 68040"/>
                  <a:gd name="connsiteY15" fmla="*/ 42336 h 74088"/>
                  <a:gd name="connsiteX16" fmla="*/ 51409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4"/>
                    </a:lnTo>
                    <a:cubicBezTo>
                      <a:pt x="46873" y="66528"/>
                      <a:pt x="43849" y="69553"/>
                      <a:pt x="40825" y="71064"/>
                    </a:cubicBezTo>
                    <a:cubicBezTo>
                      <a:pt x="36289" y="72577"/>
                      <a:pt x="33265" y="74088"/>
                      <a:pt x="28729" y="74088"/>
                    </a:cubicBezTo>
                    <a:cubicBezTo>
                      <a:pt x="22680" y="74088"/>
                      <a:pt x="18144" y="72577"/>
                      <a:pt x="13609" y="71064"/>
                    </a:cubicBezTo>
                    <a:cubicBezTo>
                      <a:pt x="9073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6" y="52921"/>
                      <a:pt x="22680" y="55944"/>
                    </a:cubicBezTo>
                    <a:cubicBezTo>
                      <a:pt x="25705" y="58968"/>
                      <a:pt x="30240" y="60481"/>
                      <a:pt x="34776" y="60481"/>
                    </a:cubicBezTo>
                    <a:cubicBezTo>
                      <a:pt x="39313" y="60481"/>
                      <a:pt x="43849" y="58968"/>
                      <a:pt x="46873" y="55944"/>
                    </a:cubicBezTo>
                    <a:cubicBezTo>
                      <a:pt x="49896" y="52921"/>
                      <a:pt x="51409" y="48384"/>
                      <a:pt x="51409" y="42336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6" name="Forma Livre: Forma 935">
                <a:extLst>
                  <a:ext uri="{FF2B5EF4-FFF2-40B4-BE49-F238E27FC236}">
                    <a16:creationId xmlns:a16="http://schemas.microsoft.com/office/drawing/2014/main" id="{B9999BE5-CECC-475E-8151-80393BB42269}"/>
                  </a:ext>
                </a:extLst>
              </p:cNvPr>
              <p:cNvSpPr/>
              <p:nvPr/>
            </p:nvSpPr>
            <p:spPr>
              <a:xfrm>
                <a:off x="13419316" y="9284993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8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9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3"/>
                      <a:pt x="28728" y="0"/>
                      <a:pt x="34776" y="0"/>
                    </a:cubicBezTo>
                    <a:cubicBezTo>
                      <a:pt x="43848" y="0"/>
                      <a:pt x="51408" y="1513"/>
                      <a:pt x="57457" y="6048"/>
                    </a:cubicBezTo>
                    <a:cubicBezTo>
                      <a:pt x="63505" y="10584"/>
                      <a:pt x="68041" y="16633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2" y="19656"/>
                      <a:pt x="43848" y="18144"/>
                    </a:cubicBezTo>
                    <a:cubicBezTo>
                      <a:pt x="40825" y="16633"/>
                      <a:pt x="37800" y="15120"/>
                      <a:pt x="34776" y="15120"/>
                    </a:cubicBezTo>
                    <a:cubicBezTo>
                      <a:pt x="30240" y="15120"/>
                      <a:pt x="25705" y="16633"/>
                      <a:pt x="22680" y="21169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2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8" y="72577"/>
                      <a:pt x="43848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3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7" name="Forma Livre: Forma 936">
                <a:extLst>
                  <a:ext uri="{FF2B5EF4-FFF2-40B4-BE49-F238E27FC236}">
                    <a16:creationId xmlns:a16="http://schemas.microsoft.com/office/drawing/2014/main" id="{37F30117-2CAF-DB5D-2F81-1DBEF83BBAC3}"/>
                  </a:ext>
                </a:extLst>
              </p:cNvPr>
              <p:cNvSpPr/>
              <p:nvPr/>
            </p:nvSpPr>
            <p:spPr>
              <a:xfrm>
                <a:off x="13497941" y="9268361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8 w 43848"/>
                  <a:gd name="connsiteY2" fmla="*/ 74088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8 w 43848"/>
                  <a:gd name="connsiteY15" fmla="*/ 18144 h 90721"/>
                  <a:gd name="connsiteX16" fmla="*/ 43848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8" y="74088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8" y="18144"/>
                    </a:lnTo>
                    <a:lnTo>
                      <a:pt x="43848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38" name="Forma Livre: Forma 937">
                <a:extLst>
                  <a:ext uri="{FF2B5EF4-FFF2-40B4-BE49-F238E27FC236}">
                    <a16:creationId xmlns:a16="http://schemas.microsoft.com/office/drawing/2014/main" id="{B17FCAD5-A77A-88CE-4B74-DF453F2A4560}"/>
                  </a:ext>
                </a:extLst>
              </p:cNvPr>
              <p:cNvSpPr/>
              <p:nvPr/>
            </p:nvSpPr>
            <p:spPr>
              <a:xfrm>
                <a:off x="13550862" y="9284993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3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5 h 74715"/>
                  <a:gd name="connsiteX9" fmla="*/ 27216 w 61992"/>
                  <a:gd name="connsiteY9" fmla="*/ 43849 h 74715"/>
                  <a:gd name="connsiteX10" fmla="*/ 13608 w 61992"/>
                  <a:gd name="connsiteY10" fmla="*/ 39313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3 h 74715"/>
                  <a:gd name="connsiteX18" fmla="*/ 42336 w 61992"/>
                  <a:gd name="connsiteY18" fmla="*/ 24193 h 74715"/>
                  <a:gd name="connsiteX19" fmla="*/ 39312 w 61992"/>
                  <a:gd name="connsiteY19" fmla="*/ 16633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5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5"/>
                      <a:pt x="22680" y="58969"/>
                    </a:cubicBezTo>
                    <a:cubicBezTo>
                      <a:pt x="25704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6"/>
                      <a:pt x="39312" y="48385"/>
                    </a:cubicBezTo>
                    <a:cubicBezTo>
                      <a:pt x="36288" y="46873"/>
                      <a:pt x="33264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3"/>
                    </a:cubicBezTo>
                    <a:cubicBezTo>
                      <a:pt x="10583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3"/>
                      <a:pt x="3023" y="13609"/>
                      <a:pt x="4536" y="10584"/>
                    </a:cubicBezTo>
                    <a:cubicBezTo>
                      <a:pt x="6048" y="7560"/>
                      <a:pt x="10583" y="4536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4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4" y="19656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6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6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4" y="34776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39" name="Gráfico 12">
              <a:extLst>
                <a:ext uri="{FF2B5EF4-FFF2-40B4-BE49-F238E27FC236}">
                  <a16:creationId xmlns:a16="http://schemas.microsoft.com/office/drawing/2014/main" id="{92EFDF50-0D56-CB58-6105-5BD16CC64056}"/>
                </a:ext>
              </a:extLst>
            </p:cNvPr>
            <p:cNvGrpSpPr/>
            <p:nvPr/>
          </p:nvGrpSpPr>
          <p:grpSpPr>
            <a:xfrm>
              <a:off x="16300328" y="8528631"/>
              <a:ext cx="820878" cy="411806"/>
              <a:chOff x="14184398" y="9502724"/>
              <a:chExt cx="907211" cy="455117"/>
            </a:xfrm>
            <a:solidFill>
              <a:srgbClr val="1D284A"/>
            </a:solidFill>
          </p:grpSpPr>
          <p:sp>
            <p:nvSpPr>
              <p:cNvPr id="888" name="Forma Livre: Forma 887">
                <a:extLst>
                  <a:ext uri="{FF2B5EF4-FFF2-40B4-BE49-F238E27FC236}">
                    <a16:creationId xmlns:a16="http://schemas.microsoft.com/office/drawing/2014/main" id="{E55EAB50-FEA4-05F4-D633-64C7AF769B90}"/>
                  </a:ext>
                </a:extLst>
              </p:cNvPr>
              <p:cNvSpPr/>
              <p:nvPr/>
            </p:nvSpPr>
            <p:spPr>
              <a:xfrm>
                <a:off x="14282679" y="9513309"/>
                <a:ext cx="52920" cy="92232"/>
              </a:xfrm>
              <a:custGeom>
                <a:avLst/>
                <a:gdLst>
                  <a:gd name="connsiteX0" fmla="*/ 18144 w 52920"/>
                  <a:gd name="connsiteY0" fmla="*/ 15120 h 92232"/>
                  <a:gd name="connsiteX1" fmla="*/ 18144 w 52920"/>
                  <a:gd name="connsiteY1" fmla="*/ 37800 h 92232"/>
                  <a:gd name="connsiteX2" fmla="*/ 48385 w 52920"/>
                  <a:gd name="connsiteY2" fmla="*/ 37800 h 92232"/>
                  <a:gd name="connsiteX3" fmla="*/ 48385 w 52920"/>
                  <a:gd name="connsiteY3" fmla="*/ 52921 h 92232"/>
                  <a:gd name="connsiteX4" fmla="*/ 18144 w 52920"/>
                  <a:gd name="connsiteY4" fmla="*/ 52921 h 92232"/>
                  <a:gd name="connsiteX5" fmla="*/ 18144 w 52920"/>
                  <a:gd name="connsiteY5" fmla="*/ 77113 h 92232"/>
                  <a:gd name="connsiteX6" fmla="*/ 52921 w 52920"/>
                  <a:gd name="connsiteY6" fmla="*/ 77113 h 92232"/>
                  <a:gd name="connsiteX7" fmla="*/ 52921 w 52920"/>
                  <a:gd name="connsiteY7" fmla="*/ 92233 h 92232"/>
                  <a:gd name="connsiteX8" fmla="*/ 0 w 52920"/>
                  <a:gd name="connsiteY8" fmla="*/ 92233 h 92232"/>
                  <a:gd name="connsiteX9" fmla="*/ 0 w 52920"/>
                  <a:gd name="connsiteY9" fmla="*/ 0 h 92232"/>
                  <a:gd name="connsiteX10" fmla="*/ 52921 w 52920"/>
                  <a:gd name="connsiteY10" fmla="*/ 0 h 92232"/>
                  <a:gd name="connsiteX11" fmla="*/ 52921 w 52920"/>
                  <a:gd name="connsiteY11" fmla="*/ 15120 h 92232"/>
                  <a:gd name="connsiteX12" fmla="*/ 18144 w 52920"/>
                  <a:gd name="connsiteY12" fmla="*/ 15120 h 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0" h="92232">
                    <a:moveTo>
                      <a:pt x="18144" y="15120"/>
                    </a:moveTo>
                    <a:lnTo>
                      <a:pt x="18144" y="37800"/>
                    </a:lnTo>
                    <a:lnTo>
                      <a:pt x="48385" y="37800"/>
                    </a:lnTo>
                    <a:lnTo>
                      <a:pt x="48385" y="52921"/>
                    </a:lnTo>
                    <a:lnTo>
                      <a:pt x="18144" y="52921"/>
                    </a:lnTo>
                    <a:lnTo>
                      <a:pt x="18144" y="77113"/>
                    </a:lnTo>
                    <a:lnTo>
                      <a:pt x="52921" y="77113"/>
                    </a:lnTo>
                    <a:lnTo>
                      <a:pt x="52921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52921" y="0"/>
                    </a:lnTo>
                    <a:lnTo>
                      <a:pt x="52921" y="15120"/>
                    </a:lnTo>
                    <a:lnTo>
                      <a:pt x="18144" y="1512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9" name="Forma Livre: Forma 888">
                <a:extLst>
                  <a:ext uri="{FF2B5EF4-FFF2-40B4-BE49-F238E27FC236}">
                    <a16:creationId xmlns:a16="http://schemas.microsoft.com/office/drawing/2014/main" id="{768910D9-9004-C8CF-F7CD-261038B839C7}"/>
                  </a:ext>
                </a:extLst>
              </p:cNvPr>
              <p:cNvSpPr/>
              <p:nvPr/>
            </p:nvSpPr>
            <p:spPr>
              <a:xfrm>
                <a:off x="14350720" y="9531452"/>
                <a:ext cx="69553" cy="74089"/>
              </a:xfrm>
              <a:custGeom>
                <a:avLst/>
                <a:gdLst>
                  <a:gd name="connsiteX0" fmla="*/ 61993 w 69553"/>
                  <a:gd name="connsiteY0" fmla="*/ 9073 h 74089"/>
                  <a:gd name="connsiteX1" fmla="*/ 69553 w 69553"/>
                  <a:gd name="connsiteY1" fmla="*/ 31753 h 74089"/>
                  <a:gd name="connsiteX2" fmla="*/ 69553 w 69553"/>
                  <a:gd name="connsiteY2" fmla="*/ 74089 h 74089"/>
                  <a:gd name="connsiteX3" fmla="*/ 51409 w 69553"/>
                  <a:gd name="connsiteY3" fmla="*/ 74089 h 74089"/>
                  <a:gd name="connsiteX4" fmla="*/ 51409 w 69553"/>
                  <a:gd name="connsiteY4" fmla="*/ 33265 h 74089"/>
                  <a:gd name="connsiteX5" fmla="*/ 46873 w 69553"/>
                  <a:gd name="connsiteY5" fmla="*/ 19657 h 74089"/>
                  <a:gd name="connsiteX6" fmla="*/ 34776 w 69553"/>
                  <a:gd name="connsiteY6" fmla="*/ 15120 h 74089"/>
                  <a:gd name="connsiteX7" fmla="*/ 22680 w 69553"/>
                  <a:gd name="connsiteY7" fmla="*/ 19657 h 74089"/>
                  <a:gd name="connsiteX8" fmla="*/ 18144 w 69553"/>
                  <a:gd name="connsiteY8" fmla="*/ 33265 h 74089"/>
                  <a:gd name="connsiteX9" fmla="*/ 18144 w 69553"/>
                  <a:gd name="connsiteY9" fmla="*/ 74089 h 74089"/>
                  <a:gd name="connsiteX10" fmla="*/ 0 w 69553"/>
                  <a:gd name="connsiteY10" fmla="*/ 74089 h 74089"/>
                  <a:gd name="connsiteX11" fmla="*/ 0 w 69553"/>
                  <a:gd name="connsiteY11" fmla="*/ 1513 h 74089"/>
                  <a:gd name="connsiteX12" fmla="*/ 18144 w 69553"/>
                  <a:gd name="connsiteY12" fmla="*/ 1513 h 74089"/>
                  <a:gd name="connsiteX13" fmla="*/ 18144 w 69553"/>
                  <a:gd name="connsiteY13" fmla="*/ 10584 h 74089"/>
                  <a:gd name="connsiteX14" fmla="*/ 27216 w 69553"/>
                  <a:gd name="connsiteY14" fmla="*/ 3024 h 74089"/>
                  <a:gd name="connsiteX15" fmla="*/ 39313 w 69553"/>
                  <a:gd name="connsiteY15" fmla="*/ 0 h 74089"/>
                  <a:gd name="connsiteX16" fmla="*/ 61993 w 69553"/>
                  <a:gd name="connsiteY16" fmla="*/ 907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9">
                    <a:moveTo>
                      <a:pt x="61993" y="9073"/>
                    </a:moveTo>
                    <a:cubicBezTo>
                      <a:pt x="68041" y="15120"/>
                      <a:pt x="69553" y="22680"/>
                      <a:pt x="69553" y="31753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7"/>
                      <a:pt x="49896" y="22680"/>
                      <a:pt x="46873" y="19657"/>
                    </a:cubicBezTo>
                    <a:cubicBezTo>
                      <a:pt x="43849" y="16633"/>
                      <a:pt x="39313" y="15120"/>
                      <a:pt x="34776" y="15120"/>
                    </a:cubicBezTo>
                    <a:cubicBezTo>
                      <a:pt x="30240" y="15120"/>
                      <a:pt x="25705" y="16633"/>
                      <a:pt x="22680" y="19657"/>
                    </a:cubicBezTo>
                    <a:cubicBezTo>
                      <a:pt x="19656" y="22680"/>
                      <a:pt x="18144" y="27217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0584"/>
                    </a:lnTo>
                    <a:cubicBezTo>
                      <a:pt x="21169" y="7560"/>
                      <a:pt x="24193" y="4537"/>
                      <a:pt x="27216" y="3024"/>
                    </a:cubicBezTo>
                    <a:cubicBezTo>
                      <a:pt x="31753" y="1513"/>
                      <a:pt x="34776" y="0"/>
                      <a:pt x="39313" y="0"/>
                    </a:cubicBezTo>
                    <a:cubicBezTo>
                      <a:pt x="49896" y="0"/>
                      <a:pt x="57457" y="3024"/>
                      <a:pt x="61993" y="907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0" name="Forma Livre: Forma 889">
                <a:extLst>
                  <a:ext uri="{FF2B5EF4-FFF2-40B4-BE49-F238E27FC236}">
                    <a16:creationId xmlns:a16="http://schemas.microsoft.com/office/drawing/2014/main" id="{3967A649-80AB-D176-A1C0-64602D9B6192}"/>
                  </a:ext>
                </a:extLst>
              </p:cNvPr>
              <p:cNvSpPr/>
              <p:nvPr/>
            </p:nvSpPr>
            <p:spPr>
              <a:xfrm>
                <a:off x="14434800" y="9507260"/>
                <a:ext cx="74681" cy="98281"/>
              </a:xfrm>
              <a:custGeom>
                <a:avLst/>
                <a:gdLst>
                  <a:gd name="connsiteX0" fmla="*/ 3617 w 74681"/>
                  <a:gd name="connsiteY0" fmla="*/ 42336 h 98281"/>
                  <a:gd name="connsiteX1" fmla="*/ 15714 w 74681"/>
                  <a:gd name="connsiteY1" fmla="*/ 28729 h 98281"/>
                  <a:gd name="connsiteX2" fmla="*/ 32345 w 74681"/>
                  <a:gd name="connsiteY2" fmla="*/ 24192 h 98281"/>
                  <a:gd name="connsiteX3" fmla="*/ 45954 w 74681"/>
                  <a:gd name="connsiteY3" fmla="*/ 27216 h 98281"/>
                  <a:gd name="connsiteX4" fmla="*/ 56537 w 74681"/>
                  <a:gd name="connsiteY4" fmla="*/ 34776 h 98281"/>
                  <a:gd name="connsiteX5" fmla="*/ 56537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70 h 98281"/>
                  <a:gd name="connsiteX8" fmla="*/ 56537 w 74681"/>
                  <a:gd name="connsiteY8" fmla="*/ 96770 h 98281"/>
                  <a:gd name="connsiteX9" fmla="*/ 56537 w 74681"/>
                  <a:gd name="connsiteY9" fmla="*/ 86185 h 98281"/>
                  <a:gd name="connsiteX10" fmla="*/ 47466 w 74681"/>
                  <a:gd name="connsiteY10" fmla="*/ 95257 h 98281"/>
                  <a:gd name="connsiteX11" fmla="*/ 33857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7 w 74681"/>
                  <a:gd name="connsiteY15" fmla="*/ 42336 h 98281"/>
                  <a:gd name="connsiteX16" fmla="*/ 53514 w 74681"/>
                  <a:gd name="connsiteY16" fmla="*/ 51409 h 98281"/>
                  <a:gd name="connsiteX17" fmla="*/ 45954 w 74681"/>
                  <a:gd name="connsiteY17" fmla="*/ 43849 h 98281"/>
                  <a:gd name="connsiteX18" fmla="*/ 36881 w 74681"/>
                  <a:gd name="connsiteY18" fmla="*/ 40825 h 98281"/>
                  <a:gd name="connsiteX19" fmla="*/ 27810 w 74681"/>
                  <a:gd name="connsiteY19" fmla="*/ 43849 h 98281"/>
                  <a:gd name="connsiteX20" fmla="*/ 20249 w 74681"/>
                  <a:gd name="connsiteY20" fmla="*/ 51409 h 98281"/>
                  <a:gd name="connsiteX21" fmla="*/ 17225 w 74681"/>
                  <a:gd name="connsiteY21" fmla="*/ 63505 h 98281"/>
                  <a:gd name="connsiteX22" fmla="*/ 20249 w 74681"/>
                  <a:gd name="connsiteY22" fmla="*/ 75601 h 98281"/>
                  <a:gd name="connsiteX23" fmla="*/ 27810 w 74681"/>
                  <a:gd name="connsiteY23" fmla="*/ 83161 h 98281"/>
                  <a:gd name="connsiteX24" fmla="*/ 36881 w 74681"/>
                  <a:gd name="connsiteY24" fmla="*/ 86185 h 98281"/>
                  <a:gd name="connsiteX25" fmla="*/ 45954 w 74681"/>
                  <a:gd name="connsiteY25" fmla="*/ 83161 h 98281"/>
                  <a:gd name="connsiteX26" fmla="*/ 53514 w 74681"/>
                  <a:gd name="connsiteY26" fmla="*/ 75601 h 98281"/>
                  <a:gd name="connsiteX27" fmla="*/ 56537 w 74681"/>
                  <a:gd name="connsiteY27" fmla="*/ 63505 h 98281"/>
                  <a:gd name="connsiteX28" fmla="*/ 53514 w 74681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7" y="42336"/>
                    </a:moveTo>
                    <a:cubicBezTo>
                      <a:pt x="6641" y="36289"/>
                      <a:pt x="11177" y="31752"/>
                      <a:pt x="15714" y="28729"/>
                    </a:cubicBezTo>
                    <a:cubicBezTo>
                      <a:pt x="20249" y="25705"/>
                      <a:pt x="26297" y="24192"/>
                      <a:pt x="32345" y="24192"/>
                    </a:cubicBezTo>
                    <a:cubicBezTo>
                      <a:pt x="36881" y="24192"/>
                      <a:pt x="41417" y="25705"/>
                      <a:pt x="45954" y="27216"/>
                    </a:cubicBezTo>
                    <a:cubicBezTo>
                      <a:pt x="50490" y="28729"/>
                      <a:pt x="53514" y="31752"/>
                      <a:pt x="56537" y="34776"/>
                    </a:cubicBezTo>
                    <a:lnTo>
                      <a:pt x="56537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7" y="96770"/>
                    </a:lnTo>
                    <a:lnTo>
                      <a:pt x="56537" y="86185"/>
                    </a:lnTo>
                    <a:cubicBezTo>
                      <a:pt x="53514" y="89210"/>
                      <a:pt x="50490" y="92233"/>
                      <a:pt x="47466" y="95257"/>
                    </a:cubicBezTo>
                    <a:cubicBezTo>
                      <a:pt x="42930" y="96770"/>
                      <a:pt x="38394" y="98281"/>
                      <a:pt x="33857" y="98281"/>
                    </a:cubicBezTo>
                    <a:cubicBezTo>
                      <a:pt x="27810" y="98281"/>
                      <a:pt x="21761" y="96770"/>
                      <a:pt x="17225" y="93745"/>
                    </a:cubicBezTo>
                    <a:cubicBezTo>
                      <a:pt x="12689" y="90721"/>
                      <a:pt x="8154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2"/>
                      <a:pt x="593" y="48385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5"/>
                      <a:pt x="48977" y="45361"/>
                      <a:pt x="45954" y="43849"/>
                    </a:cubicBezTo>
                    <a:cubicBezTo>
                      <a:pt x="42930" y="42336"/>
                      <a:pt x="39906" y="40825"/>
                      <a:pt x="36881" y="40825"/>
                    </a:cubicBezTo>
                    <a:cubicBezTo>
                      <a:pt x="33857" y="40825"/>
                      <a:pt x="30834" y="42336"/>
                      <a:pt x="27810" y="43849"/>
                    </a:cubicBezTo>
                    <a:cubicBezTo>
                      <a:pt x="24785" y="45361"/>
                      <a:pt x="23274" y="48385"/>
                      <a:pt x="20249" y="51409"/>
                    </a:cubicBezTo>
                    <a:cubicBezTo>
                      <a:pt x="18737" y="54432"/>
                      <a:pt x="17225" y="58969"/>
                      <a:pt x="17225" y="63505"/>
                    </a:cubicBezTo>
                    <a:cubicBezTo>
                      <a:pt x="17225" y="68041"/>
                      <a:pt x="18737" y="71065"/>
                      <a:pt x="20249" y="75601"/>
                    </a:cubicBezTo>
                    <a:cubicBezTo>
                      <a:pt x="21761" y="78625"/>
                      <a:pt x="24785" y="81649"/>
                      <a:pt x="27810" y="83161"/>
                    </a:cubicBezTo>
                    <a:cubicBezTo>
                      <a:pt x="30834" y="84673"/>
                      <a:pt x="33857" y="86185"/>
                      <a:pt x="36881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7" y="81649"/>
                      <a:pt x="52002" y="78625"/>
                      <a:pt x="53514" y="75601"/>
                    </a:cubicBezTo>
                    <a:cubicBezTo>
                      <a:pt x="55026" y="72577"/>
                      <a:pt x="56537" y="68041"/>
                      <a:pt x="56537" y="63505"/>
                    </a:cubicBezTo>
                    <a:cubicBezTo>
                      <a:pt x="56537" y="58969"/>
                      <a:pt x="56537" y="54432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1" name="Forma Livre: Forma 890">
                <a:extLst>
                  <a:ext uri="{FF2B5EF4-FFF2-40B4-BE49-F238E27FC236}">
                    <a16:creationId xmlns:a16="http://schemas.microsoft.com/office/drawing/2014/main" id="{89A49B3C-3934-5CDD-6BFA-93405B18F5A5}"/>
                  </a:ext>
                </a:extLst>
              </p:cNvPr>
              <p:cNvSpPr/>
              <p:nvPr/>
            </p:nvSpPr>
            <p:spPr>
              <a:xfrm>
                <a:off x="14527626" y="9551109"/>
                <a:ext cx="55944" cy="15120"/>
              </a:xfrm>
              <a:custGeom>
                <a:avLst/>
                <a:gdLst>
                  <a:gd name="connsiteX0" fmla="*/ 55945 w 55944"/>
                  <a:gd name="connsiteY0" fmla="*/ 0 h 15120"/>
                  <a:gd name="connsiteX1" fmla="*/ 55945 w 55944"/>
                  <a:gd name="connsiteY1" fmla="*/ 15120 h 15120"/>
                  <a:gd name="connsiteX2" fmla="*/ 0 w 55944"/>
                  <a:gd name="connsiteY2" fmla="*/ 15120 h 15120"/>
                  <a:gd name="connsiteX3" fmla="*/ 0 w 55944"/>
                  <a:gd name="connsiteY3" fmla="*/ 0 h 15120"/>
                  <a:gd name="connsiteX4" fmla="*/ 55945 w 55944"/>
                  <a:gd name="connsiteY4" fmla="*/ 0 h 15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44" h="15120">
                    <a:moveTo>
                      <a:pt x="55945" y="0"/>
                    </a:moveTo>
                    <a:lnTo>
                      <a:pt x="55945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5594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2" name="Forma Livre: Forma 891">
                <a:extLst>
                  <a:ext uri="{FF2B5EF4-FFF2-40B4-BE49-F238E27FC236}">
                    <a16:creationId xmlns:a16="http://schemas.microsoft.com/office/drawing/2014/main" id="{09D61AAC-D1A9-DBFE-E3B3-06021D24CD1F}"/>
                  </a:ext>
                </a:extLst>
              </p:cNvPr>
              <p:cNvSpPr/>
              <p:nvPr/>
            </p:nvSpPr>
            <p:spPr>
              <a:xfrm>
                <a:off x="14600203" y="9531452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7 h 75600"/>
                  <a:gd name="connsiteX5" fmla="*/ 37800 w 75600"/>
                  <a:gd name="connsiteY5" fmla="*/ 0 h 75600"/>
                  <a:gd name="connsiteX6" fmla="*/ 57457 w 75600"/>
                  <a:gd name="connsiteY6" fmla="*/ 4537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7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3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7457" y="4537"/>
                    </a:cubicBezTo>
                    <a:cubicBezTo>
                      <a:pt x="63505" y="7560"/>
                      <a:pt x="68041" y="12097"/>
                      <a:pt x="71065" y="18144"/>
                    </a:cubicBezTo>
                    <a:cubicBezTo>
                      <a:pt x="74089" y="24193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7"/>
                    </a:cubicBezTo>
                    <a:cubicBezTo>
                      <a:pt x="55945" y="46873"/>
                      <a:pt x="57457" y="42337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3"/>
                      <a:pt x="24193" y="21169"/>
                    </a:cubicBezTo>
                    <a:cubicBezTo>
                      <a:pt x="21169" y="24193"/>
                      <a:pt x="18144" y="30240"/>
                      <a:pt x="18144" y="37800"/>
                    </a:cubicBezTo>
                    <a:cubicBezTo>
                      <a:pt x="18144" y="45361"/>
                      <a:pt x="19656" y="49897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58969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3" name="Forma Livre: Forma 892">
                <a:extLst>
                  <a:ext uri="{FF2B5EF4-FFF2-40B4-BE49-F238E27FC236}">
                    <a16:creationId xmlns:a16="http://schemas.microsoft.com/office/drawing/2014/main" id="{2250E33F-1042-386A-AA00-DA7F8F5EAD24}"/>
                  </a:ext>
                </a:extLst>
              </p:cNvPr>
              <p:cNvSpPr/>
              <p:nvPr/>
            </p:nvSpPr>
            <p:spPr>
              <a:xfrm>
                <a:off x="14684877" y="9504236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4 w 37800"/>
                  <a:gd name="connsiteY1" fmla="*/ 43849 h 101305"/>
                  <a:gd name="connsiteX2" fmla="*/ 25704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8 w 37800"/>
                  <a:gd name="connsiteY12" fmla="*/ 16633 h 101305"/>
                  <a:gd name="connsiteX13" fmla="*/ 25704 w 37800"/>
                  <a:gd name="connsiteY13" fmla="*/ 25705 h 101305"/>
                  <a:gd name="connsiteX14" fmla="*/ 25704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4" y="43849"/>
                    </a:lnTo>
                    <a:lnTo>
                      <a:pt x="25704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3"/>
                      <a:pt x="10583" y="10584"/>
                      <a:pt x="15120" y="6048"/>
                    </a:cubicBezTo>
                    <a:cubicBezTo>
                      <a:pt x="19656" y="1513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4" y="15120"/>
                      <a:pt x="30240" y="15120"/>
                      <a:pt x="28728" y="16633"/>
                    </a:cubicBezTo>
                    <a:cubicBezTo>
                      <a:pt x="27216" y="18144"/>
                      <a:pt x="25704" y="21169"/>
                      <a:pt x="25704" y="25705"/>
                    </a:cubicBezTo>
                    <a:lnTo>
                      <a:pt x="25704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4" name="Forma Livre: Forma 893">
                <a:extLst>
                  <a:ext uri="{FF2B5EF4-FFF2-40B4-BE49-F238E27FC236}">
                    <a16:creationId xmlns:a16="http://schemas.microsoft.com/office/drawing/2014/main" id="{86D36D66-0918-335E-E5A0-5220CF2C78F1}"/>
                  </a:ext>
                </a:extLst>
              </p:cNvPr>
              <p:cNvSpPr/>
              <p:nvPr/>
            </p:nvSpPr>
            <p:spPr>
              <a:xfrm>
                <a:off x="14733260" y="9551109"/>
                <a:ext cx="55944" cy="15120"/>
              </a:xfrm>
              <a:custGeom>
                <a:avLst/>
                <a:gdLst>
                  <a:gd name="connsiteX0" fmla="*/ 55945 w 55944"/>
                  <a:gd name="connsiteY0" fmla="*/ 0 h 15120"/>
                  <a:gd name="connsiteX1" fmla="*/ 55945 w 55944"/>
                  <a:gd name="connsiteY1" fmla="*/ 15120 h 15120"/>
                  <a:gd name="connsiteX2" fmla="*/ 0 w 55944"/>
                  <a:gd name="connsiteY2" fmla="*/ 15120 h 15120"/>
                  <a:gd name="connsiteX3" fmla="*/ 0 w 55944"/>
                  <a:gd name="connsiteY3" fmla="*/ 0 h 15120"/>
                  <a:gd name="connsiteX4" fmla="*/ 55945 w 55944"/>
                  <a:gd name="connsiteY4" fmla="*/ 0 h 15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44" h="15120">
                    <a:moveTo>
                      <a:pt x="55945" y="0"/>
                    </a:moveTo>
                    <a:lnTo>
                      <a:pt x="55945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55945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5" name="Forma Livre: Forma 894">
                <a:extLst>
                  <a:ext uri="{FF2B5EF4-FFF2-40B4-BE49-F238E27FC236}">
                    <a16:creationId xmlns:a16="http://schemas.microsoft.com/office/drawing/2014/main" id="{D5D8A661-8EA5-82BC-3FC0-D59F821A4FF9}"/>
                  </a:ext>
                </a:extLst>
              </p:cNvPr>
              <p:cNvSpPr/>
              <p:nvPr/>
            </p:nvSpPr>
            <p:spPr>
              <a:xfrm>
                <a:off x="14810374" y="9508772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6" name="Forma Livre: Forma 895">
                <a:extLst>
                  <a:ext uri="{FF2B5EF4-FFF2-40B4-BE49-F238E27FC236}">
                    <a16:creationId xmlns:a16="http://schemas.microsoft.com/office/drawing/2014/main" id="{3C1E234C-4370-29D0-35D9-777B28B79107}"/>
                  </a:ext>
                </a:extLst>
              </p:cNvPr>
              <p:cNvSpPr/>
              <p:nvPr/>
            </p:nvSpPr>
            <p:spPr>
              <a:xfrm>
                <a:off x="14845150" y="9502724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2" y="19656"/>
                      <a:pt x="13609" y="21168"/>
                      <a:pt x="10584" y="21168"/>
                    </a:cubicBezTo>
                    <a:cubicBezTo>
                      <a:pt x="7560" y="21168"/>
                      <a:pt x="6048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7" name="Forma Livre: Forma 896">
                <a:extLst>
                  <a:ext uri="{FF2B5EF4-FFF2-40B4-BE49-F238E27FC236}">
                    <a16:creationId xmlns:a16="http://schemas.microsoft.com/office/drawing/2014/main" id="{3849D6CC-EF1D-7F4B-ED74-F99E82F2E847}"/>
                  </a:ext>
                </a:extLst>
              </p:cNvPr>
              <p:cNvSpPr/>
              <p:nvPr/>
            </p:nvSpPr>
            <p:spPr>
              <a:xfrm>
                <a:off x="14879927" y="9504236"/>
                <a:ext cx="37800" cy="101305"/>
              </a:xfrm>
              <a:custGeom>
                <a:avLst/>
                <a:gdLst>
                  <a:gd name="connsiteX0" fmla="*/ 37800 w 37800"/>
                  <a:gd name="connsiteY0" fmla="*/ 43849 h 101305"/>
                  <a:gd name="connsiteX1" fmla="*/ 25705 w 37800"/>
                  <a:gd name="connsiteY1" fmla="*/ 43849 h 101305"/>
                  <a:gd name="connsiteX2" fmla="*/ 25705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9 h 101305"/>
                  <a:gd name="connsiteX5" fmla="*/ 0 w 37800"/>
                  <a:gd name="connsiteY5" fmla="*/ 43849 h 101305"/>
                  <a:gd name="connsiteX6" fmla="*/ 0 w 37800"/>
                  <a:gd name="connsiteY6" fmla="*/ 28729 h 101305"/>
                  <a:gd name="connsiteX7" fmla="*/ 7560 w 37800"/>
                  <a:gd name="connsiteY7" fmla="*/ 28729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9 w 37800"/>
                  <a:gd name="connsiteY12" fmla="*/ 16633 h 101305"/>
                  <a:gd name="connsiteX13" fmla="*/ 25705 w 37800"/>
                  <a:gd name="connsiteY13" fmla="*/ 25705 h 101305"/>
                  <a:gd name="connsiteX14" fmla="*/ 25705 w 37800"/>
                  <a:gd name="connsiteY14" fmla="*/ 28729 h 101305"/>
                  <a:gd name="connsiteX15" fmla="*/ 37800 w 37800"/>
                  <a:gd name="connsiteY15" fmla="*/ 28729 h 101305"/>
                  <a:gd name="connsiteX16" fmla="*/ 37800 w 37800"/>
                  <a:gd name="connsiteY16" fmla="*/ 4384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9"/>
                    </a:moveTo>
                    <a:lnTo>
                      <a:pt x="25705" y="43849"/>
                    </a:lnTo>
                    <a:lnTo>
                      <a:pt x="25705" y="101305"/>
                    </a:lnTo>
                    <a:lnTo>
                      <a:pt x="7560" y="101305"/>
                    </a:lnTo>
                    <a:lnTo>
                      <a:pt x="7560" y="43849"/>
                    </a:lnTo>
                    <a:lnTo>
                      <a:pt x="0" y="43849"/>
                    </a:lnTo>
                    <a:lnTo>
                      <a:pt x="0" y="28729"/>
                    </a:lnTo>
                    <a:lnTo>
                      <a:pt x="7560" y="28729"/>
                    </a:lnTo>
                    <a:lnTo>
                      <a:pt x="7560" y="25705"/>
                    </a:lnTo>
                    <a:cubicBezTo>
                      <a:pt x="7560" y="16633"/>
                      <a:pt x="10584" y="10584"/>
                      <a:pt x="15120" y="6048"/>
                    </a:cubicBezTo>
                    <a:cubicBezTo>
                      <a:pt x="19656" y="1513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5" y="15120"/>
                      <a:pt x="30240" y="15120"/>
                      <a:pt x="28729" y="16633"/>
                    </a:cubicBezTo>
                    <a:cubicBezTo>
                      <a:pt x="27216" y="18144"/>
                      <a:pt x="25705" y="21169"/>
                      <a:pt x="25705" y="25705"/>
                    </a:cubicBezTo>
                    <a:lnTo>
                      <a:pt x="25705" y="28729"/>
                    </a:lnTo>
                    <a:lnTo>
                      <a:pt x="37800" y="28729"/>
                    </a:lnTo>
                    <a:lnTo>
                      <a:pt x="37800" y="4384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8" name="Forma Livre: Forma 897">
                <a:extLst>
                  <a:ext uri="{FF2B5EF4-FFF2-40B4-BE49-F238E27FC236}">
                    <a16:creationId xmlns:a16="http://schemas.microsoft.com/office/drawing/2014/main" id="{8C11E5CC-24FC-715E-153F-DDC4E2EC67CF}"/>
                  </a:ext>
                </a:extLst>
              </p:cNvPr>
              <p:cNvSpPr/>
              <p:nvPr/>
            </p:nvSpPr>
            <p:spPr>
              <a:xfrm>
                <a:off x="14925287" y="952994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2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9"/>
                      <a:pt x="72577" y="28729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2"/>
                      <a:pt x="48385" y="21169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6" y="18144"/>
                      <a:pt x="24193" y="21169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99" name="Forma Livre: Forma 898">
                <a:extLst>
                  <a:ext uri="{FF2B5EF4-FFF2-40B4-BE49-F238E27FC236}">
                    <a16:creationId xmlns:a16="http://schemas.microsoft.com/office/drawing/2014/main" id="{A465D76C-E5B5-416A-6CF1-D650FCC59335}"/>
                  </a:ext>
                </a:extLst>
              </p:cNvPr>
              <p:cNvSpPr/>
              <p:nvPr/>
            </p:nvSpPr>
            <p:spPr>
              <a:xfrm>
                <a:off x="14204054" y="9672071"/>
                <a:ext cx="43848" cy="90721"/>
              </a:xfrm>
              <a:custGeom>
                <a:avLst/>
                <a:gdLst>
                  <a:gd name="connsiteX0" fmla="*/ 27217 w 43848"/>
                  <a:gd name="connsiteY0" fmla="*/ 33264 h 90721"/>
                  <a:gd name="connsiteX1" fmla="*/ 27217 w 43848"/>
                  <a:gd name="connsiteY1" fmla="*/ 68041 h 90721"/>
                  <a:gd name="connsiteX2" fmla="*/ 28729 w 43848"/>
                  <a:gd name="connsiteY2" fmla="*/ 74088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3 w 43848"/>
                  <a:gd name="connsiteY11" fmla="*/ 18143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3 h 90721"/>
                  <a:gd name="connsiteX15" fmla="*/ 43849 w 43848"/>
                  <a:gd name="connsiteY15" fmla="*/ 18143 h 90721"/>
                  <a:gd name="connsiteX16" fmla="*/ 43849 w 43848"/>
                  <a:gd name="connsiteY16" fmla="*/ 33264 h 90721"/>
                  <a:gd name="connsiteX17" fmla="*/ 27217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4"/>
                    </a:moveTo>
                    <a:lnTo>
                      <a:pt x="27217" y="68041"/>
                    </a:lnTo>
                    <a:cubicBezTo>
                      <a:pt x="27217" y="71064"/>
                      <a:pt x="27217" y="72577"/>
                      <a:pt x="28729" y="74088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3" y="18143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3"/>
                    </a:lnTo>
                    <a:lnTo>
                      <a:pt x="43849" y="18143"/>
                    </a:lnTo>
                    <a:lnTo>
                      <a:pt x="43849" y="33264"/>
                    </a:lnTo>
                    <a:lnTo>
                      <a:pt x="27217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0" name="Forma Livre: Forma 899">
                <a:extLst>
                  <a:ext uri="{FF2B5EF4-FFF2-40B4-BE49-F238E27FC236}">
                    <a16:creationId xmlns:a16="http://schemas.microsoft.com/office/drawing/2014/main" id="{145B560B-D63C-4343-8D05-249EC2F91F26}"/>
                  </a:ext>
                </a:extLst>
              </p:cNvPr>
              <p:cNvSpPr/>
              <p:nvPr/>
            </p:nvSpPr>
            <p:spPr>
              <a:xfrm>
                <a:off x="14259999" y="9690214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7 h 74089"/>
                  <a:gd name="connsiteX3" fmla="*/ 36289 w 40824"/>
                  <a:gd name="connsiteY3" fmla="*/ 19657 h 74089"/>
                  <a:gd name="connsiteX4" fmla="*/ 22680 w 40824"/>
                  <a:gd name="connsiteY4" fmla="*/ 24193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3 h 74089"/>
                  <a:gd name="connsiteX9" fmla="*/ 18144 w 40824"/>
                  <a:gd name="connsiteY9" fmla="*/ 1513 h 74089"/>
                  <a:gd name="connsiteX10" fmla="*/ 18144 w 40824"/>
                  <a:gd name="connsiteY10" fmla="*/ 12097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3" y="1513"/>
                      <a:pt x="34776" y="0"/>
                      <a:pt x="40825" y="0"/>
                    </a:cubicBezTo>
                    <a:lnTo>
                      <a:pt x="40825" y="19657"/>
                    </a:lnTo>
                    <a:lnTo>
                      <a:pt x="36289" y="19657"/>
                    </a:lnTo>
                    <a:cubicBezTo>
                      <a:pt x="30240" y="19657"/>
                      <a:pt x="25705" y="21169"/>
                      <a:pt x="22680" y="24193"/>
                    </a:cubicBezTo>
                    <a:cubicBezTo>
                      <a:pt x="19656" y="27217"/>
                      <a:pt x="18144" y="31753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12097"/>
                    </a:lnTo>
                    <a:cubicBezTo>
                      <a:pt x="21169" y="7560"/>
                      <a:pt x="24193" y="4537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1" name="Forma Livre: Forma 900">
                <a:extLst>
                  <a:ext uri="{FF2B5EF4-FFF2-40B4-BE49-F238E27FC236}">
                    <a16:creationId xmlns:a16="http://schemas.microsoft.com/office/drawing/2014/main" id="{5000BD80-B739-4AC3-B25E-3B2BC8B6EA4C}"/>
                  </a:ext>
                </a:extLst>
              </p:cNvPr>
              <p:cNvSpPr/>
              <p:nvPr/>
            </p:nvSpPr>
            <p:spPr>
              <a:xfrm>
                <a:off x="14309895" y="9687191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3 w 72577"/>
                  <a:gd name="connsiteY2" fmla="*/ 57457 h 75600"/>
                  <a:gd name="connsiteX3" fmla="*/ 36289 w 72577"/>
                  <a:gd name="connsiteY3" fmla="*/ 61992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4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3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6 h 75600"/>
                  <a:gd name="connsiteX17" fmla="*/ 71065 w 72577"/>
                  <a:gd name="connsiteY17" fmla="*/ 45361 h 75600"/>
                  <a:gd name="connsiteX18" fmla="*/ 51409 w 72577"/>
                  <a:gd name="connsiteY18" fmla="*/ 33264 h 75600"/>
                  <a:gd name="connsiteX19" fmla="*/ 46873 w 72577"/>
                  <a:gd name="connsiteY19" fmla="*/ 21168 h 75600"/>
                  <a:gd name="connsiteX20" fmla="*/ 34777 w 72577"/>
                  <a:gd name="connsiteY20" fmla="*/ 16632 h 75600"/>
                  <a:gd name="connsiteX21" fmla="*/ 22680 w 72577"/>
                  <a:gd name="connsiteY21" fmla="*/ 21168 h 75600"/>
                  <a:gd name="connsiteX22" fmla="*/ 16633 w 72577"/>
                  <a:gd name="connsiteY22" fmla="*/ 33264 h 75600"/>
                  <a:gd name="connsiteX23" fmla="*/ 51409 w 72577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7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4"/>
                    </a:cubicBezTo>
                    <a:cubicBezTo>
                      <a:pt x="13609" y="68041"/>
                      <a:pt x="7560" y="63504"/>
                      <a:pt x="4537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3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8" y="12096"/>
                      <a:pt x="68041" y="16632"/>
                    </a:cubicBezTo>
                    <a:cubicBezTo>
                      <a:pt x="71065" y="21168"/>
                      <a:pt x="72578" y="28728"/>
                      <a:pt x="72578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7" y="24192"/>
                      <a:pt x="46873" y="21168"/>
                    </a:cubicBezTo>
                    <a:cubicBezTo>
                      <a:pt x="43849" y="18143"/>
                      <a:pt x="39313" y="16632"/>
                      <a:pt x="34777" y="16632"/>
                    </a:cubicBezTo>
                    <a:cubicBezTo>
                      <a:pt x="30240" y="16632"/>
                      <a:pt x="25705" y="18143"/>
                      <a:pt x="22680" y="21168"/>
                    </a:cubicBezTo>
                    <a:cubicBezTo>
                      <a:pt x="19657" y="24192"/>
                      <a:pt x="18144" y="27216"/>
                      <a:pt x="16633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2" name="Forma Livre: Forma 901">
                <a:extLst>
                  <a:ext uri="{FF2B5EF4-FFF2-40B4-BE49-F238E27FC236}">
                    <a16:creationId xmlns:a16="http://schemas.microsoft.com/office/drawing/2014/main" id="{06E3AA20-6160-9A84-AEEF-C11C83290871}"/>
                  </a:ext>
                </a:extLst>
              </p:cNvPr>
              <p:cNvSpPr/>
              <p:nvPr/>
            </p:nvSpPr>
            <p:spPr>
              <a:xfrm>
                <a:off x="14388520" y="9688703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6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7 h 74089"/>
                  <a:gd name="connsiteX8" fmla="*/ 57457 w 75600"/>
                  <a:gd name="connsiteY8" fmla="*/ 72577 h 74089"/>
                  <a:gd name="connsiteX9" fmla="*/ 57457 w 75600"/>
                  <a:gd name="connsiteY9" fmla="*/ 61992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3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5945 w 75600"/>
                  <a:gd name="connsiteY16" fmla="*/ 27216 h 74089"/>
                  <a:gd name="connsiteX17" fmla="*/ 48385 w 75600"/>
                  <a:gd name="connsiteY17" fmla="*/ 19656 h 74089"/>
                  <a:gd name="connsiteX18" fmla="*/ 39313 w 75600"/>
                  <a:gd name="connsiteY18" fmla="*/ 16632 h 74089"/>
                  <a:gd name="connsiteX19" fmla="*/ 30240 w 75600"/>
                  <a:gd name="connsiteY19" fmla="*/ 19656 h 74089"/>
                  <a:gd name="connsiteX20" fmla="*/ 22680 w 75600"/>
                  <a:gd name="connsiteY20" fmla="*/ 27216 h 74089"/>
                  <a:gd name="connsiteX21" fmla="*/ 19656 w 75600"/>
                  <a:gd name="connsiteY21" fmla="*/ 39312 h 74089"/>
                  <a:gd name="connsiteX22" fmla="*/ 22680 w 75600"/>
                  <a:gd name="connsiteY22" fmla="*/ 51409 h 74089"/>
                  <a:gd name="connsiteX23" fmla="*/ 30240 w 75600"/>
                  <a:gd name="connsiteY23" fmla="*/ 58969 h 74089"/>
                  <a:gd name="connsiteX24" fmla="*/ 39313 w 75600"/>
                  <a:gd name="connsiteY24" fmla="*/ 61992 h 74089"/>
                  <a:gd name="connsiteX25" fmla="*/ 48385 w 75600"/>
                  <a:gd name="connsiteY25" fmla="*/ 58969 h 74089"/>
                  <a:gd name="connsiteX26" fmla="*/ 55945 w 75600"/>
                  <a:gd name="connsiteY26" fmla="*/ 51409 h 74089"/>
                  <a:gd name="connsiteX27" fmla="*/ 58969 w 75600"/>
                  <a:gd name="connsiteY27" fmla="*/ 39312 h 74089"/>
                  <a:gd name="connsiteX28" fmla="*/ 55945 w 75600"/>
                  <a:gd name="connsiteY28" fmla="*/ 27216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7"/>
                      <a:pt x="16633" y="69553"/>
                    </a:cubicBezTo>
                    <a:cubicBezTo>
                      <a:pt x="12096" y="66529"/>
                      <a:pt x="7560" y="61992"/>
                      <a:pt x="4536" y="55945"/>
                    </a:cubicBezTo>
                    <a:cubicBezTo>
                      <a:pt x="1513" y="49896"/>
                      <a:pt x="0" y="43849"/>
                      <a:pt x="0" y="36289"/>
                    </a:cubicBezTo>
                    <a:cubicBezTo>
                      <a:pt x="1513" y="30240"/>
                      <a:pt x="3024" y="24192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2"/>
                      <a:pt x="51409" y="21169"/>
                      <a:pt x="48385" y="19656"/>
                    </a:cubicBezTo>
                    <a:cubicBezTo>
                      <a:pt x="45361" y="18144"/>
                      <a:pt x="42336" y="16632"/>
                      <a:pt x="39313" y="16632"/>
                    </a:cubicBezTo>
                    <a:cubicBezTo>
                      <a:pt x="36289" y="16632"/>
                      <a:pt x="33265" y="18144"/>
                      <a:pt x="30240" y="19656"/>
                    </a:cubicBezTo>
                    <a:cubicBezTo>
                      <a:pt x="27216" y="21169"/>
                      <a:pt x="25705" y="24192"/>
                      <a:pt x="22680" y="27216"/>
                    </a:cubicBezTo>
                    <a:cubicBezTo>
                      <a:pt x="21169" y="30240"/>
                      <a:pt x="19656" y="34776"/>
                      <a:pt x="19656" y="39312"/>
                    </a:cubicBezTo>
                    <a:cubicBezTo>
                      <a:pt x="19656" y="43849"/>
                      <a:pt x="21169" y="46872"/>
                      <a:pt x="22680" y="51409"/>
                    </a:cubicBezTo>
                    <a:cubicBezTo>
                      <a:pt x="24193" y="54432"/>
                      <a:pt x="27216" y="57457"/>
                      <a:pt x="30240" y="58969"/>
                    </a:cubicBezTo>
                    <a:cubicBezTo>
                      <a:pt x="33265" y="60481"/>
                      <a:pt x="36289" y="61992"/>
                      <a:pt x="39313" y="61992"/>
                    </a:cubicBezTo>
                    <a:cubicBezTo>
                      <a:pt x="42336" y="61992"/>
                      <a:pt x="45361" y="60481"/>
                      <a:pt x="48385" y="58969"/>
                    </a:cubicBezTo>
                    <a:cubicBezTo>
                      <a:pt x="51409" y="57457"/>
                      <a:pt x="54433" y="54432"/>
                      <a:pt x="55945" y="51409"/>
                    </a:cubicBezTo>
                    <a:cubicBezTo>
                      <a:pt x="57457" y="48385"/>
                      <a:pt x="58969" y="43849"/>
                      <a:pt x="58969" y="39312"/>
                    </a:cubicBezTo>
                    <a:cubicBezTo>
                      <a:pt x="58969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3" name="Forma Livre: Forma 902">
                <a:extLst>
                  <a:ext uri="{FF2B5EF4-FFF2-40B4-BE49-F238E27FC236}">
                    <a16:creationId xmlns:a16="http://schemas.microsoft.com/office/drawing/2014/main" id="{D4323514-5BE7-9E53-6C3F-3CAD12A41E9A}"/>
                  </a:ext>
                </a:extLst>
              </p:cNvPr>
              <p:cNvSpPr/>
              <p:nvPr/>
            </p:nvSpPr>
            <p:spPr>
              <a:xfrm>
                <a:off x="14477730" y="9672071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8 w 43848"/>
                  <a:gd name="connsiteY2" fmla="*/ 74088 h 90721"/>
                  <a:gd name="connsiteX3" fmla="*/ 34776 w 43848"/>
                  <a:gd name="connsiteY3" fmla="*/ 75601 h 90721"/>
                  <a:gd name="connsiteX4" fmla="*/ 43848 w 43848"/>
                  <a:gd name="connsiteY4" fmla="*/ 75601 h 90721"/>
                  <a:gd name="connsiteX5" fmla="*/ 43848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2 w 43848"/>
                  <a:gd name="connsiteY11" fmla="*/ 18143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3 h 90721"/>
                  <a:gd name="connsiteX15" fmla="*/ 43848 w 43848"/>
                  <a:gd name="connsiteY15" fmla="*/ 18143 h 90721"/>
                  <a:gd name="connsiteX16" fmla="*/ 43848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4"/>
                      <a:pt x="27216" y="72577"/>
                      <a:pt x="28728" y="74088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8" y="75601"/>
                    </a:lnTo>
                    <a:lnTo>
                      <a:pt x="43848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2" y="18143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3"/>
                    </a:lnTo>
                    <a:lnTo>
                      <a:pt x="43848" y="18143"/>
                    </a:lnTo>
                    <a:lnTo>
                      <a:pt x="43848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4" name="Forma Livre: Forma 903">
                <a:extLst>
                  <a:ext uri="{FF2B5EF4-FFF2-40B4-BE49-F238E27FC236}">
                    <a16:creationId xmlns:a16="http://schemas.microsoft.com/office/drawing/2014/main" id="{5B839560-2A03-8C4C-7C23-29AC862B535A}"/>
                  </a:ext>
                </a:extLst>
              </p:cNvPr>
              <p:cNvSpPr/>
              <p:nvPr/>
            </p:nvSpPr>
            <p:spPr>
              <a:xfrm>
                <a:off x="14535186" y="9687191"/>
                <a:ext cx="119449" cy="75600"/>
              </a:xfrm>
              <a:custGeom>
                <a:avLst/>
                <a:gdLst>
                  <a:gd name="connsiteX0" fmla="*/ 111890 w 119449"/>
                  <a:gd name="connsiteY0" fmla="*/ 10583 h 75600"/>
                  <a:gd name="connsiteX1" fmla="*/ 119450 w 119449"/>
                  <a:gd name="connsiteY1" fmla="*/ 33264 h 75600"/>
                  <a:gd name="connsiteX2" fmla="*/ 119450 w 119449"/>
                  <a:gd name="connsiteY2" fmla="*/ 75601 h 75600"/>
                  <a:gd name="connsiteX3" fmla="*/ 101305 w 119449"/>
                  <a:gd name="connsiteY3" fmla="*/ 75601 h 75600"/>
                  <a:gd name="connsiteX4" fmla="*/ 101305 w 119449"/>
                  <a:gd name="connsiteY4" fmla="*/ 34776 h 75600"/>
                  <a:gd name="connsiteX5" fmla="*/ 96770 w 119449"/>
                  <a:gd name="connsiteY5" fmla="*/ 21168 h 75600"/>
                  <a:gd name="connsiteX6" fmla="*/ 84673 w 119449"/>
                  <a:gd name="connsiteY6" fmla="*/ 16632 h 75600"/>
                  <a:gd name="connsiteX7" fmla="*/ 72577 w 119449"/>
                  <a:gd name="connsiteY7" fmla="*/ 21168 h 75600"/>
                  <a:gd name="connsiteX8" fmla="*/ 68041 w 119449"/>
                  <a:gd name="connsiteY8" fmla="*/ 34776 h 75600"/>
                  <a:gd name="connsiteX9" fmla="*/ 68041 w 119449"/>
                  <a:gd name="connsiteY9" fmla="*/ 75601 h 75600"/>
                  <a:gd name="connsiteX10" fmla="*/ 49896 w 119449"/>
                  <a:gd name="connsiteY10" fmla="*/ 75601 h 75600"/>
                  <a:gd name="connsiteX11" fmla="*/ 49896 w 119449"/>
                  <a:gd name="connsiteY11" fmla="*/ 34776 h 75600"/>
                  <a:gd name="connsiteX12" fmla="*/ 45361 w 119449"/>
                  <a:gd name="connsiteY12" fmla="*/ 21168 h 75600"/>
                  <a:gd name="connsiteX13" fmla="*/ 33265 w 119449"/>
                  <a:gd name="connsiteY13" fmla="*/ 16632 h 75600"/>
                  <a:gd name="connsiteX14" fmla="*/ 21169 w 119449"/>
                  <a:gd name="connsiteY14" fmla="*/ 21168 h 75600"/>
                  <a:gd name="connsiteX15" fmla="*/ 16632 w 119449"/>
                  <a:gd name="connsiteY15" fmla="*/ 34776 h 75600"/>
                  <a:gd name="connsiteX16" fmla="*/ 16632 w 119449"/>
                  <a:gd name="connsiteY16" fmla="*/ 75601 h 75600"/>
                  <a:gd name="connsiteX17" fmla="*/ 0 w 119449"/>
                  <a:gd name="connsiteY17" fmla="*/ 75601 h 75600"/>
                  <a:gd name="connsiteX18" fmla="*/ 0 w 119449"/>
                  <a:gd name="connsiteY18" fmla="*/ 3023 h 75600"/>
                  <a:gd name="connsiteX19" fmla="*/ 18144 w 119449"/>
                  <a:gd name="connsiteY19" fmla="*/ 3023 h 75600"/>
                  <a:gd name="connsiteX20" fmla="*/ 18144 w 119449"/>
                  <a:gd name="connsiteY20" fmla="*/ 12096 h 75600"/>
                  <a:gd name="connsiteX21" fmla="*/ 27216 w 119449"/>
                  <a:gd name="connsiteY21" fmla="*/ 4536 h 75600"/>
                  <a:gd name="connsiteX22" fmla="*/ 39312 w 119449"/>
                  <a:gd name="connsiteY22" fmla="*/ 1512 h 75600"/>
                  <a:gd name="connsiteX23" fmla="*/ 54432 w 119449"/>
                  <a:gd name="connsiteY23" fmla="*/ 4536 h 75600"/>
                  <a:gd name="connsiteX24" fmla="*/ 65017 w 119449"/>
                  <a:gd name="connsiteY24" fmla="*/ 15120 h 75600"/>
                  <a:gd name="connsiteX25" fmla="*/ 75601 w 119449"/>
                  <a:gd name="connsiteY25" fmla="*/ 4536 h 75600"/>
                  <a:gd name="connsiteX26" fmla="*/ 90721 w 119449"/>
                  <a:gd name="connsiteY26" fmla="*/ 0 h 75600"/>
                  <a:gd name="connsiteX27" fmla="*/ 111890 w 119449"/>
                  <a:gd name="connsiteY27" fmla="*/ 10583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19449" h="75600">
                    <a:moveTo>
                      <a:pt x="111890" y="10583"/>
                    </a:moveTo>
                    <a:cubicBezTo>
                      <a:pt x="117937" y="16632"/>
                      <a:pt x="119450" y="24192"/>
                      <a:pt x="119450" y="33264"/>
                    </a:cubicBezTo>
                    <a:lnTo>
                      <a:pt x="119450" y="75601"/>
                    </a:lnTo>
                    <a:lnTo>
                      <a:pt x="101305" y="75601"/>
                    </a:lnTo>
                    <a:lnTo>
                      <a:pt x="101305" y="34776"/>
                    </a:lnTo>
                    <a:cubicBezTo>
                      <a:pt x="101305" y="28728"/>
                      <a:pt x="99793" y="24192"/>
                      <a:pt x="96770" y="21168"/>
                    </a:cubicBezTo>
                    <a:cubicBezTo>
                      <a:pt x="93745" y="18143"/>
                      <a:pt x="89210" y="16632"/>
                      <a:pt x="84673" y="16632"/>
                    </a:cubicBezTo>
                    <a:cubicBezTo>
                      <a:pt x="80137" y="16632"/>
                      <a:pt x="75601" y="18143"/>
                      <a:pt x="72577" y="21168"/>
                    </a:cubicBezTo>
                    <a:cubicBezTo>
                      <a:pt x="69553" y="24192"/>
                      <a:pt x="68041" y="28728"/>
                      <a:pt x="68041" y="34776"/>
                    </a:cubicBezTo>
                    <a:lnTo>
                      <a:pt x="68041" y="75601"/>
                    </a:lnTo>
                    <a:lnTo>
                      <a:pt x="49896" y="75601"/>
                    </a:lnTo>
                    <a:lnTo>
                      <a:pt x="49896" y="34776"/>
                    </a:lnTo>
                    <a:cubicBezTo>
                      <a:pt x="49896" y="28728"/>
                      <a:pt x="48385" y="24192"/>
                      <a:pt x="45361" y="21168"/>
                    </a:cubicBezTo>
                    <a:cubicBezTo>
                      <a:pt x="42336" y="18143"/>
                      <a:pt x="37800" y="16632"/>
                      <a:pt x="33265" y="16632"/>
                    </a:cubicBezTo>
                    <a:cubicBezTo>
                      <a:pt x="28729" y="16632"/>
                      <a:pt x="24192" y="18143"/>
                      <a:pt x="21169" y="21168"/>
                    </a:cubicBezTo>
                    <a:cubicBezTo>
                      <a:pt x="18144" y="24192"/>
                      <a:pt x="16632" y="28728"/>
                      <a:pt x="16632" y="34776"/>
                    </a:cubicBezTo>
                    <a:lnTo>
                      <a:pt x="16632" y="75601"/>
                    </a:lnTo>
                    <a:lnTo>
                      <a:pt x="0" y="75601"/>
                    </a:lnTo>
                    <a:lnTo>
                      <a:pt x="0" y="3023"/>
                    </a:lnTo>
                    <a:lnTo>
                      <a:pt x="18144" y="3023"/>
                    </a:lnTo>
                    <a:lnTo>
                      <a:pt x="18144" y="12096"/>
                    </a:lnTo>
                    <a:cubicBezTo>
                      <a:pt x="21169" y="9072"/>
                      <a:pt x="24192" y="6048"/>
                      <a:pt x="27216" y="4536"/>
                    </a:cubicBezTo>
                    <a:cubicBezTo>
                      <a:pt x="30240" y="3023"/>
                      <a:pt x="34776" y="1512"/>
                      <a:pt x="39312" y="1512"/>
                    </a:cubicBezTo>
                    <a:cubicBezTo>
                      <a:pt x="45361" y="1512"/>
                      <a:pt x="49896" y="3023"/>
                      <a:pt x="54432" y="4536"/>
                    </a:cubicBezTo>
                    <a:cubicBezTo>
                      <a:pt x="58969" y="7560"/>
                      <a:pt x="61992" y="10583"/>
                      <a:pt x="65017" y="15120"/>
                    </a:cubicBezTo>
                    <a:cubicBezTo>
                      <a:pt x="68041" y="10583"/>
                      <a:pt x="71065" y="7560"/>
                      <a:pt x="75601" y="4536"/>
                    </a:cubicBezTo>
                    <a:cubicBezTo>
                      <a:pt x="80137" y="1512"/>
                      <a:pt x="84673" y="0"/>
                      <a:pt x="90721" y="0"/>
                    </a:cubicBezTo>
                    <a:cubicBezTo>
                      <a:pt x="98281" y="3023"/>
                      <a:pt x="105841" y="6048"/>
                      <a:pt x="111890" y="1058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5" name="Forma Livre: Forma 904">
                <a:extLst>
                  <a:ext uri="{FF2B5EF4-FFF2-40B4-BE49-F238E27FC236}">
                    <a16:creationId xmlns:a16="http://schemas.microsoft.com/office/drawing/2014/main" id="{251E3FFD-3A59-8138-46B0-46C17DC63A0C}"/>
                  </a:ext>
                </a:extLst>
              </p:cNvPr>
              <p:cNvSpPr/>
              <p:nvPr/>
            </p:nvSpPr>
            <p:spPr>
              <a:xfrm>
                <a:off x="14668244" y="968719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4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3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4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3 w 72576"/>
                  <a:gd name="connsiteY21" fmla="*/ 21168 h 75600"/>
                  <a:gd name="connsiteX22" fmla="*/ 18144 w 72576"/>
                  <a:gd name="connsiteY22" fmla="*/ 33264 h 75600"/>
                  <a:gd name="connsiteX23" fmla="*/ 52921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8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8"/>
                      <a:pt x="45361" y="75601"/>
                      <a:pt x="36289" y="75601"/>
                    </a:cubicBezTo>
                    <a:cubicBezTo>
                      <a:pt x="28729" y="75601"/>
                      <a:pt x="22680" y="74088"/>
                      <a:pt x="18144" y="71064"/>
                    </a:cubicBezTo>
                    <a:cubicBezTo>
                      <a:pt x="13609" y="68041"/>
                      <a:pt x="7560" y="63504"/>
                      <a:pt x="4536" y="57457"/>
                    </a:cubicBezTo>
                    <a:cubicBezTo>
                      <a:pt x="1513" y="51408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3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4"/>
                      <a:pt x="71065" y="43848"/>
                      <a:pt x="71065" y="45361"/>
                    </a:cubicBezTo>
                    <a:close/>
                    <a:moveTo>
                      <a:pt x="52921" y="33264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3"/>
                      <a:pt x="40825" y="16632"/>
                      <a:pt x="36289" y="16632"/>
                    </a:cubicBezTo>
                    <a:cubicBezTo>
                      <a:pt x="31753" y="16632"/>
                      <a:pt x="27216" y="18143"/>
                      <a:pt x="24193" y="21168"/>
                    </a:cubicBezTo>
                    <a:cubicBezTo>
                      <a:pt x="21169" y="24192"/>
                      <a:pt x="19656" y="27216"/>
                      <a:pt x="18144" y="33264"/>
                    </a:cubicBezTo>
                    <a:lnTo>
                      <a:pt x="52921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6" name="Forma Livre: Forma 905">
                <a:extLst>
                  <a:ext uri="{FF2B5EF4-FFF2-40B4-BE49-F238E27FC236}">
                    <a16:creationId xmlns:a16="http://schemas.microsoft.com/office/drawing/2014/main" id="{28AA9E4F-7B0A-3F30-6D04-70DF6B80A7CB}"/>
                  </a:ext>
                </a:extLst>
              </p:cNvPr>
              <p:cNvSpPr/>
              <p:nvPr/>
            </p:nvSpPr>
            <p:spPr>
              <a:xfrm>
                <a:off x="14752917" y="9688703"/>
                <a:ext cx="69552" cy="74089"/>
              </a:xfrm>
              <a:custGeom>
                <a:avLst/>
                <a:gdLst>
                  <a:gd name="connsiteX0" fmla="*/ 61992 w 69552"/>
                  <a:gd name="connsiteY0" fmla="*/ 9072 h 74089"/>
                  <a:gd name="connsiteX1" fmla="*/ 69553 w 69552"/>
                  <a:gd name="connsiteY1" fmla="*/ 31752 h 74089"/>
                  <a:gd name="connsiteX2" fmla="*/ 69553 w 69552"/>
                  <a:gd name="connsiteY2" fmla="*/ 74089 h 74089"/>
                  <a:gd name="connsiteX3" fmla="*/ 51408 w 69552"/>
                  <a:gd name="connsiteY3" fmla="*/ 74089 h 74089"/>
                  <a:gd name="connsiteX4" fmla="*/ 51408 w 69552"/>
                  <a:gd name="connsiteY4" fmla="*/ 33265 h 74089"/>
                  <a:gd name="connsiteX5" fmla="*/ 46872 w 69552"/>
                  <a:gd name="connsiteY5" fmla="*/ 19656 h 74089"/>
                  <a:gd name="connsiteX6" fmla="*/ 34776 w 69552"/>
                  <a:gd name="connsiteY6" fmla="*/ 15120 h 74089"/>
                  <a:gd name="connsiteX7" fmla="*/ 22680 w 69552"/>
                  <a:gd name="connsiteY7" fmla="*/ 19656 h 74089"/>
                  <a:gd name="connsiteX8" fmla="*/ 18143 w 69552"/>
                  <a:gd name="connsiteY8" fmla="*/ 33265 h 74089"/>
                  <a:gd name="connsiteX9" fmla="*/ 18143 w 69552"/>
                  <a:gd name="connsiteY9" fmla="*/ 74089 h 74089"/>
                  <a:gd name="connsiteX10" fmla="*/ 0 w 69552"/>
                  <a:gd name="connsiteY10" fmla="*/ 74089 h 74089"/>
                  <a:gd name="connsiteX11" fmla="*/ 0 w 69552"/>
                  <a:gd name="connsiteY11" fmla="*/ 1512 h 74089"/>
                  <a:gd name="connsiteX12" fmla="*/ 18143 w 69552"/>
                  <a:gd name="connsiteY12" fmla="*/ 1512 h 74089"/>
                  <a:gd name="connsiteX13" fmla="*/ 18143 w 69552"/>
                  <a:gd name="connsiteY13" fmla="*/ 10584 h 74089"/>
                  <a:gd name="connsiteX14" fmla="*/ 27216 w 69552"/>
                  <a:gd name="connsiteY14" fmla="*/ 3024 h 74089"/>
                  <a:gd name="connsiteX15" fmla="*/ 39312 w 69552"/>
                  <a:gd name="connsiteY15" fmla="*/ 0 h 74089"/>
                  <a:gd name="connsiteX16" fmla="*/ 61992 w 69552"/>
                  <a:gd name="connsiteY16" fmla="*/ 907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9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5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5944" y="4536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7" name="Forma Livre: Forma 906">
                <a:extLst>
                  <a:ext uri="{FF2B5EF4-FFF2-40B4-BE49-F238E27FC236}">
                    <a16:creationId xmlns:a16="http://schemas.microsoft.com/office/drawing/2014/main" id="{FCC0709E-8F82-9109-6A26-B69CC621C2A7}"/>
                  </a:ext>
                </a:extLst>
              </p:cNvPr>
              <p:cNvSpPr/>
              <p:nvPr/>
            </p:nvSpPr>
            <p:spPr>
              <a:xfrm>
                <a:off x="14834566" y="9672071"/>
                <a:ext cx="43848" cy="90721"/>
              </a:xfrm>
              <a:custGeom>
                <a:avLst/>
                <a:gdLst>
                  <a:gd name="connsiteX0" fmla="*/ 27216 w 43848"/>
                  <a:gd name="connsiteY0" fmla="*/ 33264 h 90721"/>
                  <a:gd name="connsiteX1" fmla="*/ 27216 w 43848"/>
                  <a:gd name="connsiteY1" fmla="*/ 68041 h 90721"/>
                  <a:gd name="connsiteX2" fmla="*/ 28729 w 43848"/>
                  <a:gd name="connsiteY2" fmla="*/ 74088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3 w 43848"/>
                  <a:gd name="connsiteY11" fmla="*/ 18143 h 90721"/>
                  <a:gd name="connsiteX12" fmla="*/ 9073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3 h 90721"/>
                  <a:gd name="connsiteX15" fmla="*/ 43849 w 43848"/>
                  <a:gd name="connsiteY15" fmla="*/ 18143 h 90721"/>
                  <a:gd name="connsiteX16" fmla="*/ 43849 w 43848"/>
                  <a:gd name="connsiteY16" fmla="*/ 33264 h 90721"/>
                  <a:gd name="connsiteX17" fmla="*/ 27216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4"/>
                    </a:moveTo>
                    <a:lnTo>
                      <a:pt x="27216" y="68041"/>
                    </a:lnTo>
                    <a:cubicBezTo>
                      <a:pt x="27216" y="71064"/>
                      <a:pt x="27216" y="72577"/>
                      <a:pt x="28729" y="74088"/>
                    </a:cubicBezTo>
                    <a:cubicBezTo>
                      <a:pt x="30240" y="75601"/>
                      <a:pt x="31753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3" y="18143"/>
                    </a:lnTo>
                    <a:lnTo>
                      <a:pt x="9073" y="0"/>
                    </a:lnTo>
                    <a:lnTo>
                      <a:pt x="27216" y="0"/>
                    </a:lnTo>
                    <a:lnTo>
                      <a:pt x="27216" y="18143"/>
                    </a:lnTo>
                    <a:lnTo>
                      <a:pt x="43849" y="18143"/>
                    </a:lnTo>
                    <a:lnTo>
                      <a:pt x="43849" y="33264"/>
                    </a:lnTo>
                    <a:lnTo>
                      <a:pt x="27216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8" name="Forma Livre: Forma 907">
                <a:extLst>
                  <a:ext uri="{FF2B5EF4-FFF2-40B4-BE49-F238E27FC236}">
                    <a16:creationId xmlns:a16="http://schemas.microsoft.com/office/drawing/2014/main" id="{B4CC2400-FB61-F88E-6619-42095031B168}"/>
                  </a:ext>
                </a:extLst>
              </p:cNvPr>
              <p:cNvSpPr/>
              <p:nvPr/>
            </p:nvSpPr>
            <p:spPr>
              <a:xfrm>
                <a:off x="14917727" y="9688703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9 h 75600"/>
                  <a:gd name="connsiteX17" fmla="*/ 37800 w 75600"/>
                  <a:gd name="connsiteY17" fmla="*/ 15120 h 75600"/>
                  <a:gd name="connsiteX18" fmla="*/ 24193 w 75600"/>
                  <a:gd name="connsiteY18" fmla="*/ 21169 h 75600"/>
                  <a:gd name="connsiteX19" fmla="*/ 18144 w 75600"/>
                  <a:gd name="connsiteY19" fmla="*/ 37800 h 75600"/>
                  <a:gd name="connsiteX20" fmla="*/ 22680 w 75600"/>
                  <a:gd name="connsiteY20" fmla="*/ 54432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6" y="55945"/>
                      <a:pt x="51409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0240"/>
                      <a:pt x="55945" y="25705"/>
                      <a:pt x="51409" y="21169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2"/>
                      <a:pt x="24193" y="21169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09" name="Forma Livre: Forma 908">
                <a:extLst>
                  <a:ext uri="{FF2B5EF4-FFF2-40B4-BE49-F238E27FC236}">
                    <a16:creationId xmlns:a16="http://schemas.microsoft.com/office/drawing/2014/main" id="{31B3A7CA-EF2C-3F68-1AA2-1E48109E2CF3}"/>
                  </a:ext>
                </a:extLst>
              </p:cNvPr>
              <p:cNvSpPr/>
              <p:nvPr/>
            </p:nvSpPr>
            <p:spPr>
              <a:xfrm>
                <a:off x="15002401" y="9661486"/>
                <a:ext cx="37800" cy="101305"/>
              </a:xfrm>
              <a:custGeom>
                <a:avLst/>
                <a:gdLst>
                  <a:gd name="connsiteX0" fmla="*/ 37800 w 37800"/>
                  <a:gd name="connsiteY0" fmla="*/ 43848 h 101305"/>
                  <a:gd name="connsiteX1" fmla="*/ 25704 w 37800"/>
                  <a:gd name="connsiteY1" fmla="*/ 43848 h 101305"/>
                  <a:gd name="connsiteX2" fmla="*/ 25704 w 37800"/>
                  <a:gd name="connsiteY2" fmla="*/ 101305 h 101305"/>
                  <a:gd name="connsiteX3" fmla="*/ 7560 w 37800"/>
                  <a:gd name="connsiteY3" fmla="*/ 101305 h 101305"/>
                  <a:gd name="connsiteX4" fmla="*/ 7560 w 37800"/>
                  <a:gd name="connsiteY4" fmla="*/ 43848 h 101305"/>
                  <a:gd name="connsiteX5" fmla="*/ 0 w 37800"/>
                  <a:gd name="connsiteY5" fmla="*/ 43848 h 101305"/>
                  <a:gd name="connsiteX6" fmla="*/ 0 w 37800"/>
                  <a:gd name="connsiteY6" fmla="*/ 28728 h 101305"/>
                  <a:gd name="connsiteX7" fmla="*/ 7560 w 37800"/>
                  <a:gd name="connsiteY7" fmla="*/ 28728 h 101305"/>
                  <a:gd name="connsiteX8" fmla="*/ 7560 w 37800"/>
                  <a:gd name="connsiteY8" fmla="*/ 25705 h 101305"/>
                  <a:gd name="connsiteX9" fmla="*/ 15120 w 37800"/>
                  <a:gd name="connsiteY9" fmla="*/ 6048 h 101305"/>
                  <a:gd name="connsiteX10" fmla="*/ 37800 w 37800"/>
                  <a:gd name="connsiteY10" fmla="*/ 0 h 101305"/>
                  <a:gd name="connsiteX11" fmla="*/ 37800 w 37800"/>
                  <a:gd name="connsiteY11" fmla="*/ 15120 h 101305"/>
                  <a:gd name="connsiteX12" fmla="*/ 28728 w 37800"/>
                  <a:gd name="connsiteY12" fmla="*/ 16632 h 101305"/>
                  <a:gd name="connsiteX13" fmla="*/ 25704 w 37800"/>
                  <a:gd name="connsiteY13" fmla="*/ 25705 h 101305"/>
                  <a:gd name="connsiteX14" fmla="*/ 25704 w 37800"/>
                  <a:gd name="connsiteY14" fmla="*/ 28728 h 101305"/>
                  <a:gd name="connsiteX15" fmla="*/ 37800 w 37800"/>
                  <a:gd name="connsiteY15" fmla="*/ 28728 h 101305"/>
                  <a:gd name="connsiteX16" fmla="*/ 37800 w 37800"/>
                  <a:gd name="connsiteY16" fmla="*/ 43848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800" h="101305">
                    <a:moveTo>
                      <a:pt x="37800" y="43848"/>
                    </a:moveTo>
                    <a:lnTo>
                      <a:pt x="25704" y="43848"/>
                    </a:lnTo>
                    <a:lnTo>
                      <a:pt x="25704" y="101305"/>
                    </a:lnTo>
                    <a:lnTo>
                      <a:pt x="7560" y="101305"/>
                    </a:lnTo>
                    <a:lnTo>
                      <a:pt x="7560" y="43848"/>
                    </a:lnTo>
                    <a:lnTo>
                      <a:pt x="0" y="43848"/>
                    </a:lnTo>
                    <a:lnTo>
                      <a:pt x="0" y="28728"/>
                    </a:lnTo>
                    <a:lnTo>
                      <a:pt x="7560" y="28728"/>
                    </a:lnTo>
                    <a:lnTo>
                      <a:pt x="7560" y="25705"/>
                    </a:lnTo>
                    <a:cubicBezTo>
                      <a:pt x="7560" y="16632"/>
                      <a:pt x="10583" y="10584"/>
                      <a:pt x="15120" y="6048"/>
                    </a:cubicBezTo>
                    <a:cubicBezTo>
                      <a:pt x="19656" y="1512"/>
                      <a:pt x="27216" y="0"/>
                      <a:pt x="37800" y="0"/>
                    </a:cubicBezTo>
                    <a:lnTo>
                      <a:pt x="37800" y="15120"/>
                    </a:lnTo>
                    <a:cubicBezTo>
                      <a:pt x="33264" y="15120"/>
                      <a:pt x="30240" y="15120"/>
                      <a:pt x="28728" y="16632"/>
                    </a:cubicBezTo>
                    <a:cubicBezTo>
                      <a:pt x="27216" y="18144"/>
                      <a:pt x="25704" y="21168"/>
                      <a:pt x="25704" y="25705"/>
                    </a:cubicBezTo>
                    <a:lnTo>
                      <a:pt x="25704" y="28728"/>
                    </a:lnTo>
                    <a:lnTo>
                      <a:pt x="37800" y="28728"/>
                    </a:lnTo>
                    <a:lnTo>
                      <a:pt x="37800" y="43848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0" name="Forma Livre: Forma 909">
                <a:extLst>
                  <a:ext uri="{FF2B5EF4-FFF2-40B4-BE49-F238E27FC236}">
                    <a16:creationId xmlns:a16="http://schemas.microsoft.com/office/drawing/2014/main" id="{89DC8D46-F0E6-99FA-E860-AC2878538CFF}"/>
                  </a:ext>
                </a:extLst>
              </p:cNvPr>
              <p:cNvSpPr/>
              <p:nvPr/>
            </p:nvSpPr>
            <p:spPr>
              <a:xfrm>
                <a:off x="14184398" y="9847465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6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2 h 74715"/>
                  <a:gd name="connsiteX6" fmla="*/ 39313 w 61993"/>
                  <a:gd name="connsiteY6" fmla="*/ 60481 h 74715"/>
                  <a:gd name="connsiteX7" fmla="*/ 42336 w 61993"/>
                  <a:gd name="connsiteY7" fmla="*/ 54432 h 74715"/>
                  <a:gd name="connsiteX8" fmla="*/ 39313 w 61993"/>
                  <a:gd name="connsiteY8" fmla="*/ 48385 h 74715"/>
                  <a:gd name="connsiteX9" fmla="*/ 27216 w 61993"/>
                  <a:gd name="connsiteY9" fmla="*/ 43849 h 74715"/>
                  <a:gd name="connsiteX10" fmla="*/ 13609 w 61993"/>
                  <a:gd name="connsiteY10" fmla="*/ 39312 h 74715"/>
                  <a:gd name="connsiteX11" fmla="*/ 4536 w 61993"/>
                  <a:gd name="connsiteY11" fmla="*/ 33265 h 74715"/>
                  <a:gd name="connsiteX12" fmla="*/ 1513 w 61993"/>
                  <a:gd name="connsiteY12" fmla="*/ 21169 h 74715"/>
                  <a:gd name="connsiteX13" fmla="*/ 4536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6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9 h 74715"/>
                  <a:gd name="connsiteX21" fmla="*/ 22680 w 61993"/>
                  <a:gd name="connsiteY21" fmla="*/ 15120 h 74715"/>
                  <a:gd name="connsiteX22" fmla="*/ 19656 w 61993"/>
                  <a:gd name="connsiteY22" fmla="*/ 19656 h 74715"/>
                  <a:gd name="connsiteX23" fmla="*/ 22680 w 61993"/>
                  <a:gd name="connsiteY23" fmla="*/ 25705 h 74715"/>
                  <a:gd name="connsiteX24" fmla="*/ 34776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5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5"/>
                      <a:pt x="22680" y="58969"/>
                    </a:cubicBezTo>
                    <a:cubicBezTo>
                      <a:pt x="25705" y="61992"/>
                      <a:pt x="28729" y="61992"/>
                      <a:pt x="31753" y="61992"/>
                    </a:cubicBezTo>
                    <a:cubicBezTo>
                      <a:pt x="34776" y="61992"/>
                      <a:pt x="37800" y="61992"/>
                      <a:pt x="39313" y="60481"/>
                    </a:cubicBezTo>
                    <a:cubicBezTo>
                      <a:pt x="40825" y="58969"/>
                      <a:pt x="42336" y="57457"/>
                      <a:pt x="42336" y="54432"/>
                    </a:cubicBezTo>
                    <a:cubicBezTo>
                      <a:pt x="42336" y="51409"/>
                      <a:pt x="40825" y="49896"/>
                      <a:pt x="39313" y="48385"/>
                    </a:cubicBezTo>
                    <a:cubicBezTo>
                      <a:pt x="36289" y="46872"/>
                      <a:pt x="33265" y="45361"/>
                      <a:pt x="27216" y="43849"/>
                    </a:cubicBezTo>
                    <a:cubicBezTo>
                      <a:pt x="21169" y="42336"/>
                      <a:pt x="16633" y="40825"/>
                      <a:pt x="13609" y="39312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3" y="30240"/>
                      <a:pt x="1513" y="27216"/>
                      <a:pt x="1513" y="21169"/>
                    </a:cubicBezTo>
                    <a:cubicBezTo>
                      <a:pt x="1513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6"/>
                      <a:pt x="39313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3" y="13609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3" y="27216"/>
                      <a:pt x="28729" y="28729"/>
                      <a:pt x="34776" y="30240"/>
                    </a:cubicBezTo>
                    <a:cubicBezTo>
                      <a:pt x="39313" y="31752"/>
                      <a:pt x="43849" y="33265"/>
                      <a:pt x="48385" y="34776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1" name="Forma Livre: Forma 910">
                <a:extLst>
                  <a:ext uri="{FF2B5EF4-FFF2-40B4-BE49-F238E27FC236}">
                    <a16:creationId xmlns:a16="http://schemas.microsoft.com/office/drawing/2014/main" id="{D6A7D1FA-9055-1B8B-F8EB-4C48952D213D}"/>
                  </a:ext>
                </a:extLst>
              </p:cNvPr>
              <p:cNvSpPr/>
              <p:nvPr/>
            </p:nvSpPr>
            <p:spPr>
              <a:xfrm>
                <a:off x="14255463" y="984746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5361 w 75600"/>
                  <a:gd name="connsiteY13" fmla="*/ 55945 h 75600"/>
                  <a:gd name="connsiteX14" fmla="*/ 52921 w 75600"/>
                  <a:gd name="connsiteY14" fmla="*/ 48385 h 75600"/>
                  <a:gd name="connsiteX15" fmla="*/ 55945 w 75600"/>
                  <a:gd name="connsiteY15" fmla="*/ 36289 h 75600"/>
                  <a:gd name="connsiteX16" fmla="*/ 49896 w 75600"/>
                  <a:gd name="connsiteY16" fmla="*/ 19656 h 75600"/>
                  <a:gd name="connsiteX17" fmla="*/ 36289 w 75600"/>
                  <a:gd name="connsiteY17" fmla="*/ 13609 h 75600"/>
                  <a:gd name="connsiteX18" fmla="*/ 22680 w 75600"/>
                  <a:gd name="connsiteY18" fmla="*/ 19656 h 75600"/>
                  <a:gd name="connsiteX19" fmla="*/ 16632 w 75600"/>
                  <a:gd name="connsiteY19" fmla="*/ 36289 h 75600"/>
                  <a:gd name="connsiteX20" fmla="*/ 21169 w 75600"/>
                  <a:gd name="connsiteY20" fmla="*/ 52921 h 75600"/>
                  <a:gd name="connsiteX21" fmla="*/ 34776 w 75600"/>
                  <a:gd name="connsiteY21" fmla="*/ 58969 h 75600"/>
                  <a:gd name="connsiteX22" fmla="*/ 45361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lose/>
                    <a:moveTo>
                      <a:pt x="45361" y="55945"/>
                    </a:moveTo>
                    <a:cubicBezTo>
                      <a:pt x="48385" y="54432"/>
                      <a:pt x="49896" y="51409"/>
                      <a:pt x="52921" y="48385"/>
                    </a:cubicBezTo>
                    <a:cubicBezTo>
                      <a:pt x="54432" y="45361"/>
                      <a:pt x="55945" y="40825"/>
                      <a:pt x="55945" y="36289"/>
                    </a:cubicBezTo>
                    <a:cubicBezTo>
                      <a:pt x="55945" y="28729"/>
                      <a:pt x="54432" y="24192"/>
                      <a:pt x="49896" y="19656"/>
                    </a:cubicBezTo>
                    <a:cubicBezTo>
                      <a:pt x="46872" y="16632"/>
                      <a:pt x="42336" y="13609"/>
                      <a:pt x="36289" y="13609"/>
                    </a:cubicBezTo>
                    <a:cubicBezTo>
                      <a:pt x="30240" y="13609"/>
                      <a:pt x="27216" y="15120"/>
                      <a:pt x="22680" y="19656"/>
                    </a:cubicBezTo>
                    <a:cubicBezTo>
                      <a:pt x="19656" y="22680"/>
                      <a:pt x="16632" y="28729"/>
                      <a:pt x="16632" y="36289"/>
                    </a:cubicBezTo>
                    <a:cubicBezTo>
                      <a:pt x="16632" y="43849"/>
                      <a:pt x="18144" y="48385"/>
                      <a:pt x="21169" y="52921"/>
                    </a:cubicBezTo>
                    <a:cubicBezTo>
                      <a:pt x="24192" y="55945"/>
                      <a:pt x="28729" y="58969"/>
                      <a:pt x="34776" y="58969"/>
                    </a:cubicBezTo>
                    <a:cubicBezTo>
                      <a:pt x="39312" y="58969"/>
                      <a:pt x="42336" y="58969"/>
                      <a:pt x="45361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2" name="Forma Livre: Forma 911">
                <a:extLst>
                  <a:ext uri="{FF2B5EF4-FFF2-40B4-BE49-F238E27FC236}">
                    <a16:creationId xmlns:a16="http://schemas.microsoft.com/office/drawing/2014/main" id="{751C2311-0B9B-636A-B0A9-C69FA5D39706}"/>
                  </a:ext>
                </a:extLst>
              </p:cNvPr>
              <p:cNvSpPr/>
              <p:nvPr/>
            </p:nvSpPr>
            <p:spPr>
              <a:xfrm>
                <a:off x="14343160" y="9824784"/>
                <a:ext cx="18144" cy="96769"/>
              </a:xfrm>
              <a:custGeom>
                <a:avLst/>
                <a:gdLst>
                  <a:gd name="connsiteX0" fmla="*/ 18144 w 18144"/>
                  <a:gd name="connsiteY0" fmla="*/ 0 h 96769"/>
                  <a:gd name="connsiteX1" fmla="*/ 18144 w 18144"/>
                  <a:gd name="connsiteY1" fmla="*/ 96770 h 96769"/>
                  <a:gd name="connsiteX2" fmla="*/ 0 w 18144"/>
                  <a:gd name="connsiteY2" fmla="*/ 96770 h 96769"/>
                  <a:gd name="connsiteX3" fmla="*/ 0 w 18144"/>
                  <a:gd name="connsiteY3" fmla="*/ 0 h 96769"/>
                  <a:gd name="connsiteX4" fmla="*/ 18144 w 18144"/>
                  <a:gd name="connsiteY4" fmla="*/ 0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4" h="96769">
                    <a:moveTo>
                      <a:pt x="18144" y="0"/>
                    </a:moveTo>
                    <a:lnTo>
                      <a:pt x="18144" y="96770"/>
                    </a:lnTo>
                    <a:lnTo>
                      <a:pt x="0" y="96770"/>
                    </a:lnTo>
                    <a:lnTo>
                      <a:pt x="0" y="0"/>
                    </a:lnTo>
                    <a:lnTo>
                      <a:pt x="181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3" name="Forma Livre: Forma 912">
                <a:extLst>
                  <a:ext uri="{FF2B5EF4-FFF2-40B4-BE49-F238E27FC236}">
                    <a16:creationId xmlns:a16="http://schemas.microsoft.com/office/drawing/2014/main" id="{49AE7310-026C-B762-67B3-E4721D7E2285}"/>
                  </a:ext>
                </a:extLst>
              </p:cNvPr>
              <p:cNvSpPr/>
              <p:nvPr/>
            </p:nvSpPr>
            <p:spPr>
              <a:xfrm>
                <a:off x="14375831" y="9823273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5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4 h 98281"/>
                  <a:gd name="connsiteX10" fmla="*/ 47465 w 74682"/>
                  <a:gd name="connsiteY10" fmla="*/ 95257 h 98281"/>
                  <a:gd name="connsiteX11" fmla="*/ 33858 w 74682"/>
                  <a:gd name="connsiteY11" fmla="*/ 98281 h 98281"/>
                  <a:gd name="connsiteX12" fmla="*/ 17225 w 74682"/>
                  <a:gd name="connsiteY12" fmla="*/ 93744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2 h 98281"/>
                  <a:gd name="connsiteX19" fmla="*/ 27809 w 74682"/>
                  <a:gd name="connsiteY19" fmla="*/ 42336 h 98281"/>
                  <a:gd name="connsiteX20" fmla="*/ 20249 w 74682"/>
                  <a:gd name="connsiteY20" fmla="*/ 49896 h 98281"/>
                  <a:gd name="connsiteX21" fmla="*/ 17225 w 74682"/>
                  <a:gd name="connsiteY21" fmla="*/ 61992 h 98281"/>
                  <a:gd name="connsiteX22" fmla="*/ 20249 w 74682"/>
                  <a:gd name="connsiteY22" fmla="*/ 74088 h 98281"/>
                  <a:gd name="connsiteX23" fmla="*/ 27809 w 74682"/>
                  <a:gd name="connsiteY23" fmla="*/ 81648 h 98281"/>
                  <a:gd name="connsiteX24" fmla="*/ 36882 w 74682"/>
                  <a:gd name="connsiteY24" fmla="*/ 84673 h 98281"/>
                  <a:gd name="connsiteX25" fmla="*/ 45954 w 74682"/>
                  <a:gd name="connsiteY25" fmla="*/ 81648 h 98281"/>
                  <a:gd name="connsiteX26" fmla="*/ 53514 w 74682"/>
                  <a:gd name="connsiteY26" fmla="*/ 74088 h 98281"/>
                  <a:gd name="connsiteX27" fmla="*/ 56538 w 74682"/>
                  <a:gd name="connsiteY27" fmla="*/ 61992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4"/>
                      <a:pt x="26298" y="24192"/>
                      <a:pt x="32345" y="24192"/>
                    </a:cubicBezTo>
                    <a:cubicBezTo>
                      <a:pt x="36882" y="24192"/>
                      <a:pt x="41418" y="25704"/>
                      <a:pt x="45954" y="27216"/>
                    </a:cubicBezTo>
                    <a:cubicBezTo>
                      <a:pt x="50489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4"/>
                    </a:lnTo>
                    <a:cubicBezTo>
                      <a:pt x="53514" y="89209"/>
                      <a:pt x="50489" y="92233"/>
                      <a:pt x="47465" y="95257"/>
                    </a:cubicBezTo>
                    <a:cubicBezTo>
                      <a:pt x="42929" y="96769"/>
                      <a:pt x="38393" y="98281"/>
                      <a:pt x="33858" y="98281"/>
                    </a:cubicBezTo>
                    <a:cubicBezTo>
                      <a:pt x="27809" y="98281"/>
                      <a:pt x="21762" y="96769"/>
                      <a:pt x="17225" y="93744"/>
                    </a:cubicBezTo>
                    <a:cubicBezTo>
                      <a:pt x="12689" y="90721"/>
                      <a:pt x="8153" y="86184"/>
                      <a:pt x="5129" y="80137"/>
                    </a:cubicBezTo>
                    <a:cubicBezTo>
                      <a:pt x="2105" y="74088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2"/>
                      <a:pt x="48978" y="43848"/>
                      <a:pt x="45954" y="42336"/>
                    </a:cubicBezTo>
                    <a:cubicBezTo>
                      <a:pt x="42929" y="40824"/>
                      <a:pt x="39905" y="39312"/>
                      <a:pt x="36882" y="39312"/>
                    </a:cubicBezTo>
                    <a:cubicBezTo>
                      <a:pt x="33858" y="39312"/>
                      <a:pt x="30833" y="40824"/>
                      <a:pt x="27809" y="42336"/>
                    </a:cubicBezTo>
                    <a:cubicBezTo>
                      <a:pt x="24785" y="43848"/>
                      <a:pt x="23273" y="46872"/>
                      <a:pt x="20249" y="49896"/>
                    </a:cubicBezTo>
                    <a:cubicBezTo>
                      <a:pt x="18737" y="52921"/>
                      <a:pt x="17225" y="57457"/>
                      <a:pt x="17225" y="61992"/>
                    </a:cubicBezTo>
                    <a:cubicBezTo>
                      <a:pt x="17225" y="66528"/>
                      <a:pt x="18737" y="69553"/>
                      <a:pt x="20249" y="74088"/>
                    </a:cubicBezTo>
                    <a:cubicBezTo>
                      <a:pt x="21762" y="77113"/>
                      <a:pt x="24785" y="80137"/>
                      <a:pt x="27809" y="81648"/>
                    </a:cubicBezTo>
                    <a:cubicBezTo>
                      <a:pt x="30833" y="83161"/>
                      <a:pt x="33858" y="84673"/>
                      <a:pt x="36882" y="84673"/>
                    </a:cubicBezTo>
                    <a:cubicBezTo>
                      <a:pt x="39905" y="84673"/>
                      <a:pt x="42929" y="83161"/>
                      <a:pt x="45954" y="81648"/>
                    </a:cubicBezTo>
                    <a:cubicBezTo>
                      <a:pt x="48978" y="80137"/>
                      <a:pt x="52002" y="77113"/>
                      <a:pt x="53514" y="74088"/>
                    </a:cubicBezTo>
                    <a:cubicBezTo>
                      <a:pt x="55025" y="71064"/>
                      <a:pt x="56538" y="66528"/>
                      <a:pt x="56538" y="61992"/>
                    </a:cubicBezTo>
                    <a:cubicBezTo>
                      <a:pt x="56538" y="57457"/>
                      <a:pt x="56538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4" name="Forma Livre: Forma 913">
                <a:extLst>
                  <a:ext uri="{FF2B5EF4-FFF2-40B4-BE49-F238E27FC236}">
                    <a16:creationId xmlns:a16="http://schemas.microsoft.com/office/drawing/2014/main" id="{E1822D77-1FCC-3C8C-E9A1-B52BEF9F3E14}"/>
                  </a:ext>
                </a:extLst>
              </p:cNvPr>
              <p:cNvSpPr/>
              <p:nvPr/>
            </p:nvSpPr>
            <p:spPr>
              <a:xfrm>
                <a:off x="14500410" y="9847465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5 w 75600"/>
                  <a:gd name="connsiteY3" fmla="*/ 18144 h 110377"/>
                  <a:gd name="connsiteX4" fmla="*/ 75601 w 75600"/>
                  <a:gd name="connsiteY4" fmla="*/ 37800 h 110377"/>
                  <a:gd name="connsiteX5" fmla="*/ 71065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4 w 75600"/>
                  <a:gd name="connsiteY9" fmla="*/ 65017 h 110377"/>
                  <a:gd name="connsiteX10" fmla="*/ 18144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4 w 75600"/>
                  <a:gd name="connsiteY13" fmla="*/ 3024 h 110377"/>
                  <a:gd name="connsiteX14" fmla="*/ 18144 w 75600"/>
                  <a:gd name="connsiteY14" fmla="*/ 13609 h 110377"/>
                  <a:gd name="connsiteX15" fmla="*/ 28728 w 75600"/>
                  <a:gd name="connsiteY15" fmla="*/ 3024 h 110377"/>
                  <a:gd name="connsiteX16" fmla="*/ 54432 w 75600"/>
                  <a:gd name="connsiteY16" fmla="*/ 25705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5 h 110377"/>
                  <a:gd name="connsiteX21" fmla="*/ 18144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6 h 110377"/>
                  <a:gd name="connsiteX27" fmla="*/ 57457 w 75600"/>
                  <a:gd name="connsiteY27" fmla="*/ 37800 h 110377"/>
                  <a:gd name="connsiteX28" fmla="*/ 54432 w 75600"/>
                  <a:gd name="connsiteY28" fmla="*/ 25705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5" y="1512"/>
                      <a:pt x="37800" y="0"/>
                      <a:pt x="42336" y="0"/>
                    </a:cubicBezTo>
                    <a:cubicBezTo>
                      <a:pt x="48385" y="0"/>
                      <a:pt x="54432" y="1512"/>
                      <a:pt x="58968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5" y="57457"/>
                    </a:cubicBezTo>
                    <a:cubicBezTo>
                      <a:pt x="68041" y="63505"/>
                      <a:pt x="63505" y="68041"/>
                      <a:pt x="58968" y="71065"/>
                    </a:cubicBezTo>
                    <a:cubicBezTo>
                      <a:pt x="54432" y="74089"/>
                      <a:pt x="48385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4" y="65017"/>
                    </a:cubicBezTo>
                    <a:lnTo>
                      <a:pt x="18144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3609"/>
                    </a:lnTo>
                    <a:cubicBezTo>
                      <a:pt x="21168" y="7560"/>
                      <a:pt x="24192" y="6048"/>
                      <a:pt x="28728" y="3024"/>
                    </a:cubicBezTo>
                    <a:close/>
                    <a:moveTo>
                      <a:pt x="54432" y="25705"/>
                    </a:moveTo>
                    <a:cubicBezTo>
                      <a:pt x="52921" y="22680"/>
                      <a:pt x="49896" y="19656"/>
                      <a:pt x="46872" y="18144"/>
                    </a:cubicBezTo>
                    <a:cubicBezTo>
                      <a:pt x="43848" y="16632"/>
                      <a:pt x="40825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5" y="19656"/>
                      <a:pt x="22680" y="22680"/>
                      <a:pt x="21168" y="25705"/>
                    </a:cubicBezTo>
                    <a:cubicBezTo>
                      <a:pt x="19656" y="28729"/>
                      <a:pt x="18144" y="33265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5" y="55945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5" y="60481"/>
                      <a:pt x="43848" y="58969"/>
                      <a:pt x="46872" y="57457"/>
                    </a:cubicBezTo>
                    <a:cubicBezTo>
                      <a:pt x="49896" y="55945"/>
                      <a:pt x="52921" y="52921"/>
                      <a:pt x="54432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3265"/>
                      <a:pt x="55945" y="28729"/>
                      <a:pt x="54432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5" name="Forma Livre: Forma 914">
                <a:extLst>
                  <a:ext uri="{FF2B5EF4-FFF2-40B4-BE49-F238E27FC236}">
                    <a16:creationId xmlns:a16="http://schemas.microsoft.com/office/drawing/2014/main" id="{7CC1289E-4346-D640-BD76-A5454F708C09}"/>
                  </a:ext>
                </a:extLst>
              </p:cNvPr>
              <p:cNvSpPr/>
              <p:nvPr/>
            </p:nvSpPr>
            <p:spPr>
              <a:xfrm>
                <a:off x="14589619" y="9847465"/>
                <a:ext cx="40824" cy="74089"/>
              </a:xfrm>
              <a:custGeom>
                <a:avLst/>
                <a:gdLst>
                  <a:gd name="connsiteX0" fmla="*/ 27217 w 40824"/>
                  <a:gd name="connsiteY0" fmla="*/ 3024 h 74089"/>
                  <a:gd name="connsiteX1" fmla="*/ 40825 w 40824"/>
                  <a:gd name="connsiteY1" fmla="*/ 0 h 74089"/>
                  <a:gd name="connsiteX2" fmla="*/ 40825 w 40824"/>
                  <a:gd name="connsiteY2" fmla="*/ 19656 h 74089"/>
                  <a:gd name="connsiteX3" fmla="*/ 36289 w 40824"/>
                  <a:gd name="connsiteY3" fmla="*/ 19656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7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7" y="3024"/>
                    </a:moveTo>
                    <a:cubicBezTo>
                      <a:pt x="31753" y="1512"/>
                      <a:pt x="34777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9"/>
                      <a:pt x="22680" y="24192"/>
                    </a:cubicBezTo>
                    <a:cubicBezTo>
                      <a:pt x="19657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9072"/>
                      <a:pt x="24193" y="6048"/>
                      <a:pt x="27217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6" name="Forma Livre: Forma 915">
                <a:extLst>
                  <a:ext uri="{FF2B5EF4-FFF2-40B4-BE49-F238E27FC236}">
                    <a16:creationId xmlns:a16="http://schemas.microsoft.com/office/drawing/2014/main" id="{2BA340F0-FA51-8CFE-621D-8C715542EFCA}"/>
                  </a:ext>
                </a:extLst>
              </p:cNvPr>
              <p:cNvSpPr/>
              <p:nvPr/>
            </p:nvSpPr>
            <p:spPr>
              <a:xfrm>
                <a:off x="14638003" y="984746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5945 h 75600"/>
                  <a:gd name="connsiteX14" fmla="*/ 54433 w 75600"/>
                  <a:gd name="connsiteY14" fmla="*/ 48385 h 75600"/>
                  <a:gd name="connsiteX15" fmla="*/ 57457 w 75600"/>
                  <a:gd name="connsiteY15" fmla="*/ 36289 h 75600"/>
                  <a:gd name="connsiteX16" fmla="*/ 51409 w 75600"/>
                  <a:gd name="connsiteY16" fmla="*/ 19656 h 75600"/>
                  <a:gd name="connsiteX17" fmla="*/ 37800 w 75600"/>
                  <a:gd name="connsiteY17" fmla="*/ 13609 h 75600"/>
                  <a:gd name="connsiteX18" fmla="*/ 24193 w 75600"/>
                  <a:gd name="connsiteY18" fmla="*/ 19656 h 75600"/>
                  <a:gd name="connsiteX19" fmla="*/ 18144 w 75600"/>
                  <a:gd name="connsiteY19" fmla="*/ 36289 h 75600"/>
                  <a:gd name="connsiteX20" fmla="*/ 22680 w 75600"/>
                  <a:gd name="connsiteY20" fmla="*/ 52921 h 75600"/>
                  <a:gd name="connsiteX21" fmla="*/ 36289 w 75600"/>
                  <a:gd name="connsiteY21" fmla="*/ 58969 h 75600"/>
                  <a:gd name="connsiteX22" fmla="*/ 46873 w 75600"/>
                  <a:gd name="connsiteY22" fmla="*/ 5594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5945"/>
                    </a:moveTo>
                    <a:cubicBezTo>
                      <a:pt x="49896" y="54432"/>
                      <a:pt x="51409" y="51409"/>
                      <a:pt x="54433" y="48385"/>
                    </a:cubicBezTo>
                    <a:cubicBezTo>
                      <a:pt x="55945" y="45361"/>
                      <a:pt x="57457" y="40825"/>
                      <a:pt x="57457" y="36289"/>
                    </a:cubicBezTo>
                    <a:cubicBezTo>
                      <a:pt x="57457" y="28729"/>
                      <a:pt x="55945" y="24192"/>
                      <a:pt x="51409" y="19656"/>
                    </a:cubicBezTo>
                    <a:cubicBezTo>
                      <a:pt x="48385" y="16632"/>
                      <a:pt x="43849" y="13609"/>
                      <a:pt x="37800" y="13609"/>
                    </a:cubicBezTo>
                    <a:cubicBezTo>
                      <a:pt x="31753" y="13609"/>
                      <a:pt x="28729" y="15120"/>
                      <a:pt x="24193" y="19656"/>
                    </a:cubicBezTo>
                    <a:cubicBezTo>
                      <a:pt x="21169" y="22680"/>
                      <a:pt x="18144" y="28729"/>
                      <a:pt x="18144" y="36289"/>
                    </a:cubicBezTo>
                    <a:cubicBezTo>
                      <a:pt x="18144" y="43849"/>
                      <a:pt x="19656" y="48385"/>
                      <a:pt x="22680" y="52921"/>
                    </a:cubicBezTo>
                    <a:cubicBezTo>
                      <a:pt x="25705" y="55945"/>
                      <a:pt x="30240" y="58969"/>
                      <a:pt x="36289" y="58969"/>
                    </a:cubicBezTo>
                    <a:cubicBezTo>
                      <a:pt x="40825" y="58969"/>
                      <a:pt x="43849" y="58969"/>
                      <a:pt x="46873" y="5594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7" name="Forma Livre: Forma 916">
                <a:extLst>
                  <a:ext uri="{FF2B5EF4-FFF2-40B4-BE49-F238E27FC236}">
                    <a16:creationId xmlns:a16="http://schemas.microsoft.com/office/drawing/2014/main" id="{C10AB488-A9CA-C606-C8BC-70B2C14FFBCB}"/>
                  </a:ext>
                </a:extLst>
              </p:cNvPr>
              <p:cNvSpPr/>
              <p:nvPr/>
            </p:nvSpPr>
            <p:spPr>
              <a:xfrm>
                <a:off x="14722084" y="9823273"/>
                <a:ext cx="74681" cy="98281"/>
              </a:xfrm>
              <a:custGeom>
                <a:avLst/>
                <a:gdLst>
                  <a:gd name="connsiteX0" fmla="*/ 3617 w 74681"/>
                  <a:gd name="connsiteY0" fmla="*/ 42336 h 98281"/>
                  <a:gd name="connsiteX1" fmla="*/ 15714 w 74681"/>
                  <a:gd name="connsiteY1" fmla="*/ 28728 h 98281"/>
                  <a:gd name="connsiteX2" fmla="*/ 32345 w 74681"/>
                  <a:gd name="connsiteY2" fmla="*/ 24192 h 98281"/>
                  <a:gd name="connsiteX3" fmla="*/ 45954 w 74681"/>
                  <a:gd name="connsiteY3" fmla="*/ 27216 h 98281"/>
                  <a:gd name="connsiteX4" fmla="*/ 56537 w 74681"/>
                  <a:gd name="connsiteY4" fmla="*/ 34776 h 98281"/>
                  <a:gd name="connsiteX5" fmla="*/ 56537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69 h 98281"/>
                  <a:gd name="connsiteX8" fmla="*/ 56537 w 74681"/>
                  <a:gd name="connsiteY8" fmla="*/ 96769 h 98281"/>
                  <a:gd name="connsiteX9" fmla="*/ 56537 w 74681"/>
                  <a:gd name="connsiteY9" fmla="*/ 86184 h 98281"/>
                  <a:gd name="connsiteX10" fmla="*/ 47466 w 74681"/>
                  <a:gd name="connsiteY10" fmla="*/ 95257 h 98281"/>
                  <a:gd name="connsiteX11" fmla="*/ 33857 w 74681"/>
                  <a:gd name="connsiteY11" fmla="*/ 98281 h 98281"/>
                  <a:gd name="connsiteX12" fmla="*/ 17225 w 74681"/>
                  <a:gd name="connsiteY12" fmla="*/ 93744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7 w 74681"/>
                  <a:gd name="connsiteY15" fmla="*/ 42336 h 98281"/>
                  <a:gd name="connsiteX16" fmla="*/ 55026 w 74681"/>
                  <a:gd name="connsiteY16" fmla="*/ 49896 h 98281"/>
                  <a:gd name="connsiteX17" fmla="*/ 47466 w 74681"/>
                  <a:gd name="connsiteY17" fmla="*/ 42336 h 98281"/>
                  <a:gd name="connsiteX18" fmla="*/ 38394 w 74681"/>
                  <a:gd name="connsiteY18" fmla="*/ 39312 h 98281"/>
                  <a:gd name="connsiteX19" fmla="*/ 29321 w 74681"/>
                  <a:gd name="connsiteY19" fmla="*/ 42336 h 98281"/>
                  <a:gd name="connsiteX20" fmla="*/ 21761 w 74681"/>
                  <a:gd name="connsiteY20" fmla="*/ 49896 h 98281"/>
                  <a:gd name="connsiteX21" fmla="*/ 18737 w 74681"/>
                  <a:gd name="connsiteY21" fmla="*/ 61992 h 98281"/>
                  <a:gd name="connsiteX22" fmla="*/ 21761 w 74681"/>
                  <a:gd name="connsiteY22" fmla="*/ 74088 h 98281"/>
                  <a:gd name="connsiteX23" fmla="*/ 29321 w 74681"/>
                  <a:gd name="connsiteY23" fmla="*/ 81648 h 98281"/>
                  <a:gd name="connsiteX24" fmla="*/ 38394 w 74681"/>
                  <a:gd name="connsiteY24" fmla="*/ 84673 h 98281"/>
                  <a:gd name="connsiteX25" fmla="*/ 47466 w 74681"/>
                  <a:gd name="connsiteY25" fmla="*/ 81648 h 98281"/>
                  <a:gd name="connsiteX26" fmla="*/ 55026 w 74681"/>
                  <a:gd name="connsiteY26" fmla="*/ 74088 h 98281"/>
                  <a:gd name="connsiteX27" fmla="*/ 58050 w 74681"/>
                  <a:gd name="connsiteY27" fmla="*/ 61992 h 98281"/>
                  <a:gd name="connsiteX28" fmla="*/ 55026 w 74681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4" y="28728"/>
                    </a:cubicBezTo>
                    <a:cubicBezTo>
                      <a:pt x="20249" y="25704"/>
                      <a:pt x="26297" y="24192"/>
                      <a:pt x="32345" y="24192"/>
                    </a:cubicBezTo>
                    <a:cubicBezTo>
                      <a:pt x="36881" y="24192"/>
                      <a:pt x="41417" y="25704"/>
                      <a:pt x="45954" y="27216"/>
                    </a:cubicBezTo>
                    <a:cubicBezTo>
                      <a:pt x="50490" y="28728"/>
                      <a:pt x="53514" y="31752"/>
                      <a:pt x="56537" y="34776"/>
                    </a:cubicBezTo>
                    <a:lnTo>
                      <a:pt x="56537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7" y="96769"/>
                    </a:lnTo>
                    <a:lnTo>
                      <a:pt x="56537" y="86184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7" y="98281"/>
                    </a:cubicBezTo>
                    <a:cubicBezTo>
                      <a:pt x="27810" y="98281"/>
                      <a:pt x="21761" y="96769"/>
                      <a:pt x="17225" y="93744"/>
                    </a:cubicBezTo>
                    <a:cubicBezTo>
                      <a:pt x="12689" y="90721"/>
                      <a:pt x="8154" y="86184"/>
                      <a:pt x="5129" y="80137"/>
                    </a:cubicBezTo>
                    <a:cubicBezTo>
                      <a:pt x="2105" y="74088"/>
                      <a:pt x="593" y="68041"/>
                      <a:pt x="593" y="60481"/>
                    </a:cubicBezTo>
                    <a:cubicBezTo>
                      <a:pt x="-919" y="54432"/>
                      <a:pt x="593" y="46872"/>
                      <a:pt x="3617" y="42336"/>
                    </a:cubicBezTo>
                    <a:close/>
                    <a:moveTo>
                      <a:pt x="55026" y="49896"/>
                    </a:moveTo>
                    <a:cubicBezTo>
                      <a:pt x="53514" y="46872"/>
                      <a:pt x="50490" y="43848"/>
                      <a:pt x="47466" y="42336"/>
                    </a:cubicBezTo>
                    <a:cubicBezTo>
                      <a:pt x="44441" y="40824"/>
                      <a:pt x="41417" y="39312"/>
                      <a:pt x="38394" y="39312"/>
                    </a:cubicBezTo>
                    <a:cubicBezTo>
                      <a:pt x="35370" y="39312"/>
                      <a:pt x="32345" y="40824"/>
                      <a:pt x="29321" y="42336"/>
                    </a:cubicBezTo>
                    <a:cubicBezTo>
                      <a:pt x="26297" y="43848"/>
                      <a:pt x="24785" y="46872"/>
                      <a:pt x="21761" y="49896"/>
                    </a:cubicBezTo>
                    <a:cubicBezTo>
                      <a:pt x="20249" y="52921"/>
                      <a:pt x="18737" y="57457"/>
                      <a:pt x="18737" y="61992"/>
                    </a:cubicBezTo>
                    <a:cubicBezTo>
                      <a:pt x="18737" y="66528"/>
                      <a:pt x="20249" y="69553"/>
                      <a:pt x="21761" y="74088"/>
                    </a:cubicBezTo>
                    <a:cubicBezTo>
                      <a:pt x="23274" y="77113"/>
                      <a:pt x="26297" y="80137"/>
                      <a:pt x="29321" y="81648"/>
                    </a:cubicBezTo>
                    <a:cubicBezTo>
                      <a:pt x="32345" y="83161"/>
                      <a:pt x="35370" y="84673"/>
                      <a:pt x="38394" y="84673"/>
                    </a:cubicBezTo>
                    <a:cubicBezTo>
                      <a:pt x="41417" y="84673"/>
                      <a:pt x="44441" y="83161"/>
                      <a:pt x="47466" y="81648"/>
                    </a:cubicBezTo>
                    <a:cubicBezTo>
                      <a:pt x="50490" y="80137"/>
                      <a:pt x="53514" y="77113"/>
                      <a:pt x="55026" y="74088"/>
                    </a:cubicBezTo>
                    <a:cubicBezTo>
                      <a:pt x="56537" y="71064"/>
                      <a:pt x="58050" y="66528"/>
                      <a:pt x="58050" y="61992"/>
                    </a:cubicBezTo>
                    <a:cubicBezTo>
                      <a:pt x="58050" y="57457"/>
                      <a:pt x="56537" y="52921"/>
                      <a:pt x="55026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8" name="Forma Livre: Forma 917">
                <a:extLst>
                  <a:ext uri="{FF2B5EF4-FFF2-40B4-BE49-F238E27FC236}">
                    <a16:creationId xmlns:a16="http://schemas.microsoft.com/office/drawing/2014/main" id="{B50E94C0-3A6D-47D2-0AB5-2FE710E4A82D}"/>
                  </a:ext>
                </a:extLst>
              </p:cNvPr>
              <p:cNvSpPr/>
              <p:nvPr/>
            </p:nvSpPr>
            <p:spPr>
              <a:xfrm>
                <a:off x="14816422" y="9848976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8 h 74089"/>
                  <a:gd name="connsiteX2" fmla="*/ 49897 w 68040"/>
                  <a:gd name="connsiteY2" fmla="*/ 72578 h 74089"/>
                  <a:gd name="connsiteX3" fmla="*/ 49897 w 68040"/>
                  <a:gd name="connsiteY3" fmla="*/ 63505 h 74089"/>
                  <a:gd name="connsiteX4" fmla="*/ 40825 w 68040"/>
                  <a:gd name="connsiteY4" fmla="*/ 71065 h 74089"/>
                  <a:gd name="connsiteX5" fmla="*/ 28729 w 68040"/>
                  <a:gd name="connsiteY5" fmla="*/ 74089 h 74089"/>
                  <a:gd name="connsiteX6" fmla="*/ 13609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3 h 74089"/>
                  <a:gd name="connsiteX10" fmla="*/ 18144 w 68040"/>
                  <a:gd name="connsiteY10" fmla="*/ 1513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7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3 h 74089"/>
                  <a:gd name="connsiteX17" fmla="*/ 68041 w 68040"/>
                  <a:gd name="connsiteY17" fmla="*/ 1513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8"/>
                    </a:lnTo>
                    <a:lnTo>
                      <a:pt x="49897" y="72578"/>
                    </a:lnTo>
                    <a:lnTo>
                      <a:pt x="49897" y="63505"/>
                    </a:lnTo>
                    <a:cubicBezTo>
                      <a:pt x="46873" y="66529"/>
                      <a:pt x="43849" y="69553"/>
                      <a:pt x="40825" y="71065"/>
                    </a:cubicBezTo>
                    <a:cubicBezTo>
                      <a:pt x="36289" y="72578"/>
                      <a:pt x="33265" y="74089"/>
                      <a:pt x="28729" y="74089"/>
                    </a:cubicBezTo>
                    <a:cubicBezTo>
                      <a:pt x="22680" y="74089"/>
                      <a:pt x="18144" y="72578"/>
                      <a:pt x="13609" y="71065"/>
                    </a:cubicBezTo>
                    <a:cubicBezTo>
                      <a:pt x="9073" y="68041"/>
                      <a:pt x="6048" y="65018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3"/>
                    </a:lnTo>
                    <a:lnTo>
                      <a:pt x="18144" y="1513"/>
                    </a:lnTo>
                    <a:lnTo>
                      <a:pt x="18144" y="42337"/>
                    </a:lnTo>
                    <a:cubicBezTo>
                      <a:pt x="18144" y="48385"/>
                      <a:pt x="19657" y="52921"/>
                      <a:pt x="22680" y="55945"/>
                    </a:cubicBezTo>
                    <a:cubicBezTo>
                      <a:pt x="25705" y="58969"/>
                      <a:pt x="30240" y="60481"/>
                      <a:pt x="34777" y="60481"/>
                    </a:cubicBezTo>
                    <a:cubicBezTo>
                      <a:pt x="39313" y="60481"/>
                      <a:pt x="43849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3"/>
                    </a:lnTo>
                    <a:lnTo>
                      <a:pt x="68041" y="1513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19" name="Forma Livre: Forma 918">
                <a:extLst>
                  <a:ext uri="{FF2B5EF4-FFF2-40B4-BE49-F238E27FC236}">
                    <a16:creationId xmlns:a16="http://schemas.microsoft.com/office/drawing/2014/main" id="{043EDC59-B0DA-9B34-7E51-9DF99B9AD3F3}"/>
                  </a:ext>
                </a:extLst>
              </p:cNvPr>
              <p:cNvSpPr/>
              <p:nvPr/>
            </p:nvSpPr>
            <p:spPr>
              <a:xfrm>
                <a:off x="14898071" y="9847465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5 h 75600"/>
                  <a:gd name="connsiteX5" fmla="*/ 49896 w 69552"/>
                  <a:gd name="connsiteY5" fmla="*/ 25705 h 75600"/>
                  <a:gd name="connsiteX6" fmla="*/ 43849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9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5"/>
                    </a:cubicBezTo>
                    <a:lnTo>
                      <a:pt x="49896" y="25705"/>
                    </a:lnTo>
                    <a:cubicBezTo>
                      <a:pt x="48385" y="22680"/>
                      <a:pt x="46872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9"/>
                    </a:cubicBezTo>
                    <a:cubicBezTo>
                      <a:pt x="19656" y="25705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2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0" name="Forma Livre: Forma 919">
                <a:extLst>
                  <a:ext uri="{FF2B5EF4-FFF2-40B4-BE49-F238E27FC236}">
                    <a16:creationId xmlns:a16="http://schemas.microsoft.com/office/drawing/2014/main" id="{670ECD7F-5CDF-1FF0-2331-3C23C4481B23}"/>
                  </a:ext>
                </a:extLst>
              </p:cNvPr>
              <p:cNvSpPr/>
              <p:nvPr/>
            </p:nvSpPr>
            <p:spPr>
              <a:xfrm>
                <a:off x="14975184" y="9830833"/>
                <a:ext cx="43848" cy="90721"/>
              </a:xfrm>
              <a:custGeom>
                <a:avLst/>
                <a:gdLst>
                  <a:gd name="connsiteX0" fmla="*/ 27217 w 43848"/>
                  <a:gd name="connsiteY0" fmla="*/ 33264 h 90721"/>
                  <a:gd name="connsiteX1" fmla="*/ 27217 w 43848"/>
                  <a:gd name="connsiteY1" fmla="*/ 68041 h 90721"/>
                  <a:gd name="connsiteX2" fmla="*/ 28729 w 43848"/>
                  <a:gd name="connsiteY2" fmla="*/ 74088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4 h 90721"/>
                  <a:gd name="connsiteX9" fmla="*/ 0 w 43848"/>
                  <a:gd name="connsiteY9" fmla="*/ 33264 h 90721"/>
                  <a:gd name="connsiteX10" fmla="*/ 0 w 43848"/>
                  <a:gd name="connsiteY10" fmla="*/ 18143 h 90721"/>
                  <a:gd name="connsiteX11" fmla="*/ 9073 w 43848"/>
                  <a:gd name="connsiteY11" fmla="*/ 18143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3 h 90721"/>
                  <a:gd name="connsiteX15" fmla="*/ 43849 w 43848"/>
                  <a:gd name="connsiteY15" fmla="*/ 18143 h 90721"/>
                  <a:gd name="connsiteX16" fmla="*/ 43849 w 43848"/>
                  <a:gd name="connsiteY16" fmla="*/ 33264 h 90721"/>
                  <a:gd name="connsiteX17" fmla="*/ 27217 w 43848"/>
                  <a:gd name="connsiteY17" fmla="*/ 33264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4"/>
                    </a:moveTo>
                    <a:lnTo>
                      <a:pt x="27217" y="68041"/>
                    </a:lnTo>
                    <a:cubicBezTo>
                      <a:pt x="27217" y="71064"/>
                      <a:pt x="27217" y="72577"/>
                      <a:pt x="28729" y="74088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4"/>
                    </a:lnTo>
                    <a:lnTo>
                      <a:pt x="0" y="33264"/>
                    </a:lnTo>
                    <a:lnTo>
                      <a:pt x="0" y="18143"/>
                    </a:lnTo>
                    <a:lnTo>
                      <a:pt x="9073" y="18143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3"/>
                    </a:lnTo>
                    <a:lnTo>
                      <a:pt x="43849" y="18143"/>
                    </a:lnTo>
                    <a:lnTo>
                      <a:pt x="43849" y="33264"/>
                    </a:lnTo>
                    <a:lnTo>
                      <a:pt x="27217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921" name="Forma Livre: Forma 920">
                <a:extLst>
                  <a:ext uri="{FF2B5EF4-FFF2-40B4-BE49-F238E27FC236}">
                    <a16:creationId xmlns:a16="http://schemas.microsoft.com/office/drawing/2014/main" id="{4F9834D0-820D-6392-C55D-B899F4A4B693}"/>
                  </a:ext>
                </a:extLst>
              </p:cNvPr>
              <p:cNvSpPr/>
              <p:nvPr/>
            </p:nvSpPr>
            <p:spPr>
              <a:xfrm>
                <a:off x="15029617" y="9847465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2 w 61992"/>
                  <a:gd name="connsiteY6" fmla="*/ 60481 h 74715"/>
                  <a:gd name="connsiteX7" fmla="*/ 42336 w 61992"/>
                  <a:gd name="connsiteY7" fmla="*/ 54432 h 74715"/>
                  <a:gd name="connsiteX8" fmla="*/ 39312 w 61992"/>
                  <a:gd name="connsiteY8" fmla="*/ 48385 h 74715"/>
                  <a:gd name="connsiteX9" fmla="*/ 27216 w 61992"/>
                  <a:gd name="connsiteY9" fmla="*/ 43849 h 74715"/>
                  <a:gd name="connsiteX10" fmla="*/ 13608 w 61992"/>
                  <a:gd name="connsiteY10" fmla="*/ 39312 h 74715"/>
                  <a:gd name="connsiteX11" fmla="*/ 4536 w 61992"/>
                  <a:gd name="connsiteY11" fmla="*/ 33265 h 74715"/>
                  <a:gd name="connsiteX12" fmla="*/ 1512 w 61992"/>
                  <a:gd name="connsiteY12" fmla="*/ 21169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9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5 h 74715"/>
                  <a:gd name="connsiteX24" fmla="*/ 34776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5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6" y="55945"/>
                      <a:pt x="22680" y="58969"/>
                    </a:cubicBezTo>
                    <a:cubicBezTo>
                      <a:pt x="25705" y="61992"/>
                      <a:pt x="28728" y="61992"/>
                      <a:pt x="31752" y="61992"/>
                    </a:cubicBezTo>
                    <a:cubicBezTo>
                      <a:pt x="34776" y="61992"/>
                      <a:pt x="37800" y="61992"/>
                      <a:pt x="39312" y="60481"/>
                    </a:cubicBezTo>
                    <a:cubicBezTo>
                      <a:pt x="40825" y="58969"/>
                      <a:pt x="42336" y="57457"/>
                      <a:pt x="42336" y="54432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8" y="46872"/>
                      <a:pt x="33265" y="45361"/>
                      <a:pt x="27216" y="43849"/>
                    </a:cubicBezTo>
                    <a:cubicBezTo>
                      <a:pt x="21168" y="42336"/>
                      <a:pt x="16632" y="40825"/>
                      <a:pt x="13608" y="39312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6"/>
                      <a:pt x="1512" y="21169"/>
                    </a:cubicBezTo>
                    <a:cubicBezTo>
                      <a:pt x="1512" y="16632"/>
                      <a:pt x="3024" y="13609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5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9"/>
                      <a:pt x="40825" y="19656"/>
                      <a:pt x="39312" y="16632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5"/>
                    </a:cubicBezTo>
                    <a:cubicBezTo>
                      <a:pt x="24192" y="27216"/>
                      <a:pt x="28728" y="28729"/>
                      <a:pt x="34776" y="30240"/>
                    </a:cubicBezTo>
                    <a:cubicBezTo>
                      <a:pt x="39312" y="31752"/>
                      <a:pt x="43848" y="33265"/>
                      <a:pt x="48385" y="34776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2" y="74089"/>
                      <a:pt x="33265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0" name="Gráfico 12">
              <a:extLst>
                <a:ext uri="{FF2B5EF4-FFF2-40B4-BE49-F238E27FC236}">
                  <a16:creationId xmlns:a16="http://schemas.microsoft.com/office/drawing/2014/main" id="{1C79D069-61BE-92BB-25C7-7D6CDE9ACC37}"/>
                </a:ext>
              </a:extLst>
            </p:cNvPr>
            <p:cNvGrpSpPr/>
            <p:nvPr/>
          </p:nvGrpSpPr>
          <p:grpSpPr>
            <a:xfrm>
              <a:off x="17686958" y="8265478"/>
              <a:ext cx="410438" cy="232112"/>
              <a:chOff x="15663152" y="9229048"/>
              <a:chExt cx="453605" cy="256524"/>
            </a:xfrm>
            <a:solidFill>
              <a:srgbClr val="1D284A"/>
            </a:solidFill>
          </p:grpSpPr>
          <p:sp>
            <p:nvSpPr>
              <p:cNvPr id="876" name="Forma Livre: Forma 875">
                <a:extLst>
                  <a:ext uri="{FF2B5EF4-FFF2-40B4-BE49-F238E27FC236}">
                    <a16:creationId xmlns:a16="http://schemas.microsoft.com/office/drawing/2014/main" id="{5E652B11-C8B4-970F-DA2C-4F7B2C9CC07C}"/>
                  </a:ext>
                </a:extLst>
              </p:cNvPr>
              <p:cNvSpPr/>
              <p:nvPr/>
            </p:nvSpPr>
            <p:spPr>
              <a:xfrm>
                <a:off x="15663152" y="9236608"/>
                <a:ext cx="48384" cy="92233"/>
              </a:xfrm>
              <a:custGeom>
                <a:avLst/>
                <a:gdLst>
                  <a:gd name="connsiteX0" fmla="*/ 18144 w 48384"/>
                  <a:gd name="connsiteY0" fmla="*/ 77114 h 92233"/>
                  <a:gd name="connsiteX1" fmla="*/ 48385 w 48384"/>
                  <a:gd name="connsiteY1" fmla="*/ 77114 h 92233"/>
                  <a:gd name="connsiteX2" fmla="*/ 48385 w 48384"/>
                  <a:gd name="connsiteY2" fmla="*/ 92234 h 92233"/>
                  <a:gd name="connsiteX3" fmla="*/ 0 w 48384"/>
                  <a:gd name="connsiteY3" fmla="*/ 92234 h 92233"/>
                  <a:gd name="connsiteX4" fmla="*/ 0 w 48384"/>
                  <a:gd name="connsiteY4" fmla="*/ 0 h 92233"/>
                  <a:gd name="connsiteX5" fmla="*/ 18144 w 48384"/>
                  <a:gd name="connsiteY5" fmla="*/ 0 h 92233"/>
                  <a:gd name="connsiteX6" fmla="*/ 18144 w 48384"/>
                  <a:gd name="connsiteY6" fmla="*/ 77114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384" h="92233">
                    <a:moveTo>
                      <a:pt x="18144" y="77114"/>
                    </a:moveTo>
                    <a:lnTo>
                      <a:pt x="48385" y="77114"/>
                    </a:lnTo>
                    <a:lnTo>
                      <a:pt x="48385" y="92234"/>
                    </a:lnTo>
                    <a:lnTo>
                      <a:pt x="0" y="92234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7711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7" name="Forma Livre: Forma 876">
                <a:extLst>
                  <a:ext uri="{FF2B5EF4-FFF2-40B4-BE49-F238E27FC236}">
                    <a16:creationId xmlns:a16="http://schemas.microsoft.com/office/drawing/2014/main" id="{7A9B02FC-9FF4-3A10-C63E-85092DF59481}"/>
                  </a:ext>
                </a:extLst>
              </p:cNvPr>
              <p:cNvSpPr/>
              <p:nvPr/>
            </p:nvSpPr>
            <p:spPr>
              <a:xfrm>
                <a:off x="15719097" y="925172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5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3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3" y="57457"/>
                    </a:cubicBezTo>
                    <a:cubicBezTo>
                      <a:pt x="27216" y="60481"/>
                      <a:pt x="31753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1169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9" y="16633"/>
                    </a:cubicBezTo>
                    <a:cubicBezTo>
                      <a:pt x="31753" y="16633"/>
                      <a:pt x="27216" y="18144"/>
                      <a:pt x="24193" y="21169"/>
                    </a:cubicBezTo>
                    <a:cubicBezTo>
                      <a:pt x="21169" y="24193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8" name="Forma Livre: Forma 877">
                <a:extLst>
                  <a:ext uri="{FF2B5EF4-FFF2-40B4-BE49-F238E27FC236}">
                    <a16:creationId xmlns:a16="http://schemas.microsoft.com/office/drawing/2014/main" id="{6E1BF2FE-C3B9-8721-1D51-11409524D42D}"/>
                  </a:ext>
                </a:extLst>
              </p:cNvPr>
              <p:cNvSpPr/>
              <p:nvPr/>
            </p:nvSpPr>
            <p:spPr>
              <a:xfrm>
                <a:off x="15797722" y="925324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5 w 75600"/>
                  <a:gd name="connsiteY11" fmla="*/ 74088 h 74088"/>
                  <a:gd name="connsiteX12" fmla="*/ 16632 w 75600"/>
                  <a:gd name="connsiteY12" fmla="*/ 69553 h 74088"/>
                  <a:gd name="connsiteX13" fmla="*/ 4536 w 75600"/>
                  <a:gd name="connsiteY13" fmla="*/ 55945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5705 h 74088"/>
                  <a:gd name="connsiteX17" fmla="*/ 48385 w 75600"/>
                  <a:gd name="connsiteY17" fmla="*/ 18144 h 74088"/>
                  <a:gd name="connsiteX18" fmla="*/ 39312 w 75600"/>
                  <a:gd name="connsiteY18" fmla="*/ 15120 h 74088"/>
                  <a:gd name="connsiteX19" fmla="*/ 30240 w 75600"/>
                  <a:gd name="connsiteY19" fmla="*/ 18144 h 74088"/>
                  <a:gd name="connsiteX20" fmla="*/ 22680 w 75600"/>
                  <a:gd name="connsiteY20" fmla="*/ 25705 h 74088"/>
                  <a:gd name="connsiteX21" fmla="*/ 19656 w 75600"/>
                  <a:gd name="connsiteY21" fmla="*/ 37800 h 74088"/>
                  <a:gd name="connsiteX22" fmla="*/ 22680 w 75600"/>
                  <a:gd name="connsiteY22" fmla="*/ 49896 h 74088"/>
                  <a:gd name="connsiteX23" fmla="*/ 30240 w 75600"/>
                  <a:gd name="connsiteY23" fmla="*/ 57457 h 74088"/>
                  <a:gd name="connsiteX24" fmla="*/ 39312 w 75600"/>
                  <a:gd name="connsiteY24" fmla="*/ 60481 h 74088"/>
                  <a:gd name="connsiteX25" fmla="*/ 48385 w 75600"/>
                  <a:gd name="connsiteY25" fmla="*/ 57457 h 74088"/>
                  <a:gd name="connsiteX26" fmla="*/ 55945 w 75600"/>
                  <a:gd name="connsiteY26" fmla="*/ 49896 h 74088"/>
                  <a:gd name="connsiteX27" fmla="*/ 58969 w 75600"/>
                  <a:gd name="connsiteY27" fmla="*/ 37800 h 74088"/>
                  <a:gd name="connsiteX28" fmla="*/ 55945 w 75600"/>
                  <a:gd name="connsiteY28" fmla="*/ 25705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2" y="65017"/>
                      <a:pt x="51409" y="68041"/>
                      <a:pt x="48385" y="71065"/>
                    </a:cubicBezTo>
                    <a:cubicBezTo>
                      <a:pt x="45361" y="74088"/>
                      <a:pt x="39312" y="74088"/>
                      <a:pt x="33265" y="74088"/>
                    </a:cubicBezTo>
                    <a:cubicBezTo>
                      <a:pt x="27216" y="74088"/>
                      <a:pt x="21169" y="72577"/>
                      <a:pt x="16632" y="69553"/>
                    </a:cubicBezTo>
                    <a:cubicBezTo>
                      <a:pt x="12096" y="66528"/>
                      <a:pt x="7560" y="61992"/>
                      <a:pt x="4536" y="55945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5705"/>
                    </a:moveTo>
                    <a:cubicBezTo>
                      <a:pt x="54432" y="22680"/>
                      <a:pt x="51409" y="19656"/>
                      <a:pt x="48385" y="18144"/>
                    </a:cubicBezTo>
                    <a:cubicBezTo>
                      <a:pt x="45361" y="16632"/>
                      <a:pt x="42336" y="15120"/>
                      <a:pt x="39312" y="15120"/>
                    </a:cubicBezTo>
                    <a:cubicBezTo>
                      <a:pt x="36289" y="15120"/>
                      <a:pt x="33265" y="16632"/>
                      <a:pt x="30240" y="18144"/>
                    </a:cubicBezTo>
                    <a:cubicBezTo>
                      <a:pt x="27216" y="19656"/>
                      <a:pt x="25705" y="22680"/>
                      <a:pt x="22680" y="25705"/>
                    </a:cubicBezTo>
                    <a:cubicBezTo>
                      <a:pt x="21169" y="28728"/>
                      <a:pt x="19656" y="33265"/>
                      <a:pt x="19656" y="37800"/>
                    </a:cubicBezTo>
                    <a:cubicBezTo>
                      <a:pt x="19656" y="42336"/>
                      <a:pt x="21169" y="45361"/>
                      <a:pt x="22680" y="49896"/>
                    </a:cubicBezTo>
                    <a:cubicBezTo>
                      <a:pt x="24192" y="52921"/>
                      <a:pt x="27216" y="55945"/>
                      <a:pt x="30240" y="57457"/>
                    </a:cubicBezTo>
                    <a:cubicBezTo>
                      <a:pt x="33265" y="58968"/>
                      <a:pt x="36289" y="60481"/>
                      <a:pt x="39312" y="60481"/>
                    </a:cubicBezTo>
                    <a:cubicBezTo>
                      <a:pt x="42336" y="60481"/>
                      <a:pt x="45361" y="58968"/>
                      <a:pt x="48385" y="57457"/>
                    </a:cubicBezTo>
                    <a:cubicBezTo>
                      <a:pt x="51409" y="55945"/>
                      <a:pt x="54432" y="52921"/>
                      <a:pt x="55945" y="49896"/>
                    </a:cubicBezTo>
                    <a:cubicBezTo>
                      <a:pt x="57457" y="46872"/>
                      <a:pt x="58969" y="42336"/>
                      <a:pt x="58969" y="37800"/>
                    </a:cubicBezTo>
                    <a:cubicBezTo>
                      <a:pt x="58969" y="33265"/>
                      <a:pt x="57457" y="30240"/>
                      <a:pt x="55945" y="25705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9" name="Forma Livre: Forma 878">
                <a:extLst>
                  <a:ext uri="{FF2B5EF4-FFF2-40B4-BE49-F238E27FC236}">
                    <a16:creationId xmlns:a16="http://schemas.microsoft.com/office/drawing/2014/main" id="{74E9C4E3-E75E-DC3E-7C33-D47CCB7BEB06}"/>
                  </a:ext>
                </a:extLst>
              </p:cNvPr>
              <p:cNvSpPr/>
              <p:nvPr/>
            </p:nvSpPr>
            <p:spPr>
              <a:xfrm>
                <a:off x="15889955" y="9253241"/>
                <a:ext cx="61993" cy="74714"/>
              </a:xfrm>
              <a:custGeom>
                <a:avLst/>
                <a:gdLst>
                  <a:gd name="connsiteX0" fmla="*/ 15120 w 61993"/>
                  <a:gd name="connsiteY0" fmla="*/ 72577 h 74714"/>
                  <a:gd name="connsiteX1" fmla="*/ 4537 w 61993"/>
                  <a:gd name="connsiteY1" fmla="*/ 63505 h 74714"/>
                  <a:gd name="connsiteX2" fmla="*/ 0 w 61993"/>
                  <a:gd name="connsiteY2" fmla="*/ 51408 h 74714"/>
                  <a:gd name="connsiteX3" fmla="*/ 18144 w 61993"/>
                  <a:gd name="connsiteY3" fmla="*/ 51408 h 74714"/>
                  <a:gd name="connsiteX4" fmla="*/ 22680 w 61993"/>
                  <a:gd name="connsiteY4" fmla="*/ 58968 h 74714"/>
                  <a:gd name="connsiteX5" fmla="*/ 31753 w 61993"/>
                  <a:gd name="connsiteY5" fmla="*/ 61992 h 74714"/>
                  <a:gd name="connsiteX6" fmla="*/ 39313 w 61993"/>
                  <a:gd name="connsiteY6" fmla="*/ 60481 h 74714"/>
                  <a:gd name="connsiteX7" fmla="*/ 42337 w 61993"/>
                  <a:gd name="connsiteY7" fmla="*/ 54432 h 74714"/>
                  <a:gd name="connsiteX8" fmla="*/ 39313 w 61993"/>
                  <a:gd name="connsiteY8" fmla="*/ 48385 h 74714"/>
                  <a:gd name="connsiteX9" fmla="*/ 27217 w 61993"/>
                  <a:gd name="connsiteY9" fmla="*/ 43848 h 74714"/>
                  <a:gd name="connsiteX10" fmla="*/ 13609 w 61993"/>
                  <a:gd name="connsiteY10" fmla="*/ 39312 h 74714"/>
                  <a:gd name="connsiteX11" fmla="*/ 4537 w 61993"/>
                  <a:gd name="connsiteY11" fmla="*/ 33265 h 74714"/>
                  <a:gd name="connsiteX12" fmla="*/ 1513 w 61993"/>
                  <a:gd name="connsiteY12" fmla="*/ 21168 h 74714"/>
                  <a:gd name="connsiteX13" fmla="*/ 4537 w 61993"/>
                  <a:gd name="connsiteY13" fmla="*/ 10584 h 74714"/>
                  <a:gd name="connsiteX14" fmla="*/ 15120 w 61993"/>
                  <a:gd name="connsiteY14" fmla="*/ 3024 h 74714"/>
                  <a:gd name="connsiteX15" fmla="*/ 30240 w 61993"/>
                  <a:gd name="connsiteY15" fmla="*/ 0 h 74714"/>
                  <a:gd name="connsiteX16" fmla="*/ 51409 w 61993"/>
                  <a:gd name="connsiteY16" fmla="*/ 6048 h 74714"/>
                  <a:gd name="connsiteX17" fmla="*/ 60481 w 61993"/>
                  <a:gd name="connsiteY17" fmla="*/ 24192 h 74714"/>
                  <a:gd name="connsiteX18" fmla="*/ 42337 w 61993"/>
                  <a:gd name="connsiteY18" fmla="*/ 24192 h 74714"/>
                  <a:gd name="connsiteX19" fmla="*/ 39313 w 61993"/>
                  <a:gd name="connsiteY19" fmla="*/ 16632 h 74714"/>
                  <a:gd name="connsiteX20" fmla="*/ 30240 w 61993"/>
                  <a:gd name="connsiteY20" fmla="*/ 13608 h 74714"/>
                  <a:gd name="connsiteX21" fmla="*/ 22680 w 61993"/>
                  <a:gd name="connsiteY21" fmla="*/ 15120 h 74714"/>
                  <a:gd name="connsiteX22" fmla="*/ 19657 w 61993"/>
                  <a:gd name="connsiteY22" fmla="*/ 19656 h 74714"/>
                  <a:gd name="connsiteX23" fmla="*/ 22680 w 61993"/>
                  <a:gd name="connsiteY23" fmla="*/ 25705 h 74714"/>
                  <a:gd name="connsiteX24" fmla="*/ 34777 w 61993"/>
                  <a:gd name="connsiteY24" fmla="*/ 30240 h 74714"/>
                  <a:gd name="connsiteX25" fmla="*/ 48385 w 61993"/>
                  <a:gd name="connsiteY25" fmla="*/ 34776 h 74714"/>
                  <a:gd name="connsiteX26" fmla="*/ 57457 w 61993"/>
                  <a:gd name="connsiteY26" fmla="*/ 40825 h 74714"/>
                  <a:gd name="connsiteX27" fmla="*/ 61993 w 61993"/>
                  <a:gd name="connsiteY27" fmla="*/ 52921 h 74714"/>
                  <a:gd name="connsiteX28" fmla="*/ 58969 w 61993"/>
                  <a:gd name="connsiteY28" fmla="*/ 63505 h 74714"/>
                  <a:gd name="connsiteX29" fmla="*/ 48385 w 61993"/>
                  <a:gd name="connsiteY29" fmla="*/ 71065 h 74714"/>
                  <a:gd name="connsiteX30" fmla="*/ 33265 w 61993"/>
                  <a:gd name="connsiteY30" fmla="*/ 74088 h 74714"/>
                  <a:gd name="connsiteX31" fmla="*/ 15120 w 61993"/>
                  <a:gd name="connsiteY31" fmla="*/ 72577 h 7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4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8"/>
                      <a:pt x="0" y="55945"/>
                      <a:pt x="0" y="51408"/>
                    </a:cubicBezTo>
                    <a:lnTo>
                      <a:pt x="18144" y="51408"/>
                    </a:lnTo>
                    <a:cubicBezTo>
                      <a:pt x="18144" y="54432"/>
                      <a:pt x="19657" y="55945"/>
                      <a:pt x="22680" y="58968"/>
                    </a:cubicBezTo>
                    <a:cubicBezTo>
                      <a:pt x="25705" y="61992"/>
                      <a:pt x="28729" y="61992"/>
                      <a:pt x="31753" y="61992"/>
                    </a:cubicBezTo>
                    <a:cubicBezTo>
                      <a:pt x="34777" y="61992"/>
                      <a:pt x="37800" y="61992"/>
                      <a:pt x="39313" y="60481"/>
                    </a:cubicBezTo>
                    <a:cubicBezTo>
                      <a:pt x="40825" y="58968"/>
                      <a:pt x="42337" y="57457"/>
                      <a:pt x="42337" y="54432"/>
                    </a:cubicBezTo>
                    <a:cubicBezTo>
                      <a:pt x="42337" y="51408"/>
                      <a:pt x="40825" y="49896"/>
                      <a:pt x="39313" y="48385"/>
                    </a:cubicBezTo>
                    <a:cubicBezTo>
                      <a:pt x="36289" y="46872"/>
                      <a:pt x="33265" y="45361"/>
                      <a:pt x="27217" y="43848"/>
                    </a:cubicBezTo>
                    <a:cubicBezTo>
                      <a:pt x="21169" y="42336"/>
                      <a:pt x="16633" y="40825"/>
                      <a:pt x="13609" y="39312"/>
                    </a:cubicBezTo>
                    <a:cubicBezTo>
                      <a:pt x="10584" y="37800"/>
                      <a:pt x="7560" y="36288"/>
                      <a:pt x="4537" y="33265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7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7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3" y="13608"/>
                      <a:pt x="22680" y="15120"/>
                    </a:cubicBezTo>
                    <a:cubicBezTo>
                      <a:pt x="21169" y="16632"/>
                      <a:pt x="19657" y="18144"/>
                      <a:pt x="19657" y="19656"/>
                    </a:cubicBezTo>
                    <a:cubicBezTo>
                      <a:pt x="19657" y="22680"/>
                      <a:pt x="21169" y="24192"/>
                      <a:pt x="22680" y="25705"/>
                    </a:cubicBezTo>
                    <a:cubicBezTo>
                      <a:pt x="24193" y="27216"/>
                      <a:pt x="28729" y="28728"/>
                      <a:pt x="34777" y="30240"/>
                    </a:cubicBezTo>
                    <a:cubicBezTo>
                      <a:pt x="39313" y="31752"/>
                      <a:pt x="43849" y="33265"/>
                      <a:pt x="48385" y="34776"/>
                    </a:cubicBezTo>
                    <a:cubicBezTo>
                      <a:pt x="51409" y="36288"/>
                      <a:pt x="54433" y="37800"/>
                      <a:pt x="57457" y="40825"/>
                    </a:cubicBezTo>
                    <a:cubicBezTo>
                      <a:pt x="60481" y="43848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8"/>
                      <a:pt x="52921" y="69553"/>
                      <a:pt x="48385" y="71065"/>
                    </a:cubicBezTo>
                    <a:cubicBezTo>
                      <a:pt x="43849" y="72577"/>
                      <a:pt x="39313" y="74088"/>
                      <a:pt x="33265" y="74088"/>
                    </a:cubicBezTo>
                    <a:cubicBezTo>
                      <a:pt x="25705" y="75601"/>
                      <a:pt x="19657" y="74088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0" name="Forma Livre: Forma 879">
                <a:extLst>
                  <a:ext uri="{FF2B5EF4-FFF2-40B4-BE49-F238E27FC236}">
                    <a16:creationId xmlns:a16="http://schemas.microsoft.com/office/drawing/2014/main" id="{3271A267-0C0E-365D-0B26-427CBE9F6D11}"/>
                  </a:ext>
                </a:extLst>
              </p:cNvPr>
              <p:cNvSpPr/>
              <p:nvPr/>
            </p:nvSpPr>
            <p:spPr>
              <a:xfrm>
                <a:off x="15961020" y="925172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7 h 75600"/>
                  <a:gd name="connsiteX13" fmla="*/ 37800 w 72576"/>
                  <a:gd name="connsiteY13" fmla="*/ 0 h 75600"/>
                  <a:gd name="connsiteX14" fmla="*/ 55945 w 72576"/>
                  <a:gd name="connsiteY14" fmla="*/ 4537 h 75600"/>
                  <a:gd name="connsiteX15" fmla="*/ 68041 w 72576"/>
                  <a:gd name="connsiteY15" fmla="*/ 16633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3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3" y="57457"/>
                    </a:cubicBezTo>
                    <a:cubicBezTo>
                      <a:pt x="27216" y="60481"/>
                      <a:pt x="31753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8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3"/>
                      <a:pt x="4536" y="18144"/>
                    </a:cubicBezTo>
                    <a:cubicBezTo>
                      <a:pt x="7560" y="12097"/>
                      <a:pt x="12096" y="7560"/>
                      <a:pt x="18144" y="4537"/>
                    </a:cubicBezTo>
                    <a:cubicBezTo>
                      <a:pt x="24193" y="1513"/>
                      <a:pt x="30240" y="0"/>
                      <a:pt x="37800" y="0"/>
                    </a:cubicBezTo>
                    <a:cubicBezTo>
                      <a:pt x="45361" y="0"/>
                      <a:pt x="51409" y="1513"/>
                      <a:pt x="55945" y="4537"/>
                    </a:cubicBezTo>
                    <a:cubicBezTo>
                      <a:pt x="61993" y="7560"/>
                      <a:pt x="65017" y="12097"/>
                      <a:pt x="68041" y="16633"/>
                    </a:cubicBezTo>
                    <a:cubicBezTo>
                      <a:pt x="71065" y="21169"/>
                      <a:pt x="72577" y="28729"/>
                      <a:pt x="72577" y="34777"/>
                    </a:cubicBezTo>
                    <a:cubicBezTo>
                      <a:pt x="71065" y="40825"/>
                      <a:pt x="71065" y="42337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3"/>
                      <a:pt x="48385" y="21169"/>
                    </a:cubicBezTo>
                    <a:cubicBezTo>
                      <a:pt x="45361" y="18144"/>
                      <a:pt x="40825" y="16633"/>
                      <a:pt x="36289" y="16633"/>
                    </a:cubicBezTo>
                    <a:cubicBezTo>
                      <a:pt x="31753" y="16633"/>
                      <a:pt x="27216" y="18144"/>
                      <a:pt x="24193" y="21169"/>
                    </a:cubicBezTo>
                    <a:cubicBezTo>
                      <a:pt x="21169" y="24193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1" name="Forma Livre: Forma 880">
                <a:extLst>
                  <a:ext uri="{FF2B5EF4-FFF2-40B4-BE49-F238E27FC236}">
                    <a16:creationId xmlns:a16="http://schemas.microsoft.com/office/drawing/2014/main" id="{7E580EC2-B846-F819-7B82-D813DE34DEA6}"/>
                  </a:ext>
                </a:extLst>
              </p:cNvPr>
              <p:cNvSpPr/>
              <p:nvPr/>
            </p:nvSpPr>
            <p:spPr>
              <a:xfrm>
                <a:off x="16042076" y="9229048"/>
                <a:ext cx="74681" cy="98281"/>
              </a:xfrm>
              <a:custGeom>
                <a:avLst/>
                <a:gdLst>
                  <a:gd name="connsiteX0" fmla="*/ 3618 w 74681"/>
                  <a:gd name="connsiteY0" fmla="*/ 42337 h 98281"/>
                  <a:gd name="connsiteX1" fmla="*/ 15714 w 74681"/>
                  <a:gd name="connsiteY1" fmla="*/ 28729 h 98281"/>
                  <a:gd name="connsiteX2" fmla="*/ 32345 w 74681"/>
                  <a:gd name="connsiteY2" fmla="*/ 24193 h 98281"/>
                  <a:gd name="connsiteX3" fmla="*/ 45954 w 74681"/>
                  <a:gd name="connsiteY3" fmla="*/ 27217 h 98281"/>
                  <a:gd name="connsiteX4" fmla="*/ 56538 w 74681"/>
                  <a:gd name="connsiteY4" fmla="*/ 34777 h 98281"/>
                  <a:gd name="connsiteX5" fmla="*/ 56538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70 h 98281"/>
                  <a:gd name="connsiteX8" fmla="*/ 56538 w 74681"/>
                  <a:gd name="connsiteY8" fmla="*/ 96770 h 98281"/>
                  <a:gd name="connsiteX9" fmla="*/ 56538 w 74681"/>
                  <a:gd name="connsiteY9" fmla="*/ 86185 h 98281"/>
                  <a:gd name="connsiteX10" fmla="*/ 47466 w 74681"/>
                  <a:gd name="connsiteY10" fmla="*/ 95258 h 98281"/>
                  <a:gd name="connsiteX11" fmla="*/ 33858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8 h 98281"/>
                  <a:gd name="connsiteX14" fmla="*/ 593 w 74681"/>
                  <a:gd name="connsiteY14" fmla="*/ 60481 h 98281"/>
                  <a:gd name="connsiteX15" fmla="*/ 3618 w 74681"/>
                  <a:gd name="connsiteY15" fmla="*/ 42337 h 98281"/>
                  <a:gd name="connsiteX16" fmla="*/ 53514 w 74681"/>
                  <a:gd name="connsiteY16" fmla="*/ 49897 h 98281"/>
                  <a:gd name="connsiteX17" fmla="*/ 45954 w 74681"/>
                  <a:gd name="connsiteY17" fmla="*/ 42337 h 98281"/>
                  <a:gd name="connsiteX18" fmla="*/ 36881 w 74681"/>
                  <a:gd name="connsiteY18" fmla="*/ 39313 h 98281"/>
                  <a:gd name="connsiteX19" fmla="*/ 27810 w 74681"/>
                  <a:gd name="connsiteY19" fmla="*/ 42337 h 98281"/>
                  <a:gd name="connsiteX20" fmla="*/ 20249 w 74681"/>
                  <a:gd name="connsiteY20" fmla="*/ 49897 h 98281"/>
                  <a:gd name="connsiteX21" fmla="*/ 17225 w 74681"/>
                  <a:gd name="connsiteY21" fmla="*/ 61993 h 98281"/>
                  <a:gd name="connsiteX22" fmla="*/ 20249 w 74681"/>
                  <a:gd name="connsiteY22" fmla="*/ 74089 h 98281"/>
                  <a:gd name="connsiteX23" fmla="*/ 27810 w 74681"/>
                  <a:gd name="connsiteY23" fmla="*/ 81649 h 98281"/>
                  <a:gd name="connsiteX24" fmla="*/ 36881 w 74681"/>
                  <a:gd name="connsiteY24" fmla="*/ 84674 h 98281"/>
                  <a:gd name="connsiteX25" fmla="*/ 45954 w 74681"/>
                  <a:gd name="connsiteY25" fmla="*/ 81649 h 98281"/>
                  <a:gd name="connsiteX26" fmla="*/ 53514 w 74681"/>
                  <a:gd name="connsiteY26" fmla="*/ 74089 h 98281"/>
                  <a:gd name="connsiteX27" fmla="*/ 56538 w 74681"/>
                  <a:gd name="connsiteY27" fmla="*/ 61993 h 98281"/>
                  <a:gd name="connsiteX28" fmla="*/ 53514 w 74681"/>
                  <a:gd name="connsiteY28" fmla="*/ 49897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8" y="42337"/>
                    </a:moveTo>
                    <a:cubicBezTo>
                      <a:pt x="6641" y="36289"/>
                      <a:pt x="11178" y="31753"/>
                      <a:pt x="15714" y="28729"/>
                    </a:cubicBezTo>
                    <a:cubicBezTo>
                      <a:pt x="20249" y="25705"/>
                      <a:pt x="26298" y="24193"/>
                      <a:pt x="32345" y="24193"/>
                    </a:cubicBezTo>
                    <a:cubicBezTo>
                      <a:pt x="36881" y="24193"/>
                      <a:pt x="41418" y="25705"/>
                      <a:pt x="45954" y="27217"/>
                    </a:cubicBezTo>
                    <a:cubicBezTo>
                      <a:pt x="50490" y="28729"/>
                      <a:pt x="53514" y="31753"/>
                      <a:pt x="56538" y="34777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70"/>
                    </a:lnTo>
                    <a:lnTo>
                      <a:pt x="56538" y="96770"/>
                    </a:lnTo>
                    <a:lnTo>
                      <a:pt x="56538" y="86185"/>
                    </a:lnTo>
                    <a:cubicBezTo>
                      <a:pt x="53514" y="89210"/>
                      <a:pt x="50490" y="92234"/>
                      <a:pt x="47466" y="95258"/>
                    </a:cubicBezTo>
                    <a:cubicBezTo>
                      <a:pt x="42930" y="96770"/>
                      <a:pt x="38394" y="98281"/>
                      <a:pt x="33858" y="98281"/>
                    </a:cubicBezTo>
                    <a:cubicBezTo>
                      <a:pt x="27810" y="98281"/>
                      <a:pt x="21761" y="96770"/>
                      <a:pt x="17225" y="93745"/>
                    </a:cubicBezTo>
                    <a:cubicBezTo>
                      <a:pt x="12689" y="90721"/>
                      <a:pt x="8154" y="86185"/>
                      <a:pt x="5129" y="80138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8" y="42337"/>
                    </a:cubicBezTo>
                    <a:close/>
                    <a:moveTo>
                      <a:pt x="53514" y="49897"/>
                    </a:moveTo>
                    <a:cubicBezTo>
                      <a:pt x="52002" y="46873"/>
                      <a:pt x="48978" y="43849"/>
                      <a:pt x="45954" y="42337"/>
                    </a:cubicBezTo>
                    <a:cubicBezTo>
                      <a:pt x="42930" y="40825"/>
                      <a:pt x="39906" y="39313"/>
                      <a:pt x="36881" y="39313"/>
                    </a:cubicBezTo>
                    <a:cubicBezTo>
                      <a:pt x="33858" y="39313"/>
                      <a:pt x="30834" y="40825"/>
                      <a:pt x="27810" y="42337"/>
                    </a:cubicBezTo>
                    <a:cubicBezTo>
                      <a:pt x="24785" y="43849"/>
                      <a:pt x="23274" y="46873"/>
                      <a:pt x="20249" y="49897"/>
                    </a:cubicBezTo>
                    <a:cubicBezTo>
                      <a:pt x="18738" y="52921"/>
                      <a:pt x="17225" y="57457"/>
                      <a:pt x="17225" y="61993"/>
                    </a:cubicBezTo>
                    <a:cubicBezTo>
                      <a:pt x="17225" y="66529"/>
                      <a:pt x="18738" y="69553"/>
                      <a:pt x="20249" y="74089"/>
                    </a:cubicBezTo>
                    <a:cubicBezTo>
                      <a:pt x="21761" y="77114"/>
                      <a:pt x="24785" y="80138"/>
                      <a:pt x="27810" y="81649"/>
                    </a:cubicBezTo>
                    <a:cubicBezTo>
                      <a:pt x="30834" y="83161"/>
                      <a:pt x="33858" y="84674"/>
                      <a:pt x="36881" y="84674"/>
                    </a:cubicBezTo>
                    <a:cubicBezTo>
                      <a:pt x="39906" y="84674"/>
                      <a:pt x="42930" y="83161"/>
                      <a:pt x="45954" y="81649"/>
                    </a:cubicBezTo>
                    <a:cubicBezTo>
                      <a:pt x="48978" y="80138"/>
                      <a:pt x="52002" y="77114"/>
                      <a:pt x="53514" y="74089"/>
                    </a:cubicBezTo>
                    <a:cubicBezTo>
                      <a:pt x="55026" y="71065"/>
                      <a:pt x="56538" y="66529"/>
                      <a:pt x="56538" y="61993"/>
                    </a:cubicBezTo>
                    <a:cubicBezTo>
                      <a:pt x="56538" y="57457"/>
                      <a:pt x="55026" y="54433"/>
                      <a:pt x="53514" y="4989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2" name="Forma Livre: Forma 881">
                <a:extLst>
                  <a:ext uri="{FF2B5EF4-FFF2-40B4-BE49-F238E27FC236}">
                    <a16:creationId xmlns:a16="http://schemas.microsoft.com/office/drawing/2014/main" id="{8A4BF32F-30D5-5BB9-A6BE-5FC9EEB1F010}"/>
                  </a:ext>
                </a:extLst>
              </p:cNvPr>
              <p:cNvSpPr/>
              <p:nvPr/>
            </p:nvSpPr>
            <p:spPr>
              <a:xfrm>
                <a:off x="15673737" y="9410491"/>
                <a:ext cx="75600" cy="74089"/>
              </a:xfrm>
              <a:custGeom>
                <a:avLst/>
                <a:gdLst>
                  <a:gd name="connsiteX0" fmla="*/ 6048 w 75600"/>
                  <a:gd name="connsiteY0" fmla="*/ 18144 h 74089"/>
                  <a:gd name="connsiteX1" fmla="*/ 18144 w 75600"/>
                  <a:gd name="connsiteY1" fmla="*/ 4537 h 74089"/>
                  <a:gd name="connsiteX2" fmla="*/ 34776 w 75600"/>
                  <a:gd name="connsiteY2" fmla="*/ 0 h 74089"/>
                  <a:gd name="connsiteX3" fmla="*/ 48385 w 75600"/>
                  <a:gd name="connsiteY3" fmla="*/ 3024 h 74089"/>
                  <a:gd name="connsiteX4" fmla="*/ 57457 w 75600"/>
                  <a:gd name="connsiteY4" fmla="*/ 10584 h 74089"/>
                  <a:gd name="connsiteX5" fmla="*/ 57457 w 75600"/>
                  <a:gd name="connsiteY5" fmla="*/ 0 h 74089"/>
                  <a:gd name="connsiteX6" fmla="*/ 75601 w 75600"/>
                  <a:gd name="connsiteY6" fmla="*/ 0 h 74089"/>
                  <a:gd name="connsiteX7" fmla="*/ 75601 w 75600"/>
                  <a:gd name="connsiteY7" fmla="*/ 72578 h 74089"/>
                  <a:gd name="connsiteX8" fmla="*/ 57457 w 75600"/>
                  <a:gd name="connsiteY8" fmla="*/ 72578 h 74089"/>
                  <a:gd name="connsiteX9" fmla="*/ 57457 w 75600"/>
                  <a:gd name="connsiteY9" fmla="*/ 61993 h 74089"/>
                  <a:gd name="connsiteX10" fmla="*/ 48385 w 75600"/>
                  <a:gd name="connsiteY10" fmla="*/ 71065 h 74089"/>
                  <a:gd name="connsiteX11" fmla="*/ 33265 w 75600"/>
                  <a:gd name="connsiteY11" fmla="*/ 74089 h 74089"/>
                  <a:gd name="connsiteX12" fmla="*/ 16633 w 75600"/>
                  <a:gd name="connsiteY12" fmla="*/ 69553 h 74089"/>
                  <a:gd name="connsiteX13" fmla="*/ 4536 w 75600"/>
                  <a:gd name="connsiteY13" fmla="*/ 55945 h 74089"/>
                  <a:gd name="connsiteX14" fmla="*/ 0 w 75600"/>
                  <a:gd name="connsiteY14" fmla="*/ 36289 h 74089"/>
                  <a:gd name="connsiteX15" fmla="*/ 6048 w 75600"/>
                  <a:gd name="connsiteY15" fmla="*/ 18144 h 74089"/>
                  <a:gd name="connsiteX16" fmla="*/ 57457 w 75600"/>
                  <a:gd name="connsiteY16" fmla="*/ 27217 h 74089"/>
                  <a:gd name="connsiteX17" fmla="*/ 49896 w 75600"/>
                  <a:gd name="connsiteY17" fmla="*/ 19657 h 74089"/>
                  <a:gd name="connsiteX18" fmla="*/ 40825 w 75600"/>
                  <a:gd name="connsiteY18" fmla="*/ 16633 h 74089"/>
                  <a:gd name="connsiteX19" fmla="*/ 31753 w 75600"/>
                  <a:gd name="connsiteY19" fmla="*/ 19657 h 74089"/>
                  <a:gd name="connsiteX20" fmla="*/ 24193 w 75600"/>
                  <a:gd name="connsiteY20" fmla="*/ 27217 h 74089"/>
                  <a:gd name="connsiteX21" fmla="*/ 21169 w 75600"/>
                  <a:gd name="connsiteY21" fmla="*/ 39313 h 74089"/>
                  <a:gd name="connsiteX22" fmla="*/ 24193 w 75600"/>
                  <a:gd name="connsiteY22" fmla="*/ 51409 h 74089"/>
                  <a:gd name="connsiteX23" fmla="*/ 31753 w 75600"/>
                  <a:gd name="connsiteY23" fmla="*/ 58969 h 74089"/>
                  <a:gd name="connsiteX24" fmla="*/ 40825 w 75600"/>
                  <a:gd name="connsiteY24" fmla="*/ 61993 h 74089"/>
                  <a:gd name="connsiteX25" fmla="*/ 49896 w 75600"/>
                  <a:gd name="connsiteY25" fmla="*/ 58969 h 74089"/>
                  <a:gd name="connsiteX26" fmla="*/ 57457 w 75600"/>
                  <a:gd name="connsiteY26" fmla="*/ 51409 h 74089"/>
                  <a:gd name="connsiteX27" fmla="*/ 60481 w 75600"/>
                  <a:gd name="connsiteY27" fmla="*/ 39313 h 74089"/>
                  <a:gd name="connsiteX28" fmla="*/ 57457 w 75600"/>
                  <a:gd name="connsiteY28" fmla="*/ 27217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9">
                    <a:moveTo>
                      <a:pt x="6048" y="18144"/>
                    </a:moveTo>
                    <a:cubicBezTo>
                      <a:pt x="9073" y="12097"/>
                      <a:pt x="13609" y="7560"/>
                      <a:pt x="18144" y="4537"/>
                    </a:cubicBezTo>
                    <a:cubicBezTo>
                      <a:pt x="22680" y="1513"/>
                      <a:pt x="28729" y="0"/>
                      <a:pt x="34776" y="0"/>
                    </a:cubicBezTo>
                    <a:cubicBezTo>
                      <a:pt x="40825" y="0"/>
                      <a:pt x="45361" y="1513"/>
                      <a:pt x="48385" y="3024"/>
                    </a:cubicBezTo>
                    <a:cubicBezTo>
                      <a:pt x="52921" y="4537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8"/>
                    </a:lnTo>
                    <a:lnTo>
                      <a:pt x="57457" y="72578"/>
                    </a:lnTo>
                    <a:lnTo>
                      <a:pt x="57457" y="61993"/>
                    </a:lnTo>
                    <a:cubicBezTo>
                      <a:pt x="54433" y="65018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8"/>
                      <a:pt x="16633" y="69553"/>
                    </a:cubicBezTo>
                    <a:cubicBezTo>
                      <a:pt x="12096" y="66529"/>
                      <a:pt x="7560" y="61993"/>
                      <a:pt x="4536" y="55945"/>
                    </a:cubicBezTo>
                    <a:cubicBezTo>
                      <a:pt x="1513" y="49897"/>
                      <a:pt x="0" y="43849"/>
                      <a:pt x="0" y="36289"/>
                    </a:cubicBezTo>
                    <a:cubicBezTo>
                      <a:pt x="1513" y="30240"/>
                      <a:pt x="3024" y="24193"/>
                      <a:pt x="6048" y="18144"/>
                    </a:cubicBezTo>
                    <a:close/>
                    <a:moveTo>
                      <a:pt x="57457" y="27217"/>
                    </a:moveTo>
                    <a:cubicBezTo>
                      <a:pt x="55945" y="24193"/>
                      <a:pt x="52921" y="21169"/>
                      <a:pt x="49896" y="19657"/>
                    </a:cubicBezTo>
                    <a:cubicBezTo>
                      <a:pt x="46873" y="18144"/>
                      <a:pt x="43849" y="16633"/>
                      <a:pt x="40825" y="16633"/>
                    </a:cubicBezTo>
                    <a:cubicBezTo>
                      <a:pt x="37800" y="16633"/>
                      <a:pt x="34776" y="18144"/>
                      <a:pt x="31753" y="19657"/>
                    </a:cubicBezTo>
                    <a:cubicBezTo>
                      <a:pt x="28729" y="21169"/>
                      <a:pt x="27216" y="24193"/>
                      <a:pt x="24193" y="27217"/>
                    </a:cubicBezTo>
                    <a:cubicBezTo>
                      <a:pt x="22680" y="30240"/>
                      <a:pt x="21169" y="34777"/>
                      <a:pt x="21169" y="39313"/>
                    </a:cubicBezTo>
                    <a:cubicBezTo>
                      <a:pt x="21169" y="43849"/>
                      <a:pt x="22680" y="46873"/>
                      <a:pt x="24193" y="51409"/>
                    </a:cubicBezTo>
                    <a:cubicBezTo>
                      <a:pt x="25705" y="54433"/>
                      <a:pt x="28729" y="57457"/>
                      <a:pt x="31753" y="58969"/>
                    </a:cubicBezTo>
                    <a:cubicBezTo>
                      <a:pt x="34776" y="60481"/>
                      <a:pt x="37800" y="61993"/>
                      <a:pt x="40825" y="61993"/>
                    </a:cubicBezTo>
                    <a:cubicBezTo>
                      <a:pt x="43849" y="61993"/>
                      <a:pt x="46873" y="60481"/>
                      <a:pt x="49896" y="58969"/>
                    </a:cubicBezTo>
                    <a:cubicBezTo>
                      <a:pt x="52921" y="57457"/>
                      <a:pt x="55945" y="54433"/>
                      <a:pt x="57457" y="51409"/>
                    </a:cubicBezTo>
                    <a:cubicBezTo>
                      <a:pt x="58969" y="48385"/>
                      <a:pt x="60481" y="43849"/>
                      <a:pt x="60481" y="39313"/>
                    </a:cubicBezTo>
                    <a:cubicBezTo>
                      <a:pt x="60481" y="34777"/>
                      <a:pt x="58969" y="30240"/>
                      <a:pt x="57457" y="2721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3" name="Forma Livre: Forma 882">
                <a:extLst>
                  <a:ext uri="{FF2B5EF4-FFF2-40B4-BE49-F238E27FC236}">
                    <a16:creationId xmlns:a16="http://schemas.microsoft.com/office/drawing/2014/main" id="{A749D392-AD2A-06AD-830F-B67B11302829}"/>
                  </a:ext>
                </a:extLst>
              </p:cNvPr>
              <p:cNvSpPr/>
              <p:nvPr/>
            </p:nvSpPr>
            <p:spPr>
              <a:xfrm>
                <a:off x="15765970" y="9410491"/>
                <a:ext cx="61992" cy="75082"/>
              </a:xfrm>
              <a:custGeom>
                <a:avLst/>
                <a:gdLst>
                  <a:gd name="connsiteX0" fmla="*/ 15120 w 61992"/>
                  <a:gd name="connsiteY0" fmla="*/ 72578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3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3 h 75082"/>
                  <a:gd name="connsiteX18" fmla="*/ 42336 w 61992"/>
                  <a:gd name="connsiteY18" fmla="*/ 24193 h 75082"/>
                  <a:gd name="connsiteX19" fmla="*/ 39312 w 61992"/>
                  <a:gd name="connsiteY19" fmla="*/ 16633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4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4 w 61992"/>
                  <a:gd name="connsiteY29" fmla="*/ 71065 h 75082"/>
                  <a:gd name="connsiteX30" fmla="*/ 33264 w 61992"/>
                  <a:gd name="connsiteY30" fmla="*/ 74089 h 75082"/>
                  <a:gd name="connsiteX31" fmla="*/ 15120 w 61992"/>
                  <a:gd name="connsiteY31" fmla="*/ 72578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8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5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5"/>
                      <a:pt x="22680" y="58969"/>
                    </a:cubicBezTo>
                    <a:cubicBezTo>
                      <a:pt x="25704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7"/>
                      <a:pt x="39312" y="48385"/>
                    </a:cubicBezTo>
                    <a:cubicBezTo>
                      <a:pt x="36288" y="46873"/>
                      <a:pt x="33264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3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3" y="13609"/>
                      <a:pt x="4536" y="10584"/>
                    </a:cubicBezTo>
                    <a:cubicBezTo>
                      <a:pt x="6048" y="7560"/>
                      <a:pt x="10583" y="4537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4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4" y="19657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7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7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4" y="34777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8"/>
                      <a:pt x="39312" y="74089"/>
                      <a:pt x="33264" y="74089"/>
                    </a:cubicBezTo>
                    <a:cubicBezTo>
                      <a:pt x="25704" y="75601"/>
                      <a:pt x="19656" y="75601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4" name="Forma Livre: Forma 883">
                <a:extLst>
                  <a:ext uri="{FF2B5EF4-FFF2-40B4-BE49-F238E27FC236}">
                    <a16:creationId xmlns:a16="http://schemas.microsoft.com/office/drawing/2014/main" id="{A0B541F8-710C-BC08-FCFF-2590BE8D5D6F}"/>
                  </a:ext>
                </a:extLst>
              </p:cNvPr>
              <p:cNvSpPr/>
              <p:nvPr/>
            </p:nvSpPr>
            <p:spPr>
              <a:xfrm>
                <a:off x="15838547" y="9410491"/>
                <a:ext cx="61992" cy="75082"/>
              </a:xfrm>
              <a:custGeom>
                <a:avLst/>
                <a:gdLst>
                  <a:gd name="connsiteX0" fmla="*/ 15120 w 61992"/>
                  <a:gd name="connsiteY0" fmla="*/ 72578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5 h 75082"/>
                  <a:gd name="connsiteX9" fmla="*/ 27216 w 61992"/>
                  <a:gd name="connsiteY9" fmla="*/ 43849 h 75082"/>
                  <a:gd name="connsiteX10" fmla="*/ 13608 w 61992"/>
                  <a:gd name="connsiteY10" fmla="*/ 39313 h 75082"/>
                  <a:gd name="connsiteX11" fmla="*/ 4536 w 61992"/>
                  <a:gd name="connsiteY11" fmla="*/ 33265 h 75082"/>
                  <a:gd name="connsiteX12" fmla="*/ 1512 w 61992"/>
                  <a:gd name="connsiteY12" fmla="*/ 21169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8 w 61992"/>
                  <a:gd name="connsiteY16" fmla="*/ 6048 h 75082"/>
                  <a:gd name="connsiteX17" fmla="*/ 60481 w 61992"/>
                  <a:gd name="connsiteY17" fmla="*/ 24193 h 75082"/>
                  <a:gd name="connsiteX18" fmla="*/ 42336 w 61992"/>
                  <a:gd name="connsiteY18" fmla="*/ 24193 h 75082"/>
                  <a:gd name="connsiteX19" fmla="*/ 39312 w 61992"/>
                  <a:gd name="connsiteY19" fmla="*/ 16633 h 75082"/>
                  <a:gd name="connsiteX20" fmla="*/ 30240 w 61992"/>
                  <a:gd name="connsiteY20" fmla="*/ 13609 h 75082"/>
                  <a:gd name="connsiteX21" fmla="*/ 22680 w 61992"/>
                  <a:gd name="connsiteY21" fmla="*/ 15120 h 75082"/>
                  <a:gd name="connsiteX22" fmla="*/ 19656 w 61992"/>
                  <a:gd name="connsiteY22" fmla="*/ 19657 h 75082"/>
                  <a:gd name="connsiteX23" fmla="*/ 22680 w 61992"/>
                  <a:gd name="connsiteY23" fmla="*/ 25705 h 75082"/>
                  <a:gd name="connsiteX24" fmla="*/ 34776 w 61992"/>
                  <a:gd name="connsiteY24" fmla="*/ 30240 h 75082"/>
                  <a:gd name="connsiteX25" fmla="*/ 48385 w 61992"/>
                  <a:gd name="connsiteY25" fmla="*/ 34777 h 75082"/>
                  <a:gd name="connsiteX26" fmla="*/ 57457 w 61992"/>
                  <a:gd name="connsiteY26" fmla="*/ 40825 h 75082"/>
                  <a:gd name="connsiteX27" fmla="*/ 61992 w 61992"/>
                  <a:gd name="connsiteY27" fmla="*/ 52921 h 75082"/>
                  <a:gd name="connsiteX28" fmla="*/ 58968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8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7"/>
                      <a:pt x="39312" y="48385"/>
                    </a:cubicBezTo>
                    <a:cubicBezTo>
                      <a:pt x="36288" y="46873"/>
                      <a:pt x="33265" y="45361"/>
                      <a:pt x="27216" y="43849"/>
                    </a:cubicBezTo>
                    <a:cubicBezTo>
                      <a:pt x="21168" y="42337"/>
                      <a:pt x="16632" y="40825"/>
                      <a:pt x="13608" y="39313"/>
                    </a:cubicBezTo>
                    <a:cubicBezTo>
                      <a:pt x="10584" y="37800"/>
                      <a:pt x="7560" y="36289"/>
                      <a:pt x="4536" y="33265"/>
                    </a:cubicBezTo>
                    <a:cubicBezTo>
                      <a:pt x="1512" y="30240"/>
                      <a:pt x="1512" y="27217"/>
                      <a:pt x="1512" y="21169"/>
                    </a:cubicBezTo>
                    <a:cubicBezTo>
                      <a:pt x="1512" y="16633"/>
                      <a:pt x="3024" y="13609"/>
                      <a:pt x="4536" y="10584"/>
                    </a:cubicBezTo>
                    <a:cubicBezTo>
                      <a:pt x="6048" y="7560"/>
                      <a:pt x="10584" y="4537"/>
                      <a:pt x="15120" y="3024"/>
                    </a:cubicBezTo>
                    <a:cubicBezTo>
                      <a:pt x="19656" y="1513"/>
                      <a:pt x="24192" y="0"/>
                      <a:pt x="30240" y="0"/>
                    </a:cubicBezTo>
                    <a:cubicBezTo>
                      <a:pt x="39312" y="0"/>
                      <a:pt x="45361" y="1513"/>
                      <a:pt x="51408" y="6048"/>
                    </a:cubicBezTo>
                    <a:cubicBezTo>
                      <a:pt x="55945" y="10584"/>
                      <a:pt x="58968" y="16633"/>
                      <a:pt x="60481" y="24193"/>
                    </a:cubicBezTo>
                    <a:lnTo>
                      <a:pt x="42336" y="24193"/>
                    </a:lnTo>
                    <a:cubicBezTo>
                      <a:pt x="42336" y="21169"/>
                      <a:pt x="40825" y="19657"/>
                      <a:pt x="39312" y="16633"/>
                    </a:cubicBezTo>
                    <a:cubicBezTo>
                      <a:pt x="37800" y="15120"/>
                      <a:pt x="34776" y="13609"/>
                      <a:pt x="30240" y="13609"/>
                    </a:cubicBezTo>
                    <a:cubicBezTo>
                      <a:pt x="27216" y="13609"/>
                      <a:pt x="24192" y="13609"/>
                      <a:pt x="22680" y="15120"/>
                    </a:cubicBezTo>
                    <a:cubicBezTo>
                      <a:pt x="21168" y="16633"/>
                      <a:pt x="19656" y="18144"/>
                      <a:pt x="19656" y="19657"/>
                    </a:cubicBezTo>
                    <a:cubicBezTo>
                      <a:pt x="19656" y="22680"/>
                      <a:pt x="21168" y="24193"/>
                      <a:pt x="22680" y="25705"/>
                    </a:cubicBezTo>
                    <a:cubicBezTo>
                      <a:pt x="24192" y="27217"/>
                      <a:pt x="28728" y="28729"/>
                      <a:pt x="34776" y="30240"/>
                    </a:cubicBezTo>
                    <a:cubicBezTo>
                      <a:pt x="39312" y="31753"/>
                      <a:pt x="43848" y="33265"/>
                      <a:pt x="48385" y="34777"/>
                    </a:cubicBezTo>
                    <a:cubicBezTo>
                      <a:pt x="51408" y="36289"/>
                      <a:pt x="54432" y="37800"/>
                      <a:pt x="57457" y="40825"/>
                    </a:cubicBezTo>
                    <a:cubicBezTo>
                      <a:pt x="60481" y="43849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8"/>
                      <a:pt x="39312" y="74089"/>
                      <a:pt x="33265" y="74089"/>
                    </a:cubicBezTo>
                    <a:cubicBezTo>
                      <a:pt x="24192" y="75601"/>
                      <a:pt x="19656" y="75601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5" name="Forma Livre: Forma 884">
                <a:extLst>
                  <a:ext uri="{FF2B5EF4-FFF2-40B4-BE49-F238E27FC236}">
                    <a16:creationId xmlns:a16="http://schemas.microsoft.com/office/drawing/2014/main" id="{2A6DD302-F087-5127-43AF-715B163BE4B5}"/>
                  </a:ext>
                </a:extLst>
              </p:cNvPr>
              <p:cNvSpPr/>
              <p:nvPr/>
            </p:nvSpPr>
            <p:spPr>
              <a:xfrm>
                <a:off x="15908100" y="9408979"/>
                <a:ext cx="72576" cy="75600"/>
              </a:xfrm>
              <a:custGeom>
                <a:avLst/>
                <a:gdLst>
                  <a:gd name="connsiteX0" fmla="*/ 72577 w 72576"/>
                  <a:gd name="connsiteY0" fmla="*/ 45361 h 75600"/>
                  <a:gd name="connsiteX1" fmla="*/ 18144 w 72576"/>
                  <a:gd name="connsiteY1" fmla="*/ 45361 h 75600"/>
                  <a:gd name="connsiteX2" fmla="*/ 24193 w 72576"/>
                  <a:gd name="connsiteY2" fmla="*/ 57457 h 75600"/>
                  <a:gd name="connsiteX3" fmla="*/ 36289 w 72576"/>
                  <a:gd name="connsiteY3" fmla="*/ 61992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2577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9 h 75600"/>
                  <a:gd name="connsiteX20" fmla="*/ 36289 w 72576"/>
                  <a:gd name="connsiteY20" fmla="*/ 16632 h 75600"/>
                  <a:gd name="connsiteX21" fmla="*/ 24193 w 72576"/>
                  <a:gd name="connsiteY21" fmla="*/ 21169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2577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2"/>
                      <a:pt x="24193" y="57457"/>
                    </a:cubicBezTo>
                    <a:cubicBezTo>
                      <a:pt x="27216" y="60481"/>
                      <a:pt x="31753" y="61992"/>
                      <a:pt x="36289" y="61992"/>
                    </a:cubicBezTo>
                    <a:cubicBezTo>
                      <a:pt x="43849" y="61992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1169"/>
                      <a:pt x="72577" y="28729"/>
                      <a:pt x="72577" y="34776"/>
                    </a:cubicBezTo>
                    <a:cubicBezTo>
                      <a:pt x="72577" y="40825"/>
                      <a:pt x="72577" y="43849"/>
                      <a:pt x="72577" y="45361"/>
                    </a:cubicBezTo>
                    <a:close/>
                    <a:moveTo>
                      <a:pt x="52921" y="33265"/>
                    </a:moveTo>
                    <a:cubicBezTo>
                      <a:pt x="52921" y="28729"/>
                      <a:pt x="51409" y="24192"/>
                      <a:pt x="48385" y="21169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3" y="16632"/>
                      <a:pt x="27216" y="18144"/>
                      <a:pt x="24193" y="21169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6" name="Forma Livre: Forma 885">
                <a:extLst>
                  <a:ext uri="{FF2B5EF4-FFF2-40B4-BE49-F238E27FC236}">
                    <a16:creationId xmlns:a16="http://schemas.microsoft.com/office/drawing/2014/main" id="{11C03AC4-947B-5817-D379-9FEEF8E975CB}"/>
                  </a:ext>
                </a:extLst>
              </p:cNvPr>
              <p:cNvSpPr/>
              <p:nvPr/>
            </p:nvSpPr>
            <p:spPr>
              <a:xfrm>
                <a:off x="15988236" y="9393859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87" name="Forma Livre: Forma 886">
                <a:extLst>
                  <a:ext uri="{FF2B5EF4-FFF2-40B4-BE49-F238E27FC236}">
                    <a16:creationId xmlns:a16="http://schemas.microsoft.com/office/drawing/2014/main" id="{6B5EA319-4B96-181D-E41D-33FFE262ED43}"/>
                  </a:ext>
                </a:extLst>
              </p:cNvPr>
              <p:cNvSpPr/>
              <p:nvPr/>
            </p:nvSpPr>
            <p:spPr>
              <a:xfrm>
                <a:off x="16041157" y="9410491"/>
                <a:ext cx="61993" cy="75082"/>
              </a:xfrm>
              <a:custGeom>
                <a:avLst/>
                <a:gdLst>
                  <a:gd name="connsiteX0" fmla="*/ 15120 w 61993"/>
                  <a:gd name="connsiteY0" fmla="*/ 72578 h 75082"/>
                  <a:gd name="connsiteX1" fmla="*/ 4537 w 61993"/>
                  <a:gd name="connsiteY1" fmla="*/ 63505 h 75082"/>
                  <a:gd name="connsiteX2" fmla="*/ 0 w 61993"/>
                  <a:gd name="connsiteY2" fmla="*/ 51409 h 75082"/>
                  <a:gd name="connsiteX3" fmla="*/ 18144 w 61993"/>
                  <a:gd name="connsiteY3" fmla="*/ 51409 h 75082"/>
                  <a:gd name="connsiteX4" fmla="*/ 22680 w 61993"/>
                  <a:gd name="connsiteY4" fmla="*/ 58969 h 75082"/>
                  <a:gd name="connsiteX5" fmla="*/ 31753 w 61993"/>
                  <a:gd name="connsiteY5" fmla="*/ 61993 h 75082"/>
                  <a:gd name="connsiteX6" fmla="*/ 39313 w 61993"/>
                  <a:gd name="connsiteY6" fmla="*/ 60481 h 75082"/>
                  <a:gd name="connsiteX7" fmla="*/ 42337 w 61993"/>
                  <a:gd name="connsiteY7" fmla="*/ 54433 h 75082"/>
                  <a:gd name="connsiteX8" fmla="*/ 39313 w 61993"/>
                  <a:gd name="connsiteY8" fmla="*/ 48385 h 75082"/>
                  <a:gd name="connsiteX9" fmla="*/ 27217 w 61993"/>
                  <a:gd name="connsiteY9" fmla="*/ 43849 h 75082"/>
                  <a:gd name="connsiteX10" fmla="*/ 13609 w 61993"/>
                  <a:gd name="connsiteY10" fmla="*/ 39313 h 75082"/>
                  <a:gd name="connsiteX11" fmla="*/ 4537 w 61993"/>
                  <a:gd name="connsiteY11" fmla="*/ 33265 h 75082"/>
                  <a:gd name="connsiteX12" fmla="*/ 1513 w 61993"/>
                  <a:gd name="connsiteY12" fmla="*/ 21169 h 75082"/>
                  <a:gd name="connsiteX13" fmla="*/ 4537 w 61993"/>
                  <a:gd name="connsiteY13" fmla="*/ 10584 h 75082"/>
                  <a:gd name="connsiteX14" fmla="*/ 15120 w 61993"/>
                  <a:gd name="connsiteY14" fmla="*/ 3024 h 75082"/>
                  <a:gd name="connsiteX15" fmla="*/ 30240 w 61993"/>
                  <a:gd name="connsiteY15" fmla="*/ 0 h 75082"/>
                  <a:gd name="connsiteX16" fmla="*/ 51409 w 61993"/>
                  <a:gd name="connsiteY16" fmla="*/ 6048 h 75082"/>
                  <a:gd name="connsiteX17" fmla="*/ 60481 w 61993"/>
                  <a:gd name="connsiteY17" fmla="*/ 24193 h 75082"/>
                  <a:gd name="connsiteX18" fmla="*/ 42337 w 61993"/>
                  <a:gd name="connsiteY18" fmla="*/ 24193 h 75082"/>
                  <a:gd name="connsiteX19" fmla="*/ 39313 w 61993"/>
                  <a:gd name="connsiteY19" fmla="*/ 16633 h 75082"/>
                  <a:gd name="connsiteX20" fmla="*/ 30240 w 61993"/>
                  <a:gd name="connsiteY20" fmla="*/ 13609 h 75082"/>
                  <a:gd name="connsiteX21" fmla="*/ 22680 w 61993"/>
                  <a:gd name="connsiteY21" fmla="*/ 15120 h 75082"/>
                  <a:gd name="connsiteX22" fmla="*/ 19657 w 61993"/>
                  <a:gd name="connsiteY22" fmla="*/ 19657 h 75082"/>
                  <a:gd name="connsiteX23" fmla="*/ 22680 w 61993"/>
                  <a:gd name="connsiteY23" fmla="*/ 25705 h 75082"/>
                  <a:gd name="connsiteX24" fmla="*/ 34777 w 61993"/>
                  <a:gd name="connsiteY24" fmla="*/ 30240 h 75082"/>
                  <a:gd name="connsiteX25" fmla="*/ 48385 w 61993"/>
                  <a:gd name="connsiteY25" fmla="*/ 34777 h 75082"/>
                  <a:gd name="connsiteX26" fmla="*/ 57457 w 61993"/>
                  <a:gd name="connsiteY26" fmla="*/ 40825 h 75082"/>
                  <a:gd name="connsiteX27" fmla="*/ 61993 w 61993"/>
                  <a:gd name="connsiteY27" fmla="*/ 52921 h 75082"/>
                  <a:gd name="connsiteX28" fmla="*/ 58969 w 61993"/>
                  <a:gd name="connsiteY28" fmla="*/ 63505 h 75082"/>
                  <a:gd name="connsiteX29" fmla="*/ 48385 w 61993"/>
                  <a:gd name="connsiteY29" fmla="*/ 71065 h 75082"/>
                  <a:gd name="connsiteX30" fmla="*/ 33265 w 61993"/>
                  <a:gd name="connsiteY30" fmla="*/ 74089 h 75082"/>
                  <a:gd name="connsiteX31" fmla="*/ 15120 w 61993"/>
                  <a:gd name="connsiteY31" fmla="*/ 72578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5082">
                    <a:moveTo>
                      <a:pt x="15120" y="72578"/>
                    </a:moveTo>
                    <a:cubicBezTo>
                      <a:pt x="10584" y="71065"/>
                      <a:pt x="6048" y="68041"/>
                      <a:pt x="4537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7" y="55945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7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7"/>
                      <a:pt x="39313" y="48385"/>
                    </a:cubicBezTo>
                    <a:cubicBezTo>
                      <a:pt x="36289" y="46873"/>
                      <a:pt x="33265" y="45361"/>
                      <a:pt x="27217" y="43849"/>
                    </a:cubicBezTo>
                    <a:cubicBezTo>
                      <a:pt x="21169" y="42337"/>
                      <a:pt x="16633" y="40825"/>
                      <a:pt x="13609" y="39313"/>
                    </a:cubicBezTo>
                    <a:cubicBezTo>
                      <a:pt x="10584" y="37800"/>
                      <a:pt x="7560" y="36289"/>
                      <a:pt x="4537" y="33265"/>
                    </a:cubicBezTo>
                    <a:cubicBezTo>
                      <a:pt x="1513" y="30240"/>
                      <a:pt x="1513" y="27217"/>
                      <a:pt x="1513" y="21169"/>
                    </a:cubicBezTo>
                    <a:cubicBezTo>
                      <a:pt x="1513" y="16633"/>
                      <a:pt x="3024" y="13609"/>
                      <a:pt x="4537" y="10584"/>
                    </a:cubicBezTo>
                    <a:cubicBezTo>
                      <a:pt x="6048" y="7560"/>
                      <a:pt x="10584" y="4537"/>
                      <a:pt x="15120" y="3024"/>
                    </a:cubicBezTo>
                    <a:cubicBezTo>
                      <a:pt x="19657" y="1513"/>
                      <a:pt x="24193" y="0"/>
                      <a:pt x="30240" y="0"/>
                    </a:cubicBezTo>
                    <a:cubicBezTo>
                      <a:pt x="39313" y="0"/>
                      <a:pt x="45361" y="1513"/>
                      <a:pt x="51409" y="6048"/>
                    </a:cubicBezTo>
                    <a:cubicBezTo>
                      <a:pt x="55945" y="10584"/>
                      <a:pt x="58969" y="16633"/>
                      <a:pt x="60481" y="24193"/>
                    </a:cubicBezTo>
                    <a:lnTo>
                      <a:pt x="42337" y="24193"/>
                    </a:lnTo>
                    <a:cubicBezTo>
                      <a:pt x="42337" y="21169"/>
                      <a:pt x="40825" y="19657"/>
                      <a:pt x="39313" y="16633"/>
                    </a:cubicBezTo>
                    <a:cubicBezTo>
                      <a:pt x="37800" y="15120"/>
                      <a:pt x="34777" y="13609"/>
                      <a:pt x="30240" y="13609"/>
                    </a:cubicBezTo>
                    <a:cubicBezTo>
                      <a:pt x="27217" y="13609"/>
                      <a:pt x="24193" y="13609"/>
                      <a:pt x="22680" y="15120"/>
                    </a:cubicBezTo>
                    <a:cubicBezTo>
                      <a:pt x="21169" y="16633"/>
                      <a:pt x="19657" y="18144"/>
                      <a:pt x="19657" y="19657"/>
                    </a:cubicBezTo>
                    <a:cubicBezTo>
                      <a:pt x="19657" y="22680"/>
                      <a:pt x="21169" y="24193"/>
                      <a:pt x="22680" y="25705"/>
                    </a:cubicBezTo>
                    <a:cubicBezTo>
                      <a:pt x="24193" y="27217"/>
                      <a:pt x="28729" y="28729"/>
                      <a:pt x="34777" y="30240"/>
                    </a:cubicBezTo>
                    <a:cubicBezTo>
                      <a:pt x="39313" y="31753"/>
                      <a:pt x="43849" y="33265"/>
                      <a:pt x="48385" y="34777"/>
                    </a:cubicBezTo>
                    <a:cubicBezTo>
                      <a:pt x="51409" y="36289"/>
                      <a:pt x="54433" y="37800"/>
                      <a:pt x="57457" y="40825"/>
                    </a:cubicBezTo>
                    <a:cubicBezTo>
                      <a:pt x="60481" y="43849"/>
                      <a:pt x="60481" y="48385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8"/>
                      <a:pt x="39313" y="74089"/>
                      <a:pt x="33265" y="74089"/>
                    </a:cubicBezTo>
                    <a:cubicBezTo>
                      <a:pt x="25705" y="75601"/>
                      <a:pt x="21169" y="75601"/>
                      <a:pt x="15120" y="7257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1" name="Gráfico 12">
              <a:extLst>
                <a:ext uri="{FF2B5EF4-FFF2-40B4-BE49-F238E27FC236}">
                  <a16:creationId xmlns:a16="http://schemas.microsoft.com/office/drawing/2014/main" id="{0CCD53DB-DEC3-016E-FCCB-6A98162D5C5A}"/>
                </a:ext>
              </a:extLst>
            </p:cNvPr>
            <p:cNvGrpSpPr/>
            <p:nvPr/>
          </p:nvGrpSpPr>
          <p:grpSpPr>
            <a:xfrm>
              <a:off x="18378858" y="7652281"/>
              <a:ext cx="644388" cy="95768"/>
              <a:chOff x="16401019" y="8580393"/>
              <a:chExt cx="712160" cy="105841"/>
            </a:xfrm>
            <a:solidFill>
              <a:srgbClr val="1D284A"/>
            </a:solidFill>
          </p:grpSpPr>
          <p:sp>
            <p:nvSpPr>
              <p:cNvPr id="866" name="Forma Livre: Forma 865">
                <a:extLst>
                  <a:ext uri="{FF2B5EF4-FFF2-40B4-BE49-F238E27FC236}">
                    <a16:creationId xmlns:a16="http://schemas.microsoft.com/office/drawing/2014/main" id="{EA17D5C8-BA27-33A4-F2B4-E87B6DC60741}"/>
                  </a:ext>
                </a:extLst>
              </p:cNvPr>
              <p:cNvSpPr/>
              <p:nvPr/>
            </p:nvSpPr>
            <p:spPr>
              <a:xfrm>
                <a:off x="16401019" y="8592489"/>
                <a:ext cx="55943" cy="93745"/>
              </a:xfrm>
              <a:custGeom>
                <a:avLst/>
                <a:gdLst>
                  <a:gd name="connsiteX0" fmla="*/ 55944 w 55943"/>
                  <a:gd name="connsiteY0" fmla="*/ 0 h 93745"/>
                  <a:gd name="connsiteX1" fmla="*/ 55944 w 55943"/>
                  <a:gd name="connsiteY1" fmla="*/ 15120 h 93745"/>
                  <a:gd name="connsiteX2" fmla="*/ 18143 w 55943"/>
                  <a:gd name="connsiteY2" fmla="*/ 15120 h 93745"/>
                  <a:gd name="connsiteX3" fmla="*/ 18143 w 55943"/>
                  <a:gd name="connsiteY3" fmla="*/ 39313 h 93745"/>
                  <a:gd name="connsiteX4" fmla="*/ 46872 w 55943"/>
                  <a:gd name="connsiteY4" fmla="*/ 39313 h 93745"/>
                  <a:gd name="connsiteX5" fmla="*/ 46872 w 55943"/>
                  <a:gd name="connsiteY5" fmla="*/ 54433 h 93745"/>
                  <a:gd name="connsiteX6" fmla="*/ 18143 w 55943"/>
                  <a:gd name="connsiteY6" fmla="*/ 54433 h 93745"/>
                  <a:gd name="connsiteX7" fmla="*/ 18143 w 55943"/>
                  <a:gd name="connsiteY7" fmla="*/ 93745 h 93745"/>
                  <a:gd name="connsiteX8" fmla="*/ 0 w 55943"/>
                  <a:gd name="connsiteY8" fmla="*/ 93745 h 93745"/>
                  <a:gd name="connsiteX9" fmla="*/ 0 w 55943"/>
                  <a:gd name="connsiteY9" fmla="*/ 0 h 93745"/>
                  <a:gd name="connsiteX10" fmla="*/ 55944 w 55943"/>
                  <a:gd name="connsiteY10" fmla="*/ 0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943" h="93745">
                    <a:moveTo>
                      <a:pt x="55944" y="0"/>
                    </a:moveTo>
                    <a:lnTo>
                      <a:pt x="55944" y="15120"/>
                    </a:lnTo>
                    <a:lnTo>
                      <a:pt x="18143" y="15120"/>
                    </a:lnTo>
                    <a:lnTo>
                      <a:pt x="18143" y="39313"/>
                    </a:lnTo>
                    <a:lnTo>
                      <a:pt x="46872" y="39313"/>
                    </a:lnTo>
                    <a:lnTo>
                      <a:pt x="46872" y="54433"/>
                    </a:lnTo>
                    <a:lnTo>
                      <a:pt x="18143" y="54433"/>
                    </a:lnTo>
                    <a:lnTo>
                      <a:pt x="18143" y="93745"/>
                    </a:lnTo>
                    <a:lnTo>
                      <a:pt x="0" y="93745"/>
                    </a:lnTo>
                    <a:lnTo>
                      <a:pt x="0" y="0"/>
                    </a:lnTo>
                    <a:lnTo>
                      <a:pt x="55944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7" name="Forma Livre: Forma 866">
                <a:extLst>
                  <a:ext uri="{FF2B5EF4-FFF2-40B4-BE49-F238E27FC236}">
                    <a16:creationId xmlns:a16="http://schemas.microsoft.com/office/drawing/2014/main" id="{229C2265-F074-572B-2698-B6CE3B1CB58E}"/>
                  </a:ext>
                </a:extLst>
              </p:cNvPr>
              <p:cNvSpPr/>
              <p:nvPr/>
            </p:nvSpPr>
            <p:spPr>
              <a:xfrm>
                <a:off x="16470571" y="8610633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5 w 40824"/>
                  <a:gd name="connsiteY1" fmla="*/ 0 h 74088"/>
                  <a:gd name="connsiteX2" fmla="*/ 40825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5" y="0"/>
                    </a:cubicBezTo>
                    <a:lnTo>
                      <a:pt x="40825" y="19656"/>
                    </a:lnTo>
                    <a:lnTo>
                      <a:pt x="36289" y="19656"/>
                    </a:lnTo>
                    <a:cubicBezTo>
                      <a:pt x="30240" y="19656"/>
                      <a:pt x="25705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19656" y="7560"/>
                      <a:pt x="22680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8" name="Forma Livre: Forma 867">
                <a:extLst>
                  <a:ext uri="{FF2B5EF4-FFF2-40B4-BE49-F238E27FC236}">
                    <a16:creationId xmlns:a16="http://schemas.microsoft.com/office/drawing/2014/main" id="{C0D1E567-DA1D-2815-D40A-DFF64EDFC9DB}"/>
                  </a:ext>
                </a:extLst>
              </p:cNvPr>
              <p:cNvSpPr/>
              <p:nvPr/>
            </p:nvSpPr>
            <p:spPr>
              <a:xfrm>
                <a:off x="16515932" y="8609121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7216 h 74088"/>
                  <a:gd name="connsiteX17" fmla="*/ 49896 w 75600"/>
                  <a:gd name="connsiteY17" fmla="*/ 19656 h 74088"/>
                  <a:gd name="connsiteX18" fmla="*/ 40825 w 75600"/>
                  <a:gd name="connsiteY18" fmla="*/ 16632 h 74088"/>
                  <a:gd name="connsiteX19" fmla="*/ 31752 w 75600"/>
                  <a:gd name="connsiteY19" fmla="*/ 19656 h 74088"/>
                  <a:gd name="connsiteX20" fmla="*/ 24192 w 75600"/>
                  <a:gd name="connsiteY20" fmla="*/ 27216 h 74088"/>
                  <a:gd name="connsiteX21" fmla="*/ 21169 w 75600"/>
                  <a:gd name="connsiteY21" fmla="*/ 39313 h 74088"/>
                  <a:gd name="connsiteX22" fmla="*/ 24192 w 75600"/>
                  <a:gd name="connsiteY22" fmla="*/ 51409 h 74088"/>
                  <a:gd name="connsiteX23" fmla="*/ 31752 w 75600"/>
                  <a:gd name="connsiteY23" fmla="*/ 58969 h 74088"/>
                  <a:gd name="connsiteX24" fmla="*/ 40825 w 75600"/>
                  <a:gd name="connsiteY24" fmla="*/ 61993 h 74088"/>
                  <a:gd name="connsiteX25" fmla="*/ 49896 w 75600"/>
                  <a:gd name="connsiteY25" fmla="*/ 58969 h 74088"/>
                  <a:gd name="connsiteX26" fmla="*/ 57457 w 75600"/>
                  <a:gd name="connsiteY26" fmla="*/ 51409 h 74088"/>
                  <a:gd name="connsiteX27" fmla="*/ 60481 w 75600"/>
                  <a:gd name="connsiteY27" fmla="*/ 39313 h 74088"/>
                  <a:gd name="connsiteX28" fmla="*/ 57457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9" y="68041"/>
                      <a:pt x="48385" y="71065"/>
                    </a:cubicBezTo>
                    <a:cubicBezTo>
                      <a:pt x="45361" y="74089"/>
                      <a:pt x="39312" y="74089"/>
                      <a:pt x="33265" y="74089"/>
                    </a:cubicBezTo>
                    <a:cubicBezTo>
                      <a:pt x="27216" y="74089"/>
                      <a:pt x="21169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3024" y="30240"/>
                      <a:pt x="4536" y="24192"/>
                      <a:pt x="6048" y="18144"/>
                    </a:cubicBezTo>
                    <a:close/>
                    <a:moveTo>
                      <a:pt x="57457" y="27216"/>
                    </a:moveTo>
                    <a:cubicBezTo>
                      <a:pt x="55945" y="24192"/>
                      <a:pt x="52921" y="21168"/>
                      <a:pt x="49896" y="19656"/>
                    </a:cubicBezTo>
                    <a:cubicBezTo>
                      <a:pt x="46872" y="18144"/>
                      <a:pt x="43849" y="16632"/>
                      <a:pt x="40825" y="16632"/>
                    </a:cubicBezTo>
                    <a:cubicBezTo>
                      <a:pt x="37800" y="16632"/>
                      <a:pt x="34776" y="18144"/>
                      <a:pt x="31752" y="19656"/>
                    </a:cubicBezTo>
                    <a:cubicBezTo>
                      <a:pt x="28729" y="21168"/>
                      <a:pt x="27216" y="24192"/>
                      <a:pt x="24192" y="27216"/>
                    </a:cubicBezTo>
                    <a:cubicBezTo>
                      <a:pt x="22680" y="30240"/>
                      <a:pt x="21169" y="34776"/>
                      <a:pt x="21169" y="39313"/>
                    </a:cubicBezTo>
                    <a:cubicBezTo>
                      <a:pt x="21169" y="43848"/>
                      <a:pt x="22680" y="46873"/>
                      <a:pt x="24192" y="51409"/>
                    </a:cubicBezTo>
                    <a:cubicBezTo>
                      <a:pt x="25705" y="54433"/>
                      <a:pt x="28729" y="57457"/>
                      <a:pt x="31752" y="58969"/>
                    </a:cubicBezTo>
                    <a:cubicBezTo>
                      <a:pt x="34776" y="60481"/>
                      <a:pt x="37800" y="61993"/>
                      <a:pt x="40825" y="61993"/>
                    </a:cubicBezTo>
                    <a:cubicBezTo>
                      <a:pt x="43849" y="61993"/>
                      <a:pt x="46872" y="60481"/>
                      <a:pt x="49896" y="58969"/>
                    </a:cubicBezTo>
                    <a:cubicBezTo>
                      <a:pt x="52921" y="57457"/>
                      <a:pt x="55945" y="54433"/>
                      <a:pt x="57457" y="51409"/>
                    </a:cubicBezTo>
                    <a:cubicBezTo>
                      <a:pt x="58969" y="48384"/>
                      <a:pt x="60481" y="43848"/>
                      <a:pt x="60481" y="39313"/>
                    </a:cubicBezTo>
                    <a:cubicBezTo>
                      <a:pt x="60481" y="34776"/>
                      <a:pt x="58969" y="30240"/>
                      <a:pt x="57457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9" name="Forma Livre: Forma 868">
                <a:extLst>
                  <a:ext uri="{FF2B5EF4-FFF2-40B4-BE49-F238E27FC236}">
                    <a16:creationId xmlns:a16="http://schemas.microsoft.com/office/drawing/2014/main" id="{9F72C0FE-64EF-3329-572F-A141FFC4411C}"/>
                  </a:ext>
                </a:extLst>
              </p:cNvPr>
              <p:cNvSpPr/>
              <p:nvPr/>
            </p:nvSpPr>
            <p:spPr>
              <a:xfrm>
                <a:off x="16611189" y="8609121"/>
                <a:ext cx="69553" cy="74088"/>
              </a:xfrm>
              <a:custGeom>
                <a:avLst/>
                <a:gdLst>
                  <a:gd name="connsiteX0" fmla="*/ 61993 w 69553"/>
                  <a:gd name="connsiteY0" fmla="*/ 9072 h 74088"/>
                  <a:gd name="connsiteX1" fmla="*/ 69553 w 69553"/>
                  <a:gd name="connsiteY1" fmla="*/ 31752 h 74088"/>
                  <a:gd name="connsiteX2" fmla="*/ 69553 w 69553"/>
                  <a:gd name="connsiteY2" fmla="*/ 74089 h 74088"/>
                  <a:gd name="connsiteX3" fmla="*/ 51409 w 69553"/>
                  <a:gd name="connsiteY3" fmla="*/ 74089 h 74088"/>
                  <a:gd name="connsiteX4" fmla="*/ 51409 w 69553"/>
                  <a:gd name="connsiteY4" fmla="*/ 33264 h 74088"/>
                  <a:gd name="connsiteX5" fmla="*/ 46873 w 69553"/>
                  <a:gd name="connsiteY5" fmla="*/ 19656 h 74088"/>
                  <a:gd name="connsiteX6" fmla="*/ 34776 w 69553"/>
                  <a:gd name="connsiteY6" fmla="*/ 15120 h 74088"/>
                  <a:gd name="connsiteX7" fmla="*/ 22680 w 69553"/>
                  <a:gd name="connsiteY7" fmla="*/ 19656 h 74088"/>
                  <a:gd name="connsiteX8" fmla="*/ 18144 w 69553"/>
                  <a:gd name="connsiteY8" fmla="*/ 33264 h 74088"/>
                  <a:gd name="connsiteX9" fmla="*/ 18144 w 69553"/>
                  <a:gd name="connsiteY9" fmla="*/ 74089 h 74088"/>
                  <a:gd name="connsiteX10" fmla="*/ 0 w 69553"/>
                  <a:gd name="connsiteY10" fmla="*/ 74089 h 74088"/>
                  <a:gd name="connsiteX11" fmla="*/ 0 w 69553"/>
                  <a:gd name="connsiteY11" fmla="*/ 1512 h 74088"/>
                  <a:gd name="connsiteX12" fmla="*/ 18144 w 69553"/>
                  <a:gd name="connsiteY12" fmla="*/ 1512 h 74088"/>
                  <a:gd name="connsiteX13" fmla="*/ 18144 w 69553"/>
                  <a:gd name="connsiteY13" fmla="*/ 10584 h 74088"/>
                  <a:gd name="connsiteX14" fmla="*/ 27216 w 69553"/>
                  <a:gd name="connsiteY14" fmla="*/ 3024 h 74088"/>
                  <a:gd name="connsiteX15" fmla="*/ 39313 w 69553"/>
                  <a:gd name="connsiteY15" fmla="*/ 0 h 74088"/>
                  <a:gd name="connsiteX16" fmla="*/ 61993 w 69553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9" y="16632"/>
                      <a:pt x="39313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3" y="4536"/>
                      <a:pt x="27216" y="3024"/>
                    </a:cubicBezTo>
                    <a:cubicBezTo>
                      <a:pt x="31753" y="1512"/>
                      <a:pt x="34776" y="0"/>
                      <a:pt x="39313" y="0"/>
                    </a:cubicBezTo>
                    <a:cubicBezTo>
                      <a:pt x="49896" y="0"/>
                      <a:pt x="57457" y="3024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0" name="Forma Livre: Forma 869">
                <a:extLst>
                  <a:ext uri="{FF2B5EF4-FFF2-40B4-BE49-F238E27FC236}">
                    <a16:creationId xmlns:a16="http://schemas.microsoft.com/office/drawing/2014/main" id="{D1C7277B-FFE5-9101-6CB4-868381B00112}"/>
                  </a:ext>
                </a:extLst>
              </p:cNvPr>
              <p:cNvSpPr/>
              <p:nvPr/>
            </p:nvSpPr>
            <p:spPr>
              <a:xfrm>
                <a:off x="16694350" y="8609121"/>
                <a:ext cx="69553" cy="75600"/>
              </a:xfrm>
              <a:custGeom>
                <a:avLst/>
                <a:gdLst>
                  <a:gd name="connsiteX0" fmla="*/ 4536 w 69553"/>
                  <a:gd name="connsiteY0" fmla="*/ 18144 h 75600"/>
                  <a:gd name="connsiteX1" fmla="*/ 16633 w 69553"/>
                  <a:gd name="connsiteY1" fmla="*/ 4536 h 75600"/>
                  <a:gd name="connsiteX2" fmla="*/ 34776 w 69553"/>
                  <a:gd name="connsiteY2" fmla="*/ 0 h 75600"/>
                  <a:gd name="connsiteX3" fmla="*/ 57457 w 69553"/>
                  <a:gd name="connsiteY3" fmla="*/ 6048 h 75600"/>
                  <a:gd name="connsiteX4" fmla="*/ 69553 w 69553"/>
                  <a:gd name="connsiteY4" fmla="*/ 25704 h 75600"/>
                  <a:gd name="connsiteX5" fmla="*/ 49896 w 69553"/>
                  <a:gd name="connsiteY5" fmla="*/ 25704 h 75600"/>
                  <a:gd name="connsiteX6" fmla="*/ 43849 w 69553"/>
                  <a:gd name="connsiteY6" fmla="*/ 18144 h 75600"/>
                  <a:gd name="connsiteX7" fmla="*/ 34776 w 69553"/>
                  <a:gd name="connsiteY7" fmla="*/ 15120 h 75600"/>
                  <a:gd name="connsiteX8" fmla="*/ 22680 w 69553"/>
                  <a:gd name="connsiteY8" fmla="*/ 21168 h 75600"/>
                  <a:gd name="connsiteX9" fmla="*/ 18144 w 69553"/>
                  <a:gd name="connsiteY9" fmla="*/ 37800 h 75600"/>
                  <a:gd name="connsiteX10" fmla="*/ 22680 w 69553"/>
                  <a:gd name="connsiteY10" fmla="*/ 54433 h 75600"/>
                  <a:gd name="connsiteX11" fmla="*/ 34776 w 69553"/>
                  <a:gd name="connsiteY11" fmla="*/ 60481 h 75600"/>
                  <a:gd name="connsiteX12" fmla="*/ 49896 w 69553"/>
                  <a:gd name="connsiteY12" fmla="*/ 49896 h 75600"/>
                  <a:gd name="connsiteX13" fmla="*/ 69553 w 69553"/>
                  <a:gd name="connsiteY13" fmla="*/ 49896 h 75600"/>
                  <a:gd name="connsiteX14" fmla="*/ 57457 w 69553"/>
                  <a:gd name="connsiteY14" fmla="*/ 68041 h 75600"/>
                  <a:gd name="connsiteX15" fmla="*/ 34776 w 69553"/>
                  <a:gd name="connsiteY15" fmla="*/ 75601 h 75600"/>
                  <a:gd name="connsiteX16" fmla="*/ 16633 w 69553"/>
                  <a:gd name="connsiteY16" fmla="*/ 71065 h 75600"/>
                  <a:gd name="connsiteX17" fmla="*/ 4536 w 69553"/>
                  <a:gd name="connsiteY17" fmla="*/ 57457 h 75600"/>
                  <a:gd name="connsiteX18" fmla="*/ 0 w 69553"/>
                  <a:gd name="connsiteY18" fmla="*/ 37800 h 75600"/>
                  <a:gd name="connsiteX19" fmla="*/ 4536 w 69553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3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3" y="4536"/>
                    </a:cubicBezTo>
                    <a:cubicBezTo>
                      <a:pt x="21169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6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9" y="74089"/>
                      <a:pt x="16633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1" name="Forma Livre: Forma 870">
                <a:extLst>
                  <a:ext uri="{FF2B5EF4-FFF2-40B4-BE49-F238E27FC236}">
                    <a16:creationId xmlns:a16="http://schemas.microsoft.com/office/drawing/2014/main" id="{9EF7D16B-1FBD-48FC-9550-9F2678829AAA}"/>
                  </a:ext>
                </a:extLst>
              </p:cNvPr>
              <p:cNvSpPr/>
              <p:nvPr/>
            </p:nvSpPr>
            <p:spPr>
              <a:xfrm>
                <a:off x="16777511" y="8586441"/>
                <a:ext cx="69553" cy="96769"/>
              </a:xfrm>
              <a:custGeom>
                <a:avLst/>
                <a:gdLst>
                  <a:gd name="connsiteX0" fmla="*/ 55945 w 69553"/>
                  <a:gd name="connsiteY0" fmla="*/ 27216 h 96769"/>
                  <a:gd name="connsiteX1" fmla="*/ 66529 w 69553"/>
                  <a:gd name="connsiteY1" fmla="*/ 37800 h 96769"/>
                  <a:gd name="connsiteX2" fmla="*/ 69553 w 69553"/>
                  <a:gd name="connsiteY2" fmla="*/ 54433 h 96769"/>
                  <a:gd name="connsiteX3" fmla="*/ 69553 w 69553"/>
                  <a:gd name="connsiteY3" fmla="*/ 96769 h 96769"/>
                  <a:gd name="connsiteX4" fmla="*/ 51409 w 69553"/>
                  <a:gd name="connsiteY4" fmla="*/ 96769 h 96769"/>
                  <a:gd name="connsiteX5" fmla="*/ 51409 w 69553"/>
                  <a:gd name="connsiteY5" fmla="*/ 55944 h 96769"/>
                  <a:gd name="connsiteX6" fmla="*/ 46873 w 69553"/>
                  <a:gd name="connsiteY6" fmla="*/ 42336 h 96769"/>
                  <a:gd name="connsiteX7" fmla="*/ 34776 w 69553"/>
                  <a:gd name="connsiteY7" fmla="*/ 37800 h 96769"/>
                  <a:gd name="connsiteX8" fmla="*/ 22680 w 69553"/>
                  <a:gd name="connsiteY8" fmla="*/ 42336 h 96769"/>
                  <a:gd name="connsiteX9" fmla="*/ 18144 w 69553"/>
                  <a:gd name="connsiteY9" fmla="*/ 55944 h 96769"/>
                  <a:gd name="connsiteX10" fmla="*/ 18144 w 69553"/>
                  <a:gd name="connsiteY10" fmla="*/ 96769 h 96769"/>
                  <a:gd name="connsiteX11" fmla="*/ 0 w 69553"/>
                  <a:gd name="connsiteY11" fmla="*/ 96769 h 96769"/>
                  <a:gd name="connsiteX12" fmla="*/ 0 w 69553"/>
                  <a:gd name="connsiteY12" fmla="*/ 0 h 96769"/>
                  <a:gd name="connsiteX13" fmla="*/ 18144 w 69553"/>
                  <a:gd name="connsiteY13" fmla="*/ 0 h 96769"/>
                  <a:gd name="connsiteX14" fmla="*/ 18144 w 69553"/>
                  <a:gd name="connsiteY14" fmla="*/ 33264 h 96769"/>
                  <a:gd name="connsiteX15" fmla="*/ 27216 w 69553"/>
                  <a:gd name="connsiteY15" fmla="*/ 25704 h 96769"/>
                  <a:gd name="connsiteX16" fmla="*/ 40825 w 69553"/>
                  <a:gd name="connsiteY16" fmla="*/ 22680 h 96769"/>
                  <a:gd name="connsiteX17" fmla="*/ 55945 w 69553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3" h="96769">
                    <a:moveTo>
                      <a:pt x="55945" y="27216"/>
                    </a:moveTo>
                    <a:cubicBezTo>
                      <a:pt x="60481" y="30240"/>
                      <a:pt x="63505" y="33264"/>
                      <a:pt x="66529" y="37800"/>
                    </a:cubicBezTo>
                    <a:cubicBezTo>
                      <a:pt x="69553" y="42336"/>
                      <a:pt x="69553" y="48384"/>
                      <a:pt x="69553" y="54433"/>
                    </a:cubicBezTo>
                    <a:lnTo>
                      <a:pt x="69553" y="96769"/>
                    </a:lnTo>
                    <a:lnTo>
                      <a:pt x="51409" y="96769"/>
                    </a:lnTo>
                    <a:lnTo>
                      <a:pt x="51409" y="55944"/>
                    </a:lnTo>
                    <a:cubicBezTo>
                      <a:pt x="51409" y="49896"/>
                      <a:pt x="49896" y="45361"/>
                      <a:pt x="46873" y="42336"/>
                    </a:cubicBezTo>
                    <a:cubicBezTo>
                      <a:pt x="43849" y="39313"/>
                      <a:pt x="39313" y="37800"/>
                      <a:pt x="34776" y="37800"/>
                    </a:cubicBezTo>
                    <a:cubicBezTo>
                      <a:pt x="30240" y="37800"/>
                      <a:pt x="25705" y="39313"/>
                      <a:pt x="22680" y="42336"/>
                    </a:cubicBezTo>
                    <a:cubicBezTo>
                      <a:pt x="19656" y="45361"/>
                      <a:pt x="18144" y="49896"/>
                      <a:pt x="18144" y="55944"/>
                    </a:cubicBez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4"/>
                    </a:lnTo>
                    <a:cubicBezTo>
                      <a:pt x="21169" y="30240"/>
                      <a:pt x="24193" y="27216"/>
                      <a:pt x="27216" y="25704"/>
                    </a:cubicBezTo>
                    <a:cubicBezTo>
                      <a:pt x="31753" y="24192"/>
                      <a:pt x="34776" y="22680"/>
                      <a:pt x="40825" y="22680"/>
                    </a:cubicBezTo>
                    <a:cubicBezTo>
                      <a:pt x="46873" y="22680"/>
                      <a:pt x="51409" y="24192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2" name="Forma Livre: Forma 871">
                <a:extLst>
                  <a:ext uri="{FF2B5EF4-FFF2-40B4-BE49-F238E27FC236}">
                    <a16:creationId xmlns:a16="http://schemas.microsoft.com/office/drawing/2014/main" id="{99AE7F68-EEFE-C5EF-34BC-2B363F85FC6E}"/>
                  </a:ext>
                </a:extLst>
              </p:cNvPr>
              <p:cNvSpPr/>
              <p:nvPr/>
            </p:nvSpPr>
            <p:spPr>
              <a:xfrm>
                <a:off x="16863696" y="8580393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2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2" y="19656"/>
                      <a:pt x="13609" y="21168"/>
                      <a:pt x="10584" y="21168"/>
                    </a:cubicBezTo>
                    <a:cubicBezTo>
                      <a:pt x="7560" y="21168"/>
                      <a:pt x="4536" y="21168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3" name="Forma Livre: Forma 872">
                <a:extLst>
                  <a:ext uri="{FF2B5EF4-FFF2-40B4-BE49-F238E27FC236}">
                    <a16:creationId xmlns:a16="http://schemas.microsoft.com/office/drawing/2014/main" id="{2769377D-533A-E9EE-CB36-0A79C00B1013}"/>
                  </a:ext>
                </a:extLst>
              </p:cNvPr>
              <p:cNvSpPr/>
              <p:nvPr/>
            </p:nvSpPr>
            <p:spPr>
              <a:xfrm>
                <a:off x="16898472" y="8609121"/>
                <a:ext cx="61993" cy="74715"/>
              </a:xfrm>
              <a:custGeom>
                <a:avLst/>
                <a:gdLst>
                  <a:gd name="connsiteX0" fmla="*/ 15120 w 61993"/>
                  <a:gd name="connsiteY0" fmla="*/ 72577 h 74715"/>
                  <a:gd name="connsiteX1" fmla="*/ 4536 w 61993"/>
                  <a:gd name="connsiteY1" fmla="*/ 63505 h 74715"/>
                  <a:gd name="connsiteX2" fmla="*/ 0 w 61993"/>
                  <a:gd name="connsiteY2" fmla="*/ 51409 h 74715"/>
                  <a:gd name="connsiteX3" fmla="*/ 18144 w 61993"/>
                  <a:gd name="connsiteY3" fmla="*/ 51409 h 74715"/>
                  <a:gd name="connsiteX4" fmla="*/ 22680 w 61993"/>
                  <a:gd name="connsiteY4" fmla="*/ 58969 h 74715"/>
                  <a:gd name="connsiteX5" fmla="*/ 31753 w 61993"/>
                  <a:gd name="connsiteY5" fmla="*/ 61993 h 74715"/>
                  <a:gd name="connsiteX6" fmla="*/ 39313 w 61993"/>
                  <a:gd name="connsiteY6" fmla="*/ 60481 h 74715"/>
                  <a:gd name="connsiteX7" fmla="*/ 42336 w 61993"/>
                  <a:gd name="connsiteY7" fmla="*/ 54433 h 74715"/>
                  <a:gd name="connsiteX8" fmla="*/ 39313 w 61993"/>
                  <a:gd name="connsiteY8" fmla="*/ 48384 h 74715"/>
                  <a:gd name="connsiteX9" fmla="*/ 27216 w 61993"/>
                  <a:gd name="connsiteY9" fmla="*/ 43848 h 74715"/>
                  <a:gd name="connsiteX10" fmla="*/ 13609 w 61993"/>
                  <a:gd name="connsiteY10" fmla="*/ 39313 h 74715"/>
                  <a:gd name="connsiteX11" fmla="*/ 4536 w 61993"/>
                  <a:gd name="connsiteY11" fmla="*/ 33264 h 74715"/>
                  <a:gd name="connsiteX12" fmla="*/ 1513 w 61993"/>
                  <a:gd name="connsiteY12" fmla="*/ 21168 h 74715"/>
                  <a:gd name="connsiteX13" fmla="*/ 4536 w 61993"/>
                  <a:gd name="connsiteY13" fmla="*/ 10584 h 74715"/>
                  <a:gd name="connsiteX14" fmla="*/ 15120 w 61993"/>
                  <a:gd name="connsiteY14" fmla="*/ 3024 h 74715"/>
                  <a:gd name="connsiteX15" fmla="*/ 30240 w 61993"/>
                  <a:gd name="connsiteY15" fmla="*/ 0 h 74715"/>
                  <a:gd name="connsiteX16" fmla="*/ 51409 w 61993"/>
                  <a:gd name="connsiteY16" fmla="*/ 6048 h 74715"/>
                  <a:gd name="connsiteX17" fmla="*/ 60481 w 61993"/>
                  <a:gd name="connsiteY17" fmla="*/ 24192 h 74715"/>
                  <a:gd name="connsiteX18" fmla="*/ 42336 w 61993"/>
                  <a:gd name="connsiteY18" fmla="*/ 24192 h 74715"/>
                  <a:gd name="connsiteX19" fmla="*/ 39313 w 61993"/>
                  <a:gd name="connsiteY19" fmla="*/ 16632 h 74715"/>
                  <a:gd name="connsiteX20" fmla="*/ 30240 w 61993"/>
                  <a:gd name="connsiteY20" fmla="*/ 13608 h 74715"/>
                  <a:gd name="connsiteX21" fmla="*/ 22680 w 61993"/>
                  <a:gd name="connsiteY21" fmla="*/ 15120 h 74715"/>
                  <a:gd name="connsiteX22" fmla="*/ 19656 w 61993"/>
                  <a:gd name="connsiteY22" fmla="*/ 19656 h 74715"/>
                  <a:gd name="connsiteX23" fmla="*/ 22680 w 61993"/>
                  <a:gd name="connsiteY23" fmla="*/ 25704 h 74715"/>
                  <a:gd name="connsiteX24" fmla="*/ 34776 w 61993"/>
                  <a:gd name="connsiteY24" fmla="*/ 30240 h 74715"/>
                  <a:gd name="connsiteX25" fmla="*/ 48385 w 61993"/>
                  <a:gd name="connsiteY25" fmla="*/ 34776 h 74715"/>
                  <a:gd name="connsiteX26" fmla="*/ 57457 w 61993"/>
                  <a:gd name="connsiteY26" fmla="*/ 40824 h 74715"/>
                  <a:gd name="connsiteX27" fmla="*/ 61993 w 61993"/>
                  <a:gd name="connsiteY27" fmla="*/ 52921 h 74715"/>
                  <a:gd name="connsiteX28" fmla="*/ 58969 w 61993"/>
                  <a:gd name="connsiteY28" fmla="*/ 63505 h 74715"/>
                  <a:gd name="connsiteX29" fmla="*/ 48385 w 61993"/>
                  <a:gd name="connsiteY29" fmla="*/ 71065 h 74715"/>
                  <a:gd name="connsiteX30" fmla="*/ 33265 w 61993"/>
                  <a:gd name="connsiteY30" fmla="*/ 74089 h 74715"/>
                  <a:gd name="connsiteX31" fmla="*/ 15120 w 61993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3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1993"/>
                      <a:pt x="28729" y="61993"/>
                      <a:pt x="31753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3" y="48384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3" y="40824"/>
                      <a:pt x="13609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3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3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4"/>
                    </a:cubicBezTo>
                    <a:cubicBezTo>
                      <a:pt x="24193" y="27216"/>
                      <a:pt x="28729" y="28728"/>
                      <a:pt x="34776" y="30240"/>
                    </a:cubicBezTo>
                    <a:cubicBezTo>
                      <a:pt x="39313" y="31752"/>
                      <a:pt x="43849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0481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5705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4" name="Forma Livre: Forma 873">
                <a:extLst>
                  <a:ext uri="{FF2B5EF4-FFF2-40B4-BE49-F238E27FC236}">
                    <a16:creationId xmlns:a16="http://schemas.microsoft.com/office/drawing/2014/main" id="{7F1FE018-B8F5-10B7-FE91-26D7908978E0}"/>
                  </a:ext>
                </a:extLst>
              </p:cNvPr>
              <p:cNvSpPr/>
              <p:nvPr/>
            </p:nvSpPr>
            <p:spPr>
              <a:xfrm>
                <a:off x="16969537" y="8607609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9" y="54433"/>
                      <a:pt x="24192" y="57457"/>
                    </a:cubicBezTo>
                    <a:cubicBezTo>
                      <a:pt x="27216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6"/>
                    </a:cubicBezTo>
                    <a:cubicBezTo>
                      <a:pt x="71065" y="40825"/>
                      <a:pt x="71065" y="42336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9" y="24192"/>
                      <a:pt x="19656" y="27216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75" name="Forma Livre: Forma 874">
                <a:extLst>
                  <a:ext uri="{FF2B5EF4-FFF2-40B4-BE49-F238E27FC236}">
                    <a16:creationId xmlns:a16="http://schemas.microsoft.com/office/drawing/2014/main" id="{9B879B4E-5260-06D0-DF15-54141D2F7F0F}"/>
                  </a:ext>
                </a:extLst>
              </p:cNvPr>
              <p:cNvSpPr/>
              <p:nvPr/>
            </p:nvSpPr>
            <p:spPr>
              <a:xfrm>
                <a:off x="17051187" y="8609121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5 w 61992"/>
                  <a:gd name="connsiteY1" fmla="*/ 63505 h 74715"/>
                  <a:gd name="connsiteX2" fmla="*/ 0 w 61992"/>
                  <a:gd name="connsiteY2" fmla="*/ 51409 h 74715"/>
                  <a:gd name="connsiteX3" fmla="*/ 18143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5 w 61992"/>
                  <a:gd name="connsiteY7" fmla="*/ 54433 h 74715"/>
                  <a:gd name="connsiteX8" fmla="*/ 39312 w 61992"/>
                  <a:gd name="connsiteY8" fmla="*/ 48384 h 74715"/>
                  <a:gd name="connsiteX9" fmla="*/ 27215 w 61992"/>
                  <a:gd name="connsiteY9" fmla="*/ 43848 h 74715"/>
                  <a:gd name="connsiteX10" fmla="*/ 13609 w 61992"/>
                  <a:gd name="connsiteY10" fmla="*/ 39313 h 74715"/>
                  <a:gd name="connsiteX11" fmla="*/ 4535 w 61992"/>
                  <a:gd name="connsiteY11" fmla="*/ 33264 h 74715"/>
                  <a:gd name="connsiteX12" fmla="*/ 1512 w 61992"/>
                  <a:gd name="connsiteY12" fmla="*/ 21168 h 74715"/>
                  <a:gd name="connsiteX13" fmla="*/ 4535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5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5 w 61992"/>
                  <a:gd name="connsiteY22" fmla="*/ 19656 h 74715"/>
                  <a:gd name="connsiteX23" fmla="*/ 22680 w 61992"/>
                  <a:gd name="connsiteY23" fmla="*/ 25704 h 74715"/>
                  <a:gd name="connsiteX24" fmla="*/ 34775 w 61992"/>
                  <a:gd name="connsiteY24" fmla="*/ 30240 h 74715"/>
                  <a:gd name="connsiteX25" fmla="*/ 48384 w 61992"/>
                  <a:gd name="connsiteY25" fmla="*/ 34776 h 74715"/>
                  <a:gd name="connsiteX26" fmla="*/ 57456 w 61992"/>
                  <a:gd name="connsiteY26" fmla="*/ 40824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5" y="63505"/>
                    </a:cubicBezTo>
                    <a:cubicBezTo>
                      <a:pt x="3023" y="58969"/>
                      <a:pt x="0" y="55944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5" y="55944"/>
                      <a:pt x="22680" y="58969"/>
                    </a:cubicBezTo>
                    <a:cubicBezTo>
                      <a:pt x="25704" y="61993"/>
                      <a:pt x="28729" y="61993"/>
                      <a:pt x="31752" y="61993"/>
                    </a:cubicBezTo>
                    <a:cubicBezTo>
                      <a:pt x="34775" y="61993"/>
                      <a:pt x="37800" y="61993"/>
                      <a:pt x="39312" y="60481"/>
                    </a:cubicBezTo>
                    <a:cubicBezTo>
                      <a:pt x="40824" y="58969"/>
                      <a:pt x="42335" y="57457"/>
                      <a:pt x="42335" y="54433"/>
                    </a:cubicBezTo>
                    <a:cubicBezTo>
                      <a:pt x="42335" y="51409"/>
                      <a:pt x="40824" y="49896"/>
                      <a:pt x="39312" y="48384"/>
                    </a:cubicBezTo>
                    <a:cubicBezTo>
                      <a:pt x="36289" y="46873"/>
                      <a:pt x="33264" y="45361"/>
                      <a:pt x="27215" y="43848"/>
                    </a:cubicBezTo>
                    <a:cubicBezTo>
                      <a:pt x="21169" y="42336"/>
                      <a:pt x="16632" y="40824"/>
                      <a:pt x="13609" y="39313"/>
                    </a:cubicBezTo>
                    <a:cubicBezTo>
                      <a:pt x="10583" y="37800"/>
                      <a:pt x="7560" y="36288"/>
                      <a:pt x="4535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3" y="13608"/>
                      <a:pt x="4535" y="10584"/>
                    </a:cubicBezTo>
                    <a:cubicBezTo>
                      <a:pt x="6048" y="7560"/>
                      <a:pt x="10583" y="4536"/>
                      <a:pt x="15120" y="3024"/>
                    </a:cubicBezTo>
                    <a:cubicBezTo>
                      <a:pt x="19655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5" y="24192"/>
                    </a:lnTo>
                    <a:cubicBezTo>
                      <a:pt x="42335" y="21168"/>
                      <a:pt x="40824" y="19656"/>
                      <a:pt x="39312" y="16632"/>
                    </a:cubicBezTo>
                    <a:cubicBezTo>
                      <a:pt x="37800" y="15120"/>
                      <a:pt x="34775" y="13608"/>
                      <a:pt x="30240" y="13608"/>
                    </a:cubicBezTo>
                    <a:cubicBezTo>
                      <a:pt x="27215" y="13608"/>
                      <a:pt x="24192" y="13608"/>
                      <a:pt x="22680" y="15120"/>
                    </a:cubicBezTo>
                    <a:cubicBezTo>
                      <a:pt x="21169" y="16632"/>
                      <a:pt x="19655" y="18144"/>
                      <a:pt x="19655" y="19656"/>
                    </a:cubicBezTo>
                    <a:cubicBezTo>
                      <a:pt x="19655" y="22680"/>
                      <a:pt x="21169" y="24192"/>
                      <a:pt x="22680" y="25704"/>
                    </a:cubicBezTo>
                    <a:cubicBezTo>
                      <a:pt x="24192" y="27216"/>
                      <a:pt x="28729" y="28728"/>
                      <a:pt x="34775" y="30240"/>
                    </a:cubicBezTo>
                    <a:cubicBezTo>
                      <a:pt x="39312" y="31752"/>
                      <a:pt x="43849" y="33264"/>
                      <a:pt x="48384" y="34776"/>
                    </a:cubicBezTo>
                    <a:cubicBezTo>
                      <a:pt x="51409" y="36288"/>
                      <a:pt x="54432" y="37800"/>
                      <a:pt x="57456" y="40824"/>
                    </a:cubicBezTo>
                    <a:cubicBezTo>
                      <a:pt x="60481" y="43848"/>
                      <a:pt x="60481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9" y="72577"/>
                      <a:pt x="39312" y="74089"/>
                      <a:pt x="33264" y="74089"/>
                    </a:cubicBezTo>
                    <a:cubicBezTo>
                      <a:pt x="25704" y="75601"/>
                      <a:pt x="19655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2" name="Gráfico 12">
              <a:extLst>
                <a:ext uri="{FF2B5EF4-FFF2-40B4-BE49-F238E27FC236}">
                  <a16:creationId xmlns:a16="http://schemas.microsoft.com/office/drawing/2014/main" id="{D2A165B8-FE77-38A0-9B3C-F52086FD39B9}"/>
                </a:ext>
              </a:extLst>
            </p:cNvPr>
            <p:cNvGrpSpPr/>
            <p:nvPr/>
          </p:nvGrpSpPr>
          <p:grpSpPr>
            <a:xfrm>
              <a:off x="18563175" y="6513341"/>
              <a:ext cx="744262" cy="84022"/>
              <a:chOff x="16597581" y="7366241"/>
              <a:chExt cx="822538" cy="92859"/>
            </a:xfrm>
            <a:solidFill>
              <a:srgbClr val="1D284A"/>
            </a:solidFill>
          </p:grpSpPr>
          <p:sp>
            <p:nvSpPr>
              <p:cNvPr id="855" name="Forma Livre: Forma 854">
                <a:extLst>
                  <a:ext uri="{FF2B5EF4-FFF2-40B4-BE49-F238E27FC236}">
                    <a16:creationId xmlns:a16="http://schemas.microsoft.com/office/drawing/2014/main" id="{939E9F76-A176-777B-8425-316E9DB37E94}"/>
                  </a:ext>
                </a:extLst>
              </p:cNvPr>
              <p:cNvSpPr/>
              <p:nvPr/>
            </p:nvSpPr>
            <p:spPr>
              <a:xfrm>
                <a:off x="16597581" y="7366241"/>
                <a:ext cx="18143" cy="92233"/>
              </a:xfrm>
              <a:custGeom>
                <a:avLst/>
                <a:gdLst>
                  <a:gd name="connsiteX0" fmla="*/ 18143 w 18143"/>
                  <a:gd name="connsiteY0" fmla="*/ 0 h 92233"/>
                  <a:gd name="connsiteX1" fmla="*/ 18143 w 18143"/>
                  <a:gd name="connsiteY1" fmla="*/ 92233 h 92233"/>
                  <a:gd name="connsiteX2" fmla="*/ 0 w 18143"/>
                  <a:gd name="connsiteY2" fmla="*/ 92233 h 92233"/>
                  <a:gd name="connsiteX3" fmla="*/ 0 w 18143"/>
                  <a:gd name="connsiteY3" fmla="*/ 0 h 92233"/>
                  <a:gd name="connsiteX4" fmla="*/ 18143 w 18143"/>
                  <a:gd name="connsiteY4" fmla="*/ 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43" h="92233">
                    <a:moveTo>
                      <a:pt x="18143" y="0"/>
                    </a:moveTo>
                    <a:lnTo>
                      <a:pt x="18143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18143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6" name="Forma Livre: Forma 855">
                <a:extLst>
                  <a:ext uri="{FF2B5EF4-FFF2-40B4-BE49-F238E27FC236}">
                    <a16:creationId xmlns:a16="http://schemas.microsoft.com/office/drawing/2014/main" id="{54183259-0040-C4EC-2CED-9C2EB966BA17}"/>
                  </a:ext>
                </a:extLst>
              </p:cNvPr>
              <p:cNvSpPr/>
              <p:nvPr/>
            </p:nvSpPr>
            <p:spPr>
              <a:xfrm>
                <a:off x="16633869" y="7382873"/>
                <a:ext cx="69553" cy="74088"/>
              </a:xfrm>
              <a:custGeom>
                <a:avLst/>
                <a:gdLst>
                  <a:gd name="connsiteX0" fmla="*/ 61993 w 69553"/>
                  <a:gd name="connsiteY0" fmla="*/ 9072 h 74088"/>
                  <a:gd name="connsiteX1" fmla="*/ 69553 w 69553"/>
                  <a:gd name="connsiteY1" fmla="*/ 31752 h 74088"/>
                  <a:gd name="connsiteX2" fmla="*/ 69553 w 69553"/>
                  <a:gd name="connsiteY2" fmla="*/ 74089 h 74088"/>
                  <a:gd name="connsiteX3" fmla="*/ 51409 w 69553"/>
                  <a:gd name="connsiteY3" fmla="*/ 74089 h 74088"/>
                  <a:gd name="connsiteX4" fmla="*/ 51409 w 69553"/>
                  <a:gd name="connsiteY4" fmla="*/ 33265 h 74088"/>
                  <a:gd name="connsiteX5" fmla="*/ 46873 w 69553"/>
                  <a:gd name="connsiteY5" fmla="*/ 19656 h 74088"/>
                  <a:gd name="connsiteX6" fmla="*/ 34776 w 69553"/>
                  <a:gd name="connsiteY6" fmla="*/ 15120 h 74088"/>
                  <a:gd name="connsiteX7" fmla="*/ 22680 w 69553"/>
                  <a:gd name="connsiteY7" fmla="*/ 19656 h 74088"/>
                  <a:gd name="connsiteX8" fmla="*/ 18144 w 69553"/>
                  <a:gd name="connsiteY8" fmla="*/ 33265 h 74088"/>
                  <a:gd name="connsiteX9" fmla="*/ 18144 w 69553"/>
                  <a:gd name="connsiteY9" fmla="*/ 74089 h 74088"/>
                  <a:gd name="connsiteX10" fmla="*/ 0 w 69553"/>
                  <a:gd name="connsiteY10" fmla="*/ 74089 h 74088"/>
                  <a:gd name="connsiteX11" fmla="*/ 0 w 69553"/>
                  <a:gd name="connsiteY11" fmla="*/ 1512 h 74088"/>
                  <a:gd name="connsiteX12" fmla="*/ 18144 w 69553"/>
                  <a:gd name="connsiteY12" fmla="*/ 1512 h 74088"/>
                  <a:gd name="connsiteX13" fmla="*/ 18144 w 69553"/>
                  <a:gd name="connsiteY13" fmla="*/ 10584 h 74088"/>
                  <a:gd name="connsiteX14" fmla="*/ 27216 w 69553"/>
                  <a:gd name="connsiteY14" fmla="*/ 3024 h 74088"/>
                  <a:gd name="connsiteX15" fmla="*/ 39313 w 69553"/>
                  <a:gd name="connsiteY15" fmla="*/ 0 h 74088"/>
                  <a:gd name="connsiteX16" fmla="*/ 61993 w 69553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3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6" y="22680"/>
                      <a:pt x="46873" y="19656"/>
                    </a:cubicBezTo>
                    <a:cubicBezTo>
                      <a:pt x="43849" y="16632"/>
                      <a:pt x="39313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3" y="4536"/>
                      <a:pt x="27216" y="3024"/>
                    </a:cubicBezTo>
                    <a:cubicBezTo>
                      <a:pt x="31753" y="1512"/>
                      <a:pt x="34776" y="0"/>
                      <a:pt x="39313" y="0"/>
                    </a:cubicBezTo>
                    <a:cubicBezTo>
                      <a:pt x="49896" y="1512"/>
                      <a:pt x="57457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7" name="Forma Livre: Forma 856">
                <a:extLst>
                  <a:ext uri="{FF2B5EF4-FFF2-40B4-BE49-F238E27FC236}">
                    <a16:creationId xmlns:a16="http://schemas.microsoft.com/office/drawing/2014/main" id="{A9B93E33-BAFC-AEDC-0381-13A161AE4361}"/>
                  </a:ext>
                </a:extLst>
              </p:cNvPr>
              <p:cNvSpPr/>
              <p:nvPr/>
            </p:nvSpPr>
            <p:spPr>
              <a:xfrm>
                <a:off x="16712494" y="7385897"/>
                <a:ext cx="77112" cy="72576"/>
              </a:xfrm>
              <a:custGeom>
                <a:avLst/>
                <a:gdLst>
                  <a:gd name="connsiteX0" fmla="*/ 39312 w 77112"/>
                  <a:gd name="connsiteY0" fmla="*/ 55944 h 72576"/>
                  <a:gd name="connsiteX1" fmla="*/ 57457 w 77112"/>
                  <a:gd name="connsiteY1" fmla="*/ 0 h 72576"/>
                  <a:gd name="connsiteX2" fmla="*/ 77113 w 77112"/>
                  <a:gd name="connsiteY2" fmla="*/ 0 h 72576"/>
                  <a:gd name="connsiteX3" fmla="*/ 49896 w 77112"/>
                  <a:gd name="connsiteY3" fmla="*/ 72577 h 72576"/>
                  <a:gd name="connsiteX4" fmla="*/ 27216 w 77112"/>
                  <a:gd name="connsiteY4" fmla="*/ 72577 h 72576"/>
                  <a:gd name="connsiteX5" fmla="*/ 0 w 77112"/>
                  <a:gd name="connsiteY5" fmla="*/ 0 h 72576"/>
                  <a:gd name="connsiteX6" fmla="*/ 19656 w 77112"/>
                  <a:gd name="connsiteY6" fmla="*/ 0 h 72576"/>
                  <a:gd name="connsiteX7" fmla="*/ 39312 w 77112"/>
                  <a:gd name="connsiteY7" fmla="*/ 55944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2" h="72576">
                    <a:moveTo>
                      <a:pt x="39312" y="55944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2" y="5594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8" name="Forma Livre: Forma 857">
                <a:extLst>
                  <a:ext uri="{FF2B5EF4-FFF2-40B4-BE49-F238E27FC236}">
                    <a16:creationId xmlns:a16="http://schemas.microsoft.com/office/drawing/2014/main" id="{8FD60B61-50F3-727A-C6A8-2064D8A3235E}"/>
                  </a:ext>
                </a:extLst>
              </p:cNvPr>
              <p:cNvSpPr/>
              <p:nvPr/>
            </p:nvSpPr>
            <p:spPr>
              <a:xfrm>
                <a:off x="16795655" y="7381361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9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9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2921 w 72576"/>
                  <a:gd name="connsiteY18" fmla="*/ 33265 h 75600"/>
                  <a:gd name="connsiteX19" fmla="*/ 48385 w 72576"/>
                  <a:gd name="connsiteY19" fmla="*/ 21168 h 75600"/>
                  <a:gd name="connsiteX20" fmla="*/ 36289 w 72576"/>
                  <a:gd name="connsiteY20" fmla="*/ 16632 h 75600"/>
                  <a:gd name="connsiteX21" fmla="*/ 24192 w 72576"/>
                  <a:gd name="connsiteY21" fmla="*/ 21168 h 75600"/>
                  <a:gd name="connsiteX22" fmla="*/ 18144 w 72576"/>
                  <a:gd name="connsiteY22" fmla="*/ 33265 h 75600"/>
                  <a:gd name="connsiteX23" fmla="*/ 52921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6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2" y="7560"/>
                      <a:pt x="65017" y="12096"/>
                      <a:pt x="68041" y="16632"/>
                    </a:cubicBezTo>
                    <a:cubicBezTo>
                      <a:pt x="71065" y="21168"/>
                      <a:pt x="72577" y="28728"/>
                      <a:pt x="72577" y="34777"/>
                    </a:cubicBezTo>
                    <a:cubicBezTo>
                      <a:pt x="72577" y="42337"/>
                      <a:pt x="72577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6" y="18144"/>
                      <a:pt x="24192" y="21168"/>
                    </a:cubicBezTo>
                    <a:cubicBezTo>
                      <a:pt x="21169" y="24192"/>
                      <a:pt x="19656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9" name="Forma Livre: Forma 858">
                <a:extLst>
                  <a:ext uri="{FF2B5EF4-FFF2-40B4-BE49-F238E27FC236}">
                    <a16:creationId xmlns:a16="http://schemas.microsoft.com/office/drawing/2014/main" id="{D661355A-46BC-A818-A168-FEBDEF9798B4}"/>
                  </a:ext>
                </a:extLst>
              </p:cNvPr>
              <p:cNvSpPr/>
              <p:nvPr/>
            </p:nvSpPr>
            <p:spPr>
              <a:xfrm>
                <a:off x="16877305" y="7384385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3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8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2 w 61992"/>
                  <a:gd name="connsiteY27" fmla="*/ 52921 h 74715"/>
                  <a:gd name="connsiteX28" fmla="*/ 58968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3" y="71065"/>
                      <a:pt x="6048" y="68041"/>
                      <a:pt x="4536" y="63505"/>
                    </a:cubicBezTo>
                    <a:cubicBezTo>
                      <a:pt x="3023" y="58969"/>
                      <a:pt x="0" y="55944"/>
                      <a:pt x="0" y="51409"/>
                    </a:cubicBezTo>
                    <a:lnTo>
                      <a:pt x="18143" y="51409"/>
                    </a:lnTo>
                    <a:cubicBezTo>
                      <a:pt x="18143" y="54433"/>
                      <a:pt x="19656" y="55944"/>
                      <a:pt x="22680" y="58969"/>
                    </a:cubicBezTo>
                    <a:cubicBezTo>
                      <a:pt x="25704" y="61993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6"/>
                      <a:pt x="39312" y="48384"/>
                    </a:cubicBezTo>
                    <a:cubicBezTo>
                      <a:pt x="36288" y="46873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3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3" y="13608"/>
                      <a:pt x="4536" y="10584"/>
                    </a:cubicBezTo>
                    <a:cubicBezTo>
                      <a:pt x="6048" y="7560"/>
                      <a:pt x="10583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8" y="6048"/>
                    </a:cubicBezTo>
                    <a:cubicBezTo>
                      <a:pt x="55944" y="10584"/>
                      <a:pt x="58968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4192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4"/>
                      <a:pt x="48384" y="34776"/>
                    </a:cubicBezTo>
                    <a:cubicBezTo>
                      <a:pt x="51408" y="36288"/>
                      <a:pt x="54432" y="37800"/>
                      <a:pt x="57457" y="40824"/>
                    </a:cubicBezTo>
                    <a:cubicBezTo>
                      <a:pt x="60481" y="43848"/>
                      <a:pt x="60481" y="48384"/>
                      <a:pt x="61992" y="52921"/>
                    </a:cubicBezTo>
                    <a:cubicBezTo>
                      <a:pt x="61992" y="57457"/>
                      <a:pt x="60481" y="60481"/>
                      <a:pt x="58968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21168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0" name="Forma Livre: Forma 859">
                <a:extLst>
                  <a:ext uri="{FF2B5EF4-FFF2-40B4-BE49-F238E27FC236}">
                    <a16:creationId xmlns:a16="http://schemas.microsoft.com/office/drawing/2014/main" id="{188430C4-5749-EF30-C355-B846A6C9419F}"/>
                  </a:ext>
                </a:extLst>
              </p:cNvPr>
              <p:cNvSpPr/>
              <p:nvPr/>
            </p:nvSpPr>
            <p:spPr>
              <a:xfrm>
                <a:off x="16946857" y="7367753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1" name="Forma Livre: Forma 860">
                <a:extLst>
                  <a:ext uri="{FF2B5EF4-FFF2-40B4-BE49-F238E27FC236}">
                    <a16:creationId xmlns:a16="http://schemas.microsoft.com/office/drawing/2014/main" id="{144BD5C2-9D31-4F99-123A-5BCEB68158BF}"/>
                  </a:ext>
                </a:extLst>
              </p:cNvPr>
              <p:cNvSpPr/>
              <p:nvPr/>
            </p:nvSpPr>
            <p:spPr>
              <a:xfrm>
                <a:off x="17002802" y="7381361"/>
                <a:ext cx="120960" cy="75600"/>
              </a:xfrm>
              <a:custGeom>
                <a:avLst/>
                <a:gdLst>
                  <a:gd name="connsiteX0" fmla="*/ 113401 w 120960"/>
                  <a:gd name="connsiteY0" fmla="*/ 10584 h 75600"/>
                  <a:gd name="connsiteX1" fmla="*/ 120961 w 120960"/>
                  <a:gd name="connsiteY1" fmla="*/ 33265 h 75600"/>
                  <a:gd name="connsiteX2" fmla="*/ 120961 w 120960"/>
                  <a:gd name="connsiteY2" fmla="*/ 75601 h 75600"/>
                  <a:gd name="connsiteX3" fmla="*/ 102817 w 120960"/>
                  <a:gd name="connsiteY3" fmla="*/ 75601 h 75600"/>
                  <a:gd name="connsiteX4" fmla="*/ 102817 w 120960"/>
                  <a:gd name="connsiteY4" fmla="*/ 34777 h 75600"/>
                  <a:gd name="connsiteX5" fmla="*/ 98280 w 120960"/>
                  <a:gd name="connsiteY5" fmla="*/ 21168 h 75600"/>
                  <a:gd name="connsiteX6" fmla="*/ 86185 w 120960"/>
                  <a:gd name="connsiteY6" fmla="*/ 16632 h 75600"/>
                  <a:gd name="connsiteX7" fmla="*/ 74088 w 120960"/>
                  <a:gd name="connsiteY7" fmla="*/ 21168 h 75600"/>
                  <a:gd name="connsiteX8" fmla="*/ 69553 w 120960"/>
                  <a:gd name="connsiteY8" fmla="*/ 34777 h 75600"/>
                  <a:gd name="connsiteX9" fmla="*/ 69553 w 120960"/>
                  <a:gd name="connsiteY9" fmla="*/ 75601 h 75600"/>
                  <a:gd name="connsiteX10" fmla="*/ 51408 w 120960"/>
                  <a:gd name="connsiteY10" fmla="*/ 75601 h 75600"/>
                  <a:gd name="connsiteX11" fmla="*/ 51408 w 120960"/>
                  <a:gd name="connsiteY11" fmla="*/ 34777 h 75600"/>
                  <a:gd name="connsiteX12" fmla="*/ 46873 w 120960"/>
                  <a:gd name="connsiteY12" fmla="*/ 21168 h 75600"/>
                  <a:gd name="connsiteX13" fmla="*/ 34776 w 120960"/>
                  <a:gd name="connsiteY13" fmla="*/ 16632 h 75600"/>
                  <a:gd name="connsiteX14" fmla="*/ 22680 w 120960"/>
                  <a:gd name="connsiteY14" fmla="*/ 21168 h 75600"/>
                  <a:gd name="connsiteX15" fmla="*/ 18144 w 120960"/>
                  <a:gd name="connsiteY15" fmla="*/ 34777 h 75600"/>
                  <a:gd name="connsiteX16" fmla="*/ 18144 w 120960"/>
                  <a:gd name="connsiteY16" fmla="*/ 75601 h 75600"/>
                  <a:gd name="connsiteX17" fmla="*/ 0 w 120960"/>
                  <a:gd name="connsiteY17" fmla="*/ 75601 h 75600"/>
                  <a:gd name="connsiteX18" fmla="*/ 0 w 120960"/>
                  <a:gd name="connsiteY18" fmla="*/ 3024 h 75600"/>
                  <a:gd name="connsiteX19" fmla="*/ 18144 w 120960"/>
                  <a:gd name="connsiteY19" fmla="*/ 3024 h 75600"/>
                  <a:gd name="connsiteX20" fmla="*/ 18144 w 120960"/>
                  <a:gd name="connsiteY20" fmla="*/ 12096 h 75600"/>
                  <a:gd name="connsiteX21" fmla="*/ 27216 w 120960"/>
                  <a:gd name="connsiteY21" fmla="*/ 4536 h 75600"/>
                  <a:gd name="connsiteX22" fmla="*/ 39312 w 120960"/>
                  <a:gd name="connsiteY22" fmla="*/ 1512 h 75600"/>
                  <a:gd name="connsiteX23" fmla="*/ 54433 w 120960"/>
                  <a:gd name="connsiteY23" fmla="*/ 4536 h 75600"/>
                  <a:gd name="connsiteX24" fmla="*/ 65017 w 120960"/>
                  <a:gd name="connsiteY24" fmla="*/ 15120 h 75600"/>
                  <a:gd name="connsiteX25" fmla="*/ 75600 w 120960"/>
                  <a:gd name="connsiteY25" fmla="*/ 4536 h 75600"/>
                  <a:gd name="connsiteX26" fmla="*/ 90720 w 120960"/>
                  <a:gd name="connsiteY26" fmla="*/ 0 h 75600"/>
                  <a:gd name="connsiteX27" fmla="*/ 113401 w 120960"/>
                  <a:gd name="connsiteY27" fmla="*/ 1058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0960" h="75600">
                    <a:moveTo>
                      <a:pt x="113401" y="10584"/>
                    </a:moveTo>
                    <a:cubicBezTo>
                      <a:pt x="119449" y="16632"/>
                      <a:pt x="120961" y="24192"/>
                      <a:pt x="120961" y="33265"/>
                    </a:cubicBezTo>
                    <a:lnTo>
                      <a:pt x="120961" y="75601"/>
                    </a:lnTo>
                    <a:lnTo>
                      <a:pt x="102817" y="75601"/>
                    </a:lnTo>
                    <a:lnTo>
                      <a:pt x="102817" y="34777"/>
                    </a:lnTo>
                    <a:cubicBezTo>
                      <a:pt x="102817" y="28728"/>
                      <a:pt x="101305" y="24192"/>
                      <a:pt x="98280" y="21168"/>
                    </a:cubicBezTo>
                    <a:cubicBezTo>
                      <a:pt x="95257" y="18144"/>
                      <a:pt x="90720" y="16632"/>
                      <a:pt x="86185" y="16632"/>
                    </a:cubicBezTo>
                    <a:cubicBezTo>
                      <a:pt x="81648" y="16632"/>
                      <a:pt x="77114" y="18144"/>
                      <a:pt x="74088" y="21168"/>
                    </a:cubicBezTo>
                    <a:cubicBezTo>
                      <a:pt x="71065" y="24192"/>
                      <a:pt x="69553" y="28728"/>
                      <a:pt x="69553" y="34777"/>
                    </a:cubicBezTo>
                    <a:lnTo>
                      <a:pt x="69553" y="75601"/>
                    </a:lnTo>
                    <a:lnTo>
                      <a:pt x="51408" y="75601"/>
                    </a:lnTo>
                    <a:lnTo>
                      <a:pt x="51408" y="34777"/>
                    </a:lnTo>
                    <a:cubicBezTo>
                      <a:pt x="51408" y="28728"/>
                      <a:pt x="49896" y="24192"/>
                      <a:pt x="46873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5" y="18144"/>
                      <a:pt x="22680" y="21168"/>
                    </a:cubicBezTo>
                    <a:cubicBezTo>
                      <a:pt x="19656" y="24192"/>
                      <a:pt x="18144" y="28728"/>
                      <a:pt x="18144" y="34777"/>
                    </a:cubicBezTo>
                    <a:lnTo>
                      <a:pt x="18144" y="75601"/>
                    </a:lnTo>
                    <a:lnTo>
                      <a:pt x="0" y="75601"/>
                    </a:lnTo>
                    <a:lnTo>
                      <a:pt x="0" y="3024"/>
                    </a:lnTo>
                    <a:lnTo>
                      <a:pt x="18144" y="3024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4536"/>
                    </a:cubicBezTo>
                    <a:cubicBezTo>
                      <a:pt x="30240" y="3024"/>
                      <a:pt x="34776" y="1512"/>
                      <a:pt x="39312" y="1512"/>
                    </a:cubicBezTo>
                    <a:cubicBezTo>
                      <a:pt x="45360" y="1512"/>
                      <a:pt x="49896" y="3024"/>
                      <a:pt x="54433" y="4536"/>
                    </a:cubicBezTo>
                    <a:cubicBezTo>
                      <a:pt x="58968" y="7560"/>
                      <a:pt x="61993" y="10584"/>
                      <a:pt x="65017" y="15120"/>
                    </a:cubicBezTo>
                    <a:cubicBezTo>
                      <a:pt x="68040" y="10584"/>
                      <a:pt x="71065" y="7560"/>
                      <a:pt x="75600" y="4536"/>
                    </a:cubicBezTo>
                    <a:cubicBezTo>
                      <a:pt x="80137" y="1512"/>
                      <a:pt x="84674" y="0"/>
                      <a:pt x="90720" y="0"/>
                    </a:cubicBezTo>
                    <a:cubicBezTo>
                      <a:pt x="99794" y="3024"/>
                      <a:pt x="107354" y="6048"/>
                      <a:pt x="113401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2" name="Forma Livre: Forma 861">
                <a:extLst>
                  <a:ext uri="{FF2B5EF4-FFF2-40B4-BE49-F238E27FC236}">
                    <a16:creationId xmlns:a16="http://schemas.microsoft.com/office/drawing/2014/main" id="{B1A87B5A-0F70-917C-F879-A37D248E83CA}"/>
                  </a:ext>
                </a:extLst>
              </p:cNvPr>
              <p:cNvSpPr/>
              <p:nvPr/>
            </p:nvSpPr>
            <p:spPr>
              <a:xfrm>
                <a:off x="17137371" y="7381361"/>
                <a:ext cx="72577" cy="75600"/>
              </a:xfrm>
              <a:custGeom>
                <a:avLst/>
                <a:gdLst>
                  <a:gd name="connsiteX0" fmla="*/ 71066 w 72577"/>
                  <a:gd name="connsiteY0" fmla="*/ 45361 h 75600"/>
                  <a:gd name="connsiteX1" fmla="*/ 18145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6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5 w 72577"/>
                  <a:gd name="connsiteY8" fmla="*/ 71065 h 75600"/>
                  <a:gd name="connsiteX9" fmla="*/ 4537 w 72577"/>
                  <a:gd name="connsiteY9" fmla="*/ 57457 h 75600"/>
                  <a:gd name="connsiteX10" fmla="*/ 0 w 72577"/>
                  <a:gd name="connsiteY10" fmla="*/ 37800 h 75600"/>
                  <a:gd name="connsiteX11" fmla="*/ 4537 w 72577"/>
                  <a:gd name="connsiteY11" fmla="*/ 18144 h 75600"/>
                  <a:gd name="connsiteX12" fmla="*/ 18145 w 72577"/>
                  <a:gd name="connsiteY12" fmla="*/ 4536 h 75600"/>
                  <a:gd name="connsiteX13" fmla="*/ 37800 w 72577"/>
                  <a:gd name="connsiteY13" fmla="*/ 0 h 75600"/>
                  <a:gd name="connsiteX14" fmla="*/ 55946 w 72577"/>
                  <a:gd name="connsiteY14" fmla="*/ 4536 h 75600"/>
                  <a:gd name="connsiteX15" fmla="*/ 68041 w 72577"/>
                  <a:gd name="connsiteY15" fmla="*/ 16632 h 75600"/>
                  <a:gd name="connsiteX16" fmla="*/ 72578 w 72577"/>
                  <a:gd name="connsiteY16" fmla="*/ 34777 h 75600"/>
                  <a:gd name="connsiteX17" fmla="*/ 71066 w 72577"/>
                  <a:gd name="connsiteY17" fmla="*/ 45361 h 75600"/>
                  <a:gd name="connsiteX18" fmla="*/ 52921 w 72577"/>
                  <a:gd name="connsiteY18" fmla="*/ 33265 h 75600"/>
                  <a:gd name="connsiteX19" fmla="*/ 48386 w 72577"/>
                  <a:gd name="connsiteY19" fmla="*/ 21168 h 75600"/>
                  <a:gd name="connsiteX20" fmla="*/ 36289 w 72577"/>
                  <a:gd name="connsiteY20" fmla="*/ 16632 h 75600"/>
                  <a:gd name="connsiteX21" fmla="*/ 24192 w 72577"/>
                  <a:gd name="connsiteY21" fmla="*/ 21168 h 75600"/>
                  <a:gd name="connsiteX22" fmla="*/ 18145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6" y="45361"/>
                    </a:moveTo>
                    <a:lnTo>
                      <a:pt x="18145" y="45361"/>
                    </a:lnTo>
                    <a:cubicBezTo>
                      <a:pt x="18145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6" y="58969"/>
                      <a:pt x="51409" y="52921"/>
                    </a:cubicBezTo>
                    <a:lnTo>
                      <a:pt x="71066" y="52921"/>
                    </a:lnTo>
                    <a:cubicBezTo>
                      <a:pt x="69553" y="60481"/>
                      <a:pt x="65018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5" y="71065"/>
                    </a:cubicBezTo>
                    <a:cubicBezTo>
                      <a:pt x="13609" y="68041"/>
                      <a:pt x="7560" y="63505"/>
                      <a:pt x="4537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7" y="18144"/>
                    </a:cubicBezTo>
                    <a:cubicBezTo>
                      <a:pt x="7560" y="12096"/>
                      <a:pt x="12097" y="7560"/>
                      <a:pt x="18145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6" y="4536"/>
                    </a:cubicBezTo>
                    <a:cubicBezTo>
                      <a:pt x="61992" y="7560"/>
                      <a:pt x="65018" y="12096"/>
                      <a:pt x="68041" y="16632"/>
                    </a:cubicBezTo>
                    <a:cubicBezTo>
                      <a:pt x="71066" y="21168"/>
                      <a:pt x="72578" y="28728"/>
                      <a:pt x="72578" y="34777"/>
                    </a:cubicBezTo>
                    <a:cubicBezTo>
                      <a:pt x="72578" y="42337"/>
                      <a:pt x="72578" y="43848"/>
                      <a:pt x="71066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6" y="21168"/>
                    </a:cubicBezTo>
                    <a:cubicBezTo>
                      <a:pt x="45361" y="18144"/>
                      <a:pt x="40826" y="16632"/>
                      <a:pt x="36289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9" y="24192"/>
                      <a:pt x="19657" y="27217"/>
                      <a:pt x="18145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3" name="Forma Livre: Forma 862">
                <a:extLst>
                  <a:ext uri="{FF2B5EF4-FFF2-40B4-BE49-F238E27FC236}">
                    <a16:creationId xmlns:a16="http://schemas.microsoft.com/office/drawing/2014/main" id="{374E4745-5BB6-D54D-F48D-DBC7D3C327B7}"/>
                  </a:ext>
                </a:extLst>
              </p:cNvPr>
              <p:cNvSpPr/>
              <p:nvPr/>
            </p:nvSpPr>
            <p:spPr>
              <a:xfrm>
                <a:off x="17222044" y="7382873"/>
                <a:ext cx="69554" cy="74088"/>
              </a:xfrm>
              <a:custGeom>
                <a:avLst/>
                <a:gdLst>
                  <a:gd name="connsiteX0" fmla="*/ 61994 w 69554"/>
                  <a:gd name="connsiteY0" fmla="*/ 9072 h 74088"/>
                  <a:gd name="connsiteX1" fmla="*/ 69554 w 69554"/>
                  <a:gd name="connsiteY1" fmla="*/ 31752 h 74088"/>
                  <a:gd name="connsiteX2" fmla="*/ 69554 w 69554"/>
                  <a:gd name="connsiteY2" fmla="*/ 74089 h 74088"/>
                  <a:gd name="connsiteX3" fmla="*/ 51409 w 69554"/>
                  <a:gd name="connsiteY3" fmla="*/ 74089 h 74088"/>
                  <a:gd name="connsiteX4" fmla="*/ 51409 w 69554"/>
                  <a:gd name="connsiteY4" fmla="*/ 33265 h 74088"/>
                  <a:gd name="connsiteX5" fmla="*/ 46874 w 69554"/>
                  <a:gd name="connsiteY5" fmla="*/ 19656 h 74088"/>
                  <a:gd name="connsiteX6" fmla="*/ 34777 w 69554"/>
                  <a:gd name="connsiteY6" fmla="*/ 15120 h 74088"/>
                  <a:gd name="connsiteX7" fmla="*/ 22680 w 69554"/>
                  <a:gd name="connsiteY7" fmla="*/ 19656 h 74088"/>
                  <a:gd name="connsiteX8" fmla="*/ 18145 w 69554"/>
                  <a:gd name="connsiteY8" fmla="*/ 33265 h 74088"/>
                  <a:gd name="connsiteX9" fmla="*/ 18145 w 69554"/>
                  <a:gd name="connsiteY9" fmla="*/ 74089 h 74088"/>
                  <a:gd name="connsiteX10" fmla="*/ 0 w 69554"/>
                  <a:gd name="connsiteY10" fmla="*/ 74089 h 74088"/>
                  <a:gd name="connsiteX11" fmla="*/ 0 w 69554"/>
                  <a:gd name="connsiteY11" fmla="*/ 1512 h 74088"/>
                  <a:gd name="connsiteX12" fmla="*/ 18145 w 69554"/>
                  <a:gd name="connsiteY12" fmla="*/ 1512 h 74088"/>
                  <a:gd name="connsiteX13" fmla="*/ 18145 w 69554"/>
                  <a:gd name="connsiteY13" fmla="*/ 10584 h 74088"/>
                  <a:gd name="connsiteX14" fmla="*/ 27217 w 69554"/>
                  <a:gd name="connsiteY14" fmla="*/ 3024 h 74088"/>
                  <a:gd name="connsiteX15" fmla="*/ 39314 w 69554"/>
                  <a:gd name="connsiteY15" fmla="*/ 0 h 74088"/>
                  <a:gd name="connsiteX16" fmla="*/ 61994 w 69554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4" h="74088">
                    <a:moveTo>
                      <a:pt x="61994" y="9072"/>
                    </a:moveTo>
                    <a:cubicBezTo>
                      <a:pt x="68041" y="15120"/>
                      <a:pt x="69554" y="22680"/>
                      <a:pt x="69554" y="31752"/>
                    </a:cubicBezTo>
                    <a:lnTo>
                      <a:pt x="69554" y="74089"/>
                    </a:lnTo>
                    <a:lnTo>
                      <a:pt x="51409" y="74089"/>
                    </a:lnTo>
                    <a:lnTo>
                      <a:pt x="51409" y="33265"/>
                    </a:lnTo>
                    <a:cubicBezTo>
                      <a:pt x="51409" y="27216"/>
                      <a:pt x="49897" y="22680"/>
                      <a:pt x="46874" y="19656"/>
                    </a:cubicBezTo>
                    <a:cubicBezTo>
                      <a:pt x="43849" y="16632"/>
                      <a:pt x="39314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5" y="27216"/>
                      <a:pt x="18145" y="33265"/>
                    </a:cubicBezTo>
                    <a:lnTo>
                      <a:pt x="18145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5" y="1512"/>
                    </a:lnTo>
                    <a:lnTo>
                      <a:pt x="18145" y="10584"/>
                    </a:lnTo>
                    <a:cubicBezTo>
                      <a:pt x="21169" y="7560"/>
                      <a:pt x="24194" y="4536"/>
                      <a:pt x="27217" y="3024"/>
                    </a:cubicBezTo>
                    <a:cubicBezTo>
                      <a:pt x="31754" y="1512"/>
                      <a:pt x="34777" y="0"/>
                      <a:pt x="39314" y="0"/>
                    </a:cubicBezTo>
                    <a:cubicBezTo>
                      <a:pt x="49897" y="1512"/>
                      <a:pt x="57457" y="4536"/>
                      <a:pt x="61994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4" name="Forma Livre: Forma 863">
                <a:extLst>
                  <a:ext uri="{FF2B5EF4-FFF2-40B4-BE49-F238E27FC236}">
                    <a16:creationId xmlns:a16="http://schemas.microsoft.com/office/drawing/2014/main" id="{40F85D1E-9CEC-E0C5-366F-11A7C09F1C0B}"/>
                  </a:ext>
                </a:extLst>
              </p:cNvPr>
              <p:cNvSpPr/>
              <p:nvPr/>
            </p:nvSpPr>
            <p:spPr>
              <a:xfrm>
                <a:off x="17303693" y="7367753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2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65" name="Forma Livre: Forma 864">
                <a:extLst>
                  <a:ext uri="{FF2B5EF4-FFF2-40B4-BE49-F238E27FC236}">
                    <a16:creationId xmlns:a16="http://schemas.microsoft.com/office/drawing/2014/main" id="{15D61095-2D7E-4B71-A71B-C04F473AABC0}"/>
                  </a:ext>
                </a:extLst>
              </p:cNvPr>
              <p:cNvSpPr/>
              <p:nvPr/>
            </p:nvSpPr>
            <p:spPr>
              <a:xfrm>
                <a:off x="17358126" y="7384385"/>
                <a:ext cx="61994" cy="74715"/>
              </a:xfrm>
              <a:custGeom>
                <a:avLst/>
                <a:gdLst>
                  <a:gd name="connsiteX0" fmla="*/ 15120 w 61994"/>
                  <a:gd name="connsiteY0" fmla="*/ 72577 h 74715"/>
                  <a:gd name="connsiteX1" fmla="*/ 4537 w 61994"/>
                  <a:gd name="connsiteY1" fmla="*/ 63505 h 74715"/>
                  <a:gd name="connsiteX2" fmla="*/ 0 w 61994"/>
                  <a:gd name="connsiteY2" fmla="*/ 51409 h 74715"/>
                  <a:gd name="connsiteX3" fmla="*/ 18145 w 61994"/>
                  <a:gd name="connsiteY3" fmla="*/ 51409 h 74715"/>
                  <a:gd name="connsiteX4" fmla="*/ 22680 w 61994"/>
                  <a:gd name="connsiteY4" fmla="*/ 58969 h 74715"/>
                  <a:gd name="connsiteX5" fmla="*/ 31754 w 61994"/>
                  <a:gd name="connsiteY5" fmla="*/ 61993 h 74715"/>
                  <a:gd name="connsiteX6" fmla="*/ 39314 w 61994"/>
                  <a:gd name="connsiteY6" fmla="*/ 60481 h 74715"/>
                  <a:gd name="connsiteX7" fmla="*/ 42337 w 61994"/>
                  <a:gd name="connsiteY7" fmla="*/ 54433 h 74715"/>
                  <a:gd name="connsiteX8" fmla="*/ 39314 w 61994"/>
                  <a:gd name="connsiteY8" fmla="*/ 48384 h 74715"/>
                  <a:gd name="connsiteX9" fmla="*/ 27217 w 61994"/>
                  <a:gd name="connsiteY9" fmla="*/ 43848 h 74715"/>
                  <a:gd name="connsiteX10" fmla="*/ 13609 w 61994"/>
                  <a:gd name="connsiteY10" fmla="*/ 39313 h 74715"/>
                  <a:gd name="connsiteX11" fmla="*/ 4537 w 61994"/>
                  <a:gd name="connsiteY11" fmla="*/ 33264 h 74715"/>
                  <a:gd name="connsiteX12" fmla="*/ 1513 w 61994"/>
                  <a:gd name="connsiteY12" fmla="*/ 21168 h 74715"/>
                  <a:gd name="connsiteX13" fmla="*/ 4537 w 61994"/>
                  <a:gd name="connsiteY13" fmla="*/ 10584 h 74715"/>
                  <a:gd name="connsiteX14" fmla="*/ 15120 w 61994"/>
                  <a:gd name="connsiteY14" fmla="*/ 3024 h 74715"/>
                  <a:gd name="connsiteX15" fmla="*/ 30240 w 61994"/>
                  <a:gd name="connsiteY15" fmla="*/ 0 h 74715"/>
                  <a:gd name="connsiteX16" fmla="*/ 51409 w 61994"/>
                  <a:gd name="connsiteY16" fmla="*/ 6048 h 74715"/>
                  <a:gd name="connsiteX17" fmla="*/ 60481 w 61994"/>
                  <a:gd name="connsiteY17" fmla="*/ 24192 h 74715"/>
                  <a:gd name="connsiteX18" fmla="*/ 42337 w 61994"/>
                  <a:gd name="connsiteY18" fmla="*/ 24192 h 74715"/>
                  <a:gd name="connsiteX19" fmla="*/ 39314 w 61994"/>
                  <a:gd name="connsiteY19" fmla="*/ 16632 h 74715"/>
                  <a:gd name="connsiteX20" fmla="*/ 30240 w 61994"/>
                  <a:gd name="connsiteY20" fmla="*/ 13608 h 74715"/>
                  <a:gd name="connsiteX21" fmla="*/ 22680 w 61994"/>
                  <a:gd name="connsiteY21" fmla="*/ 15120 h 74715"/>
                  <a:gd name="connsiteX22" fmla="*/ 19657 w 61994"/>
                  <a:gd name="connsiteY22" fmla="*/ 19656 h 74715"/>
                  <a:gd name="connsiteX23" fmla="*/ 22680 w 61994"/>
                  <a:gd name="connsiteY23" fmla="*/ 25704 h 74715"/>
                  <a:gd name="connsiteX24" fmla="*/ 34777 w 61994"/>
                  <a:gd name="connsiteY24" fmla="*/ 30240 h 74715"/>
                  <a:gd name="connsiteX25" fmla="*/ 48386 w 61994"/>
                  <a:gd name="connsiteY25" fmla="*/ 34776 h 74715"/>
                  <a:gd name="connsiteX26" fmla="*/ 57457 w 61994"/>
                  <a:gd name="connsiteY26" fmla="*/ 40824 h 74715"/>
                  <a:gd name="connsiteX27" fmla="*/ 61994 w 61994"/>
                  <a:gd name="connsiteY27" fmla="*/ 52921 h 74715"/>
                  <a:gd name="connsiteX28" fmla="*/ 58969 w 61994"/>
                  <a:gd name="connsiteY28" fmla="*/ 63505 h 74715"/>
                  <a:gd name="connsiteX29" fmla="*/ 48386 w 61994"/>
                  <a:gd name="connsiteY29" fmla="*/ 71065 h 74715"/>
                  <a:gd name="connsiteX30" fmla="*/ 33266 w 61994"/>
                  <a:gd name="connsiteY30" fmla="*/ 74089 h 74715"/>
                  <a:gd name="connsiteX31" fmla="*/ 15120 w 61994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4" h="74715">
                    <a:moveTo>
                      <a:pt x="15120" y="72577"/>
                    </a:moveTo>
                    <a:cubicBezTo>
                      <a:pt x="10585" y="71065"/>
                      <a:pt x="6048" y="68041"/>
                      <a:pt x="4537" y="63505"/>
                    </a:cubicBezTo>
                    <a:cubicBezTo>
                      <a:pt x="3025" y="58969"/>
                      <a:pt x="0" y="55944"/>
                      <a:pt x="0" y="51409"/>
                    </a:cubicBezTo>
                    <a:lnTo>
                      <a:pt x="18145" y="51409"/>
                    </a:lnTo>
                    <a:cubicBezTo>
                      <a:pt x="18145" y="54433"/>
                      <a:pt x="19657" y="55944"/>
                      <a:pt x="22680" y="58969"/>
                    </a:cubicBezTo>
                    <a:cubicBezTo>
                      <a:pt x="25705" y="61993"/>
                      <a:pt x="28729" y="61993"/>
                      <a:pt x="31754" y="61993"/>
                    </a:cubicBezTo>
                    <a:cubicBezTo>
                      <a:pt x="34777" y="61993"/>
                      <a:pt x="37800" y="61993"/>
                      <a:pt x="39314" y="60481"/>
                    </a:cubicBezTo>
                    <a:cubicBezTo>
                      <a:pt x="40826" y="58969"/>
                      <a:pt x="42337" y="57457"/>
                      <a:pt x="42337" y="54433"/>
                    </a:cubicBezTo>
                    <a:cubicBezTo>
                      <a:pt x="42337" y="51409"/>
                      <a:pt x="40826" y="49896"/>
                      <a:pt x="39314" y="48384"/>
                    </a:cubicBezTo>
                    <a:cubicBezTo>
                      <a:pt x="36289" y="46873"/>
                      <a:pt x="33266" y="45361"/>
                      <a:pt x="27217" y="43848"/>
                    </a:cubicBezTo>
                    <a:cubicBezTo>
                      <a:pt x="21169" y="42336"/>
                      <a:pt x="16634" y="40824"/>
                      <a:pt x="13609" y="39313"/>
                    </a:cubicBezTo>
                    <a:cubicBezTo>
                      <a:pt x="10585" y="37800"/>
                      <a:pt x="7560" y="36288"/>
                      <a:pt x="4537" y="33264"/>
                    </a:cubicBezTo>
                    <a:cubicBezTo>
                      <a:pt x="1513" y="30240"/>
                      <a:pt x="1513" y="27216"/>
                      <a:pt x="1513" y="21168"/>
                    </a:cubicBezTo>
                    <a:cubicBezTo>
                      <a:pt x="1513" y="16632"/>
                      <a:pt x="3025" y="13608"/>
                      <a:pt x="4537" y="10584"/>
                    </a:cubicBezTo>
                    <a:cubicBezTo>
                      <a:pt x="6048" y="7560"/>
                      <a:pt x="10585" y="4536"/>
                      <a:pt x="15120" y="3024"/>
                    </a:cubicBezTo>
                    <a:cubicBezTo>
                      <a:pt x="19657" y="1512"/>
                      <a:pt x="24194" y="0"/>
                      <a:pt x="30240" y="0"/>
                    </a:cubicBezTo>
                    <a:cubicBezTo>
                      <a:pt x="39314" y="0"/>
                      <a:pt x="45361" y="1512"/>
                      <a:pt x="51409" y="6048"/>
                    </a:cubicBezTo>
                    <a:cubicBezTo>
                      <a:pt x="55946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6" y="19656"/>
                      <a:pt x="39314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4" y="13608"/>
                      <a:pt x="22680" y="15120"/>
                    </a:cubicBezTo>
                    <a:cubicBezTo>
                      <a:pt x="21169" y="16632"/>
                      <a:pt x="19657" y="18144"/>
                      <a:pt x="19657" y="19656"/>
                    </a:cubicBezTo>
                    <a:cubicBezTo>
                      <a:pt x="19657" y="22680"/>
                      <a:pt x="21169" y="24192"/>
                      <a:pt x="22680" y="25704"/>
                    </a:cubicBezTo>
                    <a:cubicBezTo>
                      <a:pt x="24194" y="27216"/>
                      <a:pt x="28729" y="28728"/>
                      <a:pt x="34777" y="30240"/>
                    </a:cubicBezTo>
                    <a:cubicBezTo>
                      <a:pt x="39314" y="31752"/>
                      <a:pt x="43849" y="33264"/>
                      <a:pt x="48386" y="34776"/>
                    </a:cubicBezTo>
                    <a:cubicBezTo>
                      <a:pt x="51409" y="36288"/>
                      <a:pt x="54434" y="37800"/>
                      <a:pt x="57457" y="40824"/>
                    </a:cubicBezTo>
                    <a:cubicBezTo>
                      <a:pt x="60481" y="43848"/>
                      <a:pt x="60481" y="48384"/>
                      <a:pt x="61994" y="52921"/>
                    </a:cubicBezTo>
                    <a:cubicBezTo>
                      <a:pt x="61994" y="57457"/>
                      <a:pt x="60481" y="60481"/>
                      <a:pt x="58969" y="63505"/>
                    </a:cubicBezTo>
                    <a:cubicBezTo>
                      <a:pt x="55946" y="66529"/>
                      <a:pt x="52921" y="69553"/>
                      <a:pt x="48386" y="71065"/>
                    </a:cubicBezTo>
                    <a:cubicBezTo>
                      <a:pt x="43849" y="72577"/>
                      <a:pt x="39314" y="74089"/>
                      <a:pt x="33266" y="74089"/>
                    </a:cubicBezTo>
                    <a:cubicBezTo>
                      <a:pt x="24194" y="75601"/>
                      <a:pt x="19657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3" name="Gráfico 12">
              <a:extLst>
                <a:ext uri="{FF2B5EF4-FFF2-40B4-BE49-F238E27FC236}">
                  <a16:creationId xmlns:a16="http://schemas.microsoft.com/office/drawing/2014/main" id="{81C92F99-4E48-A98D-A9C0-816E026AD59B}"/>
                </a:ext>
              </a:extLst>
            </p:cNvPr>
            <p:cNvGrpSpPr/>
            <p:nvPr/>
          </p:nvGrpSpPr>
          <p:grpSpPr>
            <a:xfrm>
              <a:off x="14423130" y="5730576"/>
              <a:ext cx="956321" cy="236686"/>
              <a:chOff x="12182485" y="6525558"/>
              <a:chExt cx="1056900" cy="261579"/>
            </a:xfrm>
            <a:solidFill>
              <a:srgbClr val="1D284A"/>
            </a:solidFill>
          </p:grpSpPr>
          <p:sp>
            <p:nvSpPr>
              <p:cNvPr id="826" name="Forma Livre: Forma 825">
                <a:extLst>
                  <a:ext uri="{FF2B5EF4-FFF2-40B4-BE49-F238E27FC236}">
                    <a16:creationId xmlns:a16="http://schemas.microsoft.com/office/drawing/2014/main" id="{D6D18890-A4CD-07B3-A5EF-E47EBBE43D57}"/>
                  </a:ext>
                </a:extLst>
              </p:cNvPr>
              <p:cNvSpPr/>
              <p:nvPr/>
            </p:nvSpPr>
            <p:spPr>
              <a:xfrm>
                <a:off x="12203652" y="6536142"/>
                <a:ext cx="66529" cy="92233"/>
              </a:xfrm>
              <a:custGeom>
                <a:avLst/>
                <a:gdLst>
                  <a:gd name="connsiteX0" fmla="*/ 66529 w 66529"/>
                  <a:gd name="connsiteY0" fmla="*/ 0 h 92233"/>
                  <a:gd name="connsiteX1" fmla="*/ 66529 w 66529"/>
                  <a:gd name="connsiteY1" fmla="*/ 15120 h 92233"/>
                  <a:gd name="connsiteX2" fmla="*/ 42336 w 66529"/>
                  <a:gd name="connsiteY2" fmla="*/ 15120 h 92233"/>
                  <a:gd name="connsiteX3" fmla="*/ 42336 w 66529"/>
                  <a:gd name="connsiteY3" fmla="*/ 92233 h 92233"/>
                  <a:gd name="connsiteX4" fmla="*/ 24193 w 66529"/>
                  <a:gd name="connsiteY4" fmla="*/ 92233 h 92233"/>
                  <a:gd name="connsiteX5" fmla="*/ 24193 w 66529"/>
                  <a:gd name="connsiteY5" fmla="*/ 15120 h 92233"/>
                  <a:gd name="connsiteX6" fmla="*/ 0 w 66529"/>
                  <a:gd name="connsiteY6" fmla="*/ 15120 h 92233"/>
                  <a:gd name="connsiteX7" fmla="*/ 0 w 66529"/>
                  <a:gd name="connsiteY7" fmla="*/ 0 h 92233"/>
                  <a:gd name="connsiteX8" fmla="*/ 66529 w 66529"/>
                  <a:gd name="connsiteY8" fmla="*/ 0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529" h="92233">
                    <a:moveTo>
                      <a:pt x="66529" y="0"/>
                    </a:moveTo>
                    <a:lnTo>
                      <a:pt x="66529" y="15120"/>
                    </a:lnTo>
                    <a:lnTo>
                      <a:pt x="42336" y="15120"/>
                    </a:lnTo>
                    <a:lnTo>
                      <a:pt x="42336" y="92233"/>
                    </a:lnTo>
                    <a:lnTo>
                      <a:pt x="24193" y="92233"/>
                    </a:lnTo>
                    <a:lnTo>
                      <a:pt x="24193" y="15120"/>
                    </a:lnTo>
                    <a:lnTo>
                      <a:pt x="0" y="15120"/>
                    </a:lnTo>
                    <a:lnTo>
                      <a:pt x="0" y="0"/>
                    </a:lnTo>
                    <a:lnTo>
                      <a:pt x="6652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7" name="Forma Livre: Forma 826">
                <a:extLst>
                  <a:ext uri="{FF2B5EF4-FFF2-40B4-BE49-F238E27FC236}">
                    <a16:creationId xmlns:a16="http://schemas.microsoft.com/office/drawing/2014/main" id="{43E0FB4C-B15A-7D9F-F19F-B9E297345303}"/>
                  </a:ext>
                </a:extLst>
              </p:cNvPr>
              <p:cNvSpPr/>
              <p:nvPr/>
            </p:nvSpPr>
            <p:spPr>
              <a:xfrm>
                <a:off x="12282278" y="6554287"/>
                <a:ext cx="42336" cy="74088"/>
              </a:xfrm>
              <a:custGeom>
                <a:avLst/>
                <a:gdLst>
                  <a:gd name="connsiteX0" fmla="*/ 28729 w 42336"/>
                  <a:gd name="connsiteY0" fmla="*/ 3024 h 74088"/>
                  <a:gd name="connsiteX1" fmla="*/ 42336 w 42336"/>
                  <a:gd name="connsiteY1" fmla="*/ 0 h 74088"/>
                  <a:gd name="connsiteX2" fmla="*/ 42336 w 42336"/>
                  <a:gd name="connsiteY2" fmla="*/ 19656 h 74088"/>
                  <a:gd name="connsiteX3" fmla="*/ 37800 w 42336"/>
                  <a:gd name="connsiteY3" fmla="*/ 19656 h 74088"/>
                  <a:gd name="connsiteX4" fmla="*/ 24192 w 42336"/>
                  <a:gd name="connsiteY4" fmla="*/ 24192 h 74088"/>
                  <a:gd name="connsiteX5" fmla="*/ 19656 w 42336"/>
                  <a:gd name="connsiteY5" fmla="*/ 37800 h 74088"/>
                  <a:gd name="connsiteX6" fmla="*/ 19656 w 42336"/>
                  <a:gd name="connsiteY6" fmla="*/ 74089 h 74088"/>
                  <a:gd name="connsiteX7" fmla="*/ 0 w 42336"/>
                  <a:gd name="connsiteY7" fmla="*/ 74089 h 74088"/>
                  <a:gd name="connsiteX8" fmla="*/ 0 w 42336"/>
                  <a:gd name="connsiteY8" fmla="*/ 1512 h 74088"/>
                  <a:gd name="connsiteX9" fmla="*/ 18144 w 42336"/>
                  <a:gd name="connsiteY9" fmla="*/ 1512 h 74088"/>
                  <a:gd name="connsiteX10" fmla="*/ 18144 w 42336"/>
                  <a:gd name="connsiteY10" fmla="*/ 12096 h 74088"/>
                  <a:gd name="connsiteX11" fmla="*/ 28729 w 42336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336" h="74088">
                    <a:moveTo>
                      <a:pt x="28729" y="3024"/>
                    </a:moveTo>
                    <a:cubicBezTo>
                      <a:pt x="33265" y="1512"/>
                      <a:pt x="36289" y="0"/>
                      <a:pt x="42336" y="0"/>
                    </a:cubicBezTo>
                    <a:lnTo>
                      <a:pt x="42336" y="19656"/>
                    </a:lnTo>
                    <a:lnTo>
                      <a:pt x="37800" y="19656"/>
                    </a:lnTo>
                    <a:cubicBezTo>
                      <a:pt x="31752" y="19656"/>
                      <a:pt x="27216" y="21168"/>
                      <a:pt x="24192" y="24192"/>
                    </a:cubicBezTo>
                    <a:cubicBezTo>
                      <a:pt x="21169" y="27216"/>
                      <a:pt x="19656" y="31752"/>
                      <a:pt x="19656" y="37800"/>
                    </a:cubicBezTo>
                    <a:lnTo>
                      <a:pt x="19656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9" y="7560"/>
                      <a:pt x="24192" y="4536"/>
                      <a:pt x="28729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8" name="Forma Livre: Forma 827">
                <a:extLst>
                  <a:ext uri="{FF2B5EF4-FFF2-40B4-BE49-F238E27FC236}">
                    <a16:creationId xmlns:a16="http://schemas.microsoft.com/office/drawing/2014/main" id="{2BF7D29F-2CE4-A2B0-6617-F668FCC9FCF3}"/>
                  </a:ext>
                </a:extLst>
              </p:cNvPr>
              <p:cNvSpPr/>
              <p:nvPr/>
            </p:nvSpPr>
            <p:spPr>
              <a:xfrm>
                <a:off x="12330662" y="6552775"/>
                <a:ext cx="74088" cy="74088"/>
              </a:xfrm>
              <a:custGeom>
                <a:avLst/>
                <a:gdLst>
                  <a:gd name="connsiteX0" fmla="*/ 4536 w 74088"/>
                  <a:gd name="connsiteY0" fmla="*/ 18144 h 74088"/>
                  <a:gd name="connsiteX1" fmla="*/ 16632 w 74088"/>
                  <a:gd name="connsiteY1" fmla="*/ 4536 h 74088"/>
                  <a:gd name="connsiteX2" fmla="*/ 33265 w 74088"/>
                  <a:gd name="connsiteY2" fmla="*/ 0 h 74088"/>
                  <a:gd name="connsiteX3" fmla="*/ 46872 w 74088"/>
                  <a:gd name="connsiteY3" fmla="*/ 3024 h 74088"/>
                  <a:gd name="connsiteX4" fmla="*/ 55945 w 74088"/>
                  <a:gd name="connsiteY4" fmla="*/ 10584 h 74088"/>
                  <a:gd name="connsiteX5" fmla="*/ 55945 w 74088"/>
                  <a:gd name="connsiteY5" fmla="*/ 0 h 74088"/>
                  <a:gd name="connsiteX6" fmla="*/ 74088 w 74088"/>
                  <a:gd name="connsiteY6" fmla="*/ 0 h 74088"/>
                  <a:gd name="connsiteX7" fmla="*/ 74088 w 74088"/>
                  <a:gd name="connsiteY7" fmla="*/ 72577 h 74088"/>
                  <a:gd name="connsiteX8" fmla="*/ 57457 w 74088"/>
                  <a:gd name="connsiteY8" fmla="*/ 72577 h 74088"/>
                  <a:gd name="connsiteX9" fmla="*/ 57457 w 74088"/>
                  <a:gd name="connsiteY9" fmla="*/ 61993 h 74088"/>
                  <a:gd name="connsiteX10" fmla="*/ 48385 w 74088"/>
                  <a:gd name="connsiteY10" fmla="*/ 71065 h 74088"/>
                  <a:gd name="connsiteX11" fmla="*/ 33265 w 74088"/>
                  <a:gd name="connsiteY11" fmla="*/ 74089 h 74088"/>
                  <a:gd name="connsiteX12" fmla="*/ 16632 w 74088"/>
                  <a:gd name="connsiteY12" fmla="*/ 69553 h 74088"/>
                  <a:gd name="connsiteX13" fmla="*/ 4536 w 74088"/>
                  <a:gd name="connsiteY13" fmla="*/ 55944 h 74088"/>
                  <a:gd name="connsiteX14" fmla="*/ 0 w 74088"/>
                  <a:gd name="connsiteY14" fmla="*/ 36288 h 74088"/>
                  <a:gd name="connsiteX15" fmla="*/ 4536 w 74088"/>
                  <a:gd name="connsiteY15" fmla="*/ 18144 h 74088"/>
                  <a:gd name="connsiteX16" fmla="*/ 55945 w 74088"/>
                  <a:gd name="connsiteY16" fmla="*/ 27216 h 74088"/>
                  <a:gd name="connsiteX17" fmla="*/ 48385 w 74088"/>
                  <a:gd name="connsiteY17" fmla="*/ 19656 h 74088"/>
                  <a:gd name="connsiteX18" fmla="*/ 39312 w 74088"/>
                  <a:gd name="connsiteY18" fmla="*/ 16632 h 74088"/>
                  <a:gd name="connsiteX19" fmla="*/ 30240 w 74088"/>
                  <a:gd name="connsiteY19" fmla="*/ 19656 h 74088"/>
                  <a:gd name="connsiteX20" fmla="*/ 22680 w 74088"/>
                  <a:gd name="connsiteY20" fmla="*/ 27216 h 74088"/>
                  <a:gd name="connsiteX21" fmla="*/ 19656 w 74088"/>
                  <a:gd name="connsiteY21" fmla="*/ 39313 h 74088"/>
                  <a:gd name="connsiteX22" fmla="*/ 22680 w 74088"/>
                  <a:gd name="connsiteY22" fmla="*/ 51409 h 74088"/>
                  <a:gd name="connsiteX23" fmla="*/ 30240 w 74088"/>
                  <a:gd name="connsiteY23" fmla="*/ 58969 h 74088"/>
                  <a:gd name="connsiteX24" fmla="*/ 39312 w 74088"/>
                  <a:gd name="connsiteY24" fmla="*/ 61993 h 74088"/>
                  <a:gd name="connsiteX25" fmla="*/ 48385 w 74088"/>
                  <a:gd name="connsiteY25" fmla="*/ 58969 h 74088"/>
                  <a:gd name="connsiteX26" fmla="*/ 55945 w 74088"/>
                  <a:gd name="connsiteY26" fmla="*/ 51409 h 74088"/>
                  <a:gd name="connsiteX27" fmla="*/ 58968 w 74088"/>
                  <a:gd name="connsiteY27" fmla="*/ 39313 h 74088"/>
                  <a:gd name="connsiteX28" fmla="*/ 55945 w 74088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74088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5" y="0"/>
                    </a:cubicBezTo>
                    <a:cubicBezTo>
                      <a:pt x="39312" y="0"/>
                      <a:pt x="43848" y="1512"/>
                      <a:pt x="46872" y="3024"/>
                    </a:cubicBezTo>
                    <a:cubicBezTo>
                      <a:pt x="51408" y="4536"/>
                      <a:pt x="54432" y="7560"/>
                      <a:pt x="55945" y="10584"/>
                    </a:cubicBezTo>
                    <a:lnTo>
                      <a:pt x="55945" y="0"/>
                    </a:lnTo>
                    <a:lnTo>
                      <a:pt x="74088" y="0"/>
                    </a:lnTo>
                    <a:lnTo>
                      <a:pt x="74088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8" y="68041"/>
                      <a:pt x="48385" y="71065"/>
                    </a:cubicBezTo>
                    <a:cubicBezTo>
                      <a:pt x="45361" y="74089"/>
                      <a:pt x="39312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  <a:moveTo>
                      <a:pt x="55945" y="27216"/>
                    </a:moveTo>
                    <a:cubicBezTo>
                      <a:pt x="54432" y="24192"/>
                      <a:pt x="51408" y="21168"/>
                      <a:pt x="48385" y="19656"/>
                    </a:cubicBezTo>
                    <a:cubicBezTo>
                      <a:pt x="45361" y="18144"/>
                      <a:pt x="42336" y="16632"/>
                      <a:pt x="39312" y="16632"/>
                    </a:cubicBezTo>
                    <a:cubicBezTo>
                      <a:pt x="36288" y="16632"/>
                      <a:pt x="33265" y="18144"/>
                      <a:pt x="30240" y="19656"/>
                    </a:cubicBezTo>
                    <a:cubicBezTo>
                      <a:pt x="27216" y="21168"/>
                      <a:pt x="25705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2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8" y="57457"/>
                      <a:pt x="54432" y="54433"/>
                      <a:pt x="55945" y="51409"/>
                    </a:cubicBezTo>
                    <a:cubicBezTo>
                      <a:pt x="57457" y="48384"/>
                      <a:pt x="58968" y="43848"/>
                      <a:pt x="58968" y="39313"/>
                    </a:cubicBezTo>
                    <a:cubicBezTo>
                      <a:pt x="58968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9" name="Forma Livre: Forma 828">
                <a:extLst>
                  <a:ext uri="{FF2B5EF4-FFF2-40B4-BE49-F238E27FC236}">
                    <a16:creationId xmlns:a16="http://schemas.microsoft.com/office/drawing/2014/main" id="{C96275A3-DDDB-BE8F-9718-11767E47727D}"/>
                  </a:ext>
                </a:extLst>
              </p:cNvPr>
              <p:cNvSpPr/>
              <p:nvPr/>
            </p:nvSpPr>
            <p:spPr>
              <a:xfrm>
                <a:off x="12424408" y="655277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3 w 69552"/>
                  <a:gd name="connsiteY8" fmla="*/ 33264 h 74088"/>
                  <a:gd name="connsiteX9" fmla="*/ 18143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3 w 69552"/>
                  <a:gd name="connsiteY12" fmla="*/ 1512 h 74088"/>
                  <a:gd name="connsiteX13" fmla="*/ 18143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4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4" y="16632"/>
                      <a:pt x="22680" y="19656"/>
                    </a:cubicBezTo>
                    <a:cubicBezTo>
                      <a:pt x="19656" y="22680"/>
                      <a:pt x="18143" y="27216"/>
                      <a:pt x="18143" y="33264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0" name="Forma Livre: Forma 829">
                <a:extLst>
                  <a:ext uri="{FF2B5EF4-FFF2-40B4-BE49-F238E27FC236}">
                    <a16:creationId xmlns:a16="http://schemas.microsoft.com/office/drawing/2014/main" id="{AF25182F-2788-4B82-266F-D1D933C3C333}"/>
                  </a:ext>
                </a:extLst>
              </p:cNvPr>
              <p:cNvSpPr/>
              <p:nvPr/>
            </p:nvSpPr>
            <p:spPr>
              <a:xfrm>
                <a:off x="12509080" y="6552775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2 w 61992"/>
                  <a:gd name="connsiteY6" fmla="*/ 60481 h 75082"/>
                  <a:gd name="connsiteX7" fmla="*/ 42336 w 61992"/>
                  <a:gd name="connsiteY7" fmla="*/ 54433 h 75082"/>
                  <a:gd name="connsiteX8" fmla="*/ 39312 w 61992"/>
                  <a:gd name="connsiteY8" fmla="*/ 48384 h 75082"/>
                  <a:gd name="connsiteX9" fmla="*/ 27216 w 61992"/>
                  <a:gd name="connsiteY9" fmla="*/ 43848 h 75082"/>
                  <a:gd name="connsiteX10" fmla="*/ 13609 w 61992"/>
                  <a:gd name="connsiteY10" fmla="*/ 39313 h 75082"/>
                  <a:gd name="connsiteX11" fmla="*/ 4536 w 61992"/>
                  <a:gd name="connsiteY11" fmla="*/ 33264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6 w 61992"/>
                  <a:gd name="connsiteY18" fmla="*/ 24192 h 75082"/>
                  <a:gd name="connsiteX19" fmla="*/ 39312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4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4 h 75082"/>
                  <a:gd name="connsiteX27" fmla="*/ 61992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4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2" y="40824"/>
                      <a:pt x="13609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4"/>
                    </a:cubicBezTo>
                    <a:cubicBezTo>
                      <a:pt x="24192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4"/>
                      <a:pt x="48385" y="34776"/>
                    </a:cubicBezTo>
                    <a:cubicBezTo>
                      <a:pt x="51409" y="36288"/>
                      <a:pt x="54432" y="37800"/>
                      <a:pt x="57457" y="40824"/>
                    </a:cubicBezTo>
                    <a:cubicBezTo>
                      <a:pt x="60481" y="43848"/>
                      <a:pt x="60481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1" name="Forma Livre: Forma 830">
                <a:extLst>
                  <a:ext uri="{FF2B5EF4-FFF2-40B4-BE49-F238E27FC236}">
                    <a16:creationId xmlns:a16="http://schemas.microsoft.com/office/drawing/2014/main" id="{F7E9C270-BEE7-3F25-98F1-497F882C7722}"/>
                  </a:ext>
                </a:extLst>
              </p:cNvPr>
              <p:cNvSpPr/>
              <p:nvPr/>
            </p:nvSpPr>
            <p:spPr>
              <a:xfrm>
                <a:off x="12583170" y="6554287"/>
                <a:ext cx="75600" cy="110377"/>
              </a:xfrm>
              <a:custGeom>
                <a:avLst/>
                <a:gdLst>
                  <a:gd name="connsiteX0" fmla="*/ 28728 w 75600"/>
                  <a:gd name="connsiteY0" fmla="*/ 3024 h 110377"/>
                  <a:gd name="connsiteX1" fmla="*/ 42336 w 75600"/>
                  <a:gd name="connsiteY1" fmla="*/ 0 h 110377"/>
                  <a:gd name="connsiteX2" fmla="*/ 58968 w 75600"/>
                  <a:gd name="connsiteY2" fmla="*/ 4536 h 110377"/>
                  <a:gd name="connsiteX3" fmla="*/ 71064 w 75600"/>
                  <a:gd name="connsiteY3" fmla="*/ 18144 h 110377"/>
                  <a:gd name="connsiteX4" fmla="*/ 75601 w 75600"/>
                  <a:gd name="connsiteY4" fmla="*/ 37800 h 110377"/>
                  <a:gd name="connsiteX5" fmla="*/ 71064 w 75600"/>
                  <a:gd name="connsiteY5" fmla="*/ 57457 h 110377"/>
                  <a:gd name="connsiteX6" fmla="*/ 58968 w 75600"/>
                  <a:gd name="connsiteY6" fmla="*/ 71065 h 110377"/>
                  <a:gd name="connsiteX7" fmla="*/ 42336 w 75600"/>
                  <a:gd name="connsiteY7" fmla="*/ 75601 h 110377"/>
                  <a:gd name="connsiteX8" fmla="*/ 28728 w 75600"/>
                  <a:gd name="connsiteY8" fmla="*/ 72577 h 110377"/>
                  <a:gd name="connsiteX9" fmla="*/ 18143 w 75600"/>
                  <a:gd name="connsiteY9" fmla="*/ 65017 h 110377"/>
                  <a:gd name="connsiteX10" fmla="*/ 18143 w 75600"/>
                  <a:gd name="connsiteY10" fmla="*/ 110377 h 110377"/>
                  <a:gd name="connsiteX11" fmla="*/ 0 w 75600"/>
                  <a:gd name="connsiteY11" fmla="*/ 110377 h 110377"/>
                  <a:gd name="connsiteX12" fmla="*/ 0 w 75600"/>
                  <a:gd name="connsiteY12" fmla="*/ 3024 h 110377"/>
                  <a:gd name="connsiteX13" fmla="*/ 18143 w 75600"/>
                  <a:gd name="connsiteY13" fmla="*/ 3024 h 110377"/>
                  <a:gd name="connsiteX14" fmla="*/ 18143 w 75600"/>
                  <a:gd name="connsiteY14" fmla="*/ 13608 h 110377"/>
                  <a:gd name="connsiteX15" fmla="*/ 28728 w 75600"/>
                  <a:gd name="connsiteY15" fmla="*/ 3024 h 110377"/>
                  <a:gd name="connsiteX16" fmla="*/ 54432 w 75600"/>
                  <a:gd name="connsiteY16" fmla="*/ 25704 h 110377"/>
                  <a:gd name="connsiteX17" fmla="*/ 46872 w 75600"/>
                  <a:gd name="connsiteY17" fmla="*/ 18144 h 110377"/>
                  <a:gd name="connsiteX18" fmla="*/ 37800 w 75600"/>
                  <a:gd name="connsiteY18" fmla="*/ 15120 h 110377"/>
                  <a:gd name="connsiteX19" fmla="*/ 28728 w 75600"/>
                  <a:gd name="connsiteY19" fmla="*/ 18144 h 110377"/>
                  <a:gd name="connsiteX20" fmla="*/ 21168 w 75600"/>
                  <a:gd name="connsiteY20" fmla="*/ 25704 h 110377"/>
                  <a:gd name="connsiteX21" fmla="*/ 18143 w 75600"/>
                  <a:gd name="connsiteY21" fmla="*/ 37800 h 110377"/>
                  <a:gd name="connsiteX22" fmla="*/ 21168 w 75600"/>
                  <a:gd name="connsiteY22" fmla="*/ 49896 h 110377"/>
                  <a:gd name="connsiteX23" fmla="*/ 28728 w 75600"/>
                  <a:gd name="connsiteY23" fmla="*/ 57457 h 110377"/>
                  <a:gd name="connsiteX24" fmla="*/ 37800 w 75600"/>
                  <a:gd name="connsiteY24" fmla="*/ 60481 h 110377"/>
                  <a:gd name="connsiteX25" fmla="*/ 46872 w 75600"/>
                  <a:gd name="connsiteY25" fmla="*/ 57457 h 110377"/>
                  <a:gd name="connsiteX26" fmla="*/ 54432 w 75600"/>
                  <a:gd name="connsiteY26" fmla="*/ 49896 h 110377"/>
                  <a:gd name="connsiteX27" fmla="*/ 57457 w 75600"/>
                  <a:gd name="connsiteY27" fmla="*/ 37800 h 110377"/>
                  <a:gd name="connsiteX28" fmla="*/ 54432 w 75600"/>
                  <a:gd name="connsiteY28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110377">
                    <a:moveTo>
                      <a:pt x="28728" y="3024"/>
                    </a:moveTo>
                    <a:cubicBezTo>
                      <a:pt x="33264" y="1512"/>
                      <a:pt x="37800" y="0"/>
                      <a:pt x="42336" y="0"/>
                    </a:cubicBezTo>
                    <a:cubicBezTo>
                      <a:pt x="48384" y="0"/>
                      <a:pt x="54432" y="1512"/>
                      <a:pt x="58968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8968" y="71065"/>
                    </a:cubicBezTo>
                    <a:cubicBezTo>
                      <a:pt x="54432" y="74089"/>
                      <a:pt x="48384" y="75601"/>
                      <a:pt x="42336" y="75601"/>
                    </a:cubicBezTo>
                    <a:cubicBezTo>
                      <a:pt x="36288" y="75601"/>
                      <a:pt x="31752" y="74089"/>
                      <a:pt x="28728" y="72577"/>
                    </a:cubicBezTo>
                    <a:cubicBezTo>
                      <a:pt x="24192" y="71065"/>
                      <a:pt x="21168" y="68041"/>
                      <a:pt x="18143" y="65017"/>
                    </a:cubicBezTo>
                    <a:lnTo>
                      <a:pt x="18143" y="110377"/>
                    </a:lnTo>
                    <a:lnTo>
                      <a:pt x="0" y="110377"/>
                    </a:lnTo>
                    <a:lnTo>
                      <a:pt x="0" y="3024"/>
                    </a:lnTo>
                    <a:lnTo>
                      <a:pt x="18143" y="3024"/>
                    </a:lnTo>
                    <a:lnTo>
                      <a:pt x="18143" y="13608"/>
                    </a:lnTo>
                    <a:cubicBezTo>
                      <a:pt x="21168" y="7560"/>
                      <a:pt x="24192" y="4536"/>
                      <a:pt x="28728" y="3024"/>
                    </a:cubicBezTo>
                    <a:close/>
                    <a:moveTo>
                      <a:pt x="54432" y="25704"/>
                    </a:moveTo>
                    <a:cubicBezTo>
                      <a:pt x="52921" y="22680"/>
                      <a:pt x="49896" y="19656"/>
                      <a:pt x="46872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2680" y="22680"/>
                      <a:pt x="21168" y="25704"/>
                    </a:cubicBezTo>
                    <a:cubicBezTo>
                      <a:pt x="19656" y="28728"/>
                      <a:pt x="18143" y="33264"/>
                      <a:pt x="18143" y="37800"/>
                    </a:cubicBezTo>
                    <a:cubicBezTo>
                      <a:pt x="18143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4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ubicBezTo>
                      <a:pt x="49896" y="55944"/>
                      <a:pt x="52921" y="52921"/>
                      <a:pt x="54432" y="49896"/>
                    </a:cubicBezTo>
                    <a:cubicBezTo>
                      <a:pt x="55944" y="46872"/>
                      <a:pt x="57457" y="42336"/>
                      <a:pt x="57457" y="37800"/>
                    </a:cubicBezTo>
                    <a:cubicBezTo>
                      <a:pt x="57457" y="31752"/>
                      <a:pt x="55944" y="28728"/>
                      <a:pt x="54432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2" name="Forma Livre: Forma 831">
                <a:extLst>
                  <a:ext uri="{FF2B5EF4-FFF2-40B4-BE49-F238E27FC236}">
                    <a16:creationId xmlns:a16="http://schemas.microsoft.com/office/drawing/2014/main" id="{5FA7FA0E-C1AF-F22F-E683-B2557367DD9D}"/>
                  </a:ext>
                </a:extLst>
              </p:cNvPr>
              <p:cNvSpPr/>
              <p:nvPr/>
            </p:nvSpPr>
            <p:spPr>
              <a:xfrm>
                <a:off x="12667842" y="65527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2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6" y="55944"/>
                      <a:pt x="51409" y="52921"/>
                      <a:pt x="54432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3" name="Forma Livre: Forma 832">
                <a:extLst>
                  <a:ext uri="{FF2B5EF4-FFF2-40B4-BE49-F238E27FC236}">
                    <a16:creationId xmlns:a16="http://schemas.microsoft.com/office/drawing/2014/main" id="{40EA193E-5DE8-F674-D427-7F56F9662DB1}"/>
                  </a:ext>
                </a:extLst>
              </p:cNvPr>
              <p:cNvSpPr/>
              <p:nvPr/>
            </p:nvSpPr>
            <p:spPr>
              <a:xfrm>
                <a:off x="12757052" y="6554287"/>
                <a:ext cx="40823" cy="74088"/>
              </a:xfrm>
              <a:custGeom>
                <a:avLst/>
                <a:gdLst>
                  <a:gd name="connsiteX0" fmla="*/ 27216 w 40823"/>
                  <a:gd name="connsiteY0" fmla="*/ 3024 h 74088"/>
                  <a:gd name="connsiteX1" fmla="*/ 40824 w 40823"/>
                  <a:gd name="connsiteY1" fmla="*/ 0 h 74088"/>
                  <a:gd name="connsiteX2" fmla="*/ 40824 w 40823"/>
                  <a:gd name="connsiteY2" fmla="*/ 19656 h 74088"/>
                  <a:gd name="connsiteX3" fmla="*/ 36288 w 40823"/>
                  <a:gd name="connsiteY3" fmla="*/ 19656 h 74088"/>
                  <a:gd name="connsiteX4" fmla="*/ 22680 w 40823"/>
                  <a:gd name="connsiteY4" fmla="*/ 24192 h 74088"/>
                  <a:gd name="connsiteX5" fmla="*/ 18143 w 40823"/>
                  <a:gd name="connsiteY5" fmla="*/ 37800 h 74088"/>
                  <a:gd name="connsiteX6" fmla="*/ 18143 w 40823"/>
                  <a:gd name="connsiteY6" fmla="*/ 74089 h 74088"/>
                  <a:gd name="connsiteX7" fmla="*/ 0 w 40823"/>
                  <a:gd name="connsiteY7" fmla="*/ 74089 h 74088"/>
                  <a:gd name="connsiteX8" fmla="*/ 0 w 40823"/>
                  <a:gd name="connsiteY8" fmla="*/ 1512 h 74088"/>
                  <a:gd name="connsiteX9" fmla="*/ 18143 w 40823"/>
                  <a:gd name="connsiteY9" fmla="*/ 1512 h 74088"/>
                  <a:gd name="connsiteX10" fmla="*/ 18143 w 40823"/>
                  <a:gd name="connsiteY10" fmla="*/ 12096 h 74088"/>
                  <a:gd name="connsiteX11" fmla="*/ 27216 w 40823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3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3" y="31752"/>
                      <a:pt x="18143" y="37800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4" name="Forma Livre: Forma 833">
                <a:extLst>
                  <a:ext uri="{FF2B5EF4-FFF2-40B4-BE49-F238E27FC236}">
                    <a16:creationId xmlns:a16="http://schemas.microsoft.com/office/drawing/2014/main" id="{B0088BF7-304A-4D14-87CD-C8AF5B2EFB3F}"/>
                  </a:ext>
                </a:extLst>
              </p:cNvPr>
              <p:cNvSpPr/>
              <p:nvPr/>
            </p:nvSpPr>
            <p:spPr>
              <a:xfrm>
                <a:off x="12803924" y="6536142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5" name="Forma Livre: Forma 834">
                <a:extLst>
                  <a:ext uri="{FF2B5EF4-FFF2-40B4-BE49-F238E27FC236}">
                    <a16:creationId xmlns:a16="http://schemas.microsoft.com/office/drawing/2014/main" id="{43B0D982-4CA3-3244-7E2E-9845392F7A94}"/>
                  </a:ext>
                </a:extLst>
              </p:cNvPr>
              <p:cNvSpPr/>
              <p:nvPr/>
            </p:nvSpPr>
            <p:spPr>
              <a:xfrm>
                <a:off x="12853821" y="6552775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3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7457 w 75600"/>
                  <a:gd name="connsiteY16" fmla="*/ 27216 h 74088"/>
                  <a:gd name="connsiteX17" fmla="*/ 49896 w 75600"/>
                  <a:gd name="connsiteY17" fmla="*/ 19656 h 74088"/>
                  <a:gd name="connsiteX18" fmla="*/ 40825 w 75600"/>
                  <a:gd name="connsiteY18" fmla="*/ 16632 h 74088"/>
                  <a:gd name="connsiteX19" fmla="*/ 31753 w 75600"/>
                  <a:gd name="connsiteY19" fmla="*/ 19656 h 74088"/>
                  <a:gd name="connsiteX20" fmla="*/ 24193 w 75600"/>
                  <a:gd name="connsiteY20" fmla="*/ 27216 h 74088"/>
                  <a:gd name="connsiteX21" fmla="*/ 21169 w 75600"/>
                  <a:gd name="connsiteY21" fmla="*/ 39313 h 74088"/>
                  <a:gd name="connsiteX22" fmla="*/ 24193 w 75600"/>
                  <a:gd name="connsiteY22" fmla="*/ 51409 h 74088"/>
                  <a:gd name="connsiteX23" fmla="*/ 31753 w 75600"/>
                  <a:gd name="connsiteY23" fmla="*/ 58969 h 74088"/>
                  <a:gd name="connsiteX24" fmla="*/ 40825 w 75600"/>
                  <a:gd name="connsiteY24" fmla="*/ 61993 h 74088"/>
                  <a:gd name="connsiteX25" fmla="*/ 49896 w 75600"/>
                  <a:gd name="connsiteY25" fmla="*/ 58969 h 74088"/>
                  <a:gd name="connsiteX26" fmla="*/ 57457 w 75600"/>
                  <a:gd name="connsiteY26" fmla="*/ 51409 h 74088"/>
                  <a:gd name="connsiteX27" fmla="*/ 60481 w 75600"/>
                  <a:gd name="connsiteY27" fmla="*/ 39313 h 74088"/>
                  <a:gd name="connsiteX28" fmla="*/ 57457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3" y="12096"/>
                      <a:pt x="13609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9" y="72577"/>
                      <a:pt x="16633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3" y="49896"/>
                      <a:pt x="0" y="43848"/>
                      <a:pt x="0" y="36288"/>
                    </a:cubicBezTo>
                    <a:cubicBezTo>
                      <a:pt x="3024" y="30240"/>
                      <a:pt x="4536" y="24192"/>
                      <a:pt x="6048" y="18144"/>
                    </a:cubicBezTo>
                    <a:close/>
                    <a:moveTo>
                      <a:pt x="57457" y="27216"/>
                    </a:moveTo>
                    <a:cubicBezTo>
                      <a:pt x="55945" y="24192"/>
                      <a:pt x="52921" y="21168"/>
                      <a:pt x="49896" y="19656"/>
                    </a:cubicBezTo>
                    <a:cubicBezTo>
                      <a:pt x="46873" y="18144"/>
                      <a:pt x="43849" y="16632"/>
                      <a:pt x="40825" y="16632"/>
                    </a:cubicBezTo>
                    <a:cubicBezTo>
                      <a:pt x="37800" y="16632"/>
                      <a:pt x="34776" y="18144"/>
                      <a:pt x="31753" y="19656"/>
                    </a:cubicBezTo>
                    <a:cubicBezTo>
                      <a:pt x="28729" y="21168"/>
                      <a:pt x="27216" y="24192"/>
                      <a:pt x="24193" y="27216"/>
                    </a:cubicBezTo>
                    <a:cubicBezTo>
                      <a:pt x="22680" y="30240"/>
                      <a:pt x="21169" y="34776"/>
                      <a:pt x="21169" y="39313"/>
                    </a:cubicBezTo>
                    <a:cubicBezTo>
                      <a:pt x="21169" y="43848"/>
                      <a:pt x="22680" y="46873"/>
                      <a:pt x="24193" y="51409"/>
                    </a:cubicBezTo>
                    <a:cubicBezTo>
                      <a:pt x="25705" y="54433"/>
                      <a:pt x="28729" y="57457"/>
                      <a:pt x="31753" y="58969"/>
                    </a:cubicBezTo>
                    <a:cubicBezTo>
                      <a:pt x="34776" y="60481"/>
                      <a:pt x="37800" y="61993"/>
                      <a:pt x="40825" y="61993"/>
                    </a:cubicBezTo>
                    <a:cubicBezTo>
                      <a:pt x="43849" y="61993"/>
                      <a:pt x="46873" y="60481"/>
                      <a:pt x="49896" y="58969"/>
                    </a:cubicBezTo>
                    <a:cubicBezTo>
                      <a:pt x="52921" y="57457"/>
                      <a:pt x="55945" y="54433"/>
                      <a:pt x="57457" y="51409"/>
                    </a:cubicBezTo>
                    <a:cubicBezTo>
                      <a:pt x="58969" y="48384"/>
                      <a:pt x="60481" y="43848"/>
                      <a:pt x="60481" y="39313"/>
                    </a:cubicBezTo>
                    <a:cubicBezTo>
                      <a:pt x="60481" y="34776"/>
                      <a:pt x="58969" y="30240"/>
                      <a:pt x="57457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6" name="Forma Livre: Forma 835">
                <a:extLst>
                  <a:ext uri="{FF2B5EF4-FFF2-40B4-BE49-F238E27FC236}">
                    <a16:creationId xmlns:a16="http://schemas.microsoft.com/office/drawing/2014/main" id="{8A014798-7589-7588-0673-8F187EA8ED49}"/>
                  </a:ext>
                </a:extLst>
              </p:cNvPr>
              <p:cNvSpPr/>
              <p:nvPr/>
            </p:nvSpPr>
            <p:spPr>
              <a:xfrm>
                <a:off x="12944542" y="6536142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3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7" name="Forma Livre: Forma 836">
                <a:extLst>
                  <a:ext uri="{FF2B5EF4-FFF2-40B4-BE49-F238E27FC236}">
                    <a16:creationId xmlns:a16="http://schemas.microsoft.com/office/drawing/2014/main" id="{CF6324D3-C5C9-04BD-FC60-E890F434E3AB}"/>
                  </a:ext>
                </a:extLst>
              </p:cNvPr>
              <p:cNvSpPr/>
              <p:nvPr/>
            </p:nvSpPr>
            <p:spPr>
              <a:xfrm>
                <a:off x="12998975" y="6525558"/>
                <a:ext cx="21167" cy="101305"/>
              </a:xfrm>
              <a:custGeom>
                <a:avLst/>
                <a:gdLst>
                  <a:gd name="connsiteX0" fmla="*/ 3023 w 21167"/>
                  <a:gd name="connsiteY0" fmla="*/ 18144 h 101305"/>
                  <a:gd name="connsiteX1" fmla="*/ 0 w 21167"/>
                  <a:gd name="connsiteY1" fmla="*/ 10584 h 101305"/>
                  <a:gd name="connsiteX2" fmla="*/ 3023 w 21167"/>
                  <a:gd name="connsiteY2" fmla="*/ 3024 h 101305"/>
                  <a:gd name="connsiteX3" fmla="*/ 10583 w 21167"/>
                  <a:gd name="connsiteY3" fmla="*/ 0 h 101305"/>
                  <a:gd name="connsiteX4" fmla="*/ 18143 w 21167"/>
                  <a:gd name="connsiteY4" fmla="*/ 3024 h 101305"/>
                  <a:gd name="connsiteX5" fmla="*/ 21168 w 21167"/>
                  <a:gd name="connsiteY5" fmla="*/ 10584 h 101305"/>
                  <a:gd name="connsiteX6" fmla="*/ 18143 w 21167"/>
                  <a:gd name="connsiteY6" fmla="*/ 18144 h 101305"/>
                  <a:gd name="connsiteX7" fmla="*/ 10583 w 21167"/>
                  <a:gd name="connsiteY7" fmla="*/ 21169 h 101305"/>
                  <a:gd name="connsiteX8" fmla="*/ 3023 w 21167"/>
                  <a:gd name="connsiteY8" fmla="*/ 18144 h 101305"/>
                  <a:gd name="connsiteX9" fmla="*/ 21168 w 21167"/>
                  <a:gd name="connsiteY9" fmla="*/ 28729 h 101305"/>
                  <a:gd name="connsiteX10" fmla="*/ 21168 w 21167"/>
                  <a:gd name="connsiteY10" fmla="*/ 101305 h 101305"/>
                  <a:gd name="connsiteX11" fmla="*/ 3023 w 21167"/>
                  <a:gd name="connsiteY11" fmla="*/ 101305 h 101305"/>
                  <a:gd name="connsiteX12" fmla="*/ 3023 w 21167"/>
                  <a:gd name="connsiteY12" fmla="*/ 28729 h 101305"/>
                  <a:gd name="connsiteX13" fmla="*/ 21168 w 21167"/>
                  <a:gd name="connsiteY13" fmla="*/ 28729 h 10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1305">
                    <a:moveTo>
                      <a:pt x="3023" y="18144"/>
                    </a:moveTo>
                    <a:cubicBezTo>
                      <a:pt x="1512" y="16632"/>
                      <a:pt x="0" y="13609"/>
                      <a:pt x="0" y="10584"/>
                    </a:cubicBezTo>
                    <a:cubicBezTo>
                      <a:pt x="0" y="7560"/>
                      <a:pt x="1512" y="4536"/>
                      <a:pt x="3023" y="3024"/>
                    </a:cubicBezTo>
                    <a:cubicBezTo>
                      <a:pt x="4536" y="1512"/>
                      <a:pt x="7560" y="0"/>
                      <a:pt x="10583" y="0"/>
                    </a:cubicBezTo>
                    <a:cubicBezTo>
                      <a:pt x="13608" y="0"/>
                      <a:pt x="16632" y="1512"/>
                      <a:pt x="18143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9"/>
                      <a:pt x="19656" y="16632"/>
                      <a:pt x="18143" y="18144"/>
                    </a:cubicBezTo>
                    <a:cubicBezTo>
                      <a:pt x="16632" y="19657"/>
                      <a:pt x="13608" y="21169"/>
                      <a:pt x="10583" y="21169"/>
                    </a:cubicBezTo>
                    <a:cubicBezTo>
                      <a:pt x="7560" y="21169"/>
                      <a:pt x="6048" y="19657"/>
                      <a:pt x="3023" y="18144"/>
                    </a:cubicBezTo>
                    <a:close/>
                    <a:moveTo>
                      <a:pt x="21168" y="28729"/>
                    </a:moveTo>
                    <a:lnTo>
                      <a:pt x="21168" y="101305"/>
                    </a:lnTo>
                    <a:lnTo>
                      <a:pt x="3023" y="101305"/>
                    </a:lnTo>
                    <a:lnTo>
                      <a:pt x="3023" y="28729"/>
                    </a:lnTo>
                    <a:lnTo>
                      <a:pt x="21168" y="2872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8" name="Forma Livre: Forma 837">
                <a:extLst>
                  <a:ext uri="{FF2B5EF4-FFF2-40B4-BE49-F238E27FC236}">
                    <a16:creationId xmlns:a16="http://schemas.microsoft.com/office/drawing/2014/main" id="{2861E827-2DC0-F3EC-FE51-2671A0402BF4}"/>
                  </a:ext>
                </a:extLst>
              </p:cNvPr>
              <p:cNvSpPr/>
              <p:nvPr/>
            </p:nvSpPr>
            <p:spPr>
              <a:xfrm>
                <a:off x="13032239" y="6552775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7 w 75600"/>
                  <a:gd name="connsiteY1" fmla="*/ 57457 h 75600"/>
                  <a:gd name="connsiteX2" fmla="*/ 0 w 75600"/>
                  <a:gd name="connsiteY2" fmla="*/ 37800 h 75600"/>
                  <a:gd name="connsiteX3" fmla="*/ 4537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3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7" y="68041"/>
                      <a:pt x="7560" y="63505"/>
                      <a:pt x="4537" y="57457"/>
                    </a:cubicBezTo>
                    <a:cubicBezTo>
                      <a:pt x="1513" y="51409"/>
                      <a:pt x="0" y="45361"/>
                      <a:pt x="0" y="37800"/>
                    </a:cubicBezTo>
                    <a:cubicBezTo>
                      <a:pt x="0" y="30240"/>
                      <a:pt x="1513" y="24192"/>
                      <a:pt x="4537" y="18144"/>
                    </a:cubicBezTo>
                    <a:cubicBezTo>
                      <a:pt x="7560" y="12096"/>
                      <a:pt x="12097" y="7560"/>
                      <a:pt x="18144" y="4536"/>
                    </a:cubicBezTo>
                    <a:cubicBezTo>
                      <a:pt x="24193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3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4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3" y="15120"/>
                      <a:pt x="28729" y="16632"/>
                      <a:pt x="24193" y="21168"/>
                    </a:cubicBezTo>
                    <a:cubicBezTo>
                      <a:pt x="21169" y="24192"/>
                      <a:pt x="18144" y="30240"/>
                      <a:pt x="18144" y="37800"/>
                    </a:cubicBezTo>
                    <a:cubicBezTo>
                      <a:pt x="18144" y="45361"/>
                      <a:pt x="19657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40825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39" name="Forma Livre: Forma 838">
                <a:extLst>
                  <a:ext uri="{FF2B5EF4-FFF2-40B4-BE49-F238E27FC236}">
                    <a16:creationId xmlns:a16="http://schemas.microsoft.com/office/drawing/2014/main" id="{33A3C2BC-704B-9988-C5BF-5D7EC42B8701}"/>
                  </a:ext>
                </a:extLst>
              </p:cNvPr>
              <p:cNvSpPr/>
              <p:nvPr/>
            </p:nvSpPr>
            <p:spPr>
              <a:xfrm>
                <a:off x="13121448" y="655277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6" y="22680"/>
                      <a:pt x="46872" y="19656"/>
                    </a:cubicBezTo>
                    <a:cubicBezTo>
                      <a:pt x="43849" y="16632"/>
                      <a:pt x="39312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8385" y="1512"/>
                      <a:pt x="55945" y="3024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0" name="Forma Livre: Forma 839">
                <a:extLst>
                  <a:ext uri="{FF2B5EF4-FFF2-40B4-BE49-F238E27FC236}">
                    <a16:creationId xmlns:a16="http://schemas.microsoft.com/office/drawing/2014/main" id="{DA90FE58-12C7-45B5-B824-514D05B01DE6}"/>
                  </a:ext>
                </a:extLst>
              </p:cNvPr>
              <p:cNvSpPr/>
              <p:nvPr/>
            </p:nvSpPr>
            <p:spPr>
              <a:xfrm>
                <a:off x="12182485" y="6711537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3 w 75600"/>
                  <a:gd name="connsiteY1" fmla="*/ 4536 h 74088"/>
                  <a:gd name="connsiteX2" fmla="*/ 34776 w 75600"/>
                  <a:gd name="connsiteY2" fmla="*/ 0 h 74088"/>
                  <a:gd name="connsiteX3" fmla="*/ 48384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4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4 w 75600"/>
                  <a:gd name="connsiteY16" fmla="*/ 25704 h 74088"/>
                  <a:gd name="connsiteX17" fmla="*/ 48384 w 75600"/>
                  <a:gd name="connsiteY17" fmla="*/ 18144 h 74088"/>
                  <a:gd name="connsiteX18" fmla="*/ 39312 w 75600"/>
                  <a:gd name="connsiteY18" fmla="*/ 15120 h 74088"/>
                  <a:gd name="connsiteX19" fmla="*/ 30240 w 75600"/>
                  <a:gd name="connsiteY19" fmla="*/ 18144 h 74088"/>
                  <a:gd name="connsiteX20" fmla="*/ 22680 w 75600"/>
                  <a:gd name="connsiteY20" fmla="*/ 25704 h 74088"/>
                  <a:gd name="connsiteX21" fmla="*/ 19656 w 75600"/>
                  <a:gd name="connsiteY21" fmla="*/ 37800 h 74088"/>
                  <a:gd name="connsiteX22" fmla="*/ 22680 w 75600"/>
                  <a:gd name="connsiteY22" fmla="*/ 49896 h 74088"/>
                  <a:gd name="connsiteX23" fmla="*/ 30240 w 75600"/>
                  <a:gd name="connsiteY23" fmla="*/ 57457 h 74088"/>
                  <a:gd name="connsiteX24" fmla="*/ 39312 w 75600"/>
                  <a:gd name="connsiteY24" fmla="*/ 60481 h 74088"/>
                  <a:gd name="connsiteX25" fmla="*/ 48384 w 75600"/>
                  <a:gd name="connsiteY25" fmla="*/ 57457 h 74088"/>
                  <a:gd name="connsiteX26" fmla="*/ 55944 w 75600"/>
                  <a:gd name="connsiteY26" fmla="*/ 49896 h 74088"/>
                  <a:gd name="connsiteX27" fmla="*/ 58968 w 75600"/>
                  <a:gd name="connsiteY27" fmla="*/ 37800 h 74088"/>
                  <a:gd name="connsiteX28" fmla="*/ 55944 w 75600"/>
                  <a:gd name="connsiteY28" fmla="*/ 2570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3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4" y="0"/>
                      <a:pt x="45361" y="1512"/>
                      <a:pt x="48384" y="3024"/>
                    </a:cubicBezTo>
                    <a:cubicBezTo>
                      <a:pt x="52921" y="4536"/>
                      <a:pt x="55944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2" y="65017"/>
                      <a:pt x="51408" y="68041"/>
                      <a:pt x="48384" y="71065"/>
                    </a:cubicBezTo>
                    <a:cubicBezTo>
                      <a:pt x="45361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3" y="22680"/>
                      <a:pt x="6048" y="18144"/>
                    </a:cubicBezTo>
                    <a:close/>
                    <a:moveTo>
                      <a:pt x="55944" y="25704"/>
                    </a:moveTo>
                    <a:cubicBezTo>
                      <a:pt x="54432" y="22680"/>
                      <a:pt x="51408" y="19656"/>
                      <a:pt x="48384" y="18144"/>
                    </a:cubicBezTo>
                    <a:cubicBezTo>
                      <a:pt x="45361" y="16632"/>
                      <a:pt x="42336" y="15120"/>
                      <a:pt x="39312" y="15120"/>
                    </a:cubicBezTo>
                    <a:cubicBezTo>
                      <a:pt x="36288" y="15120"/>
                      <a:pt x="33264" y="16632"/>
                      <a:pt x="30240" y="18144"/>
                    </a:cubicBezTo>
                    <a:cubicBezTo>
                      <a:pt x="27216" y="19656"/>
                      <a:pt x="25704" y="22680"/>
                      <a:pt x="22680" y="25704"/>
                    </a:cubicBezTo>
                    <a:cubicBezTo>
                      <a:pt x="21168" y="28728"/>
                      <a:pt x="19656" y="33264"/>
                      <a:pt x="19656" y="37800"/>
                    </a:cubicBezTo>
                    <a:cubicBezTo>
                      <a:pt x="19656" y="42336"/>
                      <a:pt x="21168" y="45361"/>
                      <a:pt x="22680" y="49896"/>
                    </a:cubicBezTo>
                    <a:cubicBezTo>
                      <a:pt x="24192" y="52921"/>
                      <a:pt x="27216" y="55944"/>
                      <a:pt x="30240" y="57457"/>
                    </a:cubicBezTo>
                    <a:cubicBezTo>
                      <a:pt x="33264" y="58969"/>
                      <a:pt x="36288" y="60481"/>
                      <a:pt x="39312" y="60481"/>
                    </a:cubicBezTo>
                    <a:cubicBezTo>
                      <a:pt x="42336" y="60481"/>
                      <a:pt x="45361" y="58969"/>
                      <a:pt x="48384" y="57457"/>
                    </a:cubicBezTo>
                    <a:cubicBezTo>
                      <a:pt x="51408" y="55944"/>
                      <a:pt x="54432" y="52921"/>
                      <a:pt x="55944" y="49896"/>
                    </a:cubicBezTo>
                    <a:cubicBezTo>
                      <a:pt x="57457" y="46873"/>
                      <a:pt x="58968" y="42336"/>
                      <a:pt x="58968" y="37800"/>
                    </a:cubicBezTo>
                    <a:cubicBezTo>
                      <a:pt x="58968" y="33264"/>
                      <a:pt x="58968" y="28728"/>
                      <a:pt x="55944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1" name="Forma Livre: Forma 840">
                <a:extLst>
                  <a:ext uri="{FF2B5EF4-FFF2-40B4-BE49-F238E27FC236}">
                    <a16:creationId xmlns:a16="http://schemas.microsoft.com/office/drawing/2014/main" id="{0E56CCFD-297F-3945-6C20-0338C60A97CE}"/>
                  </a:ext>
                </a:extLst>
              </p:cNvPr>
              <p:cNvSpPr/>
              <p:nvPr/>
            </p:nvSpPr>
            <p:spPr>
              <a:xfrm>
                <a:off x="12277742" y="671002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5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5945" y="4536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2" name="Forma Livre: Forma 841">
                <a:extLst>
                  <a:ext uri="{FF2B5EF4-FFF2-40B4-BE49-F238E27FC236}">
                    <a16:creationId xmlns:a16="http://schemas.microsoft.com/office/drawing/2014/main" id="{F8314460-3592-57F7-9852-DBE0A43D039E}"/>
                  </a:ext>
                </a:extLst>
              </p:cNvPr>
              <p:cNvSpPr/>
              <p:nvPr/>
            </p:nvSpPr>
            <p:spPr>
              <a:xfrm>
                <a:off x="12361821" y="6687344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49896 h 98281"/>
                  <a:gd name="connsiteX17" fmla="*/ 45954 w 74682"/>
                  <a:gd name="connsiteY17" fmla="*/ 42336 h 98281"/>
                  <a:gd name="connsiteX18" fmla="*/ 36882 w 74682"/>
                  <a:gd name="connsiteY18" fmla="*/ 39313 h 98281"/>
                  <a:gd name="connsiteX19" fmla="*/ 27809 w 74682"/>
                  <a:gd name="connsiteY19" fmla="*/ 42336 h 98281"/>
                  <a:gd name="connsiteX20" fmla="*/ 20249 w 74682"/>
                  <a:gd name="connsiteY20" fmla="*/ 49896 h 98281"/>
                  <a:gd name="connsiteX21" fmla="*/ 17226 w 74682"/>
                  <a:gd name="connsiteY21" fmla="*/ 61993 h 98281"/>
                  <a:gd name="connsiteX22" fmla="*/ 20249 w 74682"/>
                  <a:gd name="connsiteY22" fmla="*/ 74089 h 98281"/>
                  <a:gd name="connsiteX23" fmla="*/ 27809 w 74682"/>
                  <a:gd name="connsiteY23" fmla="*/ 81649 h 98281"/>
                  <a:gd name="connsiteX24" fmla="*/ 36882 w 74682"/>
                  <a:gd name="connsiteY24" fmla="*/ 84673 h 98281"/>
                  <a:gd name="connsiteX25" fmla="*/ 45954 w 74682"/>
                  <a:gd name="connsiteY25" fmla="*/ 81649 h 98281"/>
                  <a:gd name="connsiteX26" fmla="*/ 53514 w 74682"/>
                  <a:gd name="connsiteY26" fmla="*/ 74089 h 98281"/>
                  <a:gd name="connsiteX27" fmla="*/ 56538 w 74682"/>
                  <a:gd name="connsiteY27" fmla="*/ 61993 h 98281"/>
                  <a:gd name="connsiteX28" fmla="*/ 53514 w 74682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49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89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89" y="92233"/>
                      <a:pt x="47466" y="95257"/>
                    </a:cubicBezTo>
                    <a:cubicBezTo>
                      <a:pt x="42929" y="96769"/>
                      <a:pt x="38393" y="98281"/>
                      <a:pt x="33858" y="98281"/>
                    </a:cubicBezTo>
                    <a:cubicBezTo>
                      <a:pt x="27809" y="98281"/>
                      <a:pt x="21762" y="96769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6" y="74089"/>
                      <a:pt x="593" y="68041"/>
                      <a:pt x="593" y="60481"/>
                    </a:cubicBezTo>
                    <a:cubicBezTo>
                      <a:pt x="-919" y="54433"/>
                      <a:pt x="593" y="46873"/>
                      <a:pt x="3617" y="42336"/>
                    </a:cubicBezTo>
                    <a:close/>
                    <a:moveTo>
                      <a:pt x="53514" y="49896"/>
                    </a:moveTo>
                    <a:cubicBezTo>
                      <a:pt x="52002" y="46873"/>
                      <a:pt x="48978" y="43848"/>
                      <a:pt x="45954" y="42336"/>
                    </a:cubicBezTo>
                    <a:cubicBezTo>
                      <a:pt x="42929" y="40825"/>
                      <a:pt x="39906" y="39313"/>
                      <a:pt x="36882" y="39313"/>
                    </a:cubicBezTo>
                    <a:cubicBezTo>
                      <a:pt x="33858" y="39313"/>
                      <a:pt x="30833" y="40825"/>
                      <a:pt x="27809" y="42336"/>
                    </a:cubicBezTo>
                    <a:cubicBezTo>
                      <a:pt x="24786" y="43848"/>
                      <a:pt x="23273" y="46873"/>
                      <a:pt x="20249" y="49896"/>
                    </a:cubicBezTo>
                    <a:cubicBezTo>
                      <a:pt x="18737" y="52921"/>
                      <a:pt x="17226" y="57457"/>
                      <a:pt x="17226" y="61993"/>
                    </a:cubicBezTo>
                    <a:cubicBezTo>
                      <a:pt x="17226" y="66529"/>
                      <a:pt x="18737" y="69553"/>
                      <a:pt x="20249" y="74089"/>
                    </a:cubicBezTo>
                    <a:cubicBezTo>
                      <a:pt x="21762" y="77113"/>
                      <a:pt x="24786" y="80137"/>
                      <a:pt x="27809" y="81649"/>
                    </a:cubicBezTo>
                    <a:cubicBezTo>
                      <a:pt x="30833" y="83161"/>
                      <a:pt x="33858" y="84673"/>
                      <a:pt x="36882" y="84673"/>
                    </a:cubicBezTo>
                    <a:cubicBezTo>
                      <a:pt x="39906" y="84673"/>
                      <a:pt x="42929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3"/>
                    </a:cubicBezTo>
                    <a:cubicBezTo>
                      <a:pt x="56538" y="57457"/>
                      <a:pt x="55026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3" name="Forma Livre: Forma 842">
                <a:extLst>
                  <a:ext uri="{FF2B5EF4-FFF2-40B4-BE49-F238E27FC236}">
                    <a16:creationId xmlns:a16="http://schemas.microsoft.com/office/drawing/2014/main" id="{D49F0DF0-9017-919F-1CC8-10ED238B9FBF}"/>
                  </a:ext>
                </a:extLst>
              </p:cNvPr>
              <p:cNvSpPr/>
              <p:nvPr/>
            </p:nvSpPr>
            <p:spPr>
              <a:xfrm>
                <a:off x="12481271" y="6687344"/>
                <a:ext cx="74681" cy="98281"/>
              </a:xfrm>
              <a:custGeom>
                <a:avLst/>
                <a:gdLst>
                  <a:gd name="connsiteX0" fmla="*/ 3618 w 74681"/>
                  <a:gd name="connsiteY0" fmla="*/ 42336 h 98281"/>
                  <a:gd name="connsiteX1" fmla="*/ 15714 w 74681"/>
                  <a:gd name="connsiteY1" fmla="*/ 28728 h 98281"/>
                  <a:gd name="connsiteX2" fmla="*/ 32345 w 74681"/>
                  <a:gd name="connsiteY2" fmla="*/ 24192 h 98281"/>
                  <a:gd name="connsiteX3" fmla="*/ 45954 w 74681"/>
                  <a:gd name="connsiteY3" fmla="*/ 27216 h 98281"/>
                  <a:gd name="connsiteX4" fmla="*/ 56538 w 74681"/>
                  <a:gd name="connsiteY4" fmla="*/ 34776 h 98281"/>
                  <a:gd name="connsiteX5" fmla="*/ 56538 w 74681"/>
                  <a:gd name="connsiteY5" fmla="*/ 0 h 98281"/>
                  <a:gd name="connsiteX6" fmla="*/ 74682 w 74681"/>
                  <a:gd name="connsiteY6" fmla="*/ 0 h 98281"/>
                  <a:gd name="connsiteX7" fmla="*/ 74682 w 74681"/>
                  <a:gd name="connsiteY7" fmla="*/ 96769 h 98281"/>
                  <a:gd name="connsiteX8" fmla="*/ 56538 w 74681"/>
                  <a:gd name="connsiteY8" fmla="*/ 96769 h 98281"/>
                  <a:gd name="connsiteX9" fmla="*/ 56538 w 74681"/>
                  <a:gd name="connsiteY9" fmla="*/ 86185 h 98281"/>
                  <a:gd name="connsiteX10" fmla="*/ 47466 w 74681"/>
                  <a:gd name="connsiteY10" fmla="*/ 95257 h 98281"/>
                  <a:gd name="connsiteX11" fmla="*/ 33858 w 74681"/>
                  <a:gd name="connsiteY11" fmla="*/ 98281 h 98281"/>
                  <a:gd name="connsiteX12" fmla="*/ 17225 w 74681"/>
                  <a:gd name="connsiteY12" fmla="*/ 93745 h 98281"/>
                  <a:gd name="connsiteX13" fmla="*/ 5129 w 74681"/>
                  <a:gd name="connsiteY13" fmla="*/ 80137 h 98281"/>
                  <a:gd name="connsiteX14" fmla="*/ 593 w 74681"/>
                  <a:gd name="connsiteY14" fmla="*/ 60481 h 98281"/>
                  <a:gd name="connsiteX15" fmla="*/ 3618 w 74681"/>
                  <a:gd name="connsiteY15" fmla="*/ 42336 h 98281"/>
                  <a:gd name="connsiteX16" fmla="*/ 53514 w 74681"/>
                  <a:gd name="connsiteY16" fmla="*/ 49896 h 98281"/>
                  <a:gd name="connsiteX17" fmla="*/ 45954 w 74681"/>
                  <a:gd name="connsiteY17" fmla="*/ 42336 h 98281"/>
                  <a:gd name="connsiteX18" fmla="*/ 36881 w 74681"/>
                  <a:gd name="connsiteY18" fmla="*/ 39313 h 98281"/>
                  <a:gd name="connsiteX19" fmla="*/ 27810 w 74681"/>
                  <a:gd name="connsiteY19" fmla="*/ 42336 h 98281"/>
                  <a:gd name="connsiteX20" fmla="*/ 20249 w 74681"/>
                  <a:gd name="connsiteY20" fmla="*/ 49896 h 98281"/>
                  <a:gd name="connsiteX21" fmla="*/ 17225 w 74681"/>
                  <a:gd name="connsiteY21" fmla="*/ 61993 h 98281"/>
                  <a:gd name="connsiteX22" fmla="*/ 20249 w 74681"/>
                  <a:gd name="connsiteY22" fmla="*/ 74089 h 98281"/>
                  <a:gd name="connsiteX23" fmla="*/ 27810 w 74681"/>
                  <a:gd name="connsiteY23" fmla="*/ 81649 h 98281"/>
                  <a:gd name="connsiteX24" fmla="*/ 36881 w 74681"/>
                  <a:gd name="connsiteY24" fmla="*/ 84673 h 98281"/>
                  <a:gd name="connsiteX25" fmla="*/ 45954 w 74681"/>
                  <a:gd name="connsiteY25" fmla="*/ 81649 h 98281"/>
                  <a:gd name="connsiteX26" fmla="*/ 53514 w 74681"/>
                  <a:gd name="connsiteY26" fmla="*/ 74089 h 98281"/>
                  <a:gd name="connsiteX27" fmla="*/ 56538 w 74681"/>
                  <a:gd name="connsiteY27" fmla="*/ 61993 h 98281"/>
                  <a:gd name="connsiteX28" fmla="*/ 53514 w 74681"/>
                  <a:gd name="connsiteY28" fmla="*/ 49896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1" h="98281">
                    <a:moveTo>
                      <a:pt x="3618" y="42336"/>
                    </a:moveTo>
                    <a:cubicBezTo>
                      <a:pt x="6641" y="36288"/>
                      <a:pt x="11178" y="31752"/>
                      <a:pt x="15714" y="28728"/>
                    </a:cubicBezTo>
                    <a:cubicBezTo>
                      <a:pt x="20249" y="25705"/>
                      <a:pt x="26298" y="24192"/>
                      <a:pt x="32345" y="24192"/>
                    </a:cubicBezTo>
                    <a:cubicBezTo>
                      <a:pt x="36881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10" y="98281"/>
                      <a:pt x="21761" y="96769"/>
                      <a:pt x="17225" y="93745"/>
                    </a:cubicBezTo>
                    <a:cubicBezTo>
                      <a:pt x="12689" y="90721"/>
                      <a:pt x="8154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6873"/>
                      <a:pt x="3618" y="42336"/>
                    </a:cubicBezTo>
                    <a:close/>
                    <a:moveTo>
                      <a:pt x="53514" y="49896"/>
                    </a:moveTo>
                    <a:cubicBezTo>
                      <a:pt x="52002" y="46873"/>
                      <a:pt x="48978" y="43848"/>
                      <a:pt x="45954" y="42336"/>
                    </a:cubicBezTo>
                    <a:cubicBezTo>
                      <a:pt x="42930" y="40825"/>
                      <a:pt x="39906" y="39313"/>
                      <a:pt x="36881" y="39313"/>
                    </a:cubicBezTo>
                    <a:cubicBezTo>
                      <a:pt x="33858" y="39313"/>
                      <a:pt x="30834" y="40825"/>
                      <a:pt x="27810" y="42336"/>
                    </a:cubicBezTo>
                    <a:cubicBezTo>
                      <a:pt x="24785" y="43848"/>
                      <a:pt x="23274" y="46873"/>
                      <a:pt x="20249" y="49896"/>
                    </a:cubicBezTo>
                    <a:cubicBezTo>
                      <a:pt x="18738" y="52921"/>
                      <a:pt x="17225" y="57457"/>
                      <a:pt x="17225" y="61993"/>
                    </a:cubicBezTo>
                    <a:cubicBezTo>
                      <a:pt x="17225" y="66529"/>
                      <a:pt x="18738" y="69553"/>
                      <a:pt x="20249" y="74089"/>
                    </a:cubicBezTo>
                    <a:cubicBezTo>
                      <a:pt x="21761" y="77113"/>
                      <a:pt x="24785" y="80137"/>
                      <a:pt x="27810" y="81649"/>
                    </a:cubicBezTo>
                    <a:cubicBezTo>
                      <a:pt x="30834" y="83161"/>
                      <a:pt x="33858" y="84673"/>
                      <a:pt x="36881" y="84673"/>
                    </a:cubicBezTo>
                    <a:cubicBezTo>
                      <a:pt x="39906" y="84673"/>
                      <a:pt x="42930" y="83161"/>
                      <a:pt x="45954" y="81649"/>
                    </a:cubicBezTo>
                    <a:cubicBezTo>
                      <a:pt x="48978" y="80137"/>
                      <a:pt x="52002" y="77113"/>
                      <a:pt x="53514" y="74089"/>
                    </a:cubicBezTo>
                    <a:cubicBezTo>
                      <a:pt x="55026" y="71065"/>
                      <a:pt x="56538" y="66529"/>
                      <a:pt x="56538" y="61993"/>
                    </a:cubicBezTo>
                    <a:cubicBezTo>
                      <a:pt x="56538" y="57457"/>
                      <a:pt x="56538" y="52921"/>
                      <a:pt x="53514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4" name="Forma Livre: Forma 843">
                <a:extLst>
                  <a:ext uri="{FF2B5EF4-FFF2-40B4-BE49-F238E27FC236}">
                    <a16:creationId xmlns:a16="http://schemas.microsoft.com/office/drawing/2014/main" id="{F6F442D6-138B-A3CA-60DD-B60272CB08A7}"/>
                  </a:ext>
                </a:extLst>
              </p:cNvPr>
              <p:cNvSpPr/>
              <p:nvPr/>
            </p:nvSpPr>
            <p:spPr>
              <a:xfrm>
                <a:off x="12572585" y="6682809"/>
                <a:ext cx="21167" cy="102817"/>
              </a:xfrm>
              <a:custGeom>
                <a:avLst/>
                <a:gdLst>
                  <a:gd name="connsiteX0" fmla="*/ 3024 w 21167"/>
                  <a:gd name="connsiteY0" fmla="*/ 18144 h 102817"/>
                  <a:gd name="connsiteX1" fmla="*/ 0 w 21167"/>
                  <a:gd name="connsiteY1" fmla="*/ 10584 h 102817"/>
                  <a:gd name="connsiteX2" fmla="*/ 3024 w 21167"/>
                  <a:gd name="connsiteY2" fmla="*/ 3024 h 102817"/>
                  <a:gd name="connsiteX3" fmla="*/ 10584 w 21167"/>
                  <a:gd name="connsiteY3" fmla="*/ 0 h 102817"/>
                  <a:gd name="connsiteX4" fmla="*/ 18144 w 21167"/>
                  <a:gd name="connsiteY4" fmla="*/ 3024 h 102817"/>
                  <a:gd name="connsiteX5" fmla="*/ 21168 w 21167"/>
                  <a:gd name="connsiteY5" fmla="*/ 10584 h 102817"/>
                  <a:gd name="connsiteX6" fmla="*/ 18144 w 21167"/>
                  <a:gd name="connsiteY6" fmla="*/ 18144 h 102817"/>
                  <a:gd name="connsiteX7" fmla="*/ 10584 w 21167"/>
                  <a:gd name="connsiteY7" fmla="*/ 21168 h 102817"/>
                  <a:gd name="connsiteX8" fmla="*/ 3024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6048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5" name="Forma Livre: Forma 844">
                <a:extLst>
                  <a:ext uri="{FF2B5EF4-FFF2-40B4-BE49-F238E27FC236}">
                    <a16:creationId xmlns:a16="http://schemas.microsoft.com/office/drawing/2014/main" id="{6CAF12BC-CA99-48FB-09CC-8FEEF86FB089}"/>
                  </a:ext>
                </a:extLst>
              </p:cNvPr>
              <p:cNvSpPr/>
              <p:nvPr/>
            </p:nvSpPr>
            <p:spPr>
              <a:xfrm>
                <a:off x="12607362" y="6710025"/>
                <a:ext cx="61992" cy="75737"/>
              </a:xfrm>
              <a:custGeom>
                <a:avLst/>
                <a:gdLst>
                  <a:gd name="connsiteX0" fmla="*/ 15120 w 61992"/>
                  <a:gd name="connsiteY0" fmla="*/ 72577 h 75737"/>
                  <a:gd name="connsiteX1" fmla="*/ 4536 w 61992"/>
                  <a:gd name="connsiteY1" fmla="*/ 63505 h 75737"/>
                  <a:gd name="connsiteX2" fmla="*/ 0 w 61992"/>
                  <a:gd name="connsiteY2" fmla="*/ 51409 h 75737"/>
                  <a:gd name="connsiteX3" fmla="*/ 18144 w 61992"/>
                  <a:gd name="connsiteY3" fmla="*/ 51409 h 75737"/>
                  <a:gd name="connsiteX4" fmla="*/ 22680 w 61992"/>
                  <a:gd name="connsiteY4" fmla="*/ 58969 h 75737"/>
                  <a:gd name="connsiteX5" fmla="*/ 31752 w 61992"/>
                  <a:gd name="connsiteY5" fmla="*/ 61993 h 75737"/>
                  <a:gd name="connsiteX6" fmla="*/ 39312 w 61992"/>
                  <a:gd name="connsiteY6" fmla="*/ 60481 h 75737"/>
                  <a:gd name="connsiteX7" fmla="*/ 42336 w 61992"/>
                  <a:gd name="connsiteY7" fmla="*/ 54433 h 75737"/>
                  <a:gd name="connsiteX8" fmla="*/ 39312 w 61992"/>
                  <a:gd name="connsiteY8" fmla="*/ 48385 h 75737"/>
                  <a:gd name="connsiteX9" fmla="*/ 27216 w 61992"/>
                  <a:gd name="connsiteY9" fmla="*/ 43848 h 75737"/>
                  <a:gd name="connsiteX10" fmla="*/ 13609 w 61992"/>
                  <a:gd name="connsiteY10" fmla="*/ 39313 h 75737"/>
                  <a:gd name="connsiteX11" fmla="*/ 4536 w 61992"/>
                  <a:gd name="connsiteY11" fmla="*/ 33265 h 75737"/>
                  <a:gd name="connsiteX12" fmla="*/ 1512 w 61992"/>
                  <a:gd name="connsiteY12" fmla="*/ 21168 h 75737"/>
                  <a:gd name="connsiteX13" fmla="*/ 4536 w 61992"/>
                  <a:gd name="connsiteY13" fmla="*/ 10584 h 75737"/>
                  <a:gd name="connsiteX14" fmla="*/ 15120 w 61992"/>
                  <a:gd name="connsiteY14" fmla="*/ 3024 h 75737"/>
                  <a:gd name="connsiteX15" fmla="*/ 30240 w 61992"/>
                  <a:gd name="connsiteY15" fmla="*/ 0 h 75737"/>
                  <a:gd name="connsiteX16" fmla="*/ 51409 w 61992"/>
                  <a:gd name="connsiteY16" fmla="*/ 6048 h 75737"/>
                  <a:gd name="connsiteX17" fmla="*/ 60481 w 61992"/>
                  <a:gd name="connsiteY17" fmla="*/ 24192 h 75737"/>
                  <a:gd name="connsiteX18" fmla="*/ 42336 w 61992"/>
                  <a:gd name="connsiteY18" fmla="*/ 24192 h 75737"/>
                  <a:gd name="connsiteX19" fmla="*/ 39312 w 61992"/>
                  <a:gd name="connsiteY19" fmla="*/ 16632 h 75737"/>
                  <a:gd name="connsiteX20" fmla="*/ 30240 w 61992"/>
                  <a:gd name="connsiteY20" fmla="*/ 13608 h 75737"/>
                  <a:gd name="connsiteX21" fmla="*/ 22680 w 61992"/>
                  <a:gd name="connsiteY21" fmla="*/ 15120 h 75737"/>
                  <a:gd name="connsiteX22" fmla="*/ 19656 w 61992"/>
                  <a:gd name="connsiteY22" fmla="*/ 19656 h 75737"/>
                  <a:gd name="connsiteX23" fmla="*/ 22680 w 61992"/>
                  <a:gd name="connsiteY23" fmla="*/ 25705 h 75737"/>
                  <a:gd name="connsiteX24" fmla="*/ 34776 w 61992"/>
                  <a:gd name="connsiteY24" fmla="*/ 30240 h 75737"/>
                  <a:gd name="connsiteX25" fmla="*/ 48385 w 61992"/>
                  <a:gd name="connsiteY25" fmla="*/ 34776 h 75737"/>
                  <a:gd name="connsiteX26" fmla="*/ 57457 w 61992"/>
                  <a:gd name="connsiteY26" fmla="*/ 40825 h 75737"/>
                  <a:gd name="connsiteX27" fmla="*/ 61992 w 61992"/>
                  <a:gd name="connsiteY27" fmla="*/ 52921 h 75737"/>
                  <a:gd name="connsiteX28" fmla="*/ 58969 w 61992"/>
                  <a:gd name="connsiteY28" fmla="*/ 63505 h 75737"/>
                  <a:gd name="connsiteX29" fmla="*/ 48385 w 61992"/>
                  <a:gd name="connsiteY29" fmla="*/ 71065 h 75737"/>
                  <a:gd name="connsiteX30" fmla="*/ 33265 w 61992"/>
                  <a:gd name="connsiteY30" fmla="*/ 74089 h 75737"/>
                  <a:gd name="connsiteX31" fmla="*/ 15120 w 61992"/>
                  <a:gd name="connsiteY31" fmla="*/ 72577 h 7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737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5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5"/>
                      <a:pt x="22680" y="58969"/>
                    </a:cubicBezTo>
                    <a:cubicBezTo>
                      <a:pt x="25705" y="61993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5" y="58969"/>
                      <a:pt x="42336" y="57457"/>
                      <a:pt x="42336" y="54433"/>
                    </a:cubicBezTo>
                    <a:cubicBezTo>
                      <a:pt x="42336" y="51409"/>
                      <a:pt x="40825" y="49896"/>
                      <a:pt x="39312" y="48385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9" y="42336"/>
                      <a:pt x="16632" y="40825"/>
                      <a:pt x="13609" y="39313"/>
                    </a:cubicBezTo>
                    <a:cubicBezTo>
                      <a:pt x="10584" y="37800"/>
                      <a:pt x="7560" y="36288"/>
                      <a:pt x="4536" y="33265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6048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5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9" y="16632"/>
                      <a:pt x="19656" y="18144"/>
                      <a:pt x="19656" y="19656"/>
                    </a:cubicBezTo>
                    <a:cubicBezTo>
                      <a:pt x="19656" y="22680"/>
                      <a:pt x="21169" y="24192"/>
                      <a:pt x="22680" y="25705"/>
                    </a:cubicBezTo>
                    <a:cubicBezTo>
                      <a:pt x="24192" y="27216"/>
                      <a:pt x="28729" y="28728"/>
                      <a:pt x="34776" y="30240"/>
                    </a:cubicBezTo>
                    <a:cubicBezTo>
                      <a:pt x="39312" y="31752"/>
                      <a:pt x="43849" y="33265"/>
                      <a:pt x="48385" y="34776"/>
                    </a:cubicBezTo>
                    <a:cubicBezTo>
                      <a:pt x="51409" y="36288"/>
                      <a:pt x="54432" y="37800"/>
                      <a:pt x="57457" y="40825"/>
                    </a:cubicBezTo>
                    <a:cubicBezTo>
                      <a:pt x="60481" y="43848"/>
                      <a:pt x="60481" y="48385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2" y="74089"/>
                      <a:pt x="33265" y="74089"/>
                    </a:cubicBezTo>
                    <a:cubicBezTo>
                      <a:pt x="25705" y="77113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6" name="Forma Livre: Forma 845">
                <a:extLst>
                  <a:ext uri="{FF2B5EF4-FFF2-40B4-BE49-F238E27FC236}">
                    <a16:creationId xmlns:a16="http://schemas.microsoft.com/office/drawing/2014/main" id="{2AA3AF61-A3AC-24F5-3D66-5B560BEBE45E}"/>
                  </a:ext>
                </a:extLst>
              </p:cNvPr>
              <p:cNvSpPr/>
              <p:nvPr/>
            </p:nvSpPr>
            <p:spPr>
              <a:xfrm>
                <a:off x="12676914" y="6694904"/>
                <a:ext cx="43848" cy="90721"/>
              </a:xfrm>
              <a:custGeom>
                <a:avLst/>
                <a:gdLst>
                  <a:gd name="connsiteX0" fmla="*/ 27217 w 43848"/>
                  <a:gd name="connsiteY0" fmla="*/ 33265 h 90721"/>
                  <a:gd name="connsiteX1" fmla="*/ 27217 w 43848"/>
                  <a:gd name="connsiteY1" fmla="*/ 68041 h 90721"/>
                  <a:gd name="connsiteX2" fmla="*/ 28729 w 43848"/>
                  <a:gd name="connsiteY2" fmla="*/ 74089 h 90721"/>
                  <a:gd name="connsiteX3" fmla="*/ 34777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3 w 43848"/>
                  <a:gd name="connsiteY6" fmla="*/ 90721 h 90721"/>
                  <a:gd name="connsiteX7" fmla="*/ 9073 w 43848"/>
                  <a:gd name="connsiteY7" fmla="*/ 68041 h 90721"/>
                  <a:gd name="connsiteX8" fmla="*/ 9073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3 w 43848"/>
                  <a:gd name="connsiteY11" fmla="*/ 18144 h 90721"/>
                  <a:gd name="connsiteX12" fmla="*/ 9073 w 43848"/>
                  <a:gd name="connsiteY12" fmla="*/ 0 h 90721"/>
                  <a:gd name="connsiteX13" fmla="*/ 27217 w 43848"/>
                  <a:gd name="connsiteY13" fmla="*/ 0 h 90721"/>
                  <a:gd name="connsiteX14" fmla="*/ 27217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7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7" y="33265"/>
                    </a:moveTo>
                    <a:lnTo>
                      <a:pt x="27217" y="68041"/>
                    </a:lnTo>
                    <a:cubicBezTo>
                      <a:pt x="27217" y="71065"/>
                      <a:pt x="27217" y="72577"/>
                      <a:pt x="28729" y="74089"/>
                    </a:cubicBezTo>
                    <a:cubicBezTo>
                      <a:pt x="30240" y="75601"/>
                      <a:pt x="31753" y="75601"/>
                      <a:pt x="34777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3" y="90721"/>
                    </a:lnTo>
                    <a:cubicBezTo>
                      <a:pt x="16633" y="90721"/>
                      <a:pt x="9073" y="83161"/>
                      <a:pt x="9073" y="68041"/>
                    </a:cubicBezTo>
                    <a:lnTo>
                      <a:pt x="9073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3" y="18144"/>
                    </a:lnTo>
                    <a:lnTo>
                      <a:pt x="9073" y="0"/>
                    </a:lnTo>
                    <a:lnTo>
                      <a:pt x="27217" y="0"/>
                    </a:lnTo>
                    <a:lnTo>
                      <a:pt x="27217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7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7" name="Forma Livre: Forma 846">
                <a:extLst>
                  <a:ext uri="{FF2B5EF4-FFF2-40B4-BE49-F238E27FC236}">
                    <a16:creationId xmlns:a16="http://schemas.microsoft.com/office/drawing/2014/main" id="{1BC1B95F-36AE-FA2F-38BA-5099108905F5}"/>
                  </a:ext>
                </a:extLst>
              </p:cNvPr>
              <p:cNvSpPr/>
              <p:nvPr/>
            </p:nvSpPr>
            <p:spPr>
              <a:xfrm>
                <a:off x="12734372" y="6711537"/>
                <a:ext cx="40823" cy="74088"/>
              </a:xfrm>
              <a:custGeom>
                <a:avLst/>
                <a:gdLst>
                  <a:gd name="connsiteX0" fmla="*/ 27216 w 40823"/>
                  <a:gd name="connsiteY0" fmla="*/ 3024 h 74088"/>
                  <a:gd name="connsiteX1" fmla="*/ 40824 w 40823"/>
                  <a:gd name="connsiteY1" fmla="*/ 0 h 74088"/>
                  <a:gd name="connsiteX2" fmla="*/ 40824 w 40823"/>
                  <a:gd name="connsiteY2" fmla="*/ 19656 h 74088"/>
                  <a:gd name="connsiteX3" fmla="*/ 36288 w 40823"/>
                  <a:gd name="connsiteY3" fmla="*/ 19656 h 74088"/>
                  <a:gd name="connsiteX4" fmla="*/ 22680 w 40823"/>
                  <a:gd name="connsiteY4" fmla="*/ 24192 h 74088"/>
                  <a:gd name="connsiteX5" fmla="*/ 18143 w 40823"/>
                  <a:gd name="connsiteY5" fmla="*/ 37800 h 74088"/>
                  <a:gd name="connsiteX6" fmla="*/ 18143 w 40823"/>
                  <a:gd name="connsiteY6" fmla="*/ 74089 h 74088"/>
                  <a:gd name="connsiteX7" fmla="*/ 0 w 40823"/>
                  <a:gd name="connsiteY7" fmla="*/ 74089 h 74088"/>
                  <a:gd name="connsiteX8" fmla="*/ 0 w 40823"/>
                  <a:gd name="connsiteY8" fmla="*/ 1512 h 74088"/>
                  <a:gd name="connsiteX9" fmla="*/ 18143 w 40823"/>
                  <a:gd name="connsiteY9" fmla="*/ 1512 h 74088"/>
                  <a:gd name="connsiteX10" fmla="*/ 18143 w 40823"/>
                  <a:gd name="connsiteY10" fmla="*/ 12096 h 74088"/>
                  <a:gd name="connsiteX11" fmla="*/ 27216 w 40823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3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8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3" y="31752"/>
                      <a:pt x="18143" y="37800"/>
                    </a:cubicBezTo>
                    <a:lnTo>
                      <a:pt x="18143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3" y="1512"/>
                    </a:lnTo>
                    <a:lnTo>
                      <a:pt x="18143" y="12096"/>
                    </a:lnTo>
                    <a:cubicBezTo>
                      <a:pt x="19656" y="9072"/>
                      <a:pt x="22680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8" name="Forma Livre: Forma 847">
                <a:extLst>
                  <a:ext uri="{FF2B5EF4-FFF2-40B4-BE49-F238E27FC236}">
                    <a16:creationId xmlns:a16="http://schemas.microsoft.com/office/drawing/2014/main" id="{D1130F40-3AB0-7AFA-7868-8697B5C40EA4}"/>
                  </a:ext>
                </a:extLst>
              </p:cNvPr>
              <p:cNvSpPr/>
              <p:nvPr/>
            </p:nvSpPr>
            <p:spPr>
              <a:xfrm>
                <a:off x="12785780" y="6682809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9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3 w 21168"/>
                  <a:gd name="connsiteY11" fmla="*/ 102817 h 102817"/>
                  <a:gd name="connsiteX12" fmla="*/ 1513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3" y="16632"/>
                      <a:pt x="0" y="13608"/>
                      <a:pt x="0" y="10584"/>
                    </a:cubicBezTo>
                    <a:cubicBezTo>
                      <a:pt x="0" y="7560"/>
                      <a:pt x="1513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9" y="0"/>
                      <a:pt x="16633" y="1512"/>
                      <a:pt x="18144" y="3024"/>
                    </a:cubicBezTo>
                    <a:cubicBezTo>
                      <a:pt x="19656" y="4536"/>
                      <a:pt x="21169" y="7560"/>
                      <a:pt x="21169" y="10584"/>
                    </a:cubicBezTo>
                    <a:cubicBezTo>
                      <a:pt x="21169" y="13608"/>
                      <a:pt x="19656" y="16632"/>
                      <a:pt x="18144" y="18144"/>
                    </a:cubicBezTo>
                    <a:cubicBezTo>
                      <a:pt x="16633" y="19656"/>
                      <a:pt x="13609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3" y="102817"/>
                    </a:lnTo>
                    <a:lnTo>
                      <a:pt x="1513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49" name="Forma Livre: Forma 848">
                <a:extLst>
                  <a:ext uri="{FF2B5EF4-FFF2-40B4-BE49-F238E27FC236}">
                    <a16:creationId xmlns:a16="http://schemas.microsoft.com/office/drawing/2014/main" id="{9EAD1450-143B-7A89-CC13-A802B23A9880}"/>
                  </a:ext>
                </a:extLst>
              </p:cNvPr>
              <p:cNvSpPr/>
              <p:nvPr/>
            </p:nvSpPr>
            <p:spPr>
              <a:xfrm>
                <a:off x="12825093" y="6687344"/>
                <a:ext cx="74088" cy="99793"/>
              </a:xfrm>
              <a:custGeom>
                <a:avLst/>
                <a:gdLst>
                  <a:gd name="connsiteX0" fmla="*/ 27216 w 74088"/>
                  <a:gd name="connsiteY0" fmla="*/ 27216 h 99793"/>
                  <a:gd name="connsiteX1" fmla="*/ 40824 w 74088"/>
                  <a:gd name="connsiteY1" fmla="*/ 24192 h 99793"/>
                  <a:gd name="connsiteX2" fmla="*/ 57457 w 74088"/>
                  <a:gd name="connsiteY2" fmla="*/ 28728 h 99793"/>
                  <a:gd name="connsiteX3" fmla="*/ 69553 w 74088"/>
                  <a:gd name="connsiteY3" fmla="*/ 42336 h 99793"/>
                  <a:gd name="connsiteX4" fmla="*/ 74088 w 74088"/>
                  <a:gd name="connsiteY4" fmla="*/ 61993 h 99793"/>
                  <a:gd name="connsiteX5" fmla="*/ 69553 w 74088"/>
                  <a:gd name="connsiteY5" fmla="*/ 81649 h 99793"/>
                  <a:gd name="connsiteX6" fmla="*/ 57457 w 74088"/>
                  <a:gd name="connsiteY6" fmla="*/ 95257 h 99793"/>
                  <a:gd name="connsiteX7" fmla="*/ 40824 w 74088"/>
                  <a:gd name="connsiteY7" fmla="*/ 99793 h 99793"/>
                  <a:gd name="connsiteX8" fmla="*/ 27216 w 74088"/>
                  <a:gd name="connsiteY8" fmla="*/ 96769 h 99793"/>
                  <a:gd name="connsiteX9" fmla="*/ 18143 w 74088"/>
                  <a:gd name="connsiteY9" fmla="*/ 87697 h 99793"/>
                  <a:gd name="connsiteX10" fmla="*/ 18143 w 74088"/>
                  <a:gd name="connsiteY10" fmla="*/ 98281 h 99793"/>
                  <a:gd name="connsiteX11" fmla="*/ 0 w 74088"/>
                  <a:gd name="connsiteY11" fmla="*/ 98281 h 99793"/>
                  <a:gd name="connsiteX12" fmla="*/ 0 w 74088"/>
                  <a:gd name="connsiteY12" fmla="*/ 0 h 99793"/>
                  <a:gd name="connsiteX13" fmla="*/ 18143 w 74088"/>
                  <a:gd name="connsiteY13" fmla="*/ 0 h 99793"/>
                  <a:gd name="connsiteX14" fmla="*/ 18143 w 74088"/>
                  <a:gd name="connsiteY14" fmla="*/ 34776 h 99793"/>
                  <a:gd name="connsiteX15" fmla="*/ 27216 w 74088"/>
                  <a:gd name="connsiteY15" fmla="*/ 27216 h 99793"/>
                  <a:gd name="connsiteX16" fmla="*/ 52921 w 74088"/>
                  <a:gd name="connsiteY16" fmla="*/ 49896 h 99793"/>
                  <a:gd name="connsiteX17" fmla="*/ 45361 w 74088"/>
                  <a:gd name="connsiteY17" fmla="*/ 42336 h 99793"/>
                  <a:gd name="connsiteX18" fmla="*/ 36288 w 74088"/>
                  <a:gd name="connsiteY18" fmla="*/ 39313 h 99793"/>
                  <a:gd name="connsiteX19" fmla="*/ 27216 w 74088"/>
                  <a:gd name="connsiteY19" fmla="*/ 42336 h 99793"/>
                  <a:gd name="connsiteX20" fmla="*/ 19656 w 74088"/>
                  <a:gd name="connsiteY20" fmla="*/ 49896 h 99793"/>
                  <a:gd name="connsiteX21" fmla="*/ 16632 w 74088"/>
                  <a:gd name="connsiteY21" fmla="*/ 61993 h 99793"/>
                  <a:gd name="connsiteX22" fmla="*/ 19656 w 74088"/>
                  <a:gd name="connsiteY22" fmla="*/ 74089 h 99793"/>
                  <a:gd name="connsiteX23" fmla="*/ 27216 w 74088"/>
                  <a:gd name="connsiteY23" fmla="*/ 81649 h 99793"/>
                  <a:gd name="connsiteX24" fmla="*/ 36288 w 74088"/>
                  <a:gd name="connsiteY24" fmla="*/ 84673 h 99793"/>
                  <a:gd name="connsiteX25" fmla="*/ 45361 w 74088"/>
                  <a:gd name="connsiteY25" fmla="*/ 81649 h 99793"/>
                  <a:gd name="connsiteX26" fmla="*/ 52921 w 74088"/>
                  <a:gd name="connsiteY26" fmla="*/ 74089 h 99793"/>
                  <a:gd name="connsiteX27" fmla="*/ 55944 w 74088"/>
                  <a:gd name="connsiteY27" fmla="*/ 61993 h 99793"/>
                  <a:gd name="connsiteX28" fmla="*/ 52921 w 74088"/>
                  <a:gd name="connsiteY28" fmla="*/ 49896 h 99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088" h="99793">
                    <a:moveTo>
                      <a:pt x="27216" y="27216"/>
                    </a:moveTo>
                    <a:cubicBezTo>
                      <a:pt x="31752" y="25705"/>
                      <a:pt x="36288" y="24192"/>
                      <a:pt x="40824" y="24192"/>
                    </a:cubicBezTo>
                    <a:cubicBezTo>
                      <a:pt x="46872" y="24192"/>
                      <a:pt x="52921" y="25705"/>
                      <a:pt x="57457" y="28728"/>
                    </a:cubicBezTo>
                    <a:cubicBezTo>
                      <a:pt x="61992" y="31752"/>
                      <a:pt x="66528" y="36288"/>
                      <a:pt x="69553" y="42336"/>
                    </a:cubicBezTo>
                    <a:cubicBezTo>
                      <a:pt x="72577" y="48385"/>
                      <a:pt x="74088" y="54433"/>
                      <a:pt x="74088" y="61993"/>
                    </a:cubicBezTo>
                    <a:cubicBezTo>
                      <a:pt x="74088" y="69553"/>
                      <a:pt x="72577" y="75601"/>
                      <a:pt x="69553" y="81649"/>
                    </a:cubicBezTo>
                    <a:cubicBezTo>
                      <a:pt x="66528" y="87697"/>
                      <a:pt x="61992" y="92233"/>
                      <a:pt x="57457" y="95257"/>
                    </a:cubicBezTo>
                    <a:cubicBezTo>
                      <a:pt x="52921" y="98281"/>
                      <a:pt x="46872" y="99793"/>
                      <a:pt x="40824" y="99793"/>
                    </a:cubicBezTo>
                    <a:cubicBezTo>
                      <a:pt x="34776" y="99793"/>
                      <a:pt x="30240" y="98281"/>
                      <a:pt x="27216" y="96769"/>
                    </a:cubicBezTo>
                    <a:cubicBezTo>
                      <a:pt x="24192" y="95257"/>
                      <a:pt x="19656" y="92233"/>
                      <a:pt x="18143" y="87697"/>
                    </a:cubicBezTo>
                    <a:lnTo>
                      <a:pt x="18143" y="98281"/>
                    </a:lnTo>
                    <a:lnTo>
                      <a:pt x="0" y="98281"/>
                    </a:lnTo>
                    <a:lnTo>
                      <a:pt x="0" y="0"/>
                    </a:lnTo>
                    <a:lnTo>
                      <a:pt x="18143" y="0"/>
                    </a:lnTo>
                    <a:lnTo>
                      <a:pt x="18143" y="34776"/>
                    </a:lnTo>
                    <a:cubicBezTo>
                      <a:pt x="19656" y="31752"/>
                      <a:pt x="22680" y="30240"/>
                      <a:pt x="27216" y="27216"/>
                    </a:cubicBezTo>
                    <a:close/>
                    <a:moveTo>
                      <a:pt x="52921" y="49896"/>
                    </a:moveTo>
                    <a:cubicBezTo>
                      <a:pt x="51408" y="46873"/>
                      <a:pt x="48384" y="43848"/>
                      <a:pt x="45361" y="42336"/>
                    </a:cubicBezTo>
                    <a:cubicBezTo>
                      <a:pt x="42336" y="40825"/>
                      <a:pt x="39312" y="39313"/>
                      <a:pt x="36288" y="39313"/>
                    </a:cubicBezTo>
                    <a:cubicBezTo>
                      <a:pt x="33264" y="39313"/>
                      <a:pt x="30240" y="40825"/>
                      <a:pt x="27216" y="42336"/>
                    </a:cubicBezTo>
                    <a:cubicBezTo>
                      <a:pt x="24192" y="43848"/>
                      <a:pt x="21168" y="46873"/>
                      <a:pt x="19656" y="49896"/>
                    </a:cubicBezTo>
                    <a:cubicBezTo>
                      <a:pt x="18143" y="52921"/>
                      <a:pt x="16632" y="57457"/>
                      <a:pt x="16632" y="61993"/>
                    </a:cubicBezTo>
                    <a:cubicBezTo>
                      <a:pt x="16632" y="66529"/>
                      <a:pt x="18143" y="69553"/>
                      <a:pt x="19656" y="74089"/>
                    </a:cubicBezTo>
                    <a:cubicBezTo>
                      <a:pt x="21168" y="77113"/>
                      <a:pt x="24192" y="80137"/>
                      <a:pt x="27216" y="81649"/>
                    </a:cubicBezTo>
                    <a:cubicBezTo>
                      <a:pt x="30240" y="83161"/>
                      <a:pt x="33264" y="84673"/>
                      <a:pt x="36288" y="84673"/>
                    </a:cubicBezTo>
                    <a:cubicBezTo>
                      <a:pt x="39312" y="84673"/>
                      <a:pt x="42336" y="83161"/>
                      <a:pt x="45361" y="81649"/>
                    </a:cubicBezTo>
                    <a:cubicBezTo>
                      <a:pt x="48384" y="80137"/>
                      <a:pt x="51408" y="77113"/>
                      <a:pt x="52921" y="74089"/>
                    </a:cubicBezTo>
                    <a:cubicBezTo>
                      <a:pt x="54432" y="71065"/>
                      <a:pt x="55944" y="66529"/>
                      <a:pt x="55944" y="61993"/>
                    </a:cubicBezTo>
                    <a:cubicBezTo>
                      <a:pt x="55944" y="57457"/>
                      <a:pt x="54432" y="52921"/>
                      <a:pt x="52921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0" name="Forma Livre: Forma 849">
                <a:extLst>
                  <a:ext uri="{FF2B5EF4-FFF2-40B4-BE49-F238E27FC236}">
                    <a16:creationId xmlns:a16="http://schemas.microsoft.com/office/drawing/2014/main" id="{B04BF805-CAC0-1BBD-603B-0C0B86EA3D0A}"/>
                  </a:ext>
                </a:extLst>
              </p:cNvPr>
              <p:cNvSpPr/>
              <p:nvPr/>
            </p:nvSpPr>
            <p:spPr>
              <a:xfrm>
                <a:off x="12912790" y="6713049"/>
                <a:ext cx="68040" cy="74088"/>
              </a:xfrm>
              <a:custGeom>
                <a:avLst/>
                <a:gdLst>
                  <a:gd name="connsiteX0" fmla="*/ 68041 w 68040"/>
                  <a:gd name="connsiteY0" fmla="*/ 0 h 74088"/>
                  <a:gd name="connsiteX1" fmla="*/ 68041 w 68040"/>
                  <a:gd name="connsiteY1" fmla="*/ 72577 h 74088"/>
                  <a:gd name="connsiteX2" fmla="*/ 49896 w 68040"/>
                  <a:gd name="connsiteY2" fmla="*/ 72577 h 74088"/>
                  <a:gd name="connsiteX3" fmla="*/ 49896 w 68040"/>
                  <a:gd name="connsiteY3" fmla="*/ 63505 h 74088"/>
                  <a:gd name="connsiteX4" fmla="*/ 40825 w 68040"/>
                  <a:gd name="connsiteY4" fmla="*/ 71065 h 74088"/>
                  <a:gd name="connsiteX5" fmla="*/ 28728 w 68040"/>
                  <a:gd name="connsiteY5" fmla="*/ 74089 h 74088"/>
                  <a:gd name="connsiteX6" fmla="*/ 13608 w 68040"/>
                  <a:gd name="connsiteY6" fmla="*/ 71065 h 74088"/>
                  <a:gd name="connsiteX7" fmla="*/ 3024 w 68040"/>
                  <a:gd name="connsiteY7" fmla="*/ 60481 h 74088"/>
                  <a:gd name="connsiteX8" fmla="*/ 0 w 68040"/>
                  <a:gd name="connsiteY8" fmla="*/ 43848 h 74088"/>
                  <a:gd name="connsiteX9" fmla="*/ 0 w 68040"/>
                  <a:gd name="connsiteY9" fmla="*/ 1512 h 74088"/>
                  <a:gd name="connsiteX10" fmla="*/ 18144 w 68040"/>
                  <a:gd name="connsiteY10" fmla="*/ 1512 h 74088"/>
                  <a:gd name="connsiteX11" fmla="*/ 18144 w 68040"/>
                  <a:gd name="connsiteY11" fmla="*/ 42336 h 74088"/>
                  <a:gd name="connsiteX12" fmla="*/ 22680 w 68040"/>
                  <a:gd name="connsiteY12" fmla="*/ 55944 h 74088"/>
                  <a:gd name="connsiteX13" fmla="*/ 34776 w 68040"/>
                  <a:gd name="connsiteY13" fmla="*/ 60481 h 74088"/>
                  <a:gd name="connsiteX14" fmla="*/ 46872 w 68040"/>
                  <a:gd name="connsiteY14" fmla="*/ 55944 h 74088"/>
                  <a:gd name="connsiteX15" fmla="*/ 51408 w 68040"/>
                  <a:gd name="connsiteY15" fmla="*/ 42336 h 74088"/>
                  <a:gd name="connsiteX16" fmla="*/ 51408 w 68040"/>
                  <a:gd name="connsiteY16" fmla="*/ 1512 h 74088"/>
                  <a:gd name="connsiteX17" fmla="*/ 68041 w 68040"/>
                  <a:gd name="connsiteY17" fmla="*/ 151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8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6" y="72577"/>
                    </a:lnTo>
                    <a:lnTo>
                      <a:pt x="49896" y="63505"/>
                    </a:lnTo>
                    <a:cubicBezTo>
                      <a:pt x="46872" y="66529"/>
                      <a:pt x="43848" y="69553"/>
                      <a:pt x="40825" y="71065"/>
                    </a:cubicBezTo>
                    <a:cubicBezTo>
                      <a:pt x="36288" y="72577"/>
                      <a:pt x="33265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4"/>
                      <a:pt x="0" y="49896"/>
                      <a:pt x="0" y="43848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6"/>
                    </a:lnTo>
                    <a:cubicBezTo>
                      <a:pt x="18144" y="48384"/>
                      <a:pt x="19656" y="52921"/>
                      <a:pt x="22680" y="55944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39312" y="60481"/>
                      <a:pt x="43848" y="58969"/>
                      <a:pt x="46872" y="55944"/>
                    </a:cubicBezTo>
                    <a:cubicBezTo>
                      <a:pt x="49896" y="52921"/>
                      <a:pt x="51408" y="48384"/>
                      <a:pt x="51408" y="42336"/>
                    </a:cubicBezTo>
                    <a:lnTo>
                      <a:pt x="51408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1" name="Forma Livre: Forma 850">
                <a:extLst>
                  <a:ext uri="{FF2B5EF4-FFF2-40B4-BE49-F238E27FC236}">
                    <a16:creationId xmlns:a16="http://schemas.microsoft.com/office/drawing/2014/main" id="{0152CA4C-4DC8-D17A-08B1-D46F79B11917}"/>
                  </a:ext>
                </a:extLst>
              </p:cNvPr>
              <p:cNvSpPr/>
              <p:nvPr/>
            </p:nvSpPr>
            <p:spPr>
              <a:xfrm>
                <a:off x="12992927" y="6694904"/>
                <a:ext cx="43848" cy="90721"/>
              </a:xfrm>
              <a:custGeom>
                <a:avLst/>
                <a:gdLst>
                  <a:gd name="connsiteX0" fmla="*/ 27216 w 43848"/>
                  <a:gd name="connsiteY0" fmla="*/ 33265 h 90721"/>
                  <a:gd name="connsiteX1" fmla="*/ 27216 w 43848"/>
                  <a:gd name="connsiteY1" fmla="*/ 68041 h 90721"/>
                  <a:gd name="connsiteX2" fmla="*/ 28729 w 43848"/>
                  <a:gd name="connsiteY2" fmla="*/ 74089 h 90721"/>
                  <a:gd name="connsiteX3" fmla="*/ 34776 w 43848"/>
                  <a:gd name="connsiteY3" fmla="*/ 75601 h 90721"/>
                  <a:gd name="connsiteX4" fmla="*/ 43849 w 43848"/>
                  <a:gd name="connsiteY4" fmla="*/ 75601 h 90721"/>
                  <a:gd name="connsiteX5" fmla="*/ 43849 w 43848"/>
                  <a:gd name="connsiteY5" fmla="*/ 90721 h 90721"/>
                  <a:gd name="connsiteX6" fmla="*/ 31752 w 43848"/>
                  <a:gd name="connsiteY6" fmla="*/ 90721 h 90721"/>
                  <a:gd name="connsiteX7" fmla="*/ 9072 w 43848"/>
                  <a:gd name="connsiteY7" fmla="*/ 68041 h 90721"/>
                  <a:gd name="connsiteX8" fmla="*/ 9072 w 43848"/>
                  <a:gd name="connsiteY8" fmla="*/ 33265 h 90721"/>
                  <a:gd name="connsiteX9" fmla="*/ 0 w 43848"/>
                  <a:gd name="connsiteY9" fmla="*/ 33265 h 90721"/>
                  <a:gd name="connsiteX10" fmla="*/ 0 w 43848"/>
                  <a:gd name="connsiteY10" fmla="*/ 18144 h 90721"/>
                  <a:gd name="connsiteX11" fmla="*/ 9072 w 43848"/>
                  <a:gd name="connsiteY11" fmla="*/ 18144 h 90721"/>
                  <a:gd name="connsiteX12" fmla="*/ 9072 w 43848"/>
                  <a:gd name="connsiteY12" fmla="*/ 0 h 90721"/>
                  <a:gd name="connsiteX13" fmla="*/ 27216 w 43848"/>
                  <a:gd name="connsiteY13" fmla="*/ 0 h 90721"/>
                  <a:gd name="connsiteX14" fmla="*/ 27216 w 43848"/>
                  <a:gd name="connsiteY14" fmla="*/ 18144 h 90721"/>
                  <a:gd name="connsiteX15" fmla="*/ 43849 w 43848"/>
                  <a:gd name="connsiteY15" fmla="*/ 18144 h 90721"/>
                  <a:gd name="connsiteX16" fmla="*/ 43849 w 43848"/>
                  <a:gd name="connsiteY16" fmla="*/ 33265 h 90721"/>
                  <a:gd name="connsiteX17" fmla="*/ 27216 w 43848"/>
                  <a:gd name="connsiteY17" fmla="*/ 33265 h 90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848" h="90721">
                    <a:moveTo>
                      <a:pt x="27216" y="33265"/>
                    </a:moveTo>
                    <a:lnTo>
                      <a:pt x="27216" y="68041"/>
                    </a:lnTo>
                    <a:cubicBezTo>
                      <a:pt x="27216" y="71065"/>
                      <a:pt x="27216" y="72577"/>
                      <a:pt x="28729" y="74089"/>
                    </a:cubicBezTo>
                    <a:cubicBezTo>
                      <a:pt x="30240" y="75601"/>
                      <a:pt x="31752" y="75601"/>
                      <a:pt x="34776" y="75601"/>
                    </a:cubicBezTo>
                    <a:lnTo>
                      <a:pt x="43849" y="75601"/>
                    </a:lnTo>
                    <a:lnTo>
                      <a:pt x="43849" y="90721"/>
                    </a:lnTo>
                    <a:lnTo>
                      <a:pt x="31752" y="90721"/>
                    </a:lnTo>
                    <a:cubicBezTo>
                      <a:pt x="16632" y="90721"/>
                      <a:pt x="9072" y="83161"/>
                      <a:pt x="9072" y="68041"/>
                    </a:cubicBezTo>
                    <a:lnTo>
                      <a:pt x="9072" y="33265"/>
                    </a:lnTo>
                    <a:lnTo>
                      <a:pt x="0" y="33265"/>
                    </a:lnTo>
                    <a:lnTo>
                      <a:pt x="0" y="18144"/>
                    </a:lnTo>
                    <a:lnTo>
                      <a:pt x="9072" y="18144"/>
                    </a:lnTo>
                    <a:lnTo>
                      <a:pt x="9072" y="0"/>
                    </a:lnTo>
                    <a:lnTo>
                      <a:pt x="27216" y="0"/>
                    </a:lnTo>
                    <a:lnTo>
                      <a:pt x="27216" y="18144"/>
                    </a:lnTo>
                    <a:lnTo>
                      <a:pt x="43849" y="18144"/>
                    </a:lnTo>
                    <a:lnTo>
                      <a:pt x="43849" y="33265"/>
                    </a:lnTo>
                    <a:lnTo>
                      <a:pt x="27216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2" name="Forma Livre: Forma 851">
                <a:extLst>
                  <a:ext uri="{FF2B5EF4-FFF2-40B4-BE49-F238E27FC236}">
                    <a16:creationId xmlns:a16="http://schemas.microsoft.com/office/drawing/2014/main" id="{A0A11438-24DA-9B48-C317-77E520DE2FC2}"/>
                  </a:ext>
                </a:extLst>
              </p:cNvPr>
              <p:cNvSpPr/>
              <p:nvPr/>
            </p:nvSpPr>
            <p:spPr>
              <a:xfrm>
                <a:off x="13048871" y="6682809"/>
                <a:ext cx="21167" cy="102817"/>
              </a:xfrm>
              <a:custGeom>
                <a:avLst/>
                <a:gdLst>
                  <a:gd name="connsiteX0" fmla="*/ 3024 w 21167"/>
                  <a:gd name="connsiteY0" fmla="*/ 18144 h 102817"/>
                  <a:gd name="connsiteX1" fmla="*/ 0 w 21167"/>
                  <a:gd name="connsiteY1" fmla="*/ 10584 h 102817"/>
                  <a:gd name="connsiteX2" fmla="*/ 3024 w 21167"/>
                  <a:gd name="connsiteY2" fmla="*/ 3024 h 102817"/>
                  <a:gd name="connsiteX3" fmla="*/ 10584 w 21167"/>
                  <a:gd name="connsiteY3" fmla="*/ 0 h 102817"/>
                  <a:gd name="connsiteX4" fmla="*/ 18144 w 21167"/>
                  <a:gd name="connsiteY4" fmla="*/ 3024 h 102817"/>
                  <a:gd name="connsiteX5" fmla="*/ 21168 w 21167"/>
                  <a:gd name="connsiteY5" fmla="*/ 10584 h 102817"/>
                  <a:gd name="connsiteX6" fmla="*/ 18144 w 21167"/>
                  <a:gd name="connsiteY6" fmla="*/ 18144 h 102817"/>
                  <a:gd name="connsiteX7" fmla="*/ 10584 w 21167"/>
                  <a:gd name="connsiteY7" fmla="*/ 21168 h 102817"/>
                  <a:gd name="connsiteX8" fmla="*/ 3024 w 21167"/>
                  <a:gd name="connsiteY8" fmla="*/ 18144 h 102817"/>
                  <a:gd name="connsiteX9" fmla="*/ 19656 w 21167"/>
                  <a:gd name="connsiteY9" fmla="*/ 30240 h 102817"/>
                  <a:gd name="connsiteX10" fmla="*/ 19656 w 21167"/>
                  <a:gd name="connsiteY10" fmla="*/ 102817 h 102817"/>
                  <a:gd name="connsiteX11" fmla="*/ 1512 w 21167"/>
                  <a:gd name="connsiteY11" fmla="*/ 102817 h 102817"/>
                  <a:gd name="connsiteX12" fmla="*/ 1512 w 21167"/>
                  <a:gd name="connsiteY12" fmla="*/ 30240 h 102817"/>
                  <a:gd name="connsiteX13" fmla="*/ 19656 w 21167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7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3" name="Forma Livre: Forma 852">
                <a:extLst>
                  <a:ext uri="{FF2B5EF4-FFF2-40B4-BE49-F238E27FC236}">
                    <a16:creationId xmlns:a16="http://schemas.microsoft.com/office/drawing/2014/main" id="{264C42E6-5D18-BCED-4537-CA23DBE42C39}"/>
                  </a:ext>
                </a:extLst>
              </p:cNvPr>
              <p:cNvSpPr/>
              <p:nvPr/>
            </p:nvSpPr>
            <p:spPr>
              <a:xfrm>
                <a:off x="13082136" y="6711537"/>
                <a:ext cx="75600" cy="75600"/>
              </a:xfrm>
              <a:custGeom>
                <a:avLst/>
                <a:gdLst>
                  <a:gd name="connsiteX0" fmla="*/ 18143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3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4 w 75600"/>
                  <a:gd name="connsiteY7" fmla="*/ 18144 h 75600"/>
                  <a:gd name="connsiteX8" fmla="*/ 75601 w 75600"/>
                  <a:gd name="connsiteY8" fmla="*/ 37800 h 75600"/>
                  <a:gd name="connsiteX9" fmla="*/ 71064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3 w 75600"/>
                  <a:gd name="connsiteY12" fmla="*/ 71065 h 75600"/>
                  <a:gd name="connsiteX13" fmla="*/ 46872 w 75600"/>
                  <a:gd name="connsiteY13" fmla="*/ 55944 h 75600"/>
                  <a:gd name="connsiteX14" fmla="*/ 54432 w 75600"/>
                  <a:gd name="connsiteY14" fmla="*/ 48384 h 75600"/>
                  <a:gd name="connsiteX15" fmla="*/ 57457 w 75600"/>
                  <a:gd name="connsiteY15" fmla="*/ 36288 h 75600"/>
                  <a:gd name="connsiteX16" fmla="*/ 51408 w 75600"/>
                  <a:gd name="connsiteY16" fmla="*/ 19656 h 75600"/>
                  <a:gd name="connsiteX17" fmla="*/ 37800 w 75600"/>
                  <a:gd name="connsiteY17" fmla="*/ 13608 h 75600"/>
                  <a:gd name="connsiteX18" fmla="*/ 24192 w 75600"/>
                  <a:gd name="connsiteY18" fmla="*/ 19656 h 75600"/>
                  <a:gd name="connsiteX19" fmla="*/ 18143 w 75600"/>
                  <a:gd name="connsiteY19" fmla="*/ 36288 h 75600"/>
                  <a:gd name="connsiteX20" fmla="*/ 22680 w 75600"/>
                  <a:gd name="connsiteY20" fmla="*/ 52921 h 75600"/>
                  <a:gd name="connsiteX21" fmla="*/ 36288 w 75600"/>
                  <a:gd name="connsiteY21" fmla="*/ 58969 h 75600"/>
                  <a:gd name="connsiteX22" fmla="*/ 46872 w 75600"/>
                  <a:gd name="connsiteY22" fmla="*/ 559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3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3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8" y="1512"/>
                      <a:pt x="57457" y="4536"/>
                    </a:cubicBezTo>
                    <a:cubicBezTo>
                      <a:pt x="63504" y="7560"/>
                      <a:pt x="68041" y="12096"/>
                      <a:pt x="71064" y="18144"/>
                    </a:cubicBezTo>
                    <a:cubicBezTo>
                      <a:pt x="74088" y="24192"/>
                      <a:pt x="75601" y="30240"/>
                      <a:pt x="75601" y="37800"/>
                    </a:cubicBezTo>
                    <a:cubicBezTo>
                      <a:pt x="75601" y="45361"/>
                      <a:pt x="74088" y="51409"/>
                      <a:pt x="71064" y="57457"/>
                    </a:cubicBezTo>
                    <a:cubicBezTo>
                      <a:pt x="68041" y="63505"/>
                      <a:pt x="63504" y="68041"/>
                      <a:pt x="57457" y="71065"/>
                    </a:cubicBezTo>
                    <a:cubicBezTo>
                      <a:pt x="51408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3" y="71065"/>
                    </a:cubicBezTo>
                    <a:close/>
                    <a:moveTo>
                      <a:pt x="46872" y="55944"/>
                    </a:moveTo>
                    <a:cubicBezTo>
                      <a:pt x="49896" y="54433"/>
                      <a:pt x="51408" y="51409"/>
                      <a:pt x="54432" y="48384"/>
                    </a:cubicBezTo>
                    <a:cubicBezTo>
                      <a:pt x="55944" y="45361"/>
                      <a:pt x="57457" y="40824"/>
                      <a:pt x="57457" y="36288"/>
                    </a:cubicBezTo>
                    <a:cubicBezTo>
                      <a:pt x="57457" y="28728"/>
                      <a:pt x="55944" y="24192"/>
                      <a:pt x="51408" y="19656"/>
                    </a:cubicBezTo>
                    <a:cubicBezTo>
                      <a:pt x="48384" y="16632"/>
                      <a:pt x="43848" y="13608"/>
                      <a:pt x="37800" y="13608"/>
                    </a:cubicBezTo>
                    <a:cubicBezTo>
                      <a:pt x="31752" y="13608"/>
                      <a:pt x="28728" y="15120"/>
                      <a:pt x="24192" y="19656"/>
                    </a:cubicBezTo>
                    <a:cubicBezTo>
                      <a:pt x="21168" y="22680"/>
                      <a:pt x="18143" y="28728"/>
                      <a:pt x="18143" y="36288"/>
                    </a:cubicBezTo>
                    <a:cubicBezTo>
                      <a:pt x="18143" y="43848"/>
                      <a:pt x="19656" y="48384"/>
                      <a:pt x="22680" y="52921"/>
                    </a:cubicBezTo>
                    <a:cubicBezTo>
                      <a:pt x="25704" y="55944"/>
                      <a:pt x="30240" y="58969"/>
                      <a:pt x="36288" y="58969"/>
                    </a:cubicBezTo>
                    <a:cubicBezTo>
                      <a:pt x="40824" y="58969"/>
                      <a:pt x="43848" y="57457"/>
                      <a:pt x="46872" y="559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54" name="Forma Livre: Forma 853">
                <a:extLst>
                  <a:ext uri="{FF2B5EF4-FFF2-40B4-BE49-F238E27FC236}">
                    <a16:creationId xmlns:a16="http://schemas.microsoft.com/office/drawing/2014/main" id="{B4FE4092-5158-1828-ACAD-17C7D0295C2B}"/>
                  </a:ext>
                </a:extLst>
              </p:cNvPr>
              <p:cNvSpPr/>
              <p:nvPr/>
            </p:nvSpPr>
            <p:spPr>
              <a:xfrm>
                <a:off x="13169833" y="6710025"/>
                <a:ext cx="69552" cy="74088"/>
              </a:xfrm>
              <a:custGeom>
                <a:avLst/>
                <a:gdLst>
                  <a:gd name="connsiteX0" fmla="*/ 61992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8 w 69552"/>
                  <a:gd name="connsiteY3" fmla="*/ 74089 h 74088"/>
                  <a:gd name="connsiteX4" fmla="*/ 51408 w 69552"/>
                  <a:gd name="connsiteY4" fmla="*/ 33265 h 74088"/>
                  <a:gd name="connsiteX5" fmla="*/ 46872 w 69552"/>
                  <a:gd name="connsiteY5" fmla="*/ 19656 h 74088"/>
                  <a:gd name="connsiteX6" fmla="*/ 34776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5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6 w 69552"/>
                  <a:gd name="connsiteY14" fmla="*/ 3024 h 74088"/>
                  <a:gd name="connsiteX15" fmla="*/ 39312 w 69552"/>
                  <a:gd name="connsiteY15" fmla="*/ 0 h 74088"/>
                  <a:gd name="connsiteX16" fmla="*/ 61992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2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8" y="74089"/>
                    </a:lnTo>
                    <a:lnTo>
                      <a:pt x="51408" y="33265"/>
                    </a:lnTo>
                    <a:cubicBezTo>
                      <a:pt x="51408" y="27216"/>
                      <a:pt x="49896" y="22680"/>
                      <a:pt x="46872" y="19656"/>
                    </a:cubicBezTo>
                    <a:cubicBezTo>
                      <a:pt x="43848" y="16632"/>
                      <a:pt x="39312" y="15120"/>
                      <a:pt x="34776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6" y="22680"/>
                      <a:pt x="18144" y="27216"/>
                      <a:pt x="18144" y="33265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8" y="7560"/>
                      <a:pt x="24192" y="4536"/>
                      <a:pt x="27216" y="3024"/>
                    </a:cubicBezTo>
                    <a:cubicBezTo>
                      <a:pt x="31752" y="1512"/>
                      <a:pt x="34776" y="0"/>
                      <a:pt x="39312" y="0"/>
                    </a:cubicBezTo>
                    <a:cubicBezTo>
                      <a:pt x="49896" y="1512"/>
                      <a:pt x="57457" y="4536"/>
                      <a:pt x="61992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4" name="Gráfico 12">
              <a:extLst>
                <a:ext uri="{FF2B5EF4-FFF2-40B4-BE49-F238E27FC236}">
                  <a16:creationId xmlns:a16="http://schemas.microsoft.com/office/drawing/2014/main" id="{CD493B33-9A2C-0D09-8959-A9129AD4AEC6}"/>
                </a:ext>
              </a:extLst>
            </p:cNvPr>
            <p:cNvGrpSpPr/>
            <p:nvPr/>
          </p:nvGrpSpPr>
          <p:grpSpPr>
            <a:xfrm>
              <a:off x="8054605" y="5853325"/>
              <a:ext cx="634811" cy="376235"/>
              <a:chOff x="5047265" y="6651056"/>
              <a:chExt cx="701576" cy="415805"/>
            </a:xfrm>
            <a:solidFill>
              <a:srgbClr val="1D284A"/>
            </a:solidFill>
          </p:grpSpPr>
          <p:sp>
            <p:nvSpPr>
              <p:cNvPr id="801" name="Forma Livre: Forma 800">
                <a:extLst>
                  <a:ext uri="{FF2B5EF4-FFF2-40B4-BE49-F238E27FC236}">
                    <a16:creationId xmlns:a16="http://schemas.microsoft.com/office/drawing/2014/main" id="{2B33E1A4-E288-8D1A-09BB-3B3B6CDA9381}"/>
                  </a:ext>
                </a:extLst>
              </p:cNvPr>
              <p:cNvSpPr/>
              <p:nvPr/>
            </p:nvSpPr>
            <p:spPr>
              <a:xfrm>
                <a:off x="5050289" y="6657104"/>
                <a:ext cx="65610" cy="92233"/>
              </a:xfrm>
              <a:custGeom>
                <a:avLst/>
                <a:gdLst>
                  <a:gd name="connsiteX0" fmla="*/ 61993 w 65610"/>
                  <a:gd name="connsiteY0" fmla="*/ 42336 h 92233"/>
                  <a:gd name="connsiteX1" fmla="*/ 51409 w 65610"/>
                  <a:gd name="connsiteY1" fmla="*/ 52921 h 92233"/>
                  <a:gd name="connsiteX2" fmla="*/ 33264 w 65610"/>
                  <a:gd name="connsiteY2" fmla="*/ 57457 h 92233"/>
                  <a:gd name="connsiteX3" fmla="*/ 18144 w 65610"/>
                  <a:gd name="connsiteY3" fmla="*/ 57457 h 92233"/>
                  <a:gd name="connsiteX4" fmla="*/ 18144 w 65610"/>
                  <a:gd name="connsiteY4" fmla="*/ 92233 h 92233"/>
                  <a:gd name="connsiteX5" fmla="*/ 0 w 65610"/>
                  <a:gd name="connsiteY5" fmla="*/ 92233 h 92233"/>
                  <a:gd name="connsiteX6" fmla="*/ 0 w 65610"/>
                  <a:gd name="connsiteY6" fmla="*/ 0 h 92233"/>
                  <a:gd name="connsiteX7" fmla="*/ 33264 w 65610"/>
                  <a:gd name="connsiteY7" fmla="*/ 0 h 92233"/>
                  <a:gd name="connsiteX8" fmla="*/ 51409 w 65610"/>
                  <a:gd name="connsiteY8" fmla="*/ 3024 h 92233"/>
                  <a:gd name="connsiteX9" fmla="*/ 61993 w 65610"/>
                  <a:gd name="connsiteY9" fmla="*/ 13608 h 92233"/>
                  <a:gd name="connsiteX10" fmla="*/ 65017 w 65610"/>
                  <a:gd name="connsiteY10" fmla="*/ 28728 h 92233"/>
                  <a:gd name="connsiteX11" fmla="*/ 61993 w 65610"/>
                  <a:gd name="connsiteY11" fmla="*/ 42336 h 92233"/>
                  <a:gd name="connsiteX12" fmla="*/ 43849 w 65610"/>
                  <a:gd name="connsiteY12" fmla="*/ 39313 h 92233"/>
                  <a:gd name="connsiteX13" fmla="*/ 46873 w 65610"/>
                  <a:gd name="connsiteY13" fmla="*/ 30240 h 92233"/>
                  <a:gd name="connsiteX14" fmla="*/ 31752 w 65610"/>
                  <a:gd name="connsiteY14" fmla="*/ 16632 h 92233"/>
                  <a:gd name="connsiteX15" fmla="*/ 16632 w 65610"/>
                  <a:gd name="connsiteY15" fmla="*/ 16632 h 92233"/>
                  <a:gd name="connsiteX16" fmla="*/ 16632 w 65610"/>
                  <a:gd name="connsiteY16" fmla="*/ 43848 h 92233"/>
                  <a:gd name="connsiteX17" fmla="*/ 31752 w 65610"/>
                  <a:gd name="connsiteY17" fmla="*/ 43848 h 92233"/>
                  <a:gd name="connsiteX18" fmla="*/ 43849 w 65610"/>
                  <a:gd name="connsiteY18" fmla="*/ 39313 h 92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5610" h="92233">
                    <a:moveTo>
                      <a:pt x="61993" y="42336"/>
                    </a:moveTo>
                    <a:cubicBezTo>
                      <a:pt x="58969" y="46873"/>
                      <a:pt x="55945" y="49896"/>
                      <a:pt x="51409" y="52921"/>
                    </a:cubicBezTo>
                    <a:cubicBezTo>
                      <a:pt x="46873" y="55945"/>
                      <a:pt x="40824" y="57457"/>
                      <a:pt x="33264" y="57457"/>
                    </a:cubicBezTo>
                    <a:lnTo>
                      <a:pt x="18144" y="57457"/>
                    </a:lnTo>
                    <a:lnTo>
                      <a:pt x="18144" y="92233"/>
                    </a:lnTo>
                    <a:lnTo>
                      <a:pt x="0" y="92233"/>
                    </a:lnTo>
                    <a:lnTo>
                      <a:pt x="0" y="0"/>
                    </a:lnTo>
                    <a:lnTo>
                      <a:pt x="33264" y="0"/>
                    </a:lnTo>
                    <a:cubicBezTo>
                      <a:pt x="40824" y="0"/>
                      <a:pt x="46873" y="1512"/>
                      <a:pt x="51409" y="3024"/>
                    </a:cubicBezTo>
                    <a:cubicBezTo>
                      <a:pt x="55945" y="6048"/>
                      <a:pt x="60481" y="9072"/>
                      <a:pt x="61993" y="13608"/>
                    </a:cubicBezTo>
                    <a:cubicBezTo>
                      <a:pt x="65017" y="18144"/>
                      <a:pt x="65017" y="22680"/>
                      <a:pt x="65017" y="28728"/>
                    </a:cubicBezTo>
                    <a:cubicBezTo>
                      <a:pt x="66529" y="34776"/>
                      <a:pt x="65017" y="39313"/>
                      <a:pt x="61993" y="42336"/>
                    </a:cubicBezTo>
                    <a:close/>
                    <a:moveTo>
                      <a:pt x="43849" y="39313"/>
                    </a:moveTo>
                    <a:cubicBezTo>
                      <a:pt x="46873" y="36288"/>
                      <a:pt x="46873" y="33265"/>
                      <a:pt x="46873" y="30240"/>
                    </a:cubicBezTo>
                    <a:cubicBezTo>
                      <a:pt x="46873" y="21168"/>
                      <a:pt x="42337" y="16632"/>
                      <a:pt x="31752" y="16632"/>
                    </a:cubicBezTo>
                    <a:lnTo>
                      <a:pt x="16632" y="16632"/>
                    </a:lnTo>
                    <a:lnTo>
                      <a:pt x="16632" y="43848"/>
                    </a:lnTo>
                    <a:lnTo>
                      <a:pt x="31752" y="43848"/>
                    </a:lnTo>
                    <a:cubicBezTo>
                      <a:pt x="37800" y="42336"/>
                      <a:pt x="40824" y="40825"/>
                      <a:pt x="43849" y="393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2" name="Forma Livre: Forma 801">
                <a:extLst>
                  <a:ext uri="{FF2B5EF4-FFF2-40B4-BE49-F238E27FC236}">
                    <a16:creationId xmlns:a16="http://schemas.microsoft.com/office/drawing/2014/main" id="{C4F7B23F-1231-FB22-346B-EBDC5463C65F}"/>
                  </a:ext>
                </a:extLst>
              </p:cNvPr>
              <p:cNvSpPr/>
              <p:nvPr/>
            </p:nvSpPr>
            <p:spPr>
              <a:xfrm>
                <a:off x="5130426" y="6676760"/>
                <a:ext cx="68040" cy="74089"/>
              </a:xfrm>
              <a:custGeom>
                <a:avLst/>
                <a:gdLst>
                  <a:gd name="connsiteX0" fmla="*/ 68041 w 68040"/>
                  <a:gd name="connsiteY0" fmla="*/ 0 h 74089"/>
                  <a:gd name="connsiteX1" fmla="*/ 68041 w 68040"/>
                  <a:gd name="connsiteY1" fmla="*/ 72577 h 74089"/>
                  <a:gd name="connsiteX2" fmla="*/ 49897 w 68040"/>
                  <a:gd name="connsiteY2" fmla="*/ 72577 h 74089"/>
                  <a:gd name="connsiteX3" fmla="*/ 49897 w 68040"/>
                  <a:gd name="connsiteY3" fmla="*/ 63505 h 74089"/>
                  <a:gd name="connsiteX4" fmla="*/ 40824 w 68040"/>
                  <a:gd name="connsiteY4" fmla="*/ 71065 h 74089"/>
                  <a:gd name="connsiteX5" fmla="*/ 28728 w 68040"/>
                  <a:gd name="connsiteY5" fmla="*/ 74089 h 74089"/>
                  <a:gd name="connsiteX6" fmla="*/ 13608 w 68040"/>
                  <a:gd name="connsiteY6" fmla="*/ 71065 h 74089"/>
                  <a:gd name="connsiteX7" fmla="*/ 3024 w 68040"/>
                  <a:gd name="connsiteY7" fmla="*/ 60481 h 74089"/>
                  <a:gd name="connsiteX8" fmla="*/ 0 w 68040"/>
                  <a:gd name="connsiteY8" fmla="*/ 43849 h 74089"/>
                  <a:gd name="connsiteX9" fmla="*/ 0 w 68040"/>
                  <a:gd name="connsiteY9" fmla="*/ 1512 h 74089"/>
                  <a:gd name="connsiteX10" fmla="*/ 18144 w 68040"/>
                  <a:gd name="connsiteY10" fmla="*/ 1512 h 74089"/>
                  <a:gd name="connsiteX11" fmla="*/ 18144 w 68040"/>
                  <a:gd name="connsiteY11" fmla="*/ 42337 h 74089"/>
                  <a:gd name="connsiteX12" fmla="*/ 22680 w 68040"/>
                  <a:gd name="connsiteY12" fmla="*/ 55945 h 74089"/>
                  <a:gd name="connsiteX13" fmla="*/ 34776 w 68040"/>
                  <a:gd name="connsiteY13" fmla="*/ 60481 h 74089"/>
                  <a:gd name="connsiteX14" fmla="*/ 46873 w 68040"/>
                  <a:gd name="connsiteY14" fmla="*/ 55945 h 74089"/>
                  <a:gd name="connsiteX15" fmla="*/ 51409 w 68040"/>
                  <a:gd name="connsiteY15" fmla="*/ 42337 h 74089"/>
                  <a:gd name="connsiteX16" fmla="*/ 51409 w 68040"/>
                  <a:gd name="connsiteY16" fmla="*/ 1512 h 74089"/>
                  <a:gd name="connsiteX17" fmla="*/ 68041 w 68040"/>
                  <a:gd name="connsiteY17" fmla="*/ 1512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40" h="74089">
                    <a:moveTo>
                      <a:pt x="68041" y="0"/>
                    </a:moveTo>
                    <a:lnTo>
                      <a:pt x="68041" y="72577"/>
                    </a:lnTo>
                    <a:lnTo>
                      <a:pt x="49897" y="72577"/>
                    </a:lnTo>
                    <a:lnTo>
                      <a:pt x="49897" y="63505"/>
                    </a:lnTo>
                    <a:cubicBezTo>
                      <a:pt x="46873" y="66529"/>
                      <a:pt x="43848" y="69553"/>
                      <a:pt x="40824" y="71065"/>
                    </a:cubicBezTo>
                    <a:cubicBezTo>
                      <a:pt x="36288" y="72577"/>
                      <a:pt x="33264" y="74089"/>
                      <a:pt x="28728" y="74089"/>
                    </a:cubicBezTo>
                    <a:cubicBezTo>
                      <a:pt x="22680" y="74089"/>
                      <a:pt x="18144" y="72577"/>
                      <a:pt x="13608" y="71065"/>
                    </a:cubicBezTo>
                    <a:cubicBezTo>
                      <a:pt x="9072" y="68041"/>
                      <a:pt x="6048" y="65017"/>
                      <a:pt x="3024" y="60481"/>
                    </a:cubicBezTo>
                    <a:cubicBezTo>
                      <a:pt x="0" y="55945"/>
                      <a:pt x="0" y="49897"/>
                      <a:pt x="0" y="43849"/>
                    </a:cubicBez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42337"/>
                    </a:lnTo>
                    <a:cubicBezTo>
                      <a:pt x="18144" y="48385"/>
                      <a:pt x="19656" y="52921"/>
                      <a:pt x="22680" y="55945"/>
                    </a:cubicBezTo>
                    <a:cubicBezTo>
                      <a:pt x="25704" y="58969"/>
                      <a:pt x="30240" y="60481"/>
                      <a:pt x="34776" y="60481"/>
                    </a:cubicBezTo>
                    <a:cubicBezTo>
                      <a:pt x="39313" y="60481"/>
                      <a:pt x="43848" y="58969"/>
                      <a:pt x="46873" y="55945"/>
                    </a:cubicBezTo>
                    <a:cubicBezTo>
                      <a:pt x="49897" y="52921"/>
                      <a:pt x="51409" y="48385"/>
                      <a:pt x="51409" y="42337"/>
                    </a:cubicBezTo>
                    <a:lnTo>
                      <a:pt x="51409" y="1512"/>
                    </a:lnTo>
                    <a:lnTo>
                      <a:pt x="68041" y="151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3" name="Forma Livre: Forma 802">
                <a:extLst>
                  <a:ext uri="{FF2B5EF4-FFF2-40B4-BE49-F238E27FC236}">
                    <a16:creationId xmlns:a16="http://schemas.microsoft.com/office/drawing/2014/main" id="{0A157104-EF17-F8F9-BAD8-F025FEA9B108}"/>
                  </a:ext>
                </a:extLst>
              </p:cNvPr>
              <p:cNvSpPr/>
              <p:nvPr/>
            </p:nvSpPr>
            <p:spPr>
              <a:xfrm>
                <a:off x="5216611" y="6676760"/>
                <a:ext cx="40824" cy="74089"/>
              </a:xfrm>
              <a:custGeom>
                <a:avLst/>
                <a:gdLst>
                  <a:gd name="connsiteX0" fmla="*/ 27216 w 40824"/>
                  <a:gd name="connsiteY0" fmla="*/ 3024 h 74089"/>
                  <a:gd name="connsiteX1" fmla="*/ 40824 w 40824"/>
                  <a:gd name="connsiteY1" fmla="*/ 0 h 74089"/>
                  <a:gd name="connsiteX2" fmla="*/ 40824 w 40824"/>
                  <a:gd name="connsiteY2" fmla="*/ 19657 h 74089"/>
                  <a:gd name="connsiteX3" fmla="*/ 36289 w 40824"/>
                  <a:gd name="connsiteY3" fmla="*/ 19657 h 74089"/>
                  <a:gd name="connsiteX4" fmla="*/ 22680 w 40824"/>
                  <a:gd name="connsiteY4" fmla="*/ 24192 h 74089"/>
                  <a:gd name="connsiteX5" fmla="*/ 18144 w 40824"/>
                  <a:gd name="connsiteY5" fmla="*/ 37800 h 74089"/>
                  <a:gd name="connsiteX6" fmla="*/ 18144 w 40824"/>
                  <a:gd name="connsiteY6" fmla="*/ 74089 h 74089"/>
                  <a:gd name="connsiteX7" fmla="*/ 0 w 40824"/>
                  <a:gd name="connsiteY7" fmla="*/ 74089 h 74089"/>
                  <a:gd name="connsiteX8" fmla="*/ 0 w 40824"/>
                  <a:gd name="connsiteY8" fmla="*/ 1512 h 74089"/>
                  <a:gd name="connsiteX9" fmla="*/ 18144 w 40824"/>
                  <a:gd name="connsiteY9" fmla="*/ 1512 h 74089"/>
                  <a:gd name="connsiteX10" fmla="*/ 18144 w 40824"/>
                  <a:gd name="connsiteY10" fmla="*/ 12096 h 74089"/>
                  <a:gd name="connsiteX11" fmla="*/ 27216 w 40824"/>
                  <a:gd name="connsiteY11" fmla="*/ 3024 h 7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9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7"/>
                    </a:lnTo>
                    <a:lnTo>
                      <a:pt x="36289" y="19657"/>
                    </a:lnTo>
                    <a:cubicBezTo>
                      <a:pt x="30240" y="19657"/>
                      <a:pt x="25704" y="21169"/>
                      <a:pt x="22680" y="24192"/>
                    </a:cubicBezTo>
                    <a:cubicBezTo>
                      <a:pt x="19656" y="27217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7560"/>
                      <a:pt x="24192" y="4536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4" name="Forma Livre: Forma 803">
                <a:extLst>
                  <a:ext uri="{FF2B5EF4-FFF2-40B4-BE49-F238E27FC236}">
                    <a16:creationId xmlns:a16="http://schemas.microsoft.com/office/drawing/2014/main" id="{71BDB751-3FA2-5C04-59DD-F8E9094DAEB7}"/>
                  </a:ext>
                </a:extLst>
              </p:cNvPr>
              <p:cNvSpPr/>
              <p:nvPr/>
            </p:nvSpPr>
            <p:spPr>
              <a:xfrm>
                <a:off x="5264996" y="6675248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7 w 69552"/>
                  <a:gd name="connsiteY5" fmla="*/ 25704 h 75600"/>
                  <a:gd name="connsiteX6" fmla="*/ 43849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2 h 75600"/>
                  <a:gd name="connsiteX11" fmla="*/ 34776 w 69552"/>
                  <a:gd name="connsiteY11" fmla="*/ 60481 h 75600"/>
                  <a:gd name="connsiteX12" fmla="*/ 49897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9" y="0"/>
                      <a:pt x="34776" y="0"/>
                    </a:cubicBezTo>
                    <a:cubicBezTo>
                      <a:pt x="43849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7" y="25704"/>
                    </a:lnTo>
                    <a:cubicBezTo>
                      <a:pt x="48385" y="22680"/>
                      <a:pt x="46873" y="19656"/>
                      <a:pt x="43849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2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7" y="60481"/>
                      <a:pt x="46873" y="57457"/>
                      <a:pt x="49897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9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5" name="Forma Livre: Forma 804">
                <a:extLst>
                  <a:ext uri="{FF2B5EF4-FFF2-40B4-BE49-F238E27FC236}">
                    <a16:creationId xmlns:a16="http://schemas.microsoft.com/office/drawing/2014/main" id="{EE47B195-1E88-DB8E-0F84-98A649BB9A0B}"/>
                  </a:ext>
                </a:extLst>
              </p:cNvPr>
              <p:cNvSpPr/>
              <p:nvPr/>
            </p:nvSpPr>
            <p:spPr>
              <a:xfrm>
                <a:off x="5348157" y="6652568"/>
                <a:ext cx="69552" cy="96769"/>
              </a:xfrm>
              <a:custGeom>
                <a:avLst/>
                <a:gdLst>
                  <a:gd name="connsiteX0" fmla="*/ 55945 w 69552"/>
                  <a:gd name="connsiteY0" fmla="*/ 27216 h 96769"/>
                  <a:gd name="connsiteX1" fmla="*/ 66529 w 69552"/>
                  <a:gd name="connsiteY1" fmla="*/ 37800 h 96769"/>
                  <a:gd name="connsiteX2" fmla="*/ 69553 w 69552"/>
                  <a:gd name="connsiteY2" fmla="*/ 54432 h 96769"/>
                  <a:gd name="connsiteX3" fmla="*/ 69553 w 69552"/>
                  <a:gd name="connsiteY3" fmla="*/ 96769 h 96769"/>
                  <a:gd name="connsiteX4" fmla="*/ 51409 w 69552"/>
                  <a:gd name="connsiteY4" fmla="*/ 96769 h 96769"/>
                  <a:gd name="connsiteX5" fmla="*/ 51409 w 69552"/>
                  <a:gd name="connsiteY5" fmla="*/ 55944 h 96769"/>
                  <a:gd name="connsiteX6" fmla="*/ 46873 w 69552"/>
                  <a:gd name="connsiteY6" fmla="*/ 42336 h 96769"/>
                  <a:gd name="connsiteX7" fmla="*/ 34776 w 69552"/>
                  <a:gd name="connsiteY7" fmla="*/ 37800 h 96769"/>
                  <a:gd name="connsiteX8" fmla="*/ 22680 w 69552"/>
                  <a:gd name="connsiteY8" fmla="*/ 42336 h 96769"/>
                  <a:gd name="connsiteX9" fmla="*/ 18144 w 69552"/>
                  <a:gd name="connsiteY9" fmla="*/ 55944 h 96769"/>
                  <a:gd name="connsiteX10" fmla="*/ 18144 w 69552"/>
                  <a:gd name="connsiteY10" fmla="*/ 96769 h 96769"/>
                  <a:gd name="connsiteX11" fmla="*/ 0 w 69552"/>
                  <a:gd name="connsiteY11" fmla="*/ 96769 h 96769"/>
                  <a:gd name="connsiteX12" fmla="*/ 0 w 69552"/>
                  <a:gd name="connsiteY12" fmla="*/ 0 h 96769"/>
                  <a:gd name="connsiteX13" fmla="*/ 18144 w 69552"/>
                  <a:gd name="connsiteY13" fmla="*/ 0 h 96769"/>
                  <a:gd name="connsiteX14" fmla="*/ 18144 w 69552"/>
                  <a:gd name="connsiteY14" fmla="*/ 33264 h 96769"/>
                  <a:gd name="connsiteX15" fmla="*/ 27216 w 69552"/>
                  <a:gd name="connsiteY15" fmla="*/ 25704 h 96769"/>
                  <a:gd name="connsiteX16" fmla="*/ 40825 w 69552"/>
                  <a:gd name="connsiteY16" fmla="*/ 22680 h 96769"/>
                  <a:gd name="connsiteX17" fmla="*/ 55945 w 69552"/>
                  <a:gd name="connsiteY17" fmla="*/ 27216 h 96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9552" h="96769">
                    <a:moveTo>
                      <a:pt x="55945" y="27216"/>
                    </a:moveTo>
                    <a:cubicBezTo>
                      <a:pt x="60481" y="30240"/>
                      <a:pt x="63505" y="33264"/>
                      <a:pt x="66529" y="37800"/>
                    </a:cubicBezTo>
                    <a:cubicBezTo>
                      <a:pt x="69553" y="42336"/>
                      <a:pt x="69553" y="48384"/>
                      <a:pt x="69553" y="54432"/>
                    </a:cubicBezTo>
                    <a:lnTo>
                      <a:pt x="69553" y="96769"/>
                    </a:lnTo>
                    <a:lnTo>
                      <a:pt x="51409" y="96769"/>
                    </a:lnTo>
                    <a:lnTo>
                      <a:pt x="51409" y="55944"/>
                    </a:lnTo>
                    <a:cubicBezTo>
                      <a:pt x="51409" y="49896"/>
                      <a:pt x="49897" y="45361"/>
                      <a:pt x="46873" y="42336"/>
                    </a:cubicBezTo>
                    <a:cubicBezTo>
                      <a:pt x="43849" y="39312"/>
                      <a:pt x="39313" y="37800"/>
                      <a:pt x="34776" y="37800"/>
                    </a:cubicBezTo>
                    <a:cubicBezTo>
                      <a:pt x="30240" y="37800"/>
                      <a:pt x="25705" y="39312"/>
                      <a:pt x="22680" y="42336"/>
                    </a:cubicBezTo>
                    <a:cubicBezTo>
                      <a:pt x="19656" y="45361"/>
                      <a:pt x="18144" y="49896"/>
                      <a:pt x="18144" y="55944"/>
                    </a:cubicBezTo>
                    <a:lnTo>
                      <a:pt x="18144" y="96769"/>
                    </a:lnTo>
                    <a:lnTo>
                      <a:pt x="0" y="96769"/>
                    </a:lnTo>
                    <a:lnTo>
                      <a:pt x="0" y="0"/>
                    </a:lnTo>
                    <a:lnTo>
                      <a:pt x="18144" y="0"/>
                    </a:lnTo>
                    <a:lnTo>
                      <a:pt x="18144" y="33264"/>
                    </a:lnTo>
                    <a:cubicBezTo>
                      <a:pt x="21168" y="30240"/>
                      <a:pt x="24192" y="27216"/>
                      <a:pt x="27216" y="25704"/>
                    </a:cubicBezTo>
                    <a:cubicBezTo>
                      <a:pt x="31752" y="24192"/>
                      <a:pt x="36289" y="22680"/>
                      <a:pt x="40825" y="22680"/>
                    </a:cubicBezTo>
                    <a:cubicBezTo>
                      <a:pt x="46873" y="22680"/>
                      <a:pt x="51409" y="24192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6" name="Forma Livre: Forma 805">
                <a:extLst>
                  <a:ext uri="{FF2B5EF4-FFF2-40B4-BE49-F238E27FC236}">
                    <a16:creationId xmlns:a16="http://schemas.microsoft.com/office/drawing/2014/main" id="{FB17C790-0AD3-5FFC-4944-2B45C270E04E}"/>
                  </a:ext>
                </a:extLst>
              </p:cNvPr>
              <p:cNvSpPr/>
              <p:nvPr/>
            </p:nvSpPr>
            <p:spPr>
              <a:xfrm>
                <a:off x="5429806" y="6675248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2 h 74088"/>
                  <a:gd name="connsiteX10" fmla="*/ 48385 w 75600"/>
                  <a:gd name="connsiteY10" fmla="*/ 71065 h 74088"/>
                  <a:gd name="connsiteX11" fmla="*/ 33264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7216 h 74088"/>
                  <a:gd name="connsiteX17" fmla="*/ 48385 w 75600"/>
                  <a:gd name="connsiteY17" fmla="*/ 19656 h 74088"/>
                  <a:gd name="connsiteX18" fmla="*/ 39312 w 75600"/>
                  <a:gd name="connsiteY18" fmla="*/ 16632 h 74088"/>
                  <a:gd name="connsiteX19" fmla="*/ 30240 w 75600"/>
                  <a:gd name="connsiteY19" fmla="*/ 19656 h 74088"/>
                  <a:gd name="connsiteX20" fmla="*/ 22680 w 75600"/>
                  <a:gd name="connsiteY20" fmla="*/ 27216 h 74088"/>
                  <a:gd name="connsiteX21" fmla="*/ 19656 w 75600"/>
                  <a:gd name="connsiteY21" fmla="*/ 39312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2 w 75600"/>
                  <a:gd name="connsiteY24" fmla="*/ 61992 h 74088"/>
                  <a:gd name="connsiteX25" fmla="*/ 48385 w 75600"/>
                  <a:gd name="connsiteY25" fmla="*/ 58969 h 74088"/>
                  <a:gd name="connsiteX26" fmla="*/ 55945 w 75600"/>
                  <a:gd name="connsiteY26" fmla="*/ 51409 h 74088"/>
                  <a:gd name="connsiteX27" fmla="*/ 58969 w 75600"/>
                  <a:gd name="connsiteY27" fmla="*/ 39312 h 74088"/>
                  <a:gd name="connsiteX28" fmla="*/ 55945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9" y="0"/>
                      <a:pt x="34776" y="0"/>
                    </a:cubicBezTo>
                    <a:cubicBezTo>
                      <a:pt x="40824" y="0"/>
                      <a:pt x="45360" y="1512"/>
                      <a:pt x="48385" y="3024"/>
                    </a:cubicBezTo>
                    <a:cubicBezTo>
                      <a:pt x="52920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2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0" y="74089"/>
                      <a:pt x="39312" y="74089"/>
                      <a:pt x="33264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2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2"/>
                      <a:pt x="51409" y="21168"/>
                      <a:pt x="48385" y="19656"/>
                    </a:cubicBezTo>
                    <a:cubicBezTo>
                      <a:pt x="45360" y="18144"/>
                      <a:pt x="42337" y="16632"/>
                      <a:pt x="39312" y="16632"/>
                    </a:cubicBezTo>
                    <a:cubicBezTo>
                      <a:pt x="36289" y="16632"/>
                      <a:pt x="33264" y="18144"/>
                      <a:pt x="30240" y="19656"/>
                    </a:cubicBezTo>
                    <a:cubicBezTo>
                      <a:pt x="27216" y="21168"/>
                      <a:pt x="25704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2"/>
                    </a:cubicBezTo>
                    <a:cubicBezTo>
                      <a:pt x="19656" y="43848"/>
                      <a:pt x="21168" y="46872"/>
                      <a:pt x="22680" y="51409"/>
                    </a:cubicBezTo>
                    <a:cubicBezTo>
                      <a:pt x="24192" y="54432"/>
                      <a:pt x="27216" y="57457"/>
                      <a:pt x="30240" y="58969"/>
                    </a:cubicBezTo>
                    <a:cubicBezTo>
                      <a:pt x="33264" y="60481"/>
                      <a:pt x="36289" y="61992"/>
                      <a:pt x="39312" y="61992"/>
                    </a:cubicBezTo>
                    <a:cubicBezTo>
                      <a:pt x="42337" y="61992"/>
                      <a:pt x="45360" y="60481"/>
                      <a:pt x="48385" y="58969"/>
                    </a:cubicBezTo>
                    <a:cubicBezTo>
                      <a:pt x="51409" y="57457"/>
                      <a:pt x="54433" y="54432"/>
                      <a:pt x="55945" y="51409"/>
                    </a:cubicBezTo>
                    <a:cubicBezTo>
                      <a:pt x="57457" y="48384"/>
                      <a:pt x="58969" y="43848"/>
                      <a:pt x="58969" y="39312"/>
                    </a:cubicBezTo>
                    <a:cubicBezTo>
                      <a:pt x="58969" y="34776"/>
                      <a:pt x="57457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7" name="Forma Livre: Forma 806">
                <a:extLst>
                  <a:ext uri="{FF2B5EF4-FFF2-40B4-BE49-F238E27FC236}">
                    <a16:creationId xmlns:a16="http://schemas.microsoft.com/office/drawing/2014/main" id="{DCD9401C-BC0D-EDFE-3700-72B619DCE3EA}"/>
                  </a:ext>
                </a:extLst>
              </p:cNvPr>
              <p:cNvSpPr/>
              <p:nvPr/>
            </p:nvSpPr>
            <p:spPr>
              <a:xfrm>
                <a:off x="5522039" y="6675248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2 h 74715"/>
                  <a:gd name="connsiteX6" fmla="*/ 39313 w 61992"/>
                  <a:gd name="connsiteY6" fmla="*/ 60481 h 74715"/>
                  <a:gd name="connsiteX7" fmla="*/ 42337 w 61992"/>
                  <a:gd name="connsiteY7" fmla="*/ 54432 h 74715"/>
                  <a:gd name="connsiteX8" fmla="*/ 39313 w 61992"/>
                  <a:gd name="connsiteY8" fmla="*/ 48384 h 74715"/>
                  <a:gd name="connsiteX9" fmla="*/ 27217 w 61992"/>
                  <a:gd name="connsiteY9" fmla="*/ 43848 h 74715"/>
                  <a:gd name="connsiteX10" fmla="*/ 13608 w 61992"/>
                  <a:gd name="connsiteY10" fmla="*/ 39312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7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7 w 61992"/>
                  <a:gd name="connsiteY22" fmla="*/ 19656 h 74715"/>
                  <a:gd name="connsiteX23" fmla="*/ 22680 w 61992"/>
                  <a:gd name="connsiteY23" fmla="*/ 25704 h 74715"/>
                  <a:gd name="connsiteX24" fmla="*/ 34777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4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2"/>
                      <a:pt x="19657" y="55944"/>
                      <a:pt x="22680" y="58969"/>
                    </a:cubicBezTo>
                    <a:cubicBezTo>
                      <a:pt x="25705" y="60481"/>
                      <a:pt x="28728" y="61992"/>
                      <a:pt x="31752" y="61992"/>
                    </a:cubicBezTo>
                    <a:cubicBezTo>
                      <a:pt x="34777" y="61992"/>
                      <a:pt x="37800" y="61992"/>
                      <a:pt x="39313" y="60481"/>
                    </a:cubicBezTo>
                    <a:cubicBezTo>
                      <a:pt x="40825" y="58969"/>
                      <a:pt x="42337" y="57457"/>
                      <a:pt x="42337" y="54432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7800" y="46872"/>
                      <a:pt x="33265" y="45361"/>
                      <a:pt x="27217" y="43848"/>
                    </a:cubicBezTo>
                    <a:cubicBezTo>
                      <a:pt x="21168" y="42336"/>
                      <a:pt x="16632" y="40824"/>
                      <a:pt x="13608" y="39312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7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7" y="13608"/>
                      <a:pt x="30240" y="13608"/>
                    </a:cubicBezTo>
                    <a:cubicBezTo>
                      <a:pt x="27217" y="13608"/>
                      <a:pt x="24192" y="13608"/>
                      <a:pt x="22680" y="15120"/>
                    </a:cubicBezTo>
                    <a:cubicBezTo>
                      <a:pt x="21168" y="16632"/>
                      <a:pt x="19657" y="18144"/>
                      <a:pt x="19657" y="19656"/>
                    </a:cubicBezTo>
                    <a:cubicBezTo>
                      <a:pt x="19657" y="22680"/>
                      <a:pt x="21168" y="24192"/>
                      <a:pt x="22680" y="25704"/>
                    </a:cubicBezTo>
                    <a:cubicBezTo>
                      <a:pt x="25705" y="27216"/>
                      <a:pt x="28728" y="28728"/>
                      <a:pt x="34777" y="30240"/>
                    </a:cubicBezTo>
                    <a:cubicBezTo>
                      <a:pt x="39313" y="31752"/>
                      <a:pt x="43848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4192" y="75601"/>
                      <a:pt x="19657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8" name="Forma Livre: Forma 807">
                <a:extLst>
                  <a:ext uri="{FF2B5EF4-FFF2-40B4-BE49-F238E27FC236}">
                    <a16:creationId xmlns:a16="http://schemas.microsoft.com/office/drawing/2014/main" id="{9F69B749-60FD-24AD-D612-D1C802431AA7}"/>
                  </a:ext>
                </a:extLst>
              </p:cNvPr>
              <p:cNvSpPr/>
              <p:nvPr/>
            </p:nvSpPr>
            <p:spPr>
              <a:xfrm>
                <a:off x="5593104" y="6673736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4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6 h 75600"/>
                  <a:gd name="connsiteX17" fmla="*/ 71065 w 72576"/>
                  <a:gd name="connsiteY17" fmla="*/ 45361 h 75600"/>
                  <a:gd name="connsiteX18" fmla="*/ 51409 w 72576"/>
                  <a:gd name="connsiteY18" fmla="*/ 33264 h 75600"/>
                  <a:gd name="connsiteX19" fmla="*/ 46873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4 h 75600"/>
                  <a:gd name="connsiteX23" fmla="*/ 51409 w 72576"/>
                  <a:gd name="connsiteY23" fmla="*/ 3326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6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4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4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6"/>
                    </a:cubicBezTo>
                    <a:cubicBezTo>
                      <a:pt x="71065" y="40824"/>
                      <a:pt x="71065" y="42336"/>
                      <a:pt x="71065" y="45361"/>
                    </a:cubicBezTo>
                    <a:close/>
                    <a:moveTo>
                      <a:pt x="51409" y="33264"/>
                    </a:moveTo>
                    <a:cubicBezTo>
                      <a:pt x="51409" y="28728"/>
                      <a:pt x="49896" y="24192"/>
                      <a:pt x="46873" y="21168"/>
                    </a:cubicBezTo>
                    <a:cubicBezTo>
                      <a:pt x="43848" y="18144"/>
                      <a:pt x="39313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7216"/>
                      <a:pt x="16632" y="33264"/>
                    </a:cubicBezTo>
                    <a:lnTo>
                      <a:pt x="51409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09" name="Forma Livre: Forma 808">
                <a:extLst>
                  <a:ext uri="{FF2B5EF4-FFF2-40B4-BE49-F238E27FC236}">
                    <a16:creationId xmlns:a16="http://schemas.microsoft.com/office/drawing/2014/main" id="{37F12780-3BD2-4557-FF79-19616EB30C86}"/>
                  </a:ext>
                </a:extLst>
              </p:cNvPr>
              <p:cNvSpPr/>
              <p:nvPr/>
            </p:nvSpPr>
            <p:spPr>
              <a:xfrm>
                <a:off x="5674160" y="6651056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9 h 98281"/>
                  <a:gd name="connsiteX17" fmla="*/ 45954 w 74682"/>
                  <a:gd name="connsiteY17" fmla="*/ 43848 h 98281"/>
                  <a:gd name="connsiteX18" fmla="*/ 36882 w 74682"/>
                  <a:gd name="connsiteY18" fmla="*/ 40824 h 98281"/>
                  <a:gd name="connsiteX19" fmla="*/ 27809 w 74682"/>
                  <a:gd name="connsiteY19" fmla="*/ 43848 h 98281"/>
                  <a:gd name="connsiteX20" fmla="*/ 20249 w 74682"/>
                  <a:gd name="connsiteY20" fmla="*/ 51409 h 98281"/>
                  <a:gd name="connsiteX21" fmla="*/ 17226 w 74682"/>
                  <a:gd name="connsiteY21" fmla="*/ 63505 h 98281"/>
                  <a:gd name="connsiteX22" fmla="*/ 20249 w 74682"/>
                  <a:gd name="connsiteY22" fmla="*/ 75601 h 98281"/>
                  <a:gd name="connsiteX23" fmla="*/ 27809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8" y="31752"/>
                      <a:pt x="15713" y="28728"/>
                    </a:cubicBezTo>
                    <a:cubicBezTo>
                      <a:pt x="20249" y="25704"/>
                      <a:pt x="26298" y="24192"/>
                      <a:pt x="32346" y="24192"/>
                    </a:cubicBezTo>
                    <a:cubicBezTo>
                      <a:pt x="36882" y="24192"/>
                      <a:pt x="41418" y="25704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09" y="98281"/>
                      <a:pt x="21761" y="96769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4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4"/>
                      <a:pt x="48978" y="45361"/>
                      <a:pt x="45954" y="43848"/>
                    </a:cubicBezTo>
                    <a:cubicBezTo>
                      <a:pt x="42930" y="42336"/>
                      <a:pt x="39906" y="40824"/>
                      <a:pt x="36882" y="40824"/>
                    </a:cubicBezTo>
                    <a:cubicBezTo>
                      <a:pt x="33858" y="40824"/>
                      <a:pt x="30834" y="42336"/>
                      <a:pt x="27809" y="43848"/>
                    </a:cubicBezTo>
                    <a:cubicBezTo>
                      <a:pt x="24786" y="45361"/>
                      <a:pt x="23273" y="48384"/>
                      <a:pt x="20249" y="51409"/>
                    </a:cubicBezTo>
                    <a:cubicBezTo>
                      <a:pt x="18738" y="54433"/>
                      <a:pt x="17226" y="58969"/>
                      <a:pt x="17226" y="63505"/>
                    </a:cubicBezTo>
                    <a:cubicBezTo>
                      <a:pt x="17226" y="68041"/>
                      <a:pt x="18738" y="71065"/>
                      <a:pt x="20249" y="75601"/>
                    </a:cubicBezTo>
                    <a:cubicBezTo>
                      <a:pt x="21761" y="78625"/>
                      <a:pt x="24786" y="81649"/>
                      <a:pt x="27809" y="83161"/>
                    </a:cubicBezTo>
                    <a:cubicBezTo>
                      <a:pt x="30834" y="84673"/>
                      <a:pt x="33858" y="86185"/>
                      <a:pt x="36882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9"/>
                      <a:pt x="55026" y="54433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0" name="Forma Livre: Forma 809">
                <a:extLst>
                  <a:ext uri="{FF2B5EF4-FFF2-40B4-BE49-F238E27FC236}">
                    <a16:creationId xmlns:a16="http://schemas.microsoft.com/office/drawing/2014/main" id="{0403A43C-085D-7FDB-B12A-997D663B6731}"/>
                  </a:ext>
                </a:extLst>
              </p:cNvPr>
              <p:cNvSpPr/>
              <p:nvPr/>
            </p:nvSpPr>
            <p:spPr>
              <a:xfrm>
                <a:off x="5047265" y="6834010"/>
                <a:ext cx="74088" cy="110377"/>
              </a:xfrm>
              <a:custGeom>
                <a:avLst/>
                <a:gdLst>
                  <a:gd name="connsiteX0" fmla="*/ 46873 w 74088"/>
                  <a:gd name="connsiteY0" fmla="*/ 3024 h 110377"/>
                  <a:gd name="connsiteX1" fmla="*/ 55945 w 74088"/>
                  <a:gd name="connsiteY1" fmla="*/ 12096 h 110377"/>
                  <a:gd name="connsiteX2" fmla="*/ 55945 w 74088"/>
                  <a:gd name="connsiteY2" fmla="*/ 1512 h 110377"/>
                  <a:gd name="connsiteX3" fmla="*/ 74089 w 74088"/>
                  <a:gd name="connsiteY3" fmla="*/ 1512 h 110377"/>
                  <a:gd name="connsiteX4" fmla="*/ 74089 w 74088"/>
                  <a:gd name="connsiteY4" fmla="*/ 75601 h 110377"/>
                  <a:gd name="connsiteX5" fmla="*/ 69553 w 74088"/>
                  <a:gd name="connsiteY5" fmla="*/ 93745 h 110377"/>
                  <a:gd name="connsiteX6" fmla="*/ 57457 w 74088"/>
                  <a:gd name="connsiteY6" fmla="*/ 105841 h 110377"/>
                  <a:gd name="connsiteX7" fmla="*/ 37800 w 74088"/>
                  <a:gd name="connsiteY7" fmla="*/ 110377 h 110377"/>
                  <a:gd name="connsiteX8" fmla="*/ 12096 w 74088"/>
                  <a:gd name="connsiteY8" fmla="*/ 102817 h 110377"/>
                  <a:gd name="connsiteX9" fmla="*/ 1512 w 74088"/>
                  <a:gd name="connsiteY9" fmla="*/ 83161 h 110377"/>
                  <a:gd name="connsiteX10" fmla="*/ 19656 w 74088"/>
                  <a:gd name="connsiteY10" fmla="*/ 83161 h 110377"/>
                  <a:gd name="connsiteX11" fmla="*/ 25704 w 74088"/>
                  <a:gd name="connsiteY11" fmla="*/ 90721 h 110377"/>
                  <a:gd name="connsiteX12" fmla="*/ 37800 w 74088"/>
                  <a:gd name="connsiteY12" fmla="*/ 93745 h 110377"/>
                  <a:gd name="connsiteX13" fmla="*/ 51409 w 74088"/>
                  <a:gd name="connsiteY13" fmla="*/ 89209 h 110377"/>
                  <a:gd name="connsiteX14" fmla="*/ 55945 w 74088"/>
                  <a:gd name="connsiteY14" fmla="*/ 74089 h 110377"/>
                  <a:gd name="connsiteX15" fmla="*/ 55945 w 74088"/>
                  <a:gd name="connsiteY15" fmla="*/ 63505 h 110377"/>
                  <a:gd name="connsiteX16" fmla="*/ 46873 w 74088"/>
                  <a:gd name="connsiteY16" fmla="*/ 72577 h 110377"/>
                  <a:gd name="connsiteX17" fmla="*/ 33264 w 74088"/>
                  <a:gd name="connsiteY17" fmla="*/ 75601 h 110377"/>
                  <a:gd name="connsiteX18" fmla="*/ 16632 w 74088"/>
                  <a:gd name="connsiteY18" fmla="*/ 71065 h 110377"/>
                  <a:gd name="connsiteX19" fmla="*/ 4536 w 74088"/>
                  <a:gd name="connsiteY19" fmla="*/ 57457 h 110377"/>
                  <a:gd name="connsiteX20" fmla="*/ 0 w 74088"/>
                  <a:gd name="connsiteY20" fmla="*/ 37800 h 110377"/>
                  <a:gd name="connsiteX21" fmla="*/ 4536 w 74088"/>
                  <a:gd name="connsiteY21" fmla="*/ 18144 h 110377"/>
                  <a:gd name="connsiteX22" fmla="*/ 16632 w 74088"/>
                  <a:gd name="connsiteY22" fmla="*/ 4536 h 110377"/>
                  <a:gd name="connsiteX23" fmla="*/ 33264 w 74088"/>
                  <a:gd name="connsiteY23" fmla="*/ 0 h 110377"/>
                  <a:gd name="connsiteX24" fmla="*/ 46873 w 74088"/>
                  <a:gd name="connsiteY24" fmla="*/ 3024 h 110377"/>
                  <a:gd name="connsiteX25" fmla="*/ 54433 w 74088"/>
                  <a:gd name="connsiteY25" fmla="*/ 25704 h 110377"/>
                  <a:gd name="connsiteX26" fmla="*/ 46873 w 74088"/>
                  <a:gd name="connsiteY26" fmla="*/ 18144 h 110377"/>
                  <a:gd name="connsiteX27" fmla="*/ 37800 w 74088"/>
                  <a:gd name="connsiteY27" fmla="*/ 15120 h 110377"/>
                  <a:gd name="connsiteX28" fmla="*/ 28728 w 74088"/>
                  <a:gd name="connsiteY28" fmla="*/ 18144 h 110377"/>
                  <a:gd name="connsiteX29" fmla="*/ 21168 w 74088"/>
                  <a:gd name="connsiteY29" fmla="*/ 25704 h 110377"/>
                  <a:gd name="connsiteX30" fmla="*/ 18144 w 74088"/>
                  <a:gd name="connsiteY30" fmla="*/ 37800 h 110377"/>
                  <a:gd name="connsiteX31" fmla="*/ 21168 w 74088"/>
                  <a:gd name="connsiteY31" fmla="*/ 49896 h 110377"/>
                  <a:gd name="connsiteX32" fmla="*/ 28728 w 74088"/>
                  <a:gd name="connsiteY32" fmla="*/ 57457 h 110377"/>
                  <a:gd name="connsiteX33" fmla="*/ 37800 w 74088"/>
                  <a:gd name="connsiteY33" fmla="*/ 60481 h 110377"/>
                  <a:gd name="connsiteX34" fmla="*/ 46873 w 74088"/>
                  <a:gd name="connsiteY34" fmla="*/ 57457 h 110377"/>
                  <a:gd name="connsiteX35" fmla="*/ 54433 w 74088"/>
                  <a:gd name="connsiteY35" fmla="*/ 49896 h 110377"/>
                  <a:gd name="connsiteX36" fmla="*/ 57457 w 74088"/>
                  <a:gd name="connsiteY36" fmla="*/ 37800 h 110377"/>
                  <a:gd name="connsiteX37" fmla="*/ 54433 w 74088"/>
                  <a:gd name="connsiteY37" fmla="*/ 25704 h 11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4088" h="110377">
                    <a:moveTo>
                      <a:pt x="46873" y="3024"/>
                    </a:moveTo>
                    <a:cubicBezTo>
                      <a:pt x="51409" y="4536"/>
                      <a:pt x="54433" y="7560"/>
                      <a:pt x="55945" y="12096"/>
                    </a:cubicBezTo>
                    <a:lnTo>
                      <a:pt x="55945" y="1512"/>
                    </a:lnTo>
                    <a:lnTo>
                      <a:pt x="74089" y="1512"/>
                    </a:lnTo>
                    <a:lnTo>
                      <a:pt x="74089" y="75601"/>
                    </a:lnTo>
                    <a:cubicBezTo>
                      <a:pt x="74089" y="81649"/>
                      <a:pt x="72577" y="87697"/>
                      <a:pt x="69553" y="93745"/>
                    </a:cubicBezTo>
                    <a:cubicBezTo>
                      <a:pt x="66529" y="99793"/>
                      <a:pt x="63505" y="102817"/>
                      <a:pt x="57457" y="105841"/>
                    </a:cubicBezTo>
                    <a:cubicBezTo>
                      <a:pt x="51409" y="108865"/>
                      <a:pt x="45361" y="110377"/>
                      <a:pt x="37800" y="110377"/>
                    </a:cubicBezTo>
                    <a:cubicBezTo>
                      <a:pt x="27216" y="110377"/>
                      <a:pt x="19656" y="107353"/>
                      <a:pt x="12096" y="102817"/>
                    </a:cubicBezTo>
                    <a:cubicBezTo>
                      <a:pt x="6048" y="98281"/>
                      <a:pt x="1512" y="90721"/>
                      <a:pt x="1512" y="83161"/>
                    </a:cubicBezTo>
                    <a:lnTo>
                      <a:pt x="19656" y="83161"/>
                    </a:lnTo>
                    <a:cubicBezTo>
                      <a:pt x="21168" y="86185"/>
                      <a:pt x="22680" y="89209"/>
                      <a:pt x="25704" y="90721"/>
                    </a:cubicBezTo>
                    <a:cubicBezTo>
                      <a:pt x="28728" y="92233"/>
                      <a:pt x="33264" y="93745"/>
                      <a:pt x="37800" y="93745"/>
                    </a:cubicBezTo>
                    <a:cubicBezTo>
                      <a:pt x="43848" y="93745"/>
                      <a:pt x="46873" y="92233"/>
                      <a:pt x="51409" y="89209"/>
                    </a:cubicBezTo>
                    <a:cubicBezTo>
                      <a:pt x="54433" y="86185"/>
                      <a:pt x="55945" y="81649"/>
                      <a:pt x="55945" y="74089"/>
                    </a:cubicBezTo>
                    <a:lnTo>
                      <a:pt x="55945" y="63505"/>
                    </a:lnTo>
                    <a:cubicBezTo>
                      <a:pt x="52921" y="66529"/>
                      <a:pt x="49897" y="69553"/>
                      <a:pt x="46873" y="72577"/>
                    </a:cubicBezTo>
                    <a:cubicBezTo>
                      <a:pt x="42337" y="75601"/>
                      <a:pt x="37800" y="75601"/>
                      <a:pt x="33264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7216" y="0"/>
                      <a:pt x="33264" y="0"/>
                    </a:cubicBezTo>
                    <a:cubicBezTo>
                      <a:pt x="37800" y="0"/>
                      <a:pt x="42337" y="0"/>
                      <a:pt x="46873" y="3024"/>
                    </a:cubicBezTo>
                    <a:close/>
                    <a:moveTo>
                      <a:pt x="54433" y="25704"/>
                    </a:moveTo>
                    <a:cubicBezTo>
                      <a:pt x="52921" y="22680"/>
                      <a:pt x="49897" y="19656"/>
                      <a:pt x="46873" y="18144"/>
                    </a:cubicBezTo>
                    <a:cubicBezTo>
                      <a:pt x="43848" y="16632"/>
                      <a:pt x="40824" y="15120"/>
                      <a:pt x="37800" y="15120"/>
                    </a:cubicBezTo>
                    <a:cubicBezTo>
                      <a:pt x="34776" y="15120"/>
                      <a:pt x="31752" y="16632"/>
                      <a:pt x="28728" y="18144"/>
                    </a:cubicBezTo>
                    <a:cubicBezTo>
                      <a:pt x="25704" y="19656"/>
                      <a:pt x="24192" y="22680"/>
                      <a:pt x="21168" y="25704"/>
                    </a:cubicBezTo>
                    <a:cubicBezTo>
                      <a:pt x="19656" y="28728"/>
                      <a:pt x="18144" y="33264"/>
                      <a:pt x="18144" y="37800"/>
                    </a:cubicBezTo>
                    <a:cubicBezTo>
                      <a:pt x="18144" y="42336"/>
                      <a:pt x="19656" y="45361"/>
                      <a:pt x="21168" y="49896"/>
                    </a:cubicBezTo>
                    <a:cubicBezTo>
                      <a:pt x="22680" y="52921"/>
                      <a:pt x="25704" y="55944"/>
                      <a:pt x="28728" y="57457"/>
                    </a:cubicBezTo>
                    <a:cubicBezTo>
                      <a:pt x="31752" y="58969"/>
                      <a:pt x="34776" y="60481"/>
                      <a:pt x="37800" y="60481"/>
                    </a:cubicBezTo>
                    <a:cubicBezTo>
                      <a:pt x="40824" y="60481"/>
                      <a:pt x="43848" y="58969"/>
                      <a:pt x="46873" y="57457"/>
                    </a:cubicBezTo>
                    <a:cubicBezTo>
                      <a:pt x="49897" y="55944"/>
                      <a:pt x="52921" y="52921"/>
                      <a:pt x="54433" y="49896"/>
                    </a:cubicBezTo>
                    <a:cubicBezTo>
                      <a:pt x="55945" y="46872"/>
                      <a:pt x="57457" y="42336"/>
                      <a:pt x="57457" y="37800"/>
                    </a:cubicBezTo>
                    <a:cubicBezTo>
                      <a:pt x="57457" y="33264"/>
                      <a:pt x="55945" y="28728"/>
                      <a:pt x="54433" y="2570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1" name="Forma Livre: Forma 810">
                <a:extLst>
                  <a:ext uri="{FF2B5EF4-FFF2-40B4-BE49-F238E27FC236}">
                    <a16:creationId xmlns:a16="http://schemas.microsoft.com/office/drawing/2014/main" id="{D8799D31-9EE9-B214-0827-8A27C422DC21}"/>
                  </a:ext>
                </a:extLst>
              </p:cNvPr>
              <p:cNvSpPr/>
              <p:nvPr/>
            </p:nvSpPr>
            <p:spPr>
              <a:xfrm>
                <a:off x="5134962" y="6832498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2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8 w 75600"/>
                  <a:gd name="connsiteY21" fmla="*/ 60481 h 75600"/>
                  <a:gd name="connsiteX22" fmla="*/ 46872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4192" y="74089"/>
                      <a:pt x="18144" y="71065"/>
                    </a:cubicBezTo>
                    <a:close/>
                    <a:moveTo>
                      <a:pt x="46872" y="57457"/>
                    </a:moveTo>
                    <a:cubicBezTo>
                      <a:pt x="49897" y="55944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8" y="15120"/>
                      <a:pt x="37800" y="15120"/>
                    </a:cubicBezTo>
                    <a:cubicBezTo>
                      <a:pt x="31752" y="15120"/>
                      <a:pt x="28728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4" y="57457"/>
                      <a:pt x="30240" y="60481"/>
                      <a:pt x="36288" y="60481"/>
                    </a:cubicBezTo>
                    <a:cubicBezTo>
                      <a:pt x="40824" y="60481"/>
                      <a:pt x="43848" y="58969"/>
                      <a:pt x="46872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2" name="Forma Livre: Forma 811">
                <a:extLst>
                  <a:ext uri="{FF2B5EF4-FFF2-40B4-BE49-F238E27FC236}">
                    <a16:creationId xmlns:a16="http://schemas.microsoft.com/office/drawing/2014/main" id="{041E8816-B515-7B50-1DD7-FCBA5E9AC278}"/>
                  </a:ext>
                </a:extLst>
              </p:cNvPr>
              <p:cNvSpPr/>
              <p:nvPr/>
            </p:nvSpPr>
            <p:spPr>
              <a:xfrm>
                <a:off x="5219635" y="6832498"/>
                <a:ext cx="75600" cy="75600"/>
              </a:xfrm>
              <a:custGeom>
                <a:avLst/>
                <a:gdLst>
                  <a:gd name="connsiteX0" fmla="*/ 18144 w 75600"/>
                  <a:gd name="connsiteY0" fmla="*/ 71065 h 75600"/>
                  <a:gd name="connsiteX1" fmla="*/ 4536 w 75600"/>
                  <a:gd name="connsiteY1" fmla="*/ 57457 h 75600"/>
                  <a:gd name="connsiteX2" fmla="*/ 0 w 75600"/>
                  <a:gd name="connsiteY2" fmla="*/ 37800 h 75600"/>
                  <a:gd name="connsiteX3" fmla="*/ 4536 w 75600"/>
                  <a:gd name="connsiteY3" fmla="*/ 18144 h 75600"/>
                  <a:gd name="connsiteX4" fmla="*/ 18144 w 75600"/>
                  <a:gd name="connsiteY4" fmla="*/ 4536 h 75600"/>
                  <a:gd name="connsiteX5" fmla="*/ 37800 w 75600"/>
                  <a:gd name="connsiteY5" fmla="*/ 0 h 75600"/>
                  <a:gd name="connsiteX6" fmla="*/ 57457 w 75600"/>
                  <a:gd name="connsiteY6" fmla="*/ 4536 h 75600"/>
                  <a:gd name="connsiteX7" fmla="*/ 71065 w 75600"/>
                  <a:gd name="connsiteY7" fmla="*/ 18144 h 75600"/>
                  <a:gd name="connsiteX8" fmla="*/ 75601 w 75600"/>
                  <a:gd name="connsiteY8" fmla="*/ 37800 h 75600"/>
                  <a:gd name="connsiteX9" fmla="*/ 71065 w 75600"/>
                  <a:gd name="connsiteY9" fmla="*/ 57457 h 75600"/>
                  <a:gd name="connsiteX10" fmla="*/ 57457 w 75600"/>
                  <a:gd name="connsiteY10" fmla="*/ 71065 h 75600"/>
                  <a:gd name="connsiteX11" fmla="*/ 37800 w 75600"/>
                  <a:gd name="connsiteY11" fmla="*/ 75601 h 75600"/>
                  <a:gd name="connsiteX12" fmla="*/ 18144 w 75600"/>
                  <a:gd name="connsiteY12" fmla="*/ 71065 h 75600"/>
                  <a:gd name="connsiteX13" fmla="*/ 46873 w 75600"/>
                  <a:gd name="connsiteY13" fmla="*/ 57457 h 75600"/>
                  <a:gd name="connsiteX14" fmla="*/ 54433 w 75600"/>
                  <a:gd name="connsiteY14" fmla="*/ 49896 h 75600"/>
                  <a:gd name="connsiteX15" fmla="*/ 57457 w 75600"/>
                  <a:gd name="connsiteY15" fmla="*/ 37800 h 75600"/>
                  <a:gd name="connsiteX16" fmla="*/ 51409 w 75600"/>
                  <a:gd name="connsiteY16" fmla="*/ 21168 h 75600"/>
                  <a:gd name="connsiteX17" fmla="*/ 37800 w 75600"/>
                  <a:gd name="connsiteY17" fmla="*/ 15120 h 75600"/>
                  <a:gd name="connsiteX18" fmla="*/ 24192 w 75600"/>
                  <a:gd name="connsiteY18" fmla="*/ 21168 h 75600"/>
                  <a:gd name="connsiteX19" fmla="*/ 18144 w 75600"/>
                  <a:gd name="connsiteY19" fmla="*/ 37800 h 75600"/>
                  <a:gd name="connsiteX20" fmla="*/ 22680 w 75600"/>
                  <a:gd name="connsiteY20" fmla="*/ 54433 h 75600"/>
                  <a:gd name="connsiteX21" fmla="*/ 36289 w 75600"/>
                  <a:gd name="connsiteY21" fmla="*/ 60481 h 75600"/>
                  <a:gd name="connsiteX22" fmla="*/ 46873 w 75600"/>
                  <a:gd name="connsiteY22" fmla="*/ 57457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5600" h="75600">
                    <a:moveTo>
                      <a:pt x="18144" y="71065"/>
                    </a:move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7457" y="4536"/>
                    </a:cubicBezTo>
                    <a:cubicBezTo>
                      <a:pt x="63505" y="7560"/>
                      <a:pt x="68041" y="12096"/>
                      <a:pt x="71065" y="18144"/>
                    </a:cubicBezTo>
                    <a:cubicBezTo>
                      <a:pt x="74089" y="24192"/>
                      <a:pt x="75601" y="30240"/>
                      <a:pt x="75601" y="37800"/>
                    </a:cubicBezTo>
                    <a:cubicBezTo>
                      <a:pt x="75601" y="45361"/>
                      <a:pt x="74089" y="51409"/>
                      <a:pt x="71065" y="57457"/>
                    </a:cubicBezTo>
                    <a:cubicBezTo>
                      <a:pt x="68041" y="63505"/>
                      <a:pt x="63505" y="68041"/>
                      <a:pt x="57457" y="71065"/>
                    </a:cubicBezTo>
                    <a:cubicBezTo>
                      <a:pt x="51409" y="74089"/>
                      <a:pt x="45361" y="75601"/>
                      <a:pt x="37800" y="75601"/>
                    </a:cubicBezTo>
                    <a:cubicBezTo>
                      <a:pt x="30240" y="75601"/>
                      <a:pt x="22680" y="74089"/>
                      <a:pt x="18144" y="71065"/>
                    </a:cubicBezTo>
                    <a:close/>
                    <a:moveTo>
                      <a:pt x="46873" y="57457"/>
                    </a:moveTo>
                    <a:cubicBezTo>
                      <a:pt x="49897" y="55944"/>
                      <a:pt x="51409" y="52921"/>
                      <a:pt x="54433" y="49896"/>
                    </a:cubicBezTo>
                    <a:cubicBezTo>
                      <a:pt x="55945" y="46873"/>
                      <a:pt x="57457" y="42336"/>
                      <a:pt x="57457" y="37800"/>
                    </a:cubicBezTo>
                    <a:cubicBezTo>
                      <a:pt x="57457" y="30240"/>
                      <a:pt x="55945" y="25704"/>
                      <a:pt x="51409" y="21168"/>
                    </a:cubicBezTo>
                    <a:cubicBezTo>
                      <a:pt x="48385" y="18144"/>
                      <a:pt x="43849" y="15120"/>
                      <a:pt x="37800" y="15120"/>
                    </a:cubicBezTo>
                    <a:cubicBezTo>
                      <a:pt x="31752" y="15120"/>
                      <a:pt x="28729" y="16632"/>
                      <a:pt x="24192" y="21168"/>
                    </a:cubicBezTo>
                    <a:cubicBezTo>
                      <a:pt x="21168" y="24192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7457"/>
                      <a:pt x="30240" y="60481"/>
                      <a:pt x="36289" y="60481"/>
                    </a:cubicBezTo>
                    <a:cubicBezTo>
                      <a:pt x="39313" y="60481"/>
                      <a:pt x="43849" y="58969"/>
                      <a:pt x="46873" y="5745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3" name="Forma Livre: Forma 812">
                <a:extLst>
                  <a:ext uri="{FF2B5EF4-FFF2-40B4-BE49-F238E27FC236}">
                    <a16:creationId xmlns:a16="http://schemas.microsoft.com/office/drawing/2014/main" id="{B1D8B160-A438-A2DA-C16D-6C5F71F0BAD2}"/>
                  </a:ext>
                </a:extLst>
              </p:cNvPr>
              <p:cNvSpPr/>
              <p:nvPr/>
            </p:nvSpPr>
            <p:spPr>
              <a:xfrm>
                <a:off x="5303715" y="6808306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29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9 h 98281"/>
                  <a:gd name="connsiteX17" fmla="*/ 45954 w 74682"/>
                  <a:gd name="connsiteY17" fmla="*/ 43848 h 98281"/>
                  <a:gd name="connsiteX18" fmla="*/ 36882 w 74682"/>
                  <a:gd name="connsiteY18" fmla="*/ 40825 h 98281"/>
                  <a:gd name="connsiteX19" fmla="*/ 27810 w 74682"/>
                  <a:gd name="connsiteY19" fmla="*/ 43848 h 98281"/>
                  <a:gd name="connsiteX20" fmla="*/ 20250 w 74682"/>
                  <a:gd name="connsiteY20" fmla="*/ 51409 h 98281"/>
                  <a:gd name="connsiteX21" fmla="*/ 17226 w 74682"/>
                  <a:gd name="connsiteY21" fmla="*/ 63505 h 98281"/>
                  <a:gd name="connsiteX22" fmla="*/ 20250 w 74682"/>
                  <a:gd name="connsiteY22" fmla="*/ 75601 h 98281"/>
                  <a:gd name="connsiteX23" fmla="*/ 27810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7" y="31752"/>
                      <a:pt x="15713" y="28728"/>
                    </a:cubicBezTo>
                    <a:cubicBezTo>
                      <a:pt x="20250" y="25705"/>
                      <a:pt x="26297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10" y="98281"/>
                      <a:pt x="21761" y="96769"/>
                      <a:pt x="17226" y="93745"/>
                    </a:cubicBezTo>
                    <a:cubicBezTo>
                      <a:pt x="12689" y="90721"/>
                      <a:pt x="8153" y="86185"/>
                      <a:pt x="5129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5"/>
                      <a:pt x="48978" y="45361"/>
                      <a:pt x="45954" y="43848"/>
                    </a:cubicBezTo>
                    <a:cubicBezTo>
                      <a:pt x="42930" y="42336"/>
                      <a:pt x="39906" y="40825"/>
                      <a:pt x="36882" y="40825"/>
                    </a:cubicBezTo>
                    <a:cubicBezTo>
                      <a:pt x="33858" y="40825"/>
                      <a:pt x="30834" y="42336"/>
                      <a:pt x="27810" y="43848"/>
                    </a:cubicBezTo>
                    <a:cubicBezTo>
                      <a:pt x="24786" y="45361"/>
                      <a:pt x="23274" y="48385"/>
                      <a:pt x="20250" y="51409"/>
                    </a:cubicBezTo>
                    <a:cubicBezTo>
                      <a:pt x="18737" y="54433"/>
                      <a:pt x="17226" y="58969"/>
                      <a:pt x="17226" y="63505"/>
                    </a:cubicBezTo>
                    <a:cubicBezTo>
                      <a:pt x="17226" y="68041"/>
                      <a:pt x="18737" y="71065"/>
                      <a:pt x="20250" y="75601"/>
                    </a:cubicBezTo>
                    <a:cubicBezTo>
                      <a:pt x="21761" y="78625"/>
                      <a:pt x="24786" y="81649"/>
                      <a:pt x="27810" y="83161"/>
                    </a:cubicBezTo>
                    <a:cubicBezTo>
                      <a:pt x="30834" y="84673"/>
                      <a:pt x="33858" y="86185"/>
                      <a:pt x="36882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9"/>
                      <a:pt x="56538" y="54433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4" name="Forma Livre: Forma 813">
                <a:extLst>
                  <a:ext uri="{FF2B5EF4-FFF2-40B4-BE49-F238E27FC236}">
                    <a16:creationId xmlns:a16="http://schemas.microsoft.com/office/drawing/2014/main" id="{368B5DFA-ACA5-8223-923A-37D81B6AD4EF}"/>
                  </a:ext>
                </a:extLst>
              </p:cNvPr>
              <p:cNvSpPr/>
              <p:nvPr/>
            </p:nvSpPr>
            <p:spPr>
              <a:xfrm>
                <a:off x="5393517" y="6832498"/>
                <a:ext cx="61992" cy="75082"/>
              </a:xfrm>
              <a:custGeom>
                <a:avLst/>
                <a:gdLst>
                  <a:gd name="connsiteX0" fmla="*/ 15120 w 61992"/>
                  <a:gd name="connsiteY0" fmla="*/ 72577 h 75082"/>
                  <a:gd name="connsiteX1" fmla="*/ 4536 w 61992"/>
                  <a:gd name="connsiteY1" fmla="*/ 63505 h 75082"/>
                  <a:gd name="connsiteX2" fmla="*/ 0 w 61992"/>
                  <a:gd name="connsiteY2" fmla="*/ 51409 h 75082"/>
                  <a:gd name="connsiteX3" fmla="*/ 18144 w 61992"/>
                  <a:gd name="connsiteY3" fmla="*/ 51409 h 75082"/>
                  <a:gd name="connsiteX4" fmla="*/ 22680 w 61992"/>
                  <a:gd name="connsiteY4" fmla="*/ 58969 h 75082"/>
                  <a:gd name="connsiteX5" fmla="*/ 31752 w 61992"/>
                  <a:gd name="connsiteY5" fmla="*/ 61993 h 75082"/>
                  <a:gd name="connsiteX6" fmla="*/ 39313 w 61992"/>
                  <a:gd name="connsiteY6" fmla="*/ 60481 h 75082"/>
                  <a:gd name="connsiteX7" fmla="*/ 42337 w 61992"/>
                  <a:gd name="connsiteY7" fmla="*/ 54433 h 75082"/>
                  <a:gd name="connsiteX8" fmla="*/ 39313 w 61992"/>
                  <a:gd name="connsiteY8" fmla="*/ 48384 h 75082"/>
                  <a:gd name="connsiteX9" fmla="*/ 27216 w 61992"/>
                  <a:gd name="connsiteY9" fmla="*/ 43848 h 75082"/>
                  <a:gd name="connsiteX10" fmla="*/ 13608 w 61992"/>
                  <a:gd name="connsiteY10" fmla="*/ 39313 h 75082"/>
                  <a:gd name="connsiteX11" fmla="*/ 4536 w 61992"/>
                  <a:gd name="connsiteY11" fmla="*/ 33264 h 75082"/>
                  <a:gd name="connsiteX12" fmla="*/ 1512 w 61992"/>
                  <a:gd name="connsiteY12" fmla="*/ 21168 h 75082"/>
                  <a:gd name="connsiteX13" fmla="*/ 4536 w 61992"/>
                  <a:gd name="connsiteY13" fmla="*/ 10584 h 75082"/>
                  <a:gd name="connsiteX14" fmla="*/ 15120 w 61992"/>
                  <a:gd name="connsiteY14" fmla="*/ 3024 h 75082"/>
                  <a:gd name="connsiteX15" fmla="*/ 30240 w 61992"/>
                  <a:gd name="connsiteY15" fmla="*/ 0 h 75082"/>
                  <a:gd name="connsiteX16" fmla="*/ 51409 w 61992"/>
                  <a:gd name="connsiteY16" fmla="*/ 6048 h 75082"/>
                  <a:gd name="connsiteX17" fmla="*/ 60481 w 61992"/>
                  <a:gd name="connsiteY17" fmla="*/ 24192 h 75082"/>
                  <a:gd name="connsiteX18" fmla="*/ 42337 w 61992"/>
                  <a:gd name="connsiteY18" fmla="*/ 24192 h 75082"/>
                  <a:gd name="connsiteX19" fmla="*/ 39313 w 61992"/>
                  <a:gd name="connsiteY19" fmla="*/ 16632 h 75082"/>
                  <a:gd name="connsiteX20" fmla="*/ 30240 w 61992"/>
                  <a:gd name="connsiteY20" fmla="*/ 13608 h 75082"/>
                  <a:gd name="connsiteX21" fmla="*/ 22680 w 61992"/>
                  <a:gd name="connsiteY21" fmla="*/ 15120 h 75082"/>
                  <a:gd name="connsiteX22" fmla="*/ 19656 w 61992"/>
                  <a:gd name="connsiteY22" fmla="*/ 19656 h 75082"/>
                  <a:gd name="connsiteX23" fmla="*/ 22680 w 61992"/>
                  <a:gd name="connsiteY23" fmla="*/ 25704 h 75082"/>
                  <a:gd name="connsiteX24" fmla="*/ 34776 w 61992"/>
                  <a:gd name="connsiteY24" fmla="*/ 30240 h 75082"/>
                  <a:gd name="connsiteX25" fmla="*/ 48385 w 61992"/>
                  <a:gd name="connsiteY25" fmla="*/ 34776 h 75082"/>
                  <a:gd name="connsiteX26" fmla="*/ 57457 w 61992"/>
                  <a:gd name="connsiteY26" fmla="*/ 40824 h 75082"/>
                  <a:gd name="connsiteX27" fmla="*/ 61993 w 61992"/>
                  <a:gd name="connsiteY27" fmla="*/ 52921 h 75082"/>
                  <a:gd name="connsiteX28" fmla="*/ 58969 w 61992"/>
                  <a:gd name="connsiteY28" fmla="*/ 63505 h 75082"/>
                  <a:gd name="connsiteX29" fmla="*/ 48385 w 61992"/>
                  <a:gd name="connsiteY29" fmla="*/ 71065 h 75082"/>
                  <a:gd name="connsiteX30" fmla="*/ 33265 w 61992"/>
                  <a:gd name="connsiteY30" fmla="*/ 74089 h 75082"/>
                  <a:gd name="connsiteX31" fmla="*/ 15120 w 61992"/>
                  <a:gd name="connsiteY31" fmla="*/ 72577 h 7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5082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0481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6289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5" y="27216"/>
                      <a:pt x="28729" y="28728"/>
                      <a:pt x="34776" y="30240"/>
                    </a:cubicBezTo>
                    <a:cubicBezTo>
                      <a:pt x="39313" y="31752"/>
                      <a:pt x="43848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8" y="72577"/>
                      <a:pt x="39313" y="74089"/>
                      <a:pt x="33265" y="74089"/>
                    </a:cubicBezTo>
                    <a:cubicBezTo>
                      <a:pt x="25705" y="75601"/>
                      <a:pt x="19656" y="75601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5" name="Forma Livre: Forma 814">
                <a:extLst>
                  <a:ext uri="{FF2B5EF4-FFF2-40B4-BE49-F238E27FC236}">
                    <a16:creationId xmlns:a16="http://schemas.microsoft.com/office/drawing/2014/main" id="{126DD3D3-5D78-25C3-F503-2AFC824716AC}"/>
                  </a:ext>
                </a:extLst>
              </p:cNvPr>
              <p:cNvSpPr/>
              <p:nvPr/>
            </p:nvSpPr>
            <p:spPr>
              <a:xfrm>
                <a:off x="5493311" y="6832498"/>
                <a:ext cx="75600" cy="74088"/>
              </a:xfrm>
              <a:custGeom>
                <a:avLst/>
                <a:gdLst>
                  <a:gd name="connsiteX0" fmla="*/ 6048 w 75600"/>
                  <a:gd name="connsiteY0" fmla="*/ 18144 h 74088"/>
                  <a:gd name="connsiteX1" fmla="*/ 18144 w 75600"/>
                  <a:gd name="connsiteY1" fmla="*/ 4536 h 74088"/>
                  <a:gd name="connsiteX2" fmla="*/ 34776 w 75600"/>
                  <a:gd name="connsiteY2" fmla="*/ 0 h 74088"/>
                  <a:gd name="connsiteX3" fmla="*/ 48385 w 75600"/>
                  <a:gd name="connsiteY3" fmla="*/ 3024 h 74088"/>
                  <a:gd name="connsiteX4" fmla="*/ 57457 w 75600"/>
                  <a:gd name="connsiteY4" fmla="*/ 10584 h 74088"/>
                  <a:gd name="connsiteX5" fmla="*/ 57457 w 75600"/>
                  <a:gd name="connsiteY5" fmla="*/ 0 h 74088"/>
                  <a:gd name="connsiteX6" fmla="*/ 75601 w 75600"/>
                  <a:gd name="connsiteY6" fmla="*/ 0 h 74088"/>
                  <a:gd name="connsiteX7" fmla="*/ 75601 w 75600"/>
                  <a:gd name="connsiteY7" fmla="*/ 72577 h 74088"/>
                  <a:gd name="connsiteX8" fmla="*/ 57457 w 75600"/>
                  <a:gd name="connsiteY8" fmla="*/ 72577 h 74088"/>
                  <a:gd name="connsiteX9" fmla="*/ 57457 w 75600"/>
                  <a:gd name="connsiteY9" fmla="*/ 61993 h 74088"/>
                  <a:gd name="connsiteX10" fmla="*/ 48385 w 75600"/>
                  <a:gd name="connsiteY10" fmla="*/ 71065 h 74088"/>
                  <a:gd name="connsiteX11" fmla="*/ 33265 w 75600"/>
                  <a:gd name="connsiteY11" fmla="*/ 74089 h 74088"/>
                  <a:gd name="connsiteX12" fmla="*/ 16632 w 75600"/>
                  <a:gd name="connsiteY12" fmla="*/ 69553 h 74088"/>
                  <a:gd name="connsiteX13" fmla="*/ 4536 w 75600"/>
                  <a:gd name="connsiteY13" fmla="*/ 55944 h 74088"/>
                  <a:gd name="connsiteX14" fmla="*/ 0 w 75600"/>
                  <a:gd name="connsiteY14" fmla="*/ 36288 h 74088"/>
                  <a:gd name="connsiteX15" fmla="*/ 6048 w 75600"/>
                  <a:gd name="connsiteY15" fmla="*/ 18144 h 74088"/>
                  <a:gd name="connsiteX16" fmla="*/ 55945 w 75600"/>
                  <a:gd name="connsiteY16" fmla="*/ 27216 h 74088"/>
                  <a:gd name="connsiteX17" fmla="*/ 48385 w 75600"/>
                  <a:gd name="connsiteY17" fmla="*/ 19656 h 74088"/>
                  <a:gd name="connsiteX18" fmla="*/ 39313 w 75600"/>
                  <a:gd name="connsiteY18" fmla="*/ 16632 h 74088"/>
                  <a:gd name="connsiteX19" fmla="*/ 30240 w 75600"/>
                  <a:gd name="connsiteY19" fmla="*/ 19656 h 74088"/>
                  <a:gd name="connsiteX20" fmla="*/ 22680 w 75600"/>
                  <a:gd name="connsiteY20" fmla="*/ 27216 h 74088"/>
                  <a:gd name="connsiteX21" fmla="*/ 19656 w 75600"/>
                  <a:gd name="connsiteY21" fmla="*/ 39313 h 74088"/>
                  <a:gd name="connsiteX22" fmla="*/ 22680 w 75600"/>
                  <a:gd name="connsiteY22" fmla="*/ 51409 h 74088"/>
                  <a:gd name="connsiteX23" fmla="*/ 30240 w 75600"/>
                  <a:gd name="connsiteY23" fmla="*/ 58969 h 74088"/>
                  <a:gd name="connsiteX24" fmla="*/ 39313 w 75600"/>
                  <a:gd name="connsiteY24" fmla="*/ 61993 h 74088"/>
                  <a:gd name="connsiteX25" fmla="*/ 48385 w 75600"/>
                  <a:gd name="connsiteY25" fmla="*/ 58969 h 74088"/>
                  <a:gd name="connsiteX26" fmla="*/ 55945 w 75600"/>
                  <a:gd name="connsiteY26" fmla="*/ 51409 h 74088"/>
                  <a:gd name="connsiteX27" fmla="*/ 58969 w 75600"/>
                  <a:gd name="connsiteY27" fmla="*/ 39313 h 74088"/>
                  <a:gd name="connsiteX28" fmla="*/ 55945 w 75600"/>
                  <a:gd name="connsiteY28" fmla="*/ 27216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600" h="74088">
                    <a:moveTo>
                      <a:pt x="6048" y="18144"/>
                    </a:moveTo>
                    <a:cubicBezTo>
                      <a:pt x="9072" y="12096"/>
                      <a:pt x="13608" y="7560"/>
                      <a:pt x="18144" y="4536"/>
                    </a:cubicBezTo>
                    <a:cubicBezTo>
                      <a:pt x="22680" y="1512"/>
                      <a:pt x="28728" y="0"/>
                      <a:pt x="34776" y="0"/>
                    </a:cubicBezTo>
                    <a:cubicBezTo>
                      <a:pt x="40825" y="0"/>
                      <a:pt x="45361" y="1512"/>
                      <a:pt x="48385" y="3024"/>
                    </a:cubicBezTo>
                    <a:cubicBezTo>
                      <a:pt x="52921" y="4536"/>
                      <a:pt x="55945" y="7560"/>
                      <a:pt x="57457" y="10584"/>
                    </a:cubicBezTo>
                    <a:lnTo>
                      <a:pt x="57457" y="0"/>
                    </a:lnTo>
                    <a:lnTo>
                      <a:pt x="75601" y="0"/>
                    </a:lnTo>
                    <a:lnTo>
                      <a:pt x="75601" y="72577"/>
                    </a:lnTo>
                    <a:lnTo>
                      <a:pt x="57457" y="72577"/>
                    </a:lnTo>
                    <a:lnTo>
                      <a:pt x="57457" y="61993"/>
                    </a:lnTo>
                    <a:cubicBezTo>
                      <a:pt x="54433" y="65017"/>
                      <a:pt x="51409" y="68041"/>
                      <a:pt x="48385" y="71065"/>
                    </a:cubicBezTo>
                    <a:cubicBezTo>
                      <a:pt x="45361" y="74089"/>
                      <a:pt x="39313" y="74089"/>
                      <a:pt x="33265" y="74089"/>
                    </a:cubicBezTo>
                    <a:cubicBezTo>
                      <a:pt x="27216" y="74089"/>
                      <a:pt x="21168" y="72577"/>
                      <a:pt x="16632" y="69553"/>
                    </a:cubicBezTo>
                    <a:cubicBezTo>
                      <a:pt x="12096" y="66529"/>
                      <a:pt x="7560" y="61993"/>
                      <a:pt x="4536" y="55944"/>
                    </a:cubicBezTo>
                    <a:cubicBezTo>
                      <a:pt x="1512" y="49896"/>
                      <a:pt x="0" y="43848"/>
                      <a:pt x="0" y="36288"/>
                    </a:cubicBezTo>
                    <a:cubicBezTo>
                      <a:pt x="1512" y="30240"/>
                      <a:pt x="3024" y="24192"/>
                      <a:pt x="6048" y="18144"/>
                    </a:cubicBezTo>
                    <a:close/>
                    <a:moveTo>
                      <a:pt x="55945" y="27216"/>
                    </a:moveTo>
                    <a:cubicBezTo>
                      <a:pt x="54433" y="24192"/>
                      <a:pt x="51409" y="21168"/>
                      <a:pt x="48385" y="19656"/>
                    </a:cubicBezTo>
                    <a:cubicBezTo>
                      <a:pt x="45361" y="18144"/>
                      <a:pt x="42336" y="16632"/>
                      <a:pt x="39313" y="16632"/>
                    </a:cubicBezTo>
                    <a:cubicBezTo>
                      <a:pt x="36288" y="16632"/>
                      <a:pt x="33265" y="18144"/>
                      <a:pt x="30240" y="19656"/>
                    </a:cubicBezTo>
                    <a:cubicBezTo>
                      <a:pt x="27216" y="21168"/>
                      <a:pt x="25705" y="24192"/>
                      <a:pt x="22680" y="27216"/>
                    </a:cubicBezTo>
                    <a:cubicBezTo>
                      <a:pt x="21168" y="30240"/>
                      <a:pt x="19656" y="34776"/>
                      <a:pt x="19656" y="39313"/>
                    </a:cubicBezTo>
                    <a:cubicBezTo>
                      <a:pt x="19656" y="43848"/>
                      <a:pt x="21168" y="46873"/>
                      <a:pt x="22680" y="51409"/>
                    </a:cubicBezTo>
                    <a:cubicBezTo>
                      <a:pt x="24192" y="54433"/>
                      <a:pt x="27216" y="57457"/>
                      <a:pt x="30240" y="58969"/>
                    </a:cubicBezTo>
                    <a:cubicBezTo>
                      <a:pt x="33265" y="60481"/>
                      <a:pt x="36288" y="61993"/>
                      <a:pt x="39313" y="61993"/>
                    </a:cubicBezTo>
                    <a:cubicBezTo>
                      <a:pt x="42336" y="61993"/>
                      <a:pt x="45361" y="60481"/>
                      <a:pt x="48385" y="58969"/>
                    </a:cubicBezTo>
                    <a:cubicBezTo>
                      <a:pt x="51409" y="57457"/>
                      <a:pt x="54433" y="54433"/>
                      <a:pt x="55945" y="51409"/>
                    </a:cubicBezTo>
                    <a:cubicBezTo>
                      <a:pt x="57457" y="48384"/>
                      <a:pt x="58969" y="43848"/>
                      <a:pt x="58969" y="39313"/>
                    </a:cubicBezTo>
                    <a:cubicBezTo>
                      <a:pt x="58969" y="34776"/>
                      <a:pt x="58969" y="30240"/>
                      <a:pt x="55945" y="2721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6" name="Forma Livre: Forma 815">
                <a:extLst>
                  <a:ext uri="{FF2B5EF4-FFF2-40B4-BE49-F238E27FC236}">
                    <a16:creationId xmlns:a16="http://schemas.microsoft.com/office/drawing/2014/main" id="{4A3E407E-99A2-7810-CD97-59B15293FA34}"/>
                  </a:ext>
                </a:extLst>
              </p:cNvPr>
              <p:cNvSpPr/>
              <p:nvPr/>
            </p:nvSpPr>
            <p:spPr>
              <a:xfrm>
                <a:off x="5588568" y="6832498"/>
                <a:ext cx="69552" cy="74088"/>
              </a:xfrm>
              <a:custGeom>
                <a:avLst/>
                <a:gdLst>
                  <a:gd name="connsiteX0" fmla="*/ 61993 w 69552"/>
                  <a:gd name="connsiteY0" fmla="*/ 9072 h 74088"/>
                  <a:gd name="connsiteX1" fmla="*/ 69553 w 69552"/>
                  <a:gd name="connsiteY1" fmla="*/ 31752 h 74088"/>
                  <a:gd name="connsiteX2" fmla="*/ 69553 w 69552"/>
                  <a:gd name="connsiteY2" fmla="*/ 74089 h 74088"/>
                  <a:gd name="connsiteX3" fmla="*/ 51409 w 69552"/>
                  <a:gd name="connsiteY3" fmla="*/ 74089 h 74088"/>
                  <a:gd name="connsiteX4" fmla="*/ 51409 w 69552"/>
                  <a:gd name="connsiteY4" fmla="*/ 33264 h 74088"/>
                  <a:gd name="connsiteX5" fmla="*/ 46873 w 69552"/>
                  <a:gd name="connsiteY5" fmla="*/ 19656 h 74088"/>
                  <a:gd name="connsiteX6" fmla="*/ 34777 w 69552"/>
                  <a:gd name="connsiteY6" fmla="*/ 15120 h 74088"/>
                  <a:gd name="connsiteX7" fmla="*/ 22680 w 69552"/>
                  <a:gd name="connsiteY7" fmla="*/ 19656 h 74088"/>
                  <a:gd name="connsiteX8" fmla="*/ 18144 w 69552"/>
                  <a:gd name="connsiteY8" fmla="*/ 33264 h 74088"/>
                  <a:gd name="connsiteX9" fmla="*/ 18144 w 69552"/>
                  <a:gd name="connsiteY9" fmla="*/ 74089 h 74088"/>
                  <a:gd name="connsiteX10" fmla="*/ 0 w 69552"/>
                  <a:gd name="connsiteY10" fmla="*/ 74089 h 74088"/>
                  <a:gd name="connsiteX11" fmla="*/ 0 w 69552"/>
                  <a:gd name="connsiteY11" fmla="*/ 1512 h 74088"/>
                  <a:gd name="connsiteX12" fmla="*/ 18144 w 69552"/>
                  <a:gd name="connsiteY12" fmla="*/ 1512 h 74088"/>
                  <a:gd name="connsiteX13" fmla="*/ 18144 w 69552"/>
                  <a:gd name="connsiteY13" fmla="*/ 10584 h 74088"/>
                  <a:gd name="connsiteX14" fmla="*/ 27217 w 69552"/>
                  <a:gd name="connsiteY14" fmla="*/ 3024 h 74088"/>
                  <a:gd name="connsiteX15" fmla="*/ 39313 w 69552"/>
                  <a:gd name="connsiteY15" fmla="*/ 0 h 74088"/>
                  <a:gd name="connsiteX16" fmla="*/ 61993 w 69552"/>
                  <a:gd name="connsiteY16" fmla="*/ 9072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552" h="74088">
                    <a:moveTo>
                      <a:pt x="61993" y="9072"/>
                    </a:moveTo>
                    <a:cubicBezTo>
                      <a:pt x="68041" y="15120"/>
                      <a:pt x="69553" y="22680"/>
                      <a:pt x="69553" y="31752"/>
                    </a:cubicBezTo>
                    <a:lnTo>
                      <a:pt x="69553" y="74089"/>
                    </a:lnTo>
                    <a:lnTo>
                      <a:pt x="51409" y="74089"/>
                    </a:lnTo>
                    <a:lnTo>
                      <a:pt x="51409" y="33264"/>
                    </a:lnTo>
                    <a:cubicBezTo>
                      <a:pt x="51409" y="27216"/>
                      <a:pt x="49897" y="22680"/>
                      <a:pt x="46873" y="19656"/>
                    </a:cubicBezTo>
                    <a:cubicBezTo>
                      <a:pt x="43849" y="16632"/>
                      <a:pt x="39313" y="15120"/>
                      <a:pt x="34777" y="15120"/>
                    </a:cubicBezTo>
                    <a:cubicBezTo>
                      <a:pt x="30240" y="15120"/>
                      <a:pt x="25705" y="16632"/>
                      <a:pt x="22680" y="19656"/>
                    </a:cubicBezTo>
                    <a:cubicBezTo>
                      <a:pt x="19657" y="22680"/>
                      <a:pt x="18144" y="27216"/>
                      <a:pt x="18144" y="33264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0584"/>
                    </a:lnTo>
                    <a:cubicBezTo>
                      <a:pt x="21169" y="7560"/>
                      <a:pt x="24192" y="4536"/>
                      <a:pt x="27217" y="3024"/>
                    </a:cubicBezTo>
                    <a:cubicBezTo>
                      <a:pt x="31752" y="1512"/>
                      <a:pt x="34777" y="0"/>
                      <a:pt x="39313" y="0"/>
                    </a:cubicBezTo>
                    <a:cubicBezTo>
                      <a:pt x="49897" y="1512"/>
                      <a:pt x="55945" y="4536"/>
                      <a:pt x="61993" y="907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7" name="Forma Livre: Forma 816">
                <a:extLst>
                  <a:ext uri="{FF2B5EF4-FFF2-40B4-BE49-F238E27FC236}">
                    <a16:creationId xmlns:a16="http://schemas.microsoft.com/office/drawing/2014/main" id="{80241F5E-742F-1623-8FBA-73BFB306B4B8}"/>
                  </a:ext>
                </a:extLst>
              </p:cNvPr>
              <p:cNvSpPr/>
              <p:nvPr/>
            </p:nvSpPr>
            <p:spPr>
              <a:xfrm>
                <a:off x="5672648" y="6808306"/>
                <a:ext cx="74682" cy="98281"/>
              </a:xfrm>
              <a:custGeom>
                <a:avLst/>
                <a:gdLst>
                  <a:gd name="connsiteX0" fmla="*/ 3617 w 74682"/>
                  <a:gd name="connsiteY0" fmla="*/ 42336 h 98281"/>
                  <a:gd name="connsiteX1" fmla="*/ 15713 w 74682"/>
                  <a:gd name="connsiteY1" fmla="*/ 28728 h 98281"/>
                  <a:gd name="connsiteX2" fmla="*/ 32346 w 74682"/>
                  <a:gd name="connsiteY2" fmla="*/ 24192 h 98281"/>
                  <a:gd name="connsiteX3" fmla="*/ 45954 w 74682"/>
                  <a:gd name="connsiteY3" fmla="*/ 27216 h 98281"/>
                  <a:gd name="connsiteX4" fmla="*/ 56538 w 74682"/>
                  <a:gd name="connsiteY4" fmla="*/ 34776 h 98281"/>
                  <a:gd name="connsiteX5" fmla="*/ 56538 w 74682"/>
                  <a:gd name="connsiteY5" fmla="*/ 0 h 98281"/>
                  <a:gd name="connsiteX6" fmla="*/ 74682 w 74682"/>
                  <a:gd name="connsiteY6" fmla="*/ 0 h 98281"/>
                  <a:gd name="connsiteX7" fmla="*/ 74682 w 74682"/>
                  <a:gd name="connsiteY7" fmla="*/ 96769 h 98281"/>
                  <a:gd name="connsiteX8" fmla="*/ 56538 w 74682"/>
                  <a:gd name="connsiteY8" fmla="*/ 96769 h 98281"/>
                  <a:gd name="connsiteX9" fmla="*/ 56538 w 74682"/>
                  <a:gd name="connsiteY9" fmla="*/ 86185 h 98281"/>
                  <a:gd name="connsiteX10" fmla="*/ 47466 w 74682"/>
                  <a:gd name="connsiteY10" fmla="*/ 95257 h 98281"/>
                  <a:gd name="connsiteX11" fmla="*/ 33858 w 74682"/>
                  <a:gd name="connsiteY11" fmla="*/ 98281 h 98281"/>
                  <a:gd name="connsiteX12" fmla="*/ 17226 w 74682"/>
                  <a:gd name="connsiteY12" fmla="*/ 93745 h 98281"/>
                  <a:gd name="connsiteX13" fmla="*/ 5130 w 74682"/>
                  <a:gd name="connsiteY13" fmla="*/ 80137 h 98281"/>
                  <a:gd name="connsiteX14" fmla="*/ 593 w 74682"/>
                  <a:gd name="connsiteY14" fmla="*/ 60481 h 98281"/>
                  <a:gd name="connsiteX15" fmla="*/ 3617 w 74682"/>
                  <a:gd name="connsiteY15" fmla="*/ 42336 h 98281"/>
                  <a:gd name="connsiteX16" fmla="*/ 53514 w 74682"/>
                  <a:gd name="connsiteY16" fmla="*/ 51409 h 98281"/>
                  <a:gd name="connsiteX17" fmla="*/ 45954 w 74682"/>
                  <a:gd name="connsiteY17" fmla="*/ 43848 h 98281"/>
                  <a:gd name="connsiteX18" fmla="*/ 36882 w 74682"/>
                  <a:gd name="connsiteY18" fmla="*/ 40825 h 98281"/>
                  <a:gd name="connsiteX19" fmla="*/ 27810 w 74682"/>
                  <a:gd name="connsiteY19" fmla="*/ 43848 h 98281"/>
                  <a:gd name="connsiteX20" fmla="*/ 20250 w 74682"/>
                  <a:gd name="connsiteY20" fmla="*/ 51409 h 98281"/>
                  <a:gd name="connsiteX21" fmla="*/ 17226 w 74682"/>
                  <a:gd name="connsiteY21" fmla="*/ 63505 h 98281"/>
                  <a:gd name="connsiteX22" fmla="*/ 20250 w 74682"/>
                  <a:gd name="connsiteY22" fmla="*/ 75601 h 98281"/>
                  <a:gd name="connsiteX23" fmla="*/ 27810 w 74682"/>
                  <a:gd name="connsiteY23" fmla="*/ 83161 h 98281"/>
                  <a:gd name="connsiteX24" fmla="*/ 36882 w 74682"/>
                  <a:gd name="connsiteY24" fmla="*/ 86185 h 98281"/>
                  <a:gd name="connsiteX25" fmla="*/ 45954 w 74682"/>
                  <a:gd name="connsiteY25" fmla="*/ 83161 h 98281"/>
                  <a:gd name="connsiteX26" fmla="*/ 53514 w 74682"/>
                  <a:gd name="connsiteY26" fmla="*/ 75601 h 98281"/>
                  <a:gd name="connsiteX27" fmla="*/ 56538 w 74682"/>
                  <a:gd name="connsiteY27" fmla="*/ 63505 h 98281"/>
                  <a:gd name="connsiteX28" fmla="*/ 53514 w 74682"/>
                  <a:gd name="connsiteY28" fmla="*/ 51409 h 9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4682" h="98281">
                    <a:moveTo>
                      <a:pt x="3617" y="42336"/>
                    </a:moveTo>
                    <a:cubicBezTo>
                      <a:pt x="6641" y="36288"/>
                      <a:pt x="11178" y="31752"/>
                      <a:pt x="15713" y="28728"/>
                    </a:cubicBezTo>
                    <a:cubicBezTo>
                      <a:pt x="20250" y="25705"/>
                      <a:pt x="26298" y="24192"/>
                      <a:pt x="32346" y="24192"/>
                    </a:cubicBezTo>
                    <a:cubicBezTo>
                      <a:pt x="36882" y="24192"/>
                      <a:pt x="41418" y="25705"/>
                      <a:pt x="45954" y="27216"/>
                    </a:cubicBezTo>
                    <a:cubicBezTo>
                      <a:pt x="50490" y="28728"/>
                      <a:pt x="53514" y="31752"/>
                      <a:pt x="56538" y="34776"/>
                    </a:cubicBezTo>
                    <a:lnTo>
                      <a:pt x="56538" y="0"/>
                    </a:lnTo>
                    <a:lnTo>
                      <a:pt x="74682" y="0"/>
                    </a:lnTo>
                    <a:lnTo>
                      <a:pt x="74682" y="96769"/>
                    </a:lnTo>
                    <a:lnTo>
                      <a:pt x="56538" y="96769"/>
                    </a:lnTo>
                    <a:lnTo>
                      <a:pt x="56538" y="86185"/>
                    </a:lnTo>
                    <a:cubicBezTo>
                      <a:pt x="53514" y="89209"/>
                      <a:pt x="50490" y="92233"/>
                      <a:pt x="47466" y="95257"/>
                    </a:cubicBezTo>
                    <a:cubicBezTo>
                      <a:pt x="42930" y="96769"/>
                      <a:pt x="38394" y="98281"/>
                      <a:pt x="33858" y="98281"/>
                    </a:cubicBezTo>
                    <a:cubicBezTo>
                      <a:pt x="27810" y="98281"/>
                      <a:pt x="21761" y="96769"/>
                      <a:pt x="17226" y="93745"/>
                    </a:cubicBezTo>
                    <a:cubicBezTo>
                      <a:pt x="12690" y="90721"/>
                      <a:pt x="8153" y="86185"/>
                      <a:pt x="5130" y="80137"/>
                    </a:cubicBezTo>
                    <a:cubicBezTo>
                      <a:pt x="2105" y="74089"/>
                      <a:pt x="593" y="68041"/>
                      <a:pt x="593" y="60481"/>
                    </a:cubicBezTo>
                    <a:cubicBezTo>
                      <a:pt x="-919" y="54433"/>
                      <a:pt x="593" y="48385"/>
                      <a:pt x="3617" y="42336"/>
                    </a:cubicBezTo>
                    <a:close/>
                    <a:moveTo>
                      <a:pt x="53514" y="51409"/>
                    </a:moveTo>
                    <a:cubicBezTo>
                      <a:pt x="52002" y="48385"/>
                      <a:pt x="48978" y="45361"/>
                      <a:pt x="45954" y="43848"/>
                    </a:cubicBezTo>
                    <a:cubicBezTo>
                      <a:pt x="42930" y="42336"/>
                      <a:pt x="39906" y="40825"/>
                      <a:pt x="36882" y="40825"/>
                    </a:cubicBezTo>
                    <a:cubicBezTo>
                      <a:pt x="33858" y="40825"/>
                      <a:pt x="30834" y="42336"/>
                      <a:pt x="27810" y="43848"/>
                    </a:cubicBezTo>
                    <a:cubicBezTo>
                      <a:pt x="24786" y="45361"/>
                      <a:pt x="23273" y="48385"/>
                      <a:pt x="20250" y="51409"/>
                    </a:cubicBezTo>
                    <a:cubicBezTo>
                      <a:pt x="18738" y="54433"/>
                      <a:pt x="17226" y="58969"/>
                      <a:pt x="17226" y="63505"/>
                    </a:cubicBezTo>
                    <a:cubicBezTo>
                      <a:pt x="17226" y="68041"/>
                      <a:pt x="18738" y="71065"/>
                      <a:pt x="20250" y="75601"/>
                    </a:cubicBezTo>
                    <a:cubicBezTo>
                      <a:pt x="21761" y="78625"/>
                      <a:pt x="24786" y="81649"/>
                      <a:pt x="27810" y="83161"/>
                    </a:cubicBezTo>
                    <a:cubicBezTo>
                      <a:pt x="30834" y="84673"/>
                      <a:pt x="33858" y="86185"/>
                      <a:pt x="36882" y="86185"/>
                    </a:cubicBezTo>
                    <a:cubicBezTo>
                      <a:pt x="39906" y="86185"/>
                      <a:pt x="42930" y="84673"/>
                      <a:pt x="45954" y="83161"/>
                    </a:cubicBezTo>
                    <a:cubicBezTo>
                      <a:pt x="48978" y="81649"/>
                      <a:pt x="52002" y="78625"/>
                      <a:pt x="53514" y="75601"/>
                    </a:cubicBezTo>
                    <a:cubicBezTo>
                      <a:pt x="55026" y="72577"/>
                      <a:pt x="56538" y="68041"/>
                      <a:pt x="56538" y="63505"/>
                    </a:cubicBezTo>
                    <a:cubicBezTo>
                      <a:pt x="56538" y="58969"/>
                      <a:pt x="55026" y="54433"/>
                      <a:pt x="53514" y="514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8" name="Forma Livre: Forma 817">
                <a:extLst>
                  <a:ext uri="{FF2B5EF4-FFF2-40B4-BE49-F238E27FC236}">
                    <a16:creationId xmlns:a16="http://schemas.microsoft.com/office/drawing/2014/main" id="{738DDAEA-D6D3-8874-C53E-35805A97BAFB}"/>
                  </a:ext>
                </a:extLst>
              </p:cNvPr>
              <p:cNvSpPr/>
              <p:nvPr/>
            </p:nvSpPr>
            <p:spPr>
              <a:xfrm>
                <a:off x="5128914" y="6991260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3 w 61992"/>
                  <a:gd name="connsiteY6" fmla="*/ 60481 h 74715"/>
                  <a:gd name="connsiteX7" fmla="*/ 42337 w 61992"/>
                  <a:gd name="connsiteY7" fmla="*/ 54433 h 74715"/>
                  <a:gd name="connsiteX8" fmla="*/ 39313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7 w 61992"/>
                  <a:gd name="connsiteY18" fmla="*/ 24192 h 74715"/>
                  <a:gd name="connsiteX19" fmla="*/ 39313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5 w 61992"/>
                  <a:gd name="connsiteY25" fmla="*/ 34776 h 74715"/>
                  <a:gd name="connsiteX26" fmla="*/ 57457 w 61992"/>
                  <a:gd name="connsiteY26" fmla="*/ 40824 h 74715"/>
                  <a:gd name="connsiteX27" fmla="*/ 61993 w 61992"/>
                  <a:gd name="connsiteY27" fmla="*/ 52921 h 74715"/>
                  <a:gd name="connsiteX28" fmla="*/ 58969 w 61992"/>
                  <a:gd name="connsiteY28" fmla="*/ 63505 h 74715"/>
                  <a:gd name="connsiteX29" fmla="*/ 48385 w 61992"/>
                  <a:gd name="connsiteY29" fmla="*/ 71065 h 74715"/>
                  <a:gd name="connsiteX30" fmla="*/ 33265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5" y="60481"/>
                      <a:pt x="28729" y="61993"/>
                      <a:pt x="31752" y="61993"/>
                    </a:cubicBezTo>
                    <a:cubicBezTo>
                      <a:pt x="34776" y="61993"/>
                      <a:pt x="37800" y="61993"/>
                      <a:pt x="39313" y="60481"/>
                    </a:cubicBezTo>
                    <a:cubicBezTo>
                      <a:pt x="40825" y="58969"/>
                      <a:pt x="42337" y="57457"/>
                      <a:pt x="42337" y="54433"/>
                    </a:cubicBezTo>
                    <a:cubicBezTo>
                      <a:pt x="42337" y="51409"/>
                      <a:pt x="40825" y="49896"/>
                      <a:pt x="39313" y="48384"/>
                    </a:cubicBezTo>
                    <a:cubicBezTo>
                      <a:pt x="37800" y="46873"/>
                      <a:pt x="33265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3" y="0"/>
                      <a:pt x="45361" y="1512"/>
                      <a:pt x="51409" y="6048"/>
                    </a:cubicBezTo>
                    <a:cubicBezTo>
                      <a:pt x="55945" y="10584"/>
                      <a:pt x="58969" y="16632"/>
                      <a:pt x="60481" y="24192"/>
                    </a:cubicBezTo>
                    <a:lnTo>
                      <a:pt x="42337" y="24192"/>
                    </a:lnTo>
                    <a:cubicBezTo>
                      <a:pt x="42337" y="21168"/>
                      <a:pt x="40825" y="19656"/>
                      <a:pt x="39313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5" y="27216"/>
                      <a:pt x="28729" y="28728"/>
                      <a:pt x="34776" y="30240"/>
                    </a:cubicBezTo>
                    <a:cubicBezTo>
                      <a:pt x="39313" y="31752"/>
                      <a:pt x="43849" y="33264"/>
                      <a:pt x="48385" y="34776"/>
                    </a:cubicBezTo>
                    <a:cubicBezTo>
                      <a:pt x="51409" y="36288"/>
                      <a:pt x="54433" y="37800"/>
                      <a:pt x="57457" y="40824"/>
                    </a:cubicBezTo>
                    <a:cubicBezTo>
                      <a:pt x="60481" y="43848"/>
                      <a:pt x="61993" y="48384"/>
                      <a:pt x="61993" y="52921"/>
                    </a:cubicBezTo>
                    <a:cubicBezTo>
                      <a:pt x="61993" y="57457"/>
                      <a:pt x="60481" y="60481"/>
                      <a:pt x="58969" y="63505"/>
                    </a:cubicBezTo>
                    <a:cubicBezTo>
                      <a:pt x="55945" y="66529"/>
                      <a:pt x="52921" y="69553"/>
                      <a:pt x="48385" y="71065"/>
                    </a:cubicBezTo>
                    <a:cubicBezTo>
                      <a:pt x="43849" y="72577"/>
                      <a:pt x="39313" y="74089"/>
                      <a:pt x="33265" y="74089"/>
                    </a:cubicBezTo>
                    <a:cubicBezTo>
                      <a:pt x="24192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19" name="Forma Livre: Forma 818">
                <a:extLst>
                  <a:ext uri="{FF2B5EF4-FFF2-40B4-BE49-F238E27FC236}">
                    <a16:creationId xmlns:a16="http://schemas.microsoft.com/office/drawing/2014/main" id="{DC9FE696-EC7A-1482-5BCD-FC86420C91A0}"/>
                  </a:ext>
                </a:extLst>
              </p:cNvPr>
              <p:cNvSpPr/>
              <p:nvPr/>
            </p:nvSpPr>
            <p:spPr>
              <a:xfrm>
                <a:off x="5199979" y="6988236"/>
                <a:ext cx="72576" cy="75600"/>
              </a:xfrm>
              <a:custGeom>
                <a:avLst/>
                <a:gdLst>
                  <a:gd name="connsiteX0" fmla="*/ 71065 w 72576"/>
                  <a:gd name="connsiteY0" fmla="*/ 45361 h 75600"/>
                  <a:gd name="connsiteX1" fmla="*/ 18144 w 72576"/>
                  <a:gd name="connsiteY1" fmla="*/ 45361 h 75600"/>
                  <a:gd name="connsiteX2" fmla="*/ 24192 w 72576"/>
                  <a:gd name="connsiteY2" fmla="*/ 57457 h 75600"/>
                  <a:gd name="connsiteX3" fmla="*/ 36288 w 72576"/>
                  <a:gd name="connsiteY3" fmla="*/ 61993 h 75600"/>
                  <a:gd name="connsiteX4" fmla="*/ 51409 w 72576"/>
                  <a:gd name="connsiteY4" fmla="*/ 52921 h 75600"/>
                  <a:gd name="connsiteX5" fmla="*/ 71065 w 72576"/>
                  <a:gd name="connsiteY5" fmla="*/ 52921 h 75600"/>
                  <a:gd name="connsiteX6" fmla="*/ 58969 w 72576"/>
                  <a:gd name="connsiteY6" fmla="*/ 69553 h 75600"/>
                  <a:gd name="connsiteX7" fmla="*/ 36288 w 72576"/>
                  <a:gd name="connsiteY7" fmla="*/ 75601 h 75600"/>
                  <a:gd name="connsiteX8" fmla="*/ 18144 w 72576"/>
                  <a:gd name="connsiteY8" fmla="*/ 71065 h 75600"/>
                  <a:gd name="connsiteX9" fmla="*/ 4536 w 72576"/>
                  <a:gd name="connsiteY9" fmla="*/ 57457 h 75600"/>
                  <a:gd name="connsiteX10" fmla="*/ 0 w 72576"/>
                  <a:gd name="connsiteY10" fmla="*/ 37800 h 75600"/>
                  <a:gd name="connsiteX11" fmla="*/ 4536 w 72576"/>
                  <a:gd name="connsiteY11" fmla="*/ 18144 h 75600"/>
                  <a:gd name="connsiteX12" fmla="*/ 18144 w 72576"/>
                  <a:gd name="connsiteY12" fmla="*/ 4536 h 75600"/>
                  <a:gd name="connsiteX13" fmla="*/ 37800 w 72576"/>
                  <a:gd name="connsiteY13" fmla="*/ 0 h 75600"/>
                  <a:gd name="connsiteX14" fmla="*/ 55945 w 72576"/>
                  <a:gd name="connsiteY14" fmla="*/ 4536 h 75600"/>
                  <a:gd name="connsiteX15" fmla="*/ 68041 w 72576"/>
                  <a:gd name="connsiteY15" fmla="*/ 16632 h 75600"/>
                  <a:gd name="connsiteX16" fmla="*/ 72577 w 72576"/>
                  <a:gd name="connsiteY16" fmla="*/ 34777 h 75600"/>
                  <a:gd name="connsiteX17" fmla="*/ 71065 w 72576"/>
                  <a:gd name="connsiteY17" fmla="*/ 45361 h 75600"/>
                  <a:gd name="connsiteX18" fmla="*/ 51409 w 72576"/>
                  <a:gd name="connsiteY18" fmla="*/ 33265 h 75600"/>
                  <a:gd name="connsiteX19" fmla="*/ 46872 w 72576"/>
                  <a:gd name="connsiteY19" fmla="*/ 21168 h 75600"/>
                  <a:gd name="connsiteX20" fmla="*/ 34776 w 72576"/>
                  <a:gd name="connsiteY20" fmla="*/ 16632 h 75600"/>
                  <a:gd name="connsiteX21" fmla="*/ 22680 w 72576"/>
                  <a:gd name="connsiteY21" fmla="*/ 21168 h 75600"/>
                  <a:gd name="connsiteX22" fmla="*/ 16632 w 72576"/>
                  <a:gd name="connsiteY22" fmla="*/ 33265 h 75600"/>
                  <a:gd name="connsiteX23" fmla="*/ 51409 w 72576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6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8" y="54433"/>
                      <a:pt x="24192" y="57457"/>
                    </a:cubicBezTo>
                    <a:cubicBezTo>
                      <a:pt x="27216" y="60481"/>
                      <a:pt x="31752" y="61993"/>
                      <a:pt x="36288" y="61993"/>
                    </a:cubicBezTo>
                    <a:cubicBezTo>
                      <a:pt x="43848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8" y="75601"/>
                    </a:cubicBezTo>
                    <a:cubicBezTo>
                      <a:pt x="28728" y="75601"/>
                      <a:pt x="22680" y="74089"/>
                      <a:pt x="18144" y="71065"/>
                    </a:cubicBezTo>
                    <a:cubicBezTo>
                      <a:pt x="13608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7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1409" y="33265"/>
                    </a:moveTo>
                    <a:cubicBezTo>
                      <a:pt x="51409" y="28728"/>
                      <a:pt x="49896" y="24192"/>
                      <a:pt x="46872" y="21168"/>
                    </a:cubicBezTo>
                    <a:cubicBezTo>
                      <a:pt x="43848" y="18144"/>
                      <a:pt x="39312" y="16632"/>
                      <a:pt x="34776" y="16632"/>
                    </a:cubicBezTo>
                    <a:cubicBezTo>
                      <a:pt x="30240" y="16632"/>
                      <a:pt x="25704" y="18144"/>
                      <a:pt x="22680" y="21168"/>
                    </a:cubicBezTo>
                    <a:cubicBezTo>
                      <a:pt x="19656" y="24192"/>
                      <a:pt x="18144" y="27217"/>
                      <a:pt x="16632" y="33265"/>
                    </a:cubicBezTo>
                    <a:lnTo>
                      <a:pt x="51409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0" name="Forma Livre: Forma 819">
                <a:extLst>
                  <a:ext uri="{FF2B5EF4-FFF2-40B4-BE49-F238E27FC236}">
                    <a16:creationId xmlns:a16="http://schemas.microsoft.com/office/drawing/2014/main" id="{7D359F34-CF1A-7259-6AF0-E82B72CEE615}"/>
                  </a:ext>
                </a:extLst>
              </p:cNvPr>
              <p:cNvSpPr/>
              <p:nvPr/>
            </p:nvSpPr>
            <p:spPr>
              <a:xfrm>
                <a:off x="5284652" y="6991260"/>
                <a:ext cx="40824" cy="74088"/>
              </a:xfrm>
              <a:custGeom>
                <a:avLst/>
                <a:gdLst>
                  <a:gd name="connsiteX0" fmla="*/ 27216 w 40824"/>
                  <a:gd name="connsiteY0" fmla="*/ 3024 h 74088"/>
                  <a:gd name="connsiteX1" fmla="*/ 40824 w 40824"/>
                  <a:gd name="connsiteY1" fmla="*/ 0 h 74088"/>
                  <a:gd name="connsiteX2" fmla="*/ 40824 w 40824"/>
                  <a:gd name="connsiteY2" fmla="*/ 19656 h 74088"/>
                  <a:gd name="connsiteX3" fmla="*/ 36289 w 40824"/>
                  <a:gd name="connsiteY3" fmla="*/ 19656 h 74088"/>
                  <a:gd name="connsiteX4" fmla="*/ 22680 w 40824"/>
                  <a:gd name="connsiteY4" fmla="*/ 24192 h 74088"/>
                  <a:gd name="connsiteX5" fmla="*/ 18144 w 40824"/>
                  <a:gd name="connsiteY5" fmla="*/ 37800 h 74088"/>
                  <a:gd name="connsiteX6" fmla="*/ 18144 w 40824"/>
                  <a:gd name="connsiteY6" fmla="*/ 74089 h 74088"/>
                  <a:gd name="connsiteX7" fmla="*/ 0 w 40824"/>
                  <a:gd name="connsiteY7" fmla="*/ 74089 h 74088"/>
                  <a:gd name="connsiteX8" fmla="*/ 0 w 40824"/>
                  <a:gd name="connsiteY8" fmla="*/ 1512 h 74088"/>
                  <a:gd name="connsiteX9" fmla="*/ 18144 w 40824"/>
                  <a:gd name="connsiteY9" fmla="*/ 1512 h 74088"/>
                  <a:gd name="connsiteX10" fmla="*/ 18144 w 40824"/>
                  <a:gd name="connsiteY10" fmla="*/ 12096 h 74088"/>
                  <a:gd name="connsiteX11" fmla="*/ 27216 w 40824"/>
                  <a:gd name="connsiteY11" fmla="*/ 3024 h 74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824" h="74088">
                    <a:moveTo>
                      <a:pt x="27216" y="3024"/>
                    </a:moveTo>
                    <a:cubicBezTo>
                      <a:pt x="31752" y="1512"/>
                      <a:pt x="34776" y="0"/>
                      <a:pt x="40824" y="0"/>
                    </a:cubicBezTo>
                    <a:lnTo>
                      <a:pt x="40824" y="19656"/>
                    </a:lnTo>
                    <a:lnTo>
                      <a:pt x="36289" y="19656"/>
                    </a:lnTo>
                    <a:cubicBezTo>
                      <a:pt x="30240" y="19656"/>
                      <a:pt x="25704" y="21168"/>
                      <a:pt x="22680" y="24192"/>
                    </a:cubicBezTo>
                    <a:cubicBezTo>
                      <a:pt x="19656" y="27216"/>
                      <a:pt x="18144" y="31752"/>
                      <a:pt x="18144" y="37800"/>
                    </a:cubicBezTo>
                    <a:lnTo>
                      <a:pt x="18144" y="74089"/>
                    </a:lnTo>
                    <a:lnTo>
                      <a:pt x="0" y="74089"/>
                    </a:lnTo>
                    <a:lnTo>
                      <a:pt x="0" y="1512"/>
                    </a:lnTo>
                    <a:lnTo>
                      <a:pt x="18144" y="1512"/>
                    </a:lnTo>
                    <a:lnTo>
                      <a:pt x="18144" y="12096"/>
                    </a:lnTo>
                    <a:cubicBezTo>
                      <a:pt x="21168" y="9072"/>
                      <a:pt x="24192" y="6048"/>
                      <a:pt x="27216" y="302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1" name="Forma Livre: Forma 820">
                <a:extLst>
                  <a:ext uri="{FF2B5EF4-FFF2-40B4-BE49-F238E27FC236}">
                    <a16:creationId xmlns:a16="http://schemas.microsoft.com/office/drawing/2014/main" id="{8066F876-9826-1E6E-DCBE-3DEF2FDA78EE}"/>
                  </a:ext>
                </a:extLst>
              </p:cNvPr>
              <p:cNvSpPr/>
              <p:nvPr/>
            </p:nvSpPr>
            <p:spPr>
              <a:xfrm>
                <a:off x="5328501" y="6992772"/>
                <a:ext cx="77112" cy="72576"/>
              </a:xfrm>
              <a:custGeom>
                <a:avLst/>
                <a:gdLst>
                  <a:gd name="connsiteX0" fmla="*/ 39312 w 77112"/>
                  <a:gd name="connsiteY0" fmla="*/ 55944 h 72576"/>
                  <a:gd name="connsiteX1" fmla="*/ 57457 w 77112"/>
                  <a:gd name="connsiteY1" fmla="*/ 0 h 72576"/>
                  <a:gd name="connsiteX2" fmla="*/ 77113 w 77112"/>
                  <a:gd name="connsiteY2" fmla="*/ 0 h 72576"/>
                  <a:gd name="connsiteX3" fmla="*/ 49896 w 77112"/>
                  <a:gd name="connsiteY3" fmla="*/ 72577 h 72576"/>
                  <a:gd name="connsiteX4" fmla="*/ 27216 w 77112"/>
                  <a:gd name="connsiteY4" fmla="*/ 72577 h 72576"/>
                  <a:gd name="connsiteX5" fmla="*/ 0 w 77112"/>
                  <a:gd name="connsiteY5" fmla="*/ 0 h 72576"/>
                  <a:gd name="connsiteX6" fmla="*/ 19656 w 77112"/>
                  <a:gd name="connsiteY6" fmla="*/ 0 h 72576"/>
                  <a:gd name="connsiteX7" fmla="*/ 39312 w 77112"/>
                  <a:gd name="connsiteY7" fmla="*/ 55944 h 7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112" h="72576">
                    <a:moveTo>
                      <a:pt x="39312" y="55944"/>
                    </a:moveTo>
                    <a:lnTo>
                      <a:pt x="57457" y="0"/>
                    </a:lnTo>
                    <a:lnTo>
                      <a:pt x="77113" y="0"/>
                    </a:lnTo>
                    <a:lnTo>
                      <a:pt x="49896" y="72577"/>
                    </a:lnTo>
                    <a:lnTo>
                      <a:pt x="27216" y="72577"/>
                    </a:lnTo>
                    <a:lnTo>
                      <a:pt x="0" y="0"/>
                    </a:lnTo>
                    <a:lnTo>
                      <a:pt x="19656" y="0"/>
                    </a:lnTo>
                    <a:lnTo>
                      <a:pt x="39312" y="5594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2" name="Forma Livre: Forma 821">
                <a:extLst>
                  <a:ext uri="{FF2B5EF4-FFF2-40B4-BE49-F238E27FC236}">
                    <a16:creationId xmlns:a16="http://schemas.microsoft.com/office/drawing/2014/main" id="{B08412F7-F011-6256-3AB7-CC74E3F02C95}"/>
                  </a:ext>
                </a:extLst>
              </p:cNvPr>
              <p:cNvSpPr/>
              <p:nvPr/>
            </p:nvSpPr>
            <p:spPr>
              <a:xfrm>
                <a:off x="5414686" y="6962532"/>
                <a:ext cx="21168" cy="102817"/>
              </a:xfrm>
              <a:custGeom>
                <a:avLst/>
                <a:gdLst>
                  <a:gd name="connsiteX0" fmla="*/ 3024 w 21168"/>
                  <a:gd name="connsiteY0" fmla="*/ 18144 h 102817"/>
                  <a:gd name="connsiteX1" fmla="*/ 0 w 21168"/>
                  <a:gd name="connsiteY1" fmla="*/ 10584 h 102817"/>
                  <a:gd name="connsiteX2" fmla="*/ 3024 w 21168"/>
                  <a:gd name="connsiteY2" fmla="*/ 3024 h 102817"/>
                  <a:gd name="connsiteX3" fmla="*/ 10584 w 21168"/>
                  <a:gd name="connsiteY3" fmla="*/ 0 h 102817"/>
                  <a:gd name="connsiteX4" fmla="*/ 18144 w 21168"/>
                  <a:gd name="connsiteY4" fmla="*/ 3024 h 102817"/>
                  <a:gd name="connsiteX5" fmla="*/ 21168 w 21168"/>
                  <a:gd name="connsiteY5" fmla="*/ 10584 h 102817"/>
                  <a:gd name="connsiteX6" fmla="*/ 18144 w 21168"/>
                  <a:gd name="connsiteY6" fmla="*/ 18144 h 102817"/>
                  <a:gd name="connsiteX7" fmla="*/ 10584 w 21168"/>
                  <a:gd name="connsiteY7" fmla="*/ 21168 h 102817"/>
                  <a:gd name="connsiteX8" fmla="*/ 3024 w 21168"/>
                  <a:gd name="connsiteY8" fmla="*/ 18144 h 102817"/>
                  <a:gd name="connsiteX9" fmla="*/ 19656 w 21168"/>
                  <a:gd name="connsiteY9" fmla="*/ 30240 h 102817"/>
                  <a:gd name="connsiteX10" fmla="*/ 19656 w 21168"/>
                  <a:gd name="connsiteY10" fmla="*/ 102817 h 102817"/>
                  <a:gd name="connsiteX11" fmla="*/ 1512 w 21168"/>
                  <a:gd name="connsiteY11" fmla="*/ 102817 h 102817"/>
                  <a:gd name="connsiteX12" fmla="*/ 1512 w 21168"/>
                  <a:gd name="connsiteY12" fmla="*/ 30240 h 102817"/>
                  <a:gd name="connsiteX13" fmla="*/ 19656 w 21168"/>
                  <a:gd name="connsiteY13" fmla="*/ 30240 h 10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168" h="102817">
                    <a:moveTo>
                      <a:pt x="3024" y="18144"/>
                    </a:moveTo>
                    <a:cubicBezTo>
                      <a:pt x="1512" y="16632"/>
                      <a:pt x="0" y="13608"/>
                      <a:pt x="0" y="10584"/>
                    </a:cubicBezTo>
                    <a:cubicBezTo>
                      <a:pt x="0" y="7560"/>
                      <a:pt x="1512" y="4536"/>
                      <a:pt x="3024" y="3024"/>
                    </a:cubicBezTo>
                    <a:cubicBezTo>
                      <a:pt x="4536" y="1512"/>
                      <a:pt x="7560" y="0"/>
                      <a:pt x="10584" y="0"/>
                    </a:cubicBezTo>
                    <a:cubicBezTo>
                      <a:pt x="13608" y="0"/>
                      <a:pt x="16632" y="1512"/>
                      <a:pt x="18144" y="3024"/>
                    </a:cubicBezTo>
                    <a:cubicBezTo>
                      <a:pt x="19656" y="4536"/>
                      <a:pt x="21168" y="7560"/>
                      <a:pt x="21168" y="10584"/>
                    </a:cubicBezTo>
                    <a:cubicBezTo>
                      <a:pt x="21168" y="13608"/>
                      <a:pt x="19656" y="16632"/>
                      <a:pt x="18144" y="18144"/>
                    </a:cubicBezTo>
                    <a:cubicBezTo>
                      <a:pt x="16632" y="19656"/>
                      <a:pt x="13608" y="21168"/>
                      <a:pt x="10584" y="21168"/>
                    </a:cubicBezTo>
                    <a:cubicBezTo>
                      <a:pt x="7560" y="21168"/>
                      <a:pt x="4536" y="19656"/>
                      <a:pt x="3024" y="18144"/>
                    </a:cubicBezTo>
                    <a:close/>
                    <a:moveTo>
                      <a:pt x="19656" y="30240"/>
                    </a:moveTo>
                    <a:lnTo>
                      <a:pt x="19656" y="102817"/>
                    </a:lnTo>
                    <a:lnTo>
                      <a:pt x="1512" y="102817"/>
                    </a:lnTo>
                    <a:lnTo>
                      <a:pt x="1512" y="30240"/>
                    </a:lnTo>
                    <a:lnTo>
                      <a:pt x="19656" y="3024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3" name="Forma Livre: Forma 822">
                <a:extLst>
                  <a:ext uri="{FF2B5EF4-FFF2-40B4-BE49-F238E27FC236}">
                    <a16:creationId xmlns:a16="http://schemas.microsoft.com/office/drawing/2014/main" id="{3B9FBE8B-A234-F219-C6BE-9826F52B2BC3}"/>
                  </a:ext>
                </a:extLst>
              </p:cNvPr>
              <p:cNvSpPr/>
              <p:nvPr/>
            </p:nvSpPr>
            <p:spPr>
              <a:xfrm>
                <a:off x="5447950" y="6991260"/>
                <a:ext cx="69552" cy="75600"/>
              </a:xfrm>
              <a:custGeom>
                <a:avLst/>
                <a:gdLst>
                  <a:gd name="connsiteX0" fmla="*/ 4536 w 69552"/>
                  <a:gd name="connsiteY0" fmla="*/ 18144 h 75600"/>
                  <a:gd name="connsiteX1" fmla="*/ 16632 w 69552"/>
                  <a:gd name="connsiteY1" fmla="*/ 4536 h 75600"/>
                  <a:gd name="connsiteX2" fmla="*/ 34776 w 69552"/>
                  <a:gd name="connsiteY2" fmla="*/ 0 h 75600"/>
                  <a:gd name="connsiteX3" fmla="*/ 57457 w 69552"/>
                  <a:gd name="connsiteY3" fmla="*/ 6048 h 75600"/>
                  <a:gd name="connsiteX4" fmla="*/ 69553 w 69552"/>
                  <a:gd name="connsiteY4" fmla="*/ 25704 h 75600"/>
                  <a:gd name="connsiteX5" fmla="*/ 49896 w 69552"/>
                  <a:gd name="connsiteY5" fmla="*/ 25704 h 75600"/>
                  <a:gd name="connsiteX6" fmla="*/ 43848 w 69552"/>
                  <a:gd name="connsiteY6" fmla="*/ 18144 h 75600"/>
                  <a:gd name="connsiteX7" fmla="*/ 34776 w 69552"/>
                  <a:gd name="connsiteY7" fmla="*/ 15120 h 75600"/>
                  <a:gd name="connsiteX8" fmla="*/ 22680 w 69552"/>
                  <a:gd name="connsiteY8" fmla="*/ 21168 h 75600"/>
                  <a:gd name="connsiteX9" fmla="*/ 18144 w 69552"/>
                  <a:gd name="connsiteY9" fmla="*/ 37800 h 75600"/>
                  <a:gd name="connsiteX10" fmla="*/ 22680 w 69552"/>
                  <a:gd name="connsiteY10" fmla="*/ 54433 h 75600"/>
                  <a:gd name="connsiteX11" fmla="*/ 34776 w 69552"/>
                  <a:gd name="connsiteY11" fmla="*/ 60481 h 75600"/>
                  <a:gd name="connsiteX12" fmla="*/ 49896 w 69552"/>
                  <a:gd name="connsiteY12" fmla="*/ 49896 h 75600"/>
                  <a:gd name="connsiteX13" fmla="*/ 69553 w 69552"/>
                  <a:gd name="connsiteY13" fmla="*/ 49896 h 75600"/>
                  <a:gd name="connsiteX14" fmla="*/ 57457 w 69552"/>
                  <a:gd name="connsiteY14" fmla="*/ 68041 h 75600"/>
                  <a:gd name="connsiteX15" fmla="*/ 34776 w 69552"/>
                  <a:gd name="connsiteY15" fmla="*/ 75601 h 75600"/>
                  <a:gd name="connsiteX16" fmla="*/ 16632 w 69552"/>
                  <a:gd name="connsiteY16" fmla="*/ 71065 h 75600"/>
                  <a:gd name="connsiteX17" fmla="*/ 4536 w 69552"/>
                  <a:gd name="connsiteY17" fmla="*/ 57457 h 75600"/>
                  <a:gd name="connsiteX18" fmla="*/ 0 w 69552"/>
                  <a:gd name="connsiteY18" fmla="*/ 37800 h 75600"/>
                  <a:gd name="connsiteX19" fmla="*/ 4536 w 69552"/>
                  <a:gd name="connsiteY19" fmla="*/ 18144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552" h="75600">
                    <a:moveTo>
                      <a:pt x="4536" y="18144"/>
                    </a:moveTo>
                    <a:cubicBezTo>
                      <a:pt x="7560" y="12096"/>
                      <a:pt x="12096" y="7560"/>
                      <a:pt x="16632" y="4536"/>
                    </a:cubicBezTo>
                    <a:cubicBezTo>
                      <a:pt x="21168" y="1512"/>
                      <a:pt x="28728" y="0"/>
                      <a:pt x="34776" y="0"/>
                    </a:cubicBezTo>
                    <a:cubicBezTo>
                      <a:pt x="43848" y="0"/>
                      <a:pt x="51409" y="1512"/>
                      <a:pt x="57457" y="6048"/>
                    </a:cubicBezTo>
                    <a:cubicBezTo>
                      <a:pt x="63505" y="10584"/>
                      <a:pt x="68041" y="16632"/>
                      <a:pt x="69553" y="25704"/>
                    </a:cubicBezTo>
                    <a:lnTo>
                      <a:pt x="49896" y="25704"/>
                    </a:lnTo>
                    <a:cubicBezTo>
                      <a:pt x="48385" y="22680"/>
                      <a:pt x="46873" y="19656"/>
                      <a:pt x="43848" y="18144"/>
                    </a:cubicBezTo>
                    <a:cubicBezTo>
                      <a:pt x="40825" y="16632"/>
                      <a:pt x="37800" y="15120"/>
                      <a:pt x="34776" y="15120"/>
                    </a:cubicBezTo>
                    <a:cubicBezTo>
                      <a:pt x="30240" y="15120"/>
                      <a:pt x="25705" y="16632"/>
                      <a:pt x="22680" y="21168"/>
                    </a:cubicBezTo>
                    <a:cubicBezTo>
                      <a:pt x="19656" y="25704"/>
                      <a:pt x="18144" y="30240"/>
                      <a:pt x="18144" y="37800"/>
                    </a:cubicBezTo>
                    <a:cubicBezTo>
                      <a:pt x="18144" y="45361"/>
                      <a:pt x="19656" y="49896"/>
                      <a:pt x="22680" y="54433"/>
                    </a:cubicBezTo>
                    <a:cubicBezTo>
                      <a:pt x="25705" y="58969"/>
                      <a:pt x="30240" y="60481"/>
                      <a:pt x="34776" y="60481"/>
                    </a:cubicBezTo>
                    <a:cubicBezTo>
                      <a:pt x="42336" y="60481"/>
                      <a:pt x="46873" y="57457"/>
                      <a:pt x="49896" y="49896"/>
                    </a:cubicBezTo>
                    <a:lnTo>
                      <a:pt x="69553" y="49896"/>
                    </a:lnTo>
                    <a:cubicBezTo>
                      <a:pt x="68041" y="57457"/>
                      <a:pt x="63505" y="63505"/>
                      <a:pt x="57457" y="68041"/>
                    </a:cubicBezTo>
                    <a:cubicBezTo>
                      <a:pt x="51409" y="72577"/>
                      <a:pt x="43848" y="75601"/>
                      <a:pt x="34776" y="75601"/>
                    </a:cubicBezTo>
                    <a:cubicBezTo>
                      <a:pt x="27216" y="75601"/>
                      <a:pt x="21168" y="74089"/>
                      <a:pt x="16632" y="71065"/>
                    </a:cubicBezTo>
                    <a:cubicBezTo>
                      <a:pt x="12096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2680"/>
                      <a:pt x="4536" y="1814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4" name="Forma Livre: Forma 823">
                <a:extLst>
                  <a:ext uri="{FF2B5EF4-FFF2-40B4-BE49-F238E27FC236}">
                    <a16:creationId xmlns:a16="http://schemas.microsoft.com/office/drawing/2014/main" id="{25E47187-9445-4232-1F00-6D224E620F43}"/>
                  </a:ext>
                </a:extLst>
              </p:cNvPr>
              <p:cNvSpPr/>
              <p:nvPr/>
            </p:nvSpPr>
            <p:spPr>
              <a:xfrm>
                <a:off x="5528087" y="6988236"/>
                <a:ext cx="72577" cy="75600"/>
              </a:xfrm>
              <a:custGeom>
                <a:avLst/>
                <a:gdLst>
                  <a:gd name="connsiteX0" fmla="*/ 71065 w 72577"/>
                  <a:gd name="connsiteY0" fmla="*/ 45361 h 75600"/>
                  <a:gd name="connsiteX1" fmla="*/ 18144 w 72577"/>
                  <a:gd name="connsiteY1" fmla="*/ 45361 h 75600"/>
                  <a:gd name="connsiteX2" fmla="*/ 24192 w 72577"/>
                  <a:gd name="connsiteY2" fmla="*/ 57457 h 75600"/>
                  <a:gd name="connsiteX3" fmla="*/ 36289 w 72577"/>
                  <a:gd name="connsiteY3" fmla="*/ 61993 h 75600"/>
                  <a:gd name="connsiteX4" fmla="*/ 51409 w 72577"/>
                  <a:gd name="connsiteY4" fmla="*/ 52921 h 75600"/>
                  <a:gd name="connsiteX5" fmla="*/ 71065 w 72577"/>
                  <a:gd name="connsiteY5" fmla="*/ 52921 h 75600"/>
                  <a:gd name="connsiteX6" fmla="*/ 58969 w 72577"/>
                  <a:gd name="connsiteY6" fmla="*/ 69553 h 75600"/>
                  <a:gd name="connsiteX7" fmla="*/ 36289 w 72577"/>
                  <a:gd name="connsiteY7" fmla="*/ 75601 h 75600"/>
                  <a:gd name="connsiteX8" fmla="*/ 18144 w 72577"/>
                  <a:gd name="connsiteY8" fmla="*/ 71065 h 75600"/>
                  <a:gd name="connsiteX9" fmla="*/ 4536 w 72577"/>
                  <a:gd name="connsiteY9" fmla="*/ 57457 h 75600"/>
                  <a:gd name="connsiteX10" fmla="*/ 0 w 72577"/>
                  <a:gd name="connsiteY10" fmla="*/ 37800 h 75600"/>
                  <a:gd name="connsiteX11" fmla="*/ 4536 w 72577"/>
                  <a:gd name="connsiteY11" fmla="*/ 18144 h 75600"/>
                  <a:gd name="connsiteX12" fmla="*/ 18144 w 72577"/>
                  <a:gd name="connsiteY12" fmla="*/ 4536 h 75600"/>
                  <a:gd name="connsiteX13" fmla="*/ 37800 w 72577"/>
                  <a:gd name="connsiteY13" fmla="*/ 0 h 75600"/>
                  <a:gd name="connsiteX14" fmla="*/ 55945 w 72577"/>
                  <a:gd name="connsiteY14" fmla="*/ 4536 h 75600"/>
                  <a:gd name="connsiteX15" fmla="*/ 68041 w 72577"/>
                  <a:gd name="connsiteY15" fmla="*/ 16632 h 75600"/>
                  <a:gd name="connsiteX16" fmla="*/ 72577 w 72577"/>
                  <a:gd name="connsiteY16" fmla="*/ 34777 h 75600"/>
                  <a:gd name="connsiteX17" fmla="*/ 71065 w 72577"/>
                  <a:gd name="connsiteY17" fmla="*/ 45361 h 75600"/>
                  <a:gd name="connsiteX18" fmla="*/ 52921 w 72577"/>
                  <a:gd name="connsiteY18" fmla="*/ 33265 h 75600"/>
                  <a:gd name="connsiteX19" fmla="*/ 48385 w 72577"/>
                  <a:gd name="connsiteY19" fmla="*/ 21168 h 75600"/>
                  <a:gd name="connsiteX20" fmla="*/ 36289 w 72577"/>
                  <a:gd name="connsiteY20" fmla="*/ 16632 h 75600"/>
                  <a:gd name="connsiteX21" fmla="*/ 24192 w 72577"/>
                  <a:gd name="connsiteY21" fmla="*/ 21168 h 75600"/>
                  <a:gd name="connsiteX22" fmla="*/ 18144 w 72577"/>
                  <a:gd name="connsiteY22" fmla="*/ 33265 h 75600"/>
                  <a:gd name="connsiteX23" fmla="*/ 52921 w 72577"/>
                  <a:gd name="connsiteY23" fmla="*/ 33265 h 7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77" h="75600">
                    <a:moveTo>
                      <a:pt x="71065" y="45361"/>
                    </a:moveTo>
                    <a:lnTo>
                      <a:pt x="18144" y="45361"/>
                    </a:lnTo>
                    <a:cubicBezTo>
                      <a:pt x="18144" y="49897"/>
                      <a:pt x="21169" y="54433"/>
                      <a:pt x="24192" y="57457"/>
                    </a:cubicBezTo>
                    <a:cubicBezTo>
                      <a:pt x="27217" y="60481"/>
                      <a:pt x="31752" y="61993"/>
                      <a:pt x="36289" y="61993"/>
                    </a:cubicBezTo>
                    <a:cubicBezTo>
                      <a:pt x="43849" y="61993"/>
                      <a:pt x="48385" y="58969"/>
                      <a:pt x="51409" y="52921"/>
                    </a:cubicBezTo>
                    <a:lnTo>
                      <a:pt x="71065" y="52921"/>
                    </a:lnTo>
                    <a:cubicBezTo>
                      <a:pt x="69553" y="60481"/>
                      <a:pt x="65017" y="65017"/>
                      <a:pt x="58969" y="69553"/>
                    </a:cubicBezTo>
                    <a:cubicBezTo>
                      <a:pt x="52921" y="74089"/>
                      <a:pt x="45361" y="75601"/>
                      <a:pt x="36289" y="75601"/>
                    </a:cubicBezTo>
                    <a:cubicBezTo>
                      <a:pt x="28729" y="75601"/>
                      <a:pt x="22680" y="74089"/>
                      <a:pt x="18144" y="71065"/>
                    </a:cubicBezTo>
                    <a:cubicBezTo>
                      <a:pt x="13609" y="68041"/>
                      <a:pt x="7560" y="63505"/>
                      <a:pt x="4536" y="57457"/>
                    </a:cubicBezTo>
                    <a:cubicBezTo>
                      <a:pt x="1512" y="51409"/>
                      <a:pt x="0" y="45361"/>
                      <a:pt x="0" y="37800"/>
                    </a:cubicBezTo>
                    <a:cubicBezTo>
                      <a:pt x="0" y="30240"/>
                      <a:pt x="1512" y="24192"/>
                      <a:pt x="4536" y="18144"/>
                    </a:cubicBezTo>
                    <a:cubicBezTo>
                      <a:pt x="7560" y="12096"/>
                      <a:pt x="12096" y="7560"/>
                      <a:pt x="18144" y="4536"/>
                    </a:cubicBezTo>
                    <a:cubicBezTo>
                      <a:pt x="24192" y="1512"/>
                      <a:pt x="30240" y="0"/>
                      <a:pt x="37800" y="0"/>
                    </a:cubicBezTo>
                    <a:cubicBezTo>
                      <a:pt x="45361" y="0"/>
                      <a:pt x="51409" y="1512"/>
                      <a:pt x="55945" y="4536"/>
                    </a:cubicBezTo>
                    <a:cubicBezTo>
                      <a:pt x="61993" y="7560"/>
                      <a:pt x="65017" y="12096"/>
                      <a:pt x="68041" y="16632"/>
                    </a:cubicBezTo>
                    <a:cubicBezTo>
                      <a:pt x="71065" y="22680"/>
                      <a:pt x="72577" y="28728"/>
                      <a:pt x="72577" y="34777"/>
                    </a:cubicBezTo>
                    <a:cubicBezTo>
                      <a:pt x="71065" y="40825"/>
                      <a:pt x="71065" y="43848"/>
                      <a:pt x="71065" y="45361"/>
                    </a:cubicBezTo>
                    <a:close/>
                    <a:moveTo>
                      <a:pt x="52921" y="33265"/>
                    </a:moveTo>
                    <a:cubicBezTo>
                      <a:pt x="52921" y="28728"/>
                      <a:pt x="51409" y="24192"/>
                      <a:pt x="48385" y="21168"/>
                    </a:cubicBezTo>
                    <a:cubicBezTo>
                      <a:pt x="45361" y="18144"/>
                      <a:pt x="40825" y="16632"/>
                      <a:pt x="36289" y="16632"/>
                    </a:cubicBezTo>
                    <a:cubicBezTo>
                      <a:pt x="31752" y="16632"/>
                      <a:pt x="27217" y="18144"/>
                      <a:pt x="24192" y="21168"/>
                    </a:cubicBezTo>
                    <a:cubicBezTo>
                      <a:pt x="21169" y="24192"/>
                      <a:pt x="19657" y="27217"/>
                      <a:pt x="18144" y="33265"/>
                    </a:cubicBezTo>
                    <a:lnTo>
                      <a:pt x="52921" y="33265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825" name="Forma Livre: Forma 824">
                <a:extLst>
                  <a:ext uri="{FF2B5EF4-FFF2-40B4-BE49-F238E27FC236}">
                    <a16:creationId xmlns:a16="http://schemas.microsoft.com/office/drawing/2014/main" id="{6FAABA28-55C7-BDAD-4B27-F1DE1343F56F}"/>
                  </a:ext>
                </a:extLst>
              </p:cNvPr>
              <p:cNvSpPr/>
              <p:nvPr/>
            </p:nvSpPr>
            <p:spPr>
              <a:xfrm>
                <a:off x="5609736" y="6991260"/>
                <a:ext cx="61992" cy="74715"/>
              </a:xfrm>
              <a:custGeom>
                <a:avLst/>
                <a:gdLst>
                  <a:gd name="connsiteX0" fmla="*/ 15120 w 61992"/>
                  <a:gd name="connsiteY0" fmla="*/ 72577 h 74715"/>
                  <a:gd name="connsiteX1" fmla="*/ 4536 w 61992"/>
                  <a:gd name="connsiteY1" fmla="*/ 63505 h 74715"/>
                  <a:gd name="connsiteX2" fmla="*/ 0 w 61992"/>
                  <a:gd name="connsiteY2" fmla="*/ 51409 h 74715"/>
                  <a:gd name="connsiteX3" fmla="*/ 18144 w 61992"/>
                  <a:gd name="connsiteY3" fmla="*/ 51409 h 74715"/>
                  <a:gd name="connsiteX4" fmla="*/ 22680 w 61992"/>
                  <a:gd name="connsiteY4" fmla="*/ 58969 h 74715"/>
                  <a:gd name="connsiteX5" fmla="*/ 31752 w 61992"/>
                  <a:gd name="connsiteY5" fmla="*/ 61993 h 74715"/>
                  <a:gd name="connsiteX6" fmla="*/ 39312 w 61992"/>
                  <a:gd name="connsiteY6" fmla="*/ 60481 h 74715"/>
                  <a:gd name="connsiteX7" fmla="*/ 42336 w 61992"/>
                  <a:gd name="connsiteY7" fmla="*/ 54433 h 74715"/>
                  <a:gd name="connsiteX8" fmla="*/ 39312 w 61992"/>
                  <a:gd name="connsiteY8" fmla="*/ 48384 h 74715"/>
                  <a:gd name="connsiteX9" fmla="*/ 27216 w 61992"/>
                  <a:gd name="connsiteY9" fmla="*/ 43848 h 74715"/>
                  <a:gd name="connsiteX10" fmla="*/ 13608 w 61992"/>
                  <a:gd name="connsiteY10" fmla="*/ 39313 h 74715"/>
                  <a:gd name="connsiteX11" fmla="*/ 4536 w 61992"/>
                  <a:gd name="connsiteY11" fmla="*/ 33264 h 74715"/>
                  <a:gd name="connsiteX12" fmla="*/ 1512 w 61992"/>
                  <a:gd name="connsiteY12" fmla="*/ 21168 h 74715"/>
                  <a:gd name="connsiteX13" fmla="*/ 4536 w 61992"/>
                  <a:gd name="connsiteY13" fmla="*/ 10584 h 74715"/>
                  <a:gd name="connsiteX14" fmla="*/ 15120 w 61992"/>
                  <a:gd name="connsiteY14" fmla="*/ 3024 h 74715"/>
                  <a:gd name="connsiteX15" fmla="*/ 30240 w 61992"/>
                  <a:gd name="connsiteY15" fmla="*/ 0 h 74715"/>
                  <a:gd name="connsiteX16" fmla="*/ 51409 w 61992"/>
                  <a:gd name="connsiteY16" fmla="*/ 6048 h 74715"/>
                  <a:gd name="connsiteX17" fmla="*/ 60481 w 61992"/>
                  <a:gd name="connsiteY17" fmla="*/ 24192 h 74715"/>
                  <a:gd name="connsiteX18" fmla="*/ 42336 w 61992"/>
                  <a:gd name="connsiteY18" fmla="*/ 24192 h 74715"/>
                  <a:gd name="connsiteX19" fmla="*/ 39312 w 61992"/>
                  <a:gd name="connsiteY19" fmla="*/ 16632 h 74715"/>
                  <a:gd name="connsiteX20" fmla="*/ 30240 w 61992"/>
                  <a:gd name="connsiteY20" fmla="*/ 13608 h 74715"/>
                  <a:gd name="connsiteX21" fmla="*/ 22680 w 61992"/>
                  <a:gd name="connsiteY21" fmla="*/ 15120 h 74715"/>
                  <a:gd name="connsiteX22" fmla="*/ 19656 w 61992"/>
                  <a:gd name="connsiteY22" fmla="*/ 19656 h 74715"/>
                  <a:gd name="connsiteX23" fmla="*/ 22680 w 61992"/>
                  <a:gd name="connsiteY23" fmla="*/ 25704 h 74715"/>
                  <a:gd name="connsiteX24" fmla="*/ 34776 w 61992"/>
                  <a:gd name="connsiteY24" fmla="*/ 30240 h 74715"/>
                  <a:gd name="connsiteX25" fmla="*/ 48384 w 61992"/>
                  <a:gd name="connsiteY25" fmla="*/ 34776 h 74715"/>
                  <a:gd name="connsiteX26" fmla="*/ 57457 w 61992"/>
                  <a:gd name="connsiteY26" fmla="*/ 40824 h 74715"/>
                  <a:gd name="connsiteX27" fmla="*/ 61992 w 61992"/>
                  <a:gd name="connsiteY27" fmla="*/ 52921 h 74715"/>
                  <a:gd name="connsiteX28" fmla="*/ 58969 w 61992"/>
                  <a:gd name="connsiteY28" fmla="*/ 63505 h 74715"/>
                  <a:gd name="connsiteX29" fmla="*/ 48384 w 61992"/>
                  <a:gd name="connsiteY29" fmla="*/ 71065 h 74715"/>
                  <a:gd name="connsiteX30" fmla="*/ 33264 w 61992"/>
                  <a:gd name="connsiteY30" fmla="*/ 74089 h 74715"/>
                  <a:gd name="connsiteX31" fmla="*/ 15120 w 61992"/>
                  <a:gd name="connsiteY31" fmla="*/ 72577 h 74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1992" h="74715">
                    <a:moveTo>
                      <a:pt x="15120" y="72577"/>
                    </a:moveTo>
                    <a:cubicBezTo>
                      <a:pt x="10584" y="71065"/>
                      <a:pt x="6048" y="68041"/>
                      <a:pt x="4536" y="63505"/>
                    </a:cubicBezTo>
                    <a:cubicBezTo>
                      <a:pt x="3024" y="58969"/>
                      <a:pt x="0" y="55944"/>
                      <a:pt x="0" y="51409"/>
                    </a:cubicBezTo>
                    <a:lnTo>
                      <a:pt x="18144" y="51409"/>
                    </a:lnTo>
                    <a:cubicBezTo>
                      <a:pt x="18144" y="54433"/>
                      <a:pt x="19656" y="55944"/>
                      <a:pt x="22680" y="58969"/>
                    </a:cubicBezTo>
                    <a:cubicBezTo>
                      <a:pt x="25704" y="60481"/>
                      <a:pt x="28728" y="61993"/>
                      <a:pt x="31752" y="61993"/>
                    </a:cubicBezTo>
                    <a:cubicBezTo>
                      <a:pt x="34776" y="61993"/>
                      <a:pt x="37800" y="61993"/>
                      <a:pt x="39312" y="60481"/>
                    </a:cubicBezTo>
                    <a:cubicBezTo>
                      <a:pt x="40824" y="58969"/>
                      <a:pt x="42336" y="57457"/>
                      <a:pt x="42336" y="54433"/>
                    </a:cubicBezTo>
                    <a:cubicBezTo>
                      <a:pt x="42336" y="51409"/>
                      <a:pt x="40824" y="49896"/>
                      <a:pt x="39312" y="48384"/>
                    </a:cubicBezTo>
                    <a:cubicBezTo>
                      <a:pt x="37800" y="46873"/>
                      <a:pt x="33264" y="45361"/>
                      <a:pt x="27216" y="43848"/>
                    </a:cubicBezTo>
                    <a:cubicBezTo>
                      <a:pt x="21168" y="42336"/>
                      <a:pt x="16632" y="40824"/>
                      <a:pt x="13608" y="39313"/>
                    </a:cubicBezTo>
                    <a:cubicBezTo>
                      <a:pt x="10584" y="37800"/>
                      <a:pt x="7560" y="36288"/>
                      <a:pt x="4536" y="33264"/>
                    </a:cubicBezTo>
                    <a:cubicBezTo>
                      <a:pt x="1512" y="30240"/>
                      <a:pt x="1512" y="27216"/>
                      <a:pt x="1512" y="21168"/>
                    </a:cubicBezTo>
                    <a:cubicBezTo>
                      <a:pt x="1512" y="16632"/>
                      <a:pt x="3024" y="13608"/>
                      <a:pt x="4536" y="10584"/>
                    </a:cubicBezTo>
                    <a:cubicBezTo>
                      <a:pt x="7560" y="7560"/>
                      <a:pt x="10584" y="4536"/>
                      <a:pt x="15120" y="3024"/>
                    </a:cubicBezTo>
                    <a:cubicBezTo>
                      <a:pt x="19656" y="1512"/>
                      <a:pt x="24192" y="0"/>
                      <a:pt x="30240" y="0"/>
                    </a:cubicBezTo>
                    <a:cubicBezTo>
                      <a:pt x="39312" y="0"/>
                      <a:pt x="45361" y="1512"/>
                      <a:pt x="51409" y="6048"/>
                    </a:cubicBezTo>
                    <a:cubicBezTo>
                      <a:pt x="55944" y="10584"/>
                      <a:pt x="58969" y="16632"/>
                      <a:pt x="60481" y="24192"/>
                    </a:cubicBezTo>
                    <a:lnTo>
                      <a:pt x="42336" y="24192"/>
                    </a:lnTo>
                    <a:cubicBezTo>
                      <a:pt x="42336" y="21168"/>
                      <a:pt x="40824" y="19656"/>
                      <a:pt x="39312" y="16632"/>
                    </a:cubicBezTo>
                    <a:cubicBezTo>
                      <a:pt x="37800" y="15120"/>
                      <a:pt x="34776" y="13608"/>
                      <a:pt x="30240" y="13608"/>
                    </a:cubicBezTo>
                    <a:cubicBezTo>
                      <a:pt x="27216" y="13608"/>
                      <a:pt x="24192" y="13608"/>
                      <a:pt x="22680" y="15120"/>
                    </a:cubicBezTo>
                    <a:cubicBezTo>
                      <a:pt x="21168" y="16632"/>
                      <a:pt x="19656" y="18144"/>
                      <a:pt x="19656" y="19656"/>
                    </a:cubicBezTo>
                    <a:cubicBezTo>
                      <a:pt x="19656" y="22680"/>
                      <a:pt x="21168" y="24192"/>
                      <a:pt x="22680" y="25704"/>
                    </a:cubicBezTo>
                    <a:cubicBezTo>
                      <a:pt x="25704" y="27216"/>
                      <a:pt x="28728" y="28728"/>
                      <a:pt x="34776" y="30240"/>
                    </a:cubicBezTo>
                    <a:cubicBezTo>
                      <a:pt x="39312" y="31752"/>
                      <a:pt x="43848" y="33264"/>
                      <a:pt x="48384" y="34776"/>
                    </a:cubicBezTo>
                    <a:cubicBezTo>
                      <a:pt x="51409" y="36288"/>
                      <a:pt x="54432" y="37800"/>
                      <a:pt x="57457" y="40824"/>
                    </a:cubicBezTo>
                    <a:cubicBezTo>
                      <a:pt x="60481" y="43848"/>
                      <a:pt x="61992" y="48384"/>
                      <a:pt x="61992" y="52921"/>
                    </a:cubicBezTo>
                    <a:cubicBezTo>
                      <a:pt x="61992" y="57457"/>
                      <a:pt x="60481" y="60481"/>
                      <a:pt x="58969" y="63505"/>
                    </a:cubicBezTo>
                    <a:cubicBezTo>
                      <a:pt x="55944" y="66529"/>
                      <a:pt x="52921" y="69553"/>
                      <a:pt x="48384" y="71065"/>
                    </a:cubicBezTo>
                    <a:cubicBezTo>
                      <a:pt x="43848" y="72577"/>
                      <a:pt x="39312" y="74089"/>
                      <a:pt x="33264" y="74089"/>
                    </a:cubicBezTo>
                    <a:cubicBezTo>
                      <a:pt x="25704" y="75601"/>
                      <a:pt x="19656" y="74089"/>
                      <a:pt x="15120" y="7257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20843F83-AF7D-9BEC-7CA6-C8DDFE838C05}"/>
                </a:ext>
              </a:extLst>
            </p:cNvPr>
            <p:cNvSpPr/>
            <p:nvPr/>
          </p:nvSpPr>
          <p:spPr>
            <a:xfrm>
              <a:off x="8174491" y="5298058"/>
              <a:ext cx="457563" cy="429593"/>
            </a:xfrm>
            <a:custGeom>
              <a:avLst/>
              <a:gdLst>
                <a:gd name="connsiteX0" fmla="*/ 224451 w 505686"/>
                <a:gd name="connsiteY0" fmla="*/ 275188 h 474774"/>
                <a:gd name="connsiteX1" fmla="*/ 224451 w 505686"/>
                <a:gd name="connsiteY1" fmla="*/ 275188 h 474774"/>
                <a:gd name="connsiteX2" fmla="*/ 206307 w 505686"/>
                <a:gd name="connsiteY2" fmla="*/ 266115 h 474774"/>
                <a:gd name="connsiteX3" fmla="*/ 153386 w 505686"/>
                <a:gd name="connsiteY3" fmla="*/ 238899 h 474774"/>
                <a:gd name="connsiteX4" fmla="*/ 156410 w 505686"/>
                <a:gd name="connsiteY4" fmla="*/ 179931 h 474774"/>
                <a:gd name="connsiteX5" fmla="*/ 163970 w 505686"/>
                <a:gd name="connsiteY5" fmla="*/ 19657 h 474774"/>
                <a:gd name="connsiteX6" fmla="*/ 163970 w 505686"/>
                <a:gd name="connsiteY6" fmla="*/ 12096 h 474774"/>
                <a:gd name="connsiteX7" fmla="*/ 163970 w 505686"/>
                <a:gd name="connsiteY7" fmla="*/ 4536 h 474774"/>
                <a:gd name="connsiteX8" fmla="*/ 170018 w 505686"/>
                <a:gd name="connsiteY8" fmla="*/ 0 h 474774"/>
                <a:gd name="connsiteX9" fmla="*/ 180602 w 505686"/>
                <a:gd name="connsiteY9" fmla="*/ 0 h 474774"/>
                <a:gd name="connsiteX10" fmla="*/ 201771 w 505686"/>
                <a:gd name="connsiteY10" fmla="*/ 0 h 474774"/>
                <a:gd name="connsiteX11" fmla="*/ 207819 w 505686"/>
                <a:gd name="connsiteY11" fmla="*/ 4536 h 474774"/>
                <a:gd name="connsiteX12" fmla="*/ 207819 w 505686"/>
                <a:gd name="connsiteY12" fmla="*/ 13609 h 474774"/>
                <a:gd name="connsiteX13" fmla="*/ 224451 w 505686"/>
                <a:gd name="connsiteY13" fmla="*/ 275188 h 474774"/>
                <a:gd name="connsiteX14" fmla="*/ 336341 w 505686"/>
                <a:gd name="connsiteY14" fmla="*/ 57457 h 474774"/>
                <a:gd name="connsiteX15" fmla="*/ 334828 w 505686"/>
                <a:gd name="connsiteY15" fmla="*/ 42337 h 474774"/>
                <a:gd name="connsiteX16" fmla="*/ 327268 w 505686"/>
                <a:gd name="connsiteY16" fmla="*/ 37800 h 474774"/>
                <a:gd name="connsiteX17" fmla="*/ 301564 w 505686"/>
                <a:gd name="connsiteY17" fmla="*/ 37800 h 474774"/>
                <a:gd name="connsiteX18" fmla="*/ 297028 w 505686"/>
                <a:gd name="connsiteY18" fmla="*/ 37800 h 474774"/>
                <a:gd name="connsiteX19" fmla="*/ 290980 w 505686"/>
                <a:gd name="connsiteY19" fmla="*/ 42337 h 474774"/>
                <a:gd name="connsiteX20" fmla="*/ 290980 w 505686"/>
                <a:gd name="connsiteY20" fmla="*/ 48385 h 474774"/>
                <a:gd name="connsiteX21" fmla="*/ 286444 w 505686"/>
                <a:gd name="connsiteY21" fmla="*/ 142130 h 474774"/>
                <a:gd name="connsiteX22" fmla="*/ 281908 w 505686"/>
                <a:gd name="connsiteY22" fmla="*/ 238899 h 474774"/>
                <a:gd name="connsiteX23" fmla="*/ 281908 w 505686"/>
                <a:gd name="connsiteY23" fmla="*/ 241923 h 474774"/>
                <a:gd name="connsiteX24" fmla="*/ 283420 w 505686"/>
                <a:gd name="connsiteY24" fmla="*/ 243435 h 474774"/>
                <a:gd name="connsiteX25" fmla="*/ 315172 w 505686"/>
                <a:gd name="connsiteY25" fmla="*/ 260068 h 474774"/>
                <a:gd name="connsiteX26" fmla="*/ 346924 w 505686"/>
                <a:gd name="connsiteY26" fmla="*/ 276700 h 474774"/>
                <a:gd name="connsiteX27" fmla="*/ 348437 w 505686"/>
                <a:gd name="connsiteY27" fmla="*/ 276700 h 474774"/>
                <a:gd name="connsiteX28" fmla="*/ 336341 w 505686"/>
                <a:gd name="connsiteY28" fmla="*/ 57457 h 474774"/>
                <a:gd name="connsiteX29" fmla="*/ 50569 w 505686"/>
                <a:gd name="connsiteY29" fmla="*/ 263092 h 474774"/>
                <a:gd name="connsiteX30" fmla="*/ 9744 w 505686"/>
                <a:gd name="connsiteY30" fmla="*/ 241923 h 474774"/>
                <a:gd name="connsiteX31" fmla="*/ 5208 w 505686"/>
                <a:gd name="connsiteY31" fmla="*/ 240411 h 474774"/>
                <a:gd name="connsiteX32" fmla="*/ 672 w 505686"/>
                <a:gd name="connsiteY32" fmla="*/ 243435 h 474774"/>
                <a:gd name="connsiteX33" fmla="*/ 672 w 505686"/>
                <a:gd name="connsiteY33" fmla="*/ 250995 h 474774"/>
                <a:gd name="connsiteX34" fmla="*/ 672 w 505686"/>
                <a:gd name="connsiteY34" fmla="*/ 464190 h 474774"/>
                <a:gd name="connsiteX35" fmla="*/ 672 w 505686"/>
                <a:gd name="connsiteY35" fmla="*/ 471750 h 474774"/>
                <a:gd name="connsiteX36" fmla="*/ 5208 w 505686"/>
                <a:gd name="connsiteY36" fmla="*/ 474774 h 474774"/>
                <a:gd name="connsiteX37" fmla="*/ 12768 w 505686"/>
                <a:gd name="connsiteY37" fmla="*/ 474774 h 474774"/>
                <a:gd name="connsiteX38" fmla="*/ 498126 w 505686"/>
                <a:gd name="connsiteY38" fmla="*/ 474774 h 474774"/>
                <a:gd name="connsiteX39" fmla="*/ 505686 w 505686"/>
                <a:gd name="connsiteY39" fmla="*/ 467214 h 474774"/>
                <a:gd name="connsiteX40" fmla="*/ 505686 w 505686"/>
                <a:gd name="connsiteY40" fmla="*/ 314500 h 474774"/>
                <a:gd name="connsiteX41" fmla="*/ 505686 w 505686"/>
                <a:gd name="connsiteY41" fmla="*/ 306940 h 474774"/>
                <a:gd name="connsiteX42" fmla="*/ 498126 w 505686"/>
                <a:gd name="connsiteY42" fmla="*/ 300892 h 474774"/>
                <a:gd name="connsiteX43" fmla="*/ 449742 w 505686"/>
                <a:gd name="connsiteY43" fmla="*/ 276700 h 474774"/>
                <a:gd name="connsiteX44" fmla="*/ 430085 w 505686"/>
                <a:gd name="connsiteY44" fmla="*/ 266115 h 474774"/>
                <a:gd name="connsiteX45" fmla="*/ 381701 w 505686"/>
                <a:gd name="connsiteY45" fmla="*/ 241923 h 474774"/>
                <a:gd name="connsiteX46" fmla="*/ 375653 w 505686"/>
                <a:gd name="connsiteY46" fmla="*/ 240411 h 474774"/>
                <a:gd name="connsiteX47" fmla="*/ 371117 w 505686"/>
                <a:gd name="connsiteY47" fmla="*/ 243435 h 474774"/>
                <a:gd name="connsiteX48" fmla="*/ 369605 w 505686"/>
                <a:gd name="connsiteY48" fmla="*/ 249483 h 474774"/>
                <a:gd name="connsiteX49" fmla="*/ 369605 w 505686"/>
                <a:gd name="connsiteY49" fmla="*/ 300892 h 474774"/>
                <a:gd name="connsiteX50" fmla="*/ 289468 w 505686"/>
                <a:gd name="connsiteY50" fmla="*/ 260068 h 474774"/>
                <a:gd name="connsiteX51" fmla="*/ 269811 w 505686"/>
                <a:gd name="connsiteY51" fmla="*/ 249483 h 474774"/>
                <a:gd name="connsiteX52" fmla="*/ 259227 w 505686"/>
                <a:gd name="connsiteY52" fmla="*/ 244947 h 474774"/>
                <a:gd name="connsiteX53" fmla="*/ 248643 w 505686"/>
                <a:gd name="connsiteY53" fmla="*/ 243435 h 474774"/>
                <a:gd name="connsiteX54" fmla="*/ 247131 w 505686"/>
                <a:gd name="connsiteY54" fmla="*/ 249483 h 474774"/>
                <a:gd name="connsiteX55" fmla="*/ 247131 w 505686"/>
                <a:gd name="connsiteY55" fmla="*/ 302404 h 474774"/>
                <a:gd name="connsiteX56" fmla="*/ 136754 w 505686"/>
                <a:gd name="connsiteY56" fmla="*/ 246459 h 474774"/>
                <a:gd name="connsiteX57" fmla="*/ 126170 w 505686"/>
                <a:gd name="connsiteY57" fmla="*/ 244947 h 474774"/>
                <a:gd name="connsiteX58" fmla="*/ 124658 w 505686"/>
                <a:gd name="connsiteY58" fmla="*/ 250995 h 474774"/>
                <a:gd name="connsiteX59" fmla="*/ 124658 w 505686"/>
                <a:gd name="connsiteY59" fmla="*/ 303916 h 474774"/>
                <a:gd name="connsiteX60" fmla="*/ 124658 w 505686"/>
                <a:gd name="connsiteY60" fmla="*/ 303916 h 474774"/>
                <a:gd name="connsiteX61" fmla="*/ 50569 w 505686"/>
                <a:gd name="connsiteY61" fmla="*/ 263092 h 474774"/>
                <a:gd name="connsiteX62" fmla="*/ 38473 w 505686"/>
                <a:gd name="connsiteY62" fmla="*/ 365909 h 474774"/>
                <a:gd name="connsiteX63" fmla="*/ 153386 w 505686"/>
                <a:gd name="connsiteY63" fmla="*/ 365909 h 474774"/>
                <a:gd name="connsiteX64" fmla="*/ 153386 w 505686"/>
                <a:gd name="connsiteY64" fmla="*/ 429414 h 474774"/>
                <a:gd name="connsiteX65" fmla="*/ 38473 w 505686"/>
                <a:gd name="connsiteY65" fmla="*/ 429414 h 474774"/>
                <a:gd name="connsiteX66" fmla="*/ 38473 w 505686"/>
                <a:gd name="connsiteY66" fmla="*/ 365909 h 474774"/>
                <a:gd name="connsiteX67" fmla="*/ 38473 w 505686"/>
                <a:gd name="connsiteY67" fmla="*/ 365909 h 474774"/>
                <a:gd name="connsiteX68" fmla="*/ 195722 w 505686"/>
                <a:gd name="connsiteY68" fmla="*/ 365909 h 474774"/>
                <a:gd name="connsiteX69" fmla="*/ 310636 w 505686"/>
                <a:gd name="connsiteY69" fmla="*/ 365909 h 474774"/>
                <a:gd name="connsiteX70" fmla="*/ 310636 w 505686"/>
                <a:gd name="connsiteY70" fmla="*/ 429414 h 474774"/>
                <a:gd name="connsiteX71" fmla="*/ 195722 w 505686"/>
                <a:gd name="connsiteY71" fmla="*/ 429414 h 474774"/>
                <a:gd name="connsiteX72" fmla="*/ 195722 w 505686"/>
                <a:gd name="connsiteY72" fmla="*/ 365909 h 474774"/>
                <a:gd name="connsiteX73" fmla="*/ 195722 w 505686"/>
                <a:gd name="connsiteY73" fmla="*/ 365909 h 474774"/>
                <a:gd name="connsiteX74" fmla="*/ 352972 w 505686"/>
                <a:gd name="connsiteY74" fmla="*/ 365909 h 474774"/>
                <a:gd name="connsiteX75" fmla="*/ 467886 w 505686"/>
                <a:gd name="connsiteY75" fmla="*/ 365909 h 474774"/>
                <a:gd name="connsiteX76" fmla="*/ 467886 w 505686"/>
                <a:gd name="connsiteY76" fmla="*/ 429414 h 474774"/>
                <a:gd name="connsiteX77" fmla="*/ 352972 w 505686"/>
                <a:gd name="connsiteY77" fmla="*/ 429414 h 474774"/>
                <a:gd name="connsiteX78" fmla="*/ 352972 w 505686"/>
                <a:gd name="connsiteY78" fmla="*/ 365909 h 474774"/>
                <a:gd name="connsiteX79" fmla="*/ 352972 w 505686"/>
                <a:gd name="connsiteY79" fmla="*/ 365909 h 47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05686" h="474774">
                  <a:moveTo>
                    <a:pt x="224451" y="275188"/>
                  </a:moveTo>
                  <a:cubicBezTo>
                    <a:pt x="222939" y="275188"/>
                    <a:pt x="222939" y="273676"/>
                    <a:pt x="224451" y="275188"/>
                  </a:cubicBezTo>
                  <a:cubicBezTo>
                    <a:pt x="218403" y="272163"/>
                    <a:pt x="212355" y="269140"/>
                    <a:pt x="206307" y="266115"/>
                  </a:cubicBezTo>
                  <a:cubicBezTo>
                    <a:pt x="189674" y="257043"/>
                    <a:pt x="171530" y="247972"/>
                    <a:pt x="153386" y="238899"/>
                  </a:cubicBezTo>
                  <a:cubicBezTo>
                    <a:pt x="154898" y="219243"/>
                    <a:pt x="154898" y="199587"/>
                    <a:pt x="156410" y="179931"/>
                  </a:cubicBezTo>
                  <a:cubicBezTo>
                    <a:pt x="159434" y="127010"/>
                    <a:pt x="162458" y="72577"/>
                    <a:pt x="163970" y="19657"/>
                  </a:cubicBezTo>
                  <a:cubicBezTo>
                    <a:pt x="163970" y="16632"/>
                    <a:pt x="163970" y="15120"/>
                    <a:pt x="163970" y="12096"/>
                  </a:cubicBezTo>
                  <a:cubicBezTo>
                    <a:pt x="163970" y="9072"/>
                    <a:pt x="163970" y="7560"/>
                    <a:pt x="163970" y="4536"/>
                  </a:cubicBezTo>
                  <a:cubicBezTo>
                    <a:pt x="163970" y="1512"/>
                    <a:pt x="166994" y="0"/>
                    <a:pt x="170018" y="0"/>
                  </a:cubicBezTo>
                  <a:cubicBezTo>
                    <a:pt x="173042" y="0"/>
                    <a:pt x="177578" y="0"/>
                    <a:pt x="180602" y="0"/>
                  </a:cubicBezTo>
                  <a:cubicBezTo>
                    <a:pt x="186650" y="0"/>
                    <a:pt x="194211" y="0"/>
                    <a:pt x="201771" y="0"/>
                  </a:cubicBezTo>
                  <a:cubicBezTo>
                    <a:pt x="204795" y="0"/>
                    <a:pt x="207819" y="1512"/>
                    <a:pt x="207819" y="4536"/>
                  </a:cubicBezTo>
                  <a:cubicBezTo>
                    <a:pt x="207819" y="7560"/>
                    <a:pt x="207819" y="10584"/>
                    <a:pt x="207819" y="13609"/>
                  </a:cubicBezTo>
                  <a:cubicBezTo>
                    <a:pt x="215379" y="99793"/>
                    <a:pt x="219915" y="189002"/>
                    <a:pt x="224451" y="275188"/>
                  </a:cubicBezTo>
                  <a:close/>
                  <a:moveTo>
                    <a:pt x="336341" y="57457"/>
                  </a:moveTo>
                  <a:cubicBezTo>
                    <a:pt x="336341" y="52921"/>
                    <a:pt x="336341" y="48385"/>
                    <a:pt x="334828" y="42337"/>
                  </a:cubicBezTo>
                  <a:cubicBezTo>
                    <a:pt x="334828" y="39313"/>
                    <a:pt x="331804" y="37800"/>
                    <a:pt x="327268" y="37800"/>
                  </a:cubicBezTo>
                  <a:cubicBezTo>
                    <a:pt x="318196" y="37800"/>
                    <a:pt x="310636" y="37800"/>
                    <a:pt x="301564" y="37800"/>
                  </a:cubicBezTo>
                  <a:cubicBezTo>
                    <a:pt x="300052" y="37800"/>
                    <a:pt x="298540" y="37800"/>
                    <a:pt x="297028" y="37800"/>
                  </a:cubicBezTo>
                  <a:cubicBezTo>
                    <a:pt x="294004" y="37800"/>
                    <a:pt x="290980" y="39313"/>
                    <a:pt x="290980" y="42337"/>
                  </a:cubicBezTo>
                  <a:cubicBezTo>
                    <a:pt x="290980" y="43849"/>
                    <a:pt x="290980" y="46873"/>
                    <a:pt x="290980" y="48385"/>
                  </a:cubicBezTo>
                  <a:cubicBezTo>
                    <a:pt x="289468" y="80137"/>
                    <a:pt x="287956" y="110378"/>
                    <a:pt x="286444" y="142130"/>
                  </a:cubicBezTo>
                  <a:cubicBezTo>
                    <a:pt x="284932" y="173882"/>
                    <a:pt x="283420" y="205635"/>
                    <a:pt x="281908" y="238899"/>
                  </a:cubicBezTo>
                  <a:cubicBezTo>
                    <a:pt x="281908" y="240411"/>
                    <a:pt x="281908" y="241923"/>
                    <a:pt x="281908" y="241923"/>
                  </a:cubicBezTo>
                  <a:cubicBezTo>
                    <a:pt x="281908" y="241923"/>
                    <a:pt x="283420" y="243435"/>
                    <a:pt x="283420" y="243435"/>
                  </a:cubicBezTo>
                  <a:cubicBezTo>
                    <a:pt x="294004" y="247972"/>
                    <a:pt x="304588" y="254020"/>
                    <a:pt x="315172" y="260068"/>
                  </a:cubicBezTo>
                  <a:cubicBezTo>
                    <a:pt x="325756" y="266115"/>
                    <a:pt x="336341" y="270652"/>
                    <a:pt x="346924" y="276700"/>
                  </a:cubicBezTo>
                  <a:cubicBezTo>
                    <a:pt x="346924" y="276700"/>
                    <a:pt x="346924" y="276700"/>
                    <a:pt x="348437" y="276700"/>
                  </a:cubicBezTo>
                  <a:cubicBezTo>
                    <a:pt x="342389" y="202611"/>
                    <a:pt x="339364" y="128522"/>
                    <a:pt x="336341" y="57457"/>
                  </a:cubicBezTo>
                  <a:close/>
                  <a:moveTo>
                    <a:pt x="50569" y="263092"/>
                  </a:moveTo>
                  <a:cubicBezTo>
                    <a:pt x="36960" y="255532"/>
                    <a:pt x="23352" y="249483"/>
                    <a:pt x="9744" y="241923"/>
                  </a:cubicBezTo>
                  <a:cubicBezTo>
                    <a:pt x="8232" y="241923"/>
                    <a:pt x="6720" y="240411"/>
                    <a:pt x="5208" y="240411"/>
                  </a:cubicBezTo>
                  <a:cubicBezTo>
                    <a:pt x="3696" y="240411"/>
                    <a:pt x="2184" y="241923"/>
                    <a:pt x="672" y="243435"/>
                  </a:cubicBezTo>
                  <a:cubicBezTo>
                    <a:pt x="-840" y="244947"/>
                    <a:pt x="672" y="247972"/>
                    <a:pt x="672" y="250995"/>
                  </a:cubicBezTo>
                  <a:cubicBezTo>
                    <a:pt x="672" y="322060"/>
                    <a:pt x="672" y="393125"/>
                    <a:pt x="672" y="464190"/>
                  </a:cubicBezTo>
                  <a:cubicBezTo>
                    <a:pt x="672" y="467214"/>
                    <a:pt x="672" y="470238"/>
                    <a:pt x="672" y="471750"/>
                  </a:cubicBezTo>
                  <a:cubicBezTo>
                    <a:pt x="672" y="473262"/>
                    <a:pt x="2184" y="474774"/>
                    <a:pt x="5208" y="474774"/>
                  </a:cubicBezTo>
                  <a:cubicBezTo>
                    <a:pt x="6720" y="474774"/>
                    <a:pt x="9744" y="474774"/>
                    <a:pt x="12768" y="474774"/>
                  </a:cubicBezTo>
                  <a:cubicBezTo>
                    <a:pt x="174554" y="474774"/>
                    <a:pt x="336341" y="474774"/>
                    <a:pt x="498126" y="474774"/>
                  </a:cubicBezTo>
                  <a:cubicBezTo>
                    <a:pt x="502663" y="474774"/>
                    <a:pt x="505686" y="471750"/>
                    <a:pt x="505686" y="467214"/>
                  </a:cubicBezTo>
                  <a:cubicBezTo>
                    <a:pt x="505686" y="417317"/>
                    <a:pt x="505686" y="365909"/>
                    <a:pt x="505686" y="314500"/>
                  </a:cubicBezTo>
                  <a:cubicBezTo>
                    <a:pt x="505686" y="311476"/>
                    <a:pt x="505686" y="309964"/>
                    <a:pt x="505686" y="306940"/>
                  </a:cubicBezTo>
                  <a:cubicBezTo>
                    <a:pt x="504174" y="303916"/>
                    <a:pt x="499638" y="302404"/>
                    <a:pt x="498126" y="300892"/>
                  </a:cubicBezTo>
                  <a:cubicBezTo>
                    <a:pt x="481494" y="291820"/>
                    <a:pt x="466374" y="284260"/>
                    <a:pt x="449742" y="276700"/>
                  </a:cubicBezTo>
                  <a:cubicBezTo>
                    <a:pt x="443694" y="273676"/>
                    <a:pt x="437646" y="270652"/>
                    <a:pt x="430085" y="266115"/>
                  </a:cubicBezTo>
                  <a:cubicBezTo>
                    <a:pt x="413453" y="258555"/>
                    <a:pt x="398333" y="249483"/>
                    <a:pt x="381701" y="241923"/>
                  </a:cubicBezTo>
                  <a:cubicBezTo>
                    <a:pt x="380189" y="240411"/>
                    <a:pt x="378677" y="240411"/>
                    <a:pt x="375653" y="240411"/>
                  </a:cubicBezTo>
                  <a:cubicBezTo>
                    <a:pt x="374141" y="240411"/>
                    <a:pt x="371117" y="241923"/>
                    <a:pt x="371117" y="243435"/>
                  </a:cubicBezTo>
                  <a:cubicBezTo>
                    <a:pt x="369605" y="244947"/>
                    <a:pt x="369605" y="246459"/>
                    <a:pt x="369605" y="249483"/>
                  </a:cubicBezTo>
                  <a:cubicBezTo>
                    <a:pt x="369605" y="267628"/>
                    <a:pt x="369605" y="282748"/>
                    <a:pt x="369605" y="300892"/>
                  </a:cubicBezTo>
                  <a:cubicBezTo>
                    <a:pt x="343901" y="287284"/>
                    <a:pt x="316684" y="273676"/>
                    <a:pt x="289468" y="260068"/>
                  </a:cubicBezTo>
                  <a:cubicBezTo>
                    <a:pt x="283420" y="257043"/>
                    <a:pt x="275860" y="252507"/>
                    <a:pt x="269811" y="249483"/>
                  </a:cubicBezTo>
                  <a:cubicBezTo>
                    <a:pt x="266788" y="247972"/>
                    <a:pt x="263763" y="246459"/>
                    <a:pt x="259227" y="244947"/>
                  </a:cubicBezTo>
                  <a:cubicBezTo>
                    <a:pt x="256203" y="243435"/>
                    <a:pt x="251667" y="240411"/>
                    <a:pt x="248643" y="243435"/>
                  </a:cubicBezTo>
                  <a:cubicBezTo>
                    <a:pt x="247131" y="244947"/>
                    <a:pt x="247131" y="246459"/>
                    <a:pt x="247131" y="249483"/>
                  </a:cubicBezTo>
                  <a:cubicBezTo>
                    <a:pt x="247131" y="267628"/>
                    <a:pt x="247131" y="284260"/>
                    <a:pt x="247131" y="302404"/>
                  </a:cubicBezTo>
                  <a:cubicBezTo>
                    <a:pt x="210843" y="284260"/>
                    <a:pt x="173042" y="264603"/>
                    <a:pt x="136754" y="246459"/>
                  </a:cubicBezTo>
                  <a:cubicBezTo>
                    <a:pt x="133730" y="244947"/>
                    <a:pt x="129194" y="241923"/>
                    <a:pt x="126170" y="244947"/>
                  </a:cubicBezTo>
                  <a:cubicBezTo>
                    <a:pt x="124658" y="246459"/>
                    <a:pt x="124658" y="247972"/>
                    <a:pt x="124658" y="250995"/>
                  </a:cubicBezTo>
                  <a:cubicBezTo>
                    <a:pt x="124658" y="269140"/>
                    <a:pt x="124658" y="285772"/>
                    <a:pt x="124658" y="303916"/>
                  </a:cubicBezTo>
                  <a:cubicBezTo>
                    <a:pt x="124658" y="303916"/>
                    <a:pt x="124658" y="303916"/>
                    <a:pt x="124658" y="303916"/>
                  </a:cubicBezTo>
                  <a:cubicBezTo>
                    <a:pt x="100465" y="288796"/>
                    <a:pt x="74761" y="275188"/>
                    <a:pt x="50569" y="263092"/>
                  </a:cubicBezTo>
                  <a:close/>
                  <a:moveTo>
                    <a:pt x="38473" y="365909"/>
                  </a:moveTo>
                  <a:cubicBezTo>
                    <a:pt x="76273" y="365909"/>
                    <a:pt x="115586" y="365909"/>
                    <a:pt x="153386" y="365909"/>
                  </a:cubicBezTo>
                  <a:cubicBezTo>
                    <a:pt x="153386" y="387077"/>
                    <a:pt x="153386" y="408245"/>
                    <a:pt x="153386" y="429414"/>
                  </a:cubicBezTo>
                  <a:cubicBezTo>
                    <a:pt x="115586" y="429414"/>
                    <a:pt x="76273" y="429414"/>
                    <a:pt x="38473" y="429414"/>
                  </a:cubicBezTo>
                  <a:cubicBezTo>
                    <a:pt x="38473" y="408245"/>
                    <a:pt x="38473" y="387077"/>
                    <a:pt x="38473" y="365909"/>
                  </a:cubicBezTo>
                  <a:cubicBezTo>
                    <a:pt x="38473" y="365909"/>
                    <a:pt x="38473" y="365909"/>
                    <a:pt x="38473" y="365909"/>
                  </a:cubicBezTo>
                  <a:close/>
                  <a:moveTo>
                    <a:pt x="195722" y="365909"/>
                  </a:moveTo>
                  <a:cubicBezTo>
                    <a:pt x="233523" y="365909"/>
                    <a:pt x="272836" y="365909"/>
                    <a:pt x="310636" y="365909"/>
                  </a:cubicBezTo>
                  <a:cubicBezTo>
                    <a:pt x="310636" y="387077"/>
                    <a:pt x="310636" y="408245"/>
                    <a:pt x="310636" y="429414"/>
                  </a:cubicBezTo>
                  <a:cubicBezTo>
                    <a:pt x="272836" y="429414"/>
                    <a:pt x="233523" y="429414"/>
                    <a:pt x="195722" y="429414"/>
                  </a:cubicBezTo>
                  <a:cubicBezTo>
                    <a:pt x="195722" y="408245"/>
                    <a:pt x="195722" y="387077"/>
                    <a:pt x="195722" y="365909"/>
                  </a:cubicBezTo>
                  <a:cubicBezTo>
                    <a:pt x="195722" y="365909"/>
                    <a:pt x="195722" y="365909"/>
                    <a:pt x="195722" y="365909"/>
                  </a:cubicBezTo>
                  <a:close/>
                  <a:moveTo>
                    <a:pt x="352972" y="365909"/>
                  </a:moveTo>
                  <a:cubicBezTo>
                    <a:pt x="390773" y="365909"/>
                    <a:pt x="430085" y="365909"/>
                    <a:pt x="467886" y="365909"/>
                  </a:cubicBezTo>
                  <a:cubicBezTo>
                    <a:pt x="467886" y="387077"/>
                    <a:pt x="467886" y="408245"/>
                    <a:pt x="467886" y="429414"/>
                  </a:cubicBezTo>
                  <a:cubicBezTo>
                    <a:pt x="430085" y="429414"/>
                    <a:pt x="390773" y="429414"/>
                    <a:pt x="352972" y="429414"/>
                  </a:cubicBezTo>
                  <a:cubicBezTo>
                    <a:pt x="352972" y="408245"/>
                    <a:pt x="352972" y="387077"/>
                    <a:pt x="352972" y="365909"/>
                  </a:cubicBezTo>
                  <a:cubicBezTo>
                    <a:pt x="352972" y="365909"/>
                    <a:pt x="352972" y="365909"/>
                    <a:pt x="352972" y="365909"/>
                  </a:cubicBez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46" name="Gráfico 12">
              <a:extLst>
                <a:ext uri="{FF2B5EF4-FFF2-40B4-BE49-F238E27FC236}">
                  <a16:creationId xmlns:a16="http://schemas.microsoft.com/office/drawing/2014/main" id="{25890701-8DF3-BEC3-6D0B-95A94DFD9637}"/>
                </a:ext>
              </a:extLst>
            </p:cNvPr>
            <p:cNvGrpSpPr/>
            <p:nvPr/>
          </p:nvGrpSpPr>
          <p:grpSpPr>
            <a:xfrm>
              <a:off x="8752175" y="7608946"/>
              <a:ext cx="357082" cy="429756"/>
              <a:chOff x="5791179" y="8521242"/>
              <a:chExt cx="394637" cy="474955"/>
            </a:xfrm>
            <a:solidFill>
              <a:srgbClr val="1D284A"/>
            </a:solidFill>
          </p:grpSpPr>
          <p:sp>
            <p:nvSpPr>
              <p:cNvPr id="794" name="Forma Livre: Forma 793">
                <a:extLst>
                  <a:ext uri="{FF2B5EF4-FFF2-40B4-BE49-F238E27FC236}">
                    <a16:creationId xmlns:a16="http://schemas.microsoft.com/office/drawing/2014/main" id="{F8FF91A5-1869-D31B-FF17-A4FFBD0972D2}"/>
                  </a:ext>
                </a:extLst>
              </p:cNvPr>
              <p:cNvSpPr/>
              <p:nvPr/>
            </p:nvSpPr>
            <p:spPr>
              <a:xfrm>
                <a:off x="5803131" y="8630289"/>
                <a:ext cx="372244" cy="240411"/>
              </a:xfrm>
              <a:custGeom>
                <a:avLst/>
                <a:gdLst>
                  <a:gd name="connsiteX0" fmla="*/ 22824 w 372244"/>
                  <a:gd name="connsiteY0" fmla="*/ 240411 h 240411"/>
                  <a:gd name="connsiteX1" fmla="*/ 144 w 372244"/>
                  <a:gd name="connsiteY1" fmla="*/ 28728 h 240411"/>
                  <a:gd name="connsiteX2" fmla="*/ 22824 w 372244"/>
                  <a:gd name="connsiteY2" fmla="*/ 0 h 240411"/>
                  <a:gd name="connsiteX3" fmla="*/ 349421 w 372244"/>
                  <a:gd name="connsiteY3" fmla="*/ 0 h 240411"/>
                  <a:gd name="connsiteX4" fmla="*/ 372101 w 372244"/>
                  <a:gd name="connsiteY4" fmla="*/ 27216 h 240411"/>
                  <a:gd name="connsiteX5" fmla="*/ 355469 w 372244"/>
                  <a:gd name="connsiteY5" fmla="*/ 238899 h 240411"/>
                  <a:gd name="connsiteX6" fmla="*/ 22824 w 372244"/>
                  <a:gd name="connsiteY6" fmla="*/ 238899 h 240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244" h="240411">
                    <a:moveTo>
                      <a:pt x="22824" y="240411"/>
                    </a:moveTo>
                    <a:lnTo>
                      <a:pt x="144" y="28728"/>
                    </a:lnTo>
                    <a:cubicBezTo>
                      <a:pt x="-1368" y="13608"/>
                      <a:pt x="9216" y="0"/>
                      <a:pt x="22824" y="0"/>
                    </a:cubicBezTo>
                    <a:lnTo>
                      <a:pt x="349421" y="0"/>
                    </a:lnTo>
                    <a:cubicBezTo>
                      <a:pt x="363029" y="0"/>
                      <a:pt x="373613" y="13608"/>
                      <a:pt x="372101" y="27216"/>
                    </a:cubicBezTo>
                    <a:lnTo>
                      <a:pt x="355469" y="238899"/>
                    </a:lnTo>
                    <a:lnTo>
                      <a:pt x="22824" y="23889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95" name="Forma Livre: Forma 794">
                <a:extLst>
                  <a:ext uri="{FF2B5EF4-FFF2-40B4-BE49-F238E27FC236}">
                    <a16:creationId xmlns:a16="http://schemas.microsoft.com/office/drawing/2014/main" id="{6C3A172F-554E-162B-2D1D-D1B8FF59A3B6}"/>
                  </a:ext>
                </a:extLst>
              </p:cNvPr>
              <p:cNvSpPr/>
              <p:nvPr/>
            </p:nvSpPr>
            <p:spPr>
              <a:xfrm>
                <a:off x="5822931" y="8870701"/>
                <a:ext cx="337180" cy="69552"/>
              </a:xfrm>
              <a:custGeom>
                <a:avLst/>
                <a:gdLst>
                  <a:gd name="connsiteX0" fmla="*/ 0 w 337180"/>
                  <a:gd name="connsiteY0" fmla="*/ 0 h 69552"/>
                  <a:gd name="connsiteX1" fmla="*/ 0 w 337180"/>
                  <a:gd name="connsiteY1" fmla="*/ 69553 h 69552"/>
                  <a:gd name="connsiteX2" fmla="*/ 25705 w 337180"/>
                  <a:gd name="connsiteY2" fmla="*/ 69553 h 69552"/>
                  <a:gd name="connsiteX3" fmla="*/ 86185 w 337180"/>
                  <a:gd name="connsiteY3" fmla="*/ 18143 h 69552"/>
                  <a:gd name="connsiteX4" fmla="*/ 146666 w 337180"/>
                  <a:gd name="connsiteY4" fmla="*/ 69553 h 69552"/>
                  <a:gd name="connsiteX5" fmla="*/ 190515 w 337180"/>
                  <a:gd name="connsiteY5" fmla="*/ 69553 h 69552"/>
                  <a:gd name="connsiteX6" fmla="*/ 250995 w 337180"/>
                  <a:gd name="connsiteY6" fmla="*/ 18143 h 69552"/>
                  <a:gd name="connsiteX7" fmla="*/ 311476 w 337180"/>
                  <a:gd name="connsiteY7" fmla="*/ 69553 h 69552"/>
                  <a:gd name="connsiteX8" fmla="*/ 337181 w 337180"/>
                  <a:gd name="connsiteY8" fmla="*/ 69553 h 69552"/>
                  <a:gd name="connsiteX9" fmla="*/ 337181 w 337180"/>
                  <a:gd name="connsiteY9" fmla="*/ 0 h 69552"/>
                  <a:gd name="connsiteX10" fmla="*/ 0 w 337180"/>
                  <a:gd name="connsiteY10" fmla="*/ 0 h 6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7180" h="69552">
                    <a:moveTo>
                      <a:pt x="0" y="0"/>
                    </a:moveTo>
                    <a:lnTo>
                      <a:pt x="0" y="69553"/>
                    </a:lnTo>
                    <a:lnTo>
                      <a:pt x="25705" y="69553"/>
                    </a:lnTo>
                    <a:cubicBezTo>
                      <a:pt x="30240" y="40824"/>
                      <a:pt x="55945" y="18143"/>
                      <a:pt x="86185" y="18143"/>
                    </a:cubicBezTo>
                    <a:cubicBezTo>
                      <a:pt x="116426" y="18143"/>
                      <a:pt x="142130" y="40824"/>
                      <a:pt x="146666" y="69553"/>
                    </a:cubicBezTo>
                    <a:lnTo>
                      <a:pt x="190515" y="69553"/>
                    </a:lnTo>
                    <a:cubicBezTo>
                      <a:pt x="195051" y="40824"/>
                      <a:pt x="220755" y="18143"/>
                      <a:pt x="250995" y="18143"/>
                    </a:cubicBezTo>
                    <a:cubicBezTo>
                      <a:pt x="281236" y="18143"/>
                      <a:pt x="306940" y="40824"/>
                      <a:pt x="311476" y="69553"/>
                    </a:cubicBezTo>
                    <a:lnTo>
                      <a:pt x="337181" y="69553"/>
                    </a:lnTo>
                    <a:lnTo>
                      <a:pt x="33718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96" name="Forma Livre: Forma 795">
                <a:extLst>
                  <a:ext uri="{FF2B5EF4-FFF2-40B4-BE49-F238E27FC236}">
                    <a16:creationId xmlns:a16="http://schemas.microsoft.com/office/drawing/2014/main" id="{3FF99C55-03AD-B798-5E0F-7965274B00F3}"/>
                  </a:ext>
                </a:extLst>
              </p:cNvPr>
              <p:cNvSpPr/>
              <p:nvPr/>
            </p:nvSpPr>
            <p:spPr>
              <a:xfrm>
                <a:off x="5791179" y="8802659"/>
                <a:ext cx="394637" cy="87697"/>
              </a:xfrm>
              <a:custGeom>
                <a:avLst/>
                <a:gdLst>
                  <a:gd name="connsiteX0" fmla="*/ 0 w 394637"/>
                  <a:gd name="connsiteY0" fmla="*/ 0 h 87697"/>
                  <a:gd name="connsiteX1" fmla="*/ 394637 w 394637"/>
                  <a:gd name="connsiteY1" fmla="*/ 0 h 87697"/>
                  <a:gd name="connsiteX2" fmla="*/ 394637 w 394637"/>
                  <a:gd name="connsiteY2" fmla="*/ 87697 h 87697"/>
                  <a:gd name="connsiteX3" fmla="*/ 0 w 394637"/>
                  <a:gd name="connsiteY3" fmla="*/ 87697 h 87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637" h="87697">
                    <a:moveTo>
                      <a:pt x="0" y="0"/>
                    </a:moveTo>
                    <a:lnTo>
                      <a:pt x="394637" y="0"/>
                    </a:lnTo>
                    <a:lnTo>
                      <a:pt x="394637" y="87697"/>
                    </a:lnTo>
                    <a:lnTo>
                      <a:pt x="0" y="87697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797" name="Gráfico 12">
                <a:extLst>
                  <a:ext uri="{FF2B5EF4-FFF2-40B4-BE49-F238E27FC236}">
                    <a16:creationId xmlns:a16="http://schemas.microsoft.com/office/drawing/2014/main" id="{47E7C876-C8F8-98F7-2E4B-8ED758C3F027}"/>
                  </a:ext>
                </a:extLst>
              </p:cNvPr>
              <p:cNvGrpSpPr/>
              <p:nvPr/>
            </p:nvGrpSpPr>
            <p:grpSpPr>
              <a:xfrm>
                <a:off x="5860731" y="8902453"/>
                <a:ext cx="257043" cy="93745"/>
                <a:chOff x="5860731" y="8902453"/>
                <a:chExt cx="257043" cy="93745"/>
              </a:xfrm>
              <a:solidFill>
                <a:srgbClr val="1D284A"/>
              </a:solidFill>
            </p:grpSpPr>
            <p:sp>
              <p:nvSpPr>
                <p:cNvPr id="799" name="Forma Livre: Forma 798">
                  <a:extLst>
                    <a:ext uri="{FF2B5EF4-FFF2-40B4-BE49-F238E27FC236}">
                      <a16:creationId xmlns:a16="http://schemas.microsoft.com/office/drawing/2014/main" id="{C3DF633D-072F-9278-B4EF-152901CB9BB3}"/>
                    </a:ext>
                  </a:extLst>
                </p:cNvPr>
                <p:cNvSpPr/>
                <p:nvPr/>
              </p:nvSpPr>
              <p:spPr>
                <a:xfrm>
                  <a:off x="5860731" y="8902453"/>
                  <a:ext cx="93745" cy="93745"/>
                </a:xfrm>
                <a:custGeom>
                  <a:avLst/>
                  <a:gdLst>
                    <a:gd name="connsiteX0" fmla="*/ 93745 w 93745"/>
                    <a:gd name="connsiteY0" fmla="*/ 46872 h 93745"/>
                    <a:gd name="connsiteX1" fmla="*/ 46873 w 93745"/>
                    <a:gd name="connsiteY1" fmla="*/ 93744 h 93745"/>
                    <a:gd name="connsiteX2" fmla="*/ 0 w 93745"/>
                    <a:gd name="connsiteY2" fmla="*/ 46872 h 93745"/>
                    <a:gd name="connsiteX3" fmla="*/ 46873 w 93745"/>
                    <a:gd name="connsiteY3" fmla="*/ 0 h 93745"/>
                    <a:gd name="connsiteX4" fmla="*/ 93745 w 93745"/>
                    <a:gd name="connsiteY4" fmla="*/ 46872 h 93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745" h="93745">
                      <a:moveTo>
                        <a:pt x="93745" y="46872"/>
                      </a:moveTo>
                      <a:cubicBezTo>
                        <a:pt x="93745" y="72759"/>
                        <a:pt x="72760" y="93744"/>
                        <a:pt x="46873" y="93744"/>
                      </a:cubicBezTo>
                      <a:cubicBezTo>
                        <a:pt x="20985" y="93744"/>
                        <a:pt x="0" y="72759"/>
                        <a:pt x="0" y="46872"/>
                      </a:cubicBezTo>
                      <a:cubicBezTo>
                        <a:pt x="0" y="20985"/>
                        <a:pt x="20985" y="0"/>
                        <a:pt x="46873" y="0"/>
                      </a:cubicBezTo>
                      <a:cubicBezTo>
                        <a:pt x="72760" y="0"/>
                        <a:pt x="93745" y="20986"/>
                        <a:pt x="93745" y="468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800" name="Forma Livre: Forma 799">
                  <a:extLst>
                    <a:ext uri="{FF2B5EF4-FFF2-40B4-BE49-F238E27FC236}">
                      <a16:creationId xmlns:a16="http://schemas.microsoft.com/office/drawing/2014/main" id="{5CC9A1CE-63A2-BFC2-98C2-82C2BC840D47}"/>
                    </a:ext>
                  </a:extLst>
                </p:cNvPr>
                <p:cNvSpPr/>
                <p:nvPr/>
              </p:nvSpPr>
              <p:spPr>
                <a:xfrm>
                  <a:off x="6024030" y="8902453"/>
                  <a:ext cx="93745" cy="93745"/>
                </a:xfrm>
                <a:custGeom>
                  <a:avLst/>
                  <a:gdLst>
                    <a:gd name="connsiteX0" fmla="*/ 93745 w 93745"/>
                    <a:gd name="connsiteY0" fmla="*/ 46872 h 93745"/>
                    <a:gd name="connsiteX1" fmla="*/ 46872 w 93745"/>
                    <a:gd name="connsiteY1" fmla="*/ 93744 h 93745"/>
                    <a:gd name="connsiteX2" fmla="*/ 0 w 93745"/>
                    <a:gd name="connsiteY2" fmla="*/ 46872 h 93745"/>
                    <a:gd name="connsiteX3" fmla="*/ 46872 w 93745"/>
                    <a:gd name="connsiteY3" fmla="*/ 0 h 93745"/>
                    <a:gd name="connsiteX4" fmla="*/ 93745 w 93745"/>
                    <a:gd name="connsiteY4" fmla="*/ 46872 h 93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745" h="93745">
                      <a:moveTo>
                        <a:pt x="93745" y="46872"/>
                      </a:moveTo>
                      <a:cubicBezTo>
                        <a:pt x="93745" y="72759"/>
                        <a:pt x="72760" y="93744"/>
                        <a:pt x="46872" y="93744"/>
                      </a:cubicBezTo>
                      <a:cubicBezTo>
                        <a:pt x="20985" y="93744"/>
                        <a:pt x="0" y="72759"/>
                        <a:pt x="0" y="46872"/>
                      </a:cubicBezTo>
                      <a:cubicBezTo>
                        <a:pt x="0" y="20985"/>
                        <a:pt x="20985" y="0"/>
                        <a:pt x="46872" y="0"/>
                      </a:cubicBezTo>
                      <a:cubicBezTo>
                        <a:pt x="72760" y="0"/>
                        <a:pt x="93745" y="20986"/>
                        <a:pt x="93745" y="468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sp>
            <p:nvSpPr>
              <p:cNvPr id="798" name="Forma Livre: Forma 797">
                <a:extLst>
                  <a:ext uri="{FF2B5EF4-FFF2-40B4-BE49-F238E27FC236}">
                    <a16:creationId xmlns:a16="http://schemas.microsoft.com/office/drawing/2014/main" id="{8FE48372-1EFA-4DC4-2C2A-485DDE9819EA}"/>
                  </a:ext>
                </a:extLst>
              </p:cNvPr>
              <p:cNvSpPr/>
              <p:nvPr/>
            </p:nvSpPr>
            <p:spPr>
              <a:xfrm>
                <a:off x="5824443" y="8521242"/>
                <a:ext cx="331132" cy="94598"/>
              </a:xfrm>
              <a:custGeom>
                <a:avLst/>
                <a:gdLst>
                  <a:gd name="connsiteX0" fmla="*/ 1512 w 331132"/>
                  <a:gd name="connsiteY0" fmla="*/ 93927 h 94598"/>
                  <a:gd name="connsiteX1" fmla="*/ 328108 w 331132"/>
                  <a:gd name="connsiteY1" fmla="*/ 93927 h 94598"/>
                  <a:gd name="connsiteX2" fmla="*/ 331132 w 331132"/>
                  <a:gd name="connsiteY2" fmla="*/ 93927 h 94598"/>
                  <a:gd name="connsiteX3" fmla="*/ 331132 w 331132"/>
                  <a:gd name="connsiteY3" fmla="*/ 89391 h 94598"/>
                  <a:gd name="connsiteX4" fmla="*/ 323572 w 331132"/>
                  <a:gd name="connsiteY4" fmla="*/ 66711 h 94598"/>
                  <a:gd name="connsiteX5" fmla="*/ 309964 w 331132"/>
                  <a:gd name="connsiteY5" fmla="*/ 66711 h 94598"/>
                  <a:gd name="connsiteX6" fmla="*/ 296356 w 331132"/>
                  <a:gd name="connsiteY6" fmla="*/ 66711 h 94598"/>
                  <a:gd name="connsiteX7" fmla="*/ 294844 w 331132"/>
                  <a:gd name="connsiteY7" fmla="*/ 44030 h 94598"/>
                  <a:gd name="connsiteX8" fmla="*/ 284260 w 331132"/>
                  <a:gd name="connsiteY8" fmla="*/ 27398 h 94598"/>
                  <a:gd name="connsiteX9" fmla="*/ 260068 w 331132"/>
                  <a:gd name="connsiteY9" fmla="*/ 25886 h 94598"/>
                  <a:gd name="connsiteX10" fmla="*/ 240411 w 331132"/>
                  <a:gd name="connsiteY10" fmla="*/ 27398 h 94598"/>
                  <a:gd name="connsiteX11" fmla="*/ 216219 w 331132"/>
                  <a:gd name="connsiteY11" fmla="*/ 1693 h 94598"/>
                  <a:gd name="connsiteX12" fmla="*/ 166322 w 331132"/>
                  <a:gd name="connsiteY12" fmla="*/ 7741 h 94598"/>
                  <a:gd name="connsiteX13" fmla="*/ 134570 w 331132"/>
                  <a:gd name="connsiteY13" fmla="*/ 37982 h 94598"/>
                  <a:gd name="connsiteX14" fmla="*/ 107353 w 331132"/>
                  <a:gd name="connsiteY14" fmla="*/ 4718 h 94598"/>
                  <a:gd name="connsiteX15" fmla="*/ 89209 w 331132"/>
                  <a:gd name="connsiteY15" fmla="*/ 19838 h 94598"/>
                  <a:gd name="connsiteX16" fmla="*/ 89209 w 331132"/>
                  <a:gd name="connsiteY16" fmla="*/ 28910 h 94598"/>
                  <a:gd name="connsiteX17" fmla="*/ 63505 w 331132"/>
                  <a:gd name="connsiteY17" fmla="*/ 42518 h 94598"/>
                  <a:gd name="connsiteX18" fmla="*/ 52921 w 331132"/>
                  <a:gd name="connsiteY18" fmla="*/ 28910 h 94598"/>
                  <a:gd name="connsiteX19" fmla="*/ 25705 w 331132"/>
                  <a:gd name="connsiteY19" fmla="*/ 44030 h 94598"/>
                  <a:gd name="connsiteX20" fmla="*/ 0 w 331132"/>
                  <a:gd name="connsiteY20" fmla="*/ 81831 h 94598"/>
                  <a:gd name="connsiteX21" fmla="*/ 1512 w 331132"/>
                  <a:gd name="connsiteY21" fmla="*/ 93927 h 94598"/>
                  <a:gd name="connsiteX22" fmla="*/ 1512 w 331132"/>
                  <a:gd name="connsiteY22" fmla="*/ 93927 h 94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31132" h="94598">
                    <a:moveTo>
                      <a:pt x="1512" y="93927"/>
                    </a:moveTo>
                    <a:lnTo>
                      <a:pt x="328108" y="93927"/>
                    </a:lnTo>
                    <a:cubicBezTo>
                      <a:pt x="329621" y="93927"/>
                      <a:pt x="329621" y="93927"/>
                      <a:pt x="331132" y="93927"/>
                    </a:cubicBezTo>
                    <a:cubicBezTo>
                      <a:pt x="331132" y="90902"/>
                      <a:pt x="331132" y="89391"/>
                      <a:pt x="331132" y="89391"/>
                    </a:cubicBezTo>
                    <a:cubicBezTo>
                      <a:pt x="331132" y="89391"/>
                      <a:pt x="326596" y="77294"/>
                      <a:pt x="323572" y="66711"/>
                    </a:cubicBezTo>
                    <a:cubicBezTo>
                      <a:pt x="320548" y="56126"/>
                      <a:pt x="309964" y="66711"/>
                      <a:pt x="309964" y="66711"/>
                    </a:cubicBezTo>
                    <a:lnTo>
                      <a:pt x="296356" y="66711"/>
                    </a:lnTo>
                    <a:cubicBezTo>
                      <a:pt x="296356" y="66711"/>
                      <a:pt x="287284" y="54614"/>
                      <a:pt x="294844" y="44030"/>
                    </a:cubicBezTo>
                    <a:cubicBezTo>
                      <a:pt x="302404" y="33446"/>
                      <a:pt x="284260" y="27398"/>
                      <a:pt x="284260" y="27398"/>
                    </a:cubicBezTo>
                    <a:cubicBezTo>
                      <a:pt x="284260" y="27398"/>
                      <a:pt x="270651" y="24374"/>
                      <a:pt x="260068" y="25886"/>
                    </a:cubicBezTo>
                    <a:cubicBezTo>
                      <a:pt x="249483" y="27398"/>
                      <a:pt x="246459" y="27398"/>
                      <a:pt x="240411" y="27398"/>
                    </a:cubicBezTo>
                    <a:cubicBezTo>
                      <a:pt x="234363" y="27398"/>
                      <a:pt x="222267" y="7741"/>
                      <a:pt x="216219" y="1693"/>
                    </a:cubicBezTo>
                    <a:cubicBezTo>
                      <a:pt x="210171" y="-4355"/>
                      <a:pt x="182954" y="7741"/>
                      <a:pt x="166322" y="7741"/>
                    </a:cubicBezTo>
                    <a:cubicBezTo>
                      <a:pt x="149690" y="7741"/>
                      <a:pt x="142130" y="34958"/>
                      <a:pt x="134570" y="37982"/>
                    </a:cubicBezTo>
                    <a:cubicBezTo>
                      <a:pt x="127010" y="41006"/>
                      <a:pt x="117938" y="15302"/>
                      <a:pt x="107353" y="4718"/>
                    </a:cubicBezTo>
                    <a:cubicBezTo>
                      <a:pt x="96769" y="-5867"/>
                      <a:pt x="89209" y="19838"/>
                      <a:pt x="89209" y="19838"/>
                    </a:cubicBezTo>
                    <a:cubicBezTo>
                      <a:pt x="89209" y="19838"/>
                      <a:pt x="89209" y="25886"/>
                      <a:pt x="89209" y="28910"/>
                    </a:cubicBezTo>
                    <a:cubicBezTo>
                      <a:pt x="89209" y="31934"/>
                      <a:pt x="63505" y="42518"/>
                      <a:pt x="63505" y="42518"/>
                    </a:cubicBezTo>
                    <a:lnTo>
                      <a:pt x="52921" y="28910"/>
                    </a:lnTo>
                    <a:lnTo>
                      <a:pt x="25705" y="44030"/>
                    </a:lnTo>
                    <a:cubicBezTo>
                      <a:pt x="25705" y="44030"/>
                      <a:pt x="1512" y="74271"/>
                      <a:pt x="0" y="81831"/>
                    </a:cubicBezTo>
                    <a:cubicBezTo>
                      <a:pt x="0" y="83342"/>
                      <a:pt x="0" y="87879"/>
                      <a:pt x="1512" y="93927"/>
                    </a:cubicBezTo>
                    <a:cubicBezTo>
                      <a:pt x="0" y="95439"/>
                      <a:pt x="0" y="93927"/>
                      <a:pt x="1512" y="93927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7" name="Gráfico 12">
              <a:extLst>
                <a:ext uri="{FF2B5EF4-FFF2-40B4-BE49-F238E27FC236}">
                  <a16:creationId xmlns:a16="http://schemas.microsoft.com/office/drawing/2014/main" id="{00226C08-7B6A-8457-004E-509F9DC6BEA8}"/>
                </a:ext>
              </a:extLst>
            </p:cNvPr>
            <p:cNvGrpSpPr/>
            <p:nvPr/>
          </p:nvGrpSpPr>
          <p:grpSpPr>
            <a:xfrm>
              <a:off x="10856224" y="8149028"/>
              <a:ext cx="415911" cy="383076"/>
              <a:chOff x="8035015" y="9099015"/>
              <a:chExt cx="459653" cy="423365"/>
            </a:xfrm>
            <a:solidFill>
              <a:srgbClr val="1D284A"/>
            </a:solidFill>
          </p:grpSpPr>
          <p:sp>
            <p:nvSpPr>
              <p:cNvPr id="789" name="Forma Livre: Forma 788">
                <a:extLst>
                  <a:ext uri="{FF2B5EF4-FFF2-40B4-BE49-F238E27FC236}">
                    <a16:creationId xmlns:a16="http://schemas.microsoft.com/office/drawing/2014/main" id="{62FB5D3F-448C-B36B-76F6-E38F33DACC81}"/>
                  </a:ext>
                </a:extLst>
              </p:cNvPr>
              <p:cNvSpPr/>
              <p:nvPr/>
            </p:nvSpPr>
            <p:spPr>
              <a:xfrm>
                <a:off x="8035015" y="9177640"/>
                <a:ext cx="459653" cy="299379"/>
              </a:xfrm>
              <a:custGeom>
                <a:avLst/>
                <a:gdLst>
                  <a:gd name="connsiteX0" fmla="*/ 430926 w 459653"/>
                  <a:gd name="connsiteY0" fmla="*/ 299380 h 299379"/>
                  <a:gd name="connsiteX1" fmla="*/ 28728 w 459653"/>
                  <a:gd name="connsiteY1" fmla="*/ 299380 h 299379"/>
                  <a:gd name="connsiteX2" fmla="*/ 10584 w 459653"/>
                  <a:gd name="connsiteY2" fmla="*/ 282748 h 299379"/>
                  <a:gd name="connsiteX3" fmla="*/ 0 w 459653"/>
                  <a:gd name="connsiteY3" fmla="*/ 0 h 299379"/>
                  <a:gd name="connsiteX4" fmla="*/ 459654 w 459653"/>
                  <a:gd name="connsiteY4" fmla="*/ 0 h 299379"/>
                  <a:gd name="connsiteX5" fmla="*/ 449069 w 459653"/>
                  <a:gd name="connsiteY5" fmla="*/ 282748 h 299379"/>
                  <a:gd name="connsiteX6" fmla="*/ 430926 w 459653"/>
                  <a:gd name="connsiteY6" fmla="*/ 299380 h 299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653" h="299379">
                    <a:moveTo>
                      <a:pt x="430926" y="299380"/>
                    </a:moveTo>
                    <a:lnTo>
                      <a:pt x="28728" y="299380"/>
                    </a:lnTo>
                    <a:cubicBezTo>
                      <a:pt x="19656" y="299380"/>
                      <a:pt x="10584" y="291820"/>
                      <a:pt x="10584" y="282748"/>
                    </a:cubicBezTo>
                    <a:lnTo>
                      <a:pt x="0" y="0"/>
                    </a:lnTo>
                    <a:lnTo>
                      <a:pt x="459654" y="0"/>
                    </a:lnTo>
                    <a:lnTo>
                      <a:pt x="449069" y="282748"/>
                    </a:lnTo>
                    <a:cubicBezTo>
                      <a:pt x="447558" y="291820"/>
                      <a:pt x="439998" y="299380"/>
                      <a:pt x="430926" y="29938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90" name="Forma Livre: Forma 789">
                <a:extLst>
                  <a:ext uri="{FF2B5EF4-FFF2-40B4-BE49-F238E27FC236}">
                    <a16:creationId xmlns:a16="http://schemas.microsoft.com/office/drawing/2014/main" id="{C86754F1-4222-0B62-8A3B-BE9C1BD0A9F8}"/>
                  </a:ext>
                </a:extLst>
              </p:cNvPr>
              <p:cNvSpPr/>
              <p:nvPr/>
            </p:nvSpPr>
            <p:spPr>
              <a:xfrm>
                <a:off x="8035015" y="9099015"/>
                <a:ext cx="459653" cy="60480"/>
              </a:xfrm>
              <a:custGeom>
                <a:avLst/>
                <a:gdLst>
                  <a:gd name="connsiteX0" fmla="*/ 433949 w 459653"/>
                  <a:gd name="connsiteY0" fmla="*/ 0 h 60480"/>
                  <a:gd name="connsiteX1" fmla="*/ 21168 w 459653"/>
                  <a:gd name="connsiteY1" fmla="*/ 0 h 60480"/>
                  <a:gd name="connsiteX2" fmla="*/ 0 w 459653"/>
                  <a:gd name="connsiteY2" fmla="*/ 21169 h 60480"/>
                  <a:gd name="connsiteX3" fmla="*/ 0 w 459653"/>
                  <a:gd name="connsiteY3" fmla="*/ 60481 h 60480"/>
                  <a:gd name="connsiteX4" fmla="*/ 459654 w 459653"/>
                  <a:gd name="connsiteY4" fmla="*/ 60481 h 60480"/>
                  <a:gd name="connsiteX5" fmla="*/ 459654 w 459653"/>
                  <a:gd name="connsiteY5" fmla="*/ 24192 h 60480"/>
                  <a:gd name="connsiteX6" fmla="*/ 433949 w 459653"/>
                  <a:gd name="connsiteY6" fmla="*/ 0 h 6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653" h="60480">
                    <a:moveTo>
                      <a:pt x="433949" y="0"/>
                    </a:moveTo>
                    <a:lnTo>
                      <a:pt x="21168" y="0"/>
                    </a:lnTo>
                    <a:cubicBezTo>
                      <a:pt x="9072" y="0"/>
                      <a:pt x="0" y="9072"/>
                      <a:pt x="0" y="21169"/>
                    </a:cubicBezTo>
                    <a:lnTo>
                      <a:pt x="0" y="60481"/>
                    </a:lnTo>
                    <a:lnTo>
                      <a:pt x="459654" y="60481"/>
                    </a:lnTo>
                    <a:lnTo>
                      <a:pt x="459654" y="24192"/>
                    </a:lnTo>
                    <a:cubicBezTo>
                      <a:pt x="459654" y="12096"/>
                      <a:pt x="447558" y="0"/>
                      <a:pt x="433949" y="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791" name="Gráfico 12">
                <a:extLst>
                  <a:ext uri="{FF2B5EF4-FFF2-40B4-BE49-F238E27FC236}">
                    <a16:creationId xmlns:a16="http://schemas.microsoft.com/office/drawing/2014/main" id="{0F5F02B4-698E-5D7D-2B20-7BFF6D4B4723}"/>
                  </a:ext>
                </a:extLst>
              </p:cNvPr>
              <p:cNvGrpSpPr/>
              <p:nvPr/>
            </p:nvGrpSpPr>
            <p:grpSpPr>
              <a:xfrm>
                <a:off x="8083400" y="9440731"/>
                <a:ext cx="362884" cy="81649"/>
                <a:chOff x="8083400" y="9440731"/>
                <a:chExt cx="362884" cy="81649"/>
              </a:xfrm>
              <a:solidFill>
                <a:srgbClr val="1D284A"/>
              </a:solidFill>
            </p:grpSpPr>
            <p:sp>
              <p:nvSpPr>
                <p:cNvPr id="792" name="Forma Livre: Forma 791">
                  <a:extLst>
                    <a:ext uri="{FF2B5EF4-FFF2-40B4-BE49-F238E27FC236}">
                      <a16:creationId xmlns:a16="http://schemas.microsoft.com/office/drawing/2014/main" id="{C509B859-BB82-9FDC-9BF5-94921F52266C}"/>
                    </a:ext>
                  </a:extLst>
                </p:cNvPr>
                <p:cNvSpPr/>
                <p:nvPr/>
              </p:nvSpPr>
              <p:spPr>
                <a:xfrm>
                  <a:off x="8083400" y="9440731"/>
                  <a:ext cx="24192" cy="81649"/>
                </a:xfrm>
                <a:custGeom>
                  <a:avLst/>
                  <a:gdLst>
                    <a:gd name="connsiteX0" fmla="*/ 12096 w 24192"/>
                    <a:gd name="connsiteY0" fmla="*/ 81649 h 81649"/>
                    <a:gd name="connsiteX1" fmla="*/ 12096 w 24192"/>
                    <a:gd name="connsiteY1" fmla="*/ 81649 h 81649"/>
                    <a:gd name="connsiteX2" fmla="*/ 0 w 24192"/>
                    <a:gd name="connsiteY2" fmla="*/ 69553 h 81649"/>
                    <a:gd name="connsiteX3" fmla="*/ 0 w 24192"/>
                    <a:gd name="connsiteY3" fmla="*/ 12097 h 81649"/>
                    <a:gd name="connsiteX4" fmla="*/ 12096 w 24192"/>
                    <a:gd name="connsiteY4" fmla="*/ 0 h 81649"/>
                    <a:gd name="connsiteX5" fmla="*/ 12096 w 24192"/>
                    <a:gd name="connsiteY5" fmla="*/ 0 h 81649"/>
                    <a:gd name="connsiteX6" fmla="*/ 24192 w 24192"/>
                    <a:gd name="connsiteY6" fmla="*/ 12097 h 81649"/>
                    <a:gd name="connsiteX7" fmla="*/ 24192 w 24192"/>
                    <a:gd name="connsiteY7" fmla="*/ 69553 h 81649"/>
                    <a:gd name="connsiteX8" fmla="*/ 12096 w 24192"/>
                    <a:gd name="connsiteY8" fmla="*/ 81649 h 81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192" h="81649">
                      <a:moveTo>
                        <a:pt x="12096" y="81649"/>
                      </a:moveTo>
                      <a:lnTo>
                        <a:pt x="12096" y="81649"/>
                      </a:lnTo>
                      <a:cubicBezTo>
                        <a:pt x="4536" y="81649"/>
                        <a:pt x="0" y="75601"/>
                        <a:pt x="0" y="69553"/>
                      </a:cubicBezTo>
                      <a:lnTo>
                        <a:pt x="0" y="12097"/>
                      </a:lnTo>
                      <a:cubicBezTo>
                        <a:pt x="0" y="4537"/>
                        <a:pt x="6048" y="0"/>
                        <a:pt x="12096" y="0"/>
                      </a:cubicBezTo>
                      <a:lnTo>
                        <a:pt x="12096" y="0"/>
                      </a:lnTo>
                      <a:cubicBezTo>
                        <a:pt x="19657" y="0"/>
                        <a:pt x="24192" y="6048"/>
                        <a:pt x="24192" y="12097"/>
                      </a:cubicBezTo>
                      <a:lnTo>
                        <a:pt x="24192" y="69553"/>
                      </a:lnTo>
                      <a:cubicBezTo>
                        <a:pt x="24192" y="75601"/>
                        <a:pt x="19657" y="81649"/>
                        <a:pt x="12096" y="81649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93" name="Forma Livre: Forma 792">
                  <a:extLst>
                    <a:ext uri="{FF2B5EF4-FFF2-40B4-BE49-F238E27FC236}">
                      <a16:creationId xmlns:a16="http://schemas.microsoft.com/office/drawing/2014/main" id="{A28F63CC-D7A9-4A92-7FB3-52941D02EA33}"/>
                    </a:ext>
                  </a:extLst>
                </p:cNvPr>
                <p:cNvSpPr/>
                <p:nvPr/>
              </p:nvSpPr>
              <p:spPr>
                <a:xfrm>
                  <a:off x="8422092" y="9440731"/>
                  <a:ext cx="24191" cy="81649"/>
                </a:xfrm>
                <a:custGeom>
                  <a:avLst/>
                  <a:gdLst>
                    <a:gd name="connsiteX0" fmla="*/ 12096 w 24191"/>
                    <a:gd name="connsiteY0" fmla="*/ 81649 h 81649"/>
                    <a:gd name="connsiteX1" fmla="*/ 12096 w 24191"/>
                    <a:gd name="connsiteY1" fmla="*/ 81649 h 81649"/>
                    <a:gd name="connsiteX2" fmla="*/ 0 w 24191"/>
                    <a:gd name="connsiteY2" fmla="*/ 69553 h 81649"/>
                    <a:gd name="connsiteX3" fmla="*/ 0 w 24191"/>
                    <a:gd name="connsiteY3" fmla="*/ 12097 h 81649"/>
                    <a:gd name="connsiteX4" fmla="*/ 12096 w 24191"/>
                    <a:gd name="connsiteY4" fmla="*/ 0 h 81649"/>
                    <a:gd name="connsiteX5" fmla="*/ 12096 w 24191"/>
                    <a:gd name="connsiteY5" fmla="*/ 0 h 81649"/>
                    <a:gd name="connsiteX6" fmla="*/ 24192 w 24191"/>
                    <a:gd name="connsiteY6" fmla="*/ 12097 h 81649"/>
                    <a:gd name="connsiteX7" fmla="*/ 24192 w 24191"/>
                    <a:gd name="connsiteY7" fmla="*/ 69553 h 81649"/>
                    <a:gd name="connsiteX8" fmla="*/ 12096 w 24191"/>
                    <a:gd name="connsiteY8" fmla="*/ 81649 h 81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191" h="81649">
                      <a:moveTo>
                        <a:pt x="12096" y="81649"/>
                      </a:moveTo>
                      <a:lnTo>
                        <a:pt x="12096" y="81649"/>
                      </a:lnTo>
                      <a:cubicBezTo>
                        <a:pt x="4536" y="81649"/>
                        <a:pt x="0" y="75601"/>
                        <a:pt x="0" y="69553"/>
                      </a:cubicBezTo>
                      <a:lnTo>
                        <a:pt x="0" y="12097"/>
                      </a:lnTo>
                      <a:cubicBezTo>
                        <a:pt x="0" y="4537"/>
                        <a:pt x="6048" y="0"/>
                        <a:pt x="12096" y="0"/>
                      </a:cubicBezTo>
                      <a:lnTo>
                        <a:pt x="12096" y="0"/>
                      </a:lnTo>
                      <a:cubicBezTo>
                        <a:pt x="19656" y="0"/>
                        <a:pt x="24192" y="6048"/>
                        <a:pt x="24192" y="12097"/>
                      </a:cubicBezTo>
                      <a:lnTo>
                        <a:pt x="24192" y="69553"/>
                      </a:lnTo>
                      <a:cubicBezTo>
                        <a:pt x="24192" y="75601"/>
                        <a:pt x="18144" y="81649"/>
                        <a:pt x="12096" y="81649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grpSp>
          <p:nvGrpSpPr>
            <p:cNvPr id="48" name="Gráfico 12">
              <a:extLst>
                <a:ext uri="{FF2B5EF4-FFF2-40B4-BE49-F238E27FC236}">
                  <a16:creationId xmlns:a16="http://schemas.microsoft.com/office/drawing/2014/main" id="{B6114152-516B-972C-D315-EEB589914C6A}"/>
                </a:ext>
              </a:extLst>
            </p:cNvPr>
            <p:cNvGrpSpPr/>
            <p:nvPr/>
          </p:nvGrpSpPr>
          <p:grpSpPr>
            <a:xfrm>
              <a:off x="12230096" y="5765442"/>
              <a:ext cx="448746" cy="415911"/>
              <a:chOff x="9500162" y="6555799"/>
              <a:chExt cx="495942" cy="459654"/>
            </a:xfrm>
            <a:solidFill>
              <a:srgbClr val="1D284A"/>
            </a:solidFill>
          </p:grpSpPr>
          <p:sp>
            <p:nvSpPr>
              <p:cNvPr id="785" name="Forma Livre: Forma 784">
                <a:extLst>
                  <a:ext uri="{FF2B5EF4-FFF2-40B4-BE49-F238E27FC236}">
                    <a16:creationId xmlns:a16="http://schemas.microsoft.com/office/drawing/2014/main" id="{19A8B69C-28CC-9B23-D68D-8CB462C233EA}"/>
                  </a:ext>
                </a:extLst>
              </p:cNvPr>
              <p:cNvSpPr/>
              <p:nvPr/>
            </p:nvSpPr>
            <p:spPr>
              <a:xfrm>
                <a:off x="9500162" y="6592087"/>
                <a:ext cx="288795" cy="423365"/>
              </a:xfrm>
              <a:custGeom>
                <a:avLst/>
                <a:gdLst>
                  <a:gd name="connsiteX0" fmla="*/ 0 w 288795"/>
                  <a:gd name="connsiteY0" fmla="*/ 0 h 423365"/>
                  <a:gd name="connsiteX1" fmla="*/ 0 w 288795"/>
                  <a:gd name="connsiteY1" fmla="*/ 423365 h 423365"/>
                  <a:gd name="connsiteX2" fmla="*/ 83161 w 288795"/>
                  <a:gd name="connsiteY2" fmla="*/ 423365 h 423365"/>
                  <a:gd name="connsiteX3" fmla="*/ 83161 w 288795"/>
                  <a:gd name="connsiteY3" fmla="*/ 326596 h 423365"/>
                  <a:gd name="connsiteX4" fmla="*/ 133058 w 288795"/>
                  <a:gd name="connsiteY4" fmla="*/ 326596 h 423365"/>
                  <a:gd name="connsiteX5" fmla="*/ 133058 w 288795"/>
                  <a:gd name="connsiteY5" fmla="*/ 423365 h 423365"/>
                  <a:gd name="connsiteX6" fmla="*/ 152714 w 288795"/>
                  <a:gd name="connsiteY6" fmla="*/ 423365 h 423365"/>
                  <a:gd name="connsiteX7" fmla="*/ 152714 w 288795"/>
                  <a:gd name="connsiteY7" fmla="*/ 326596 h 423365"/>
                  <a:gd name="connsiteX8" fmla="*/ 202611 w 288795"/>
                  <a:gd name="connsiteY8" fmla="*/ 326596 h 423365"/>
                  <a:gd name="connsiteX9" fmla="*/ 202611 w 288795"/>
                  <a:gd name="connsiteY9" fmla="*/ 423365 h 423365"/>
                  <a:gd name="connsiteX10" fmla="*/ 288795 w 288795"/>
                  <a:gd name="connsiteY10" fmla="*/ 423365 h 423365"/>
                  <a:gd name="connsiteX11" fmla="*/ 288795 w 288795"/>
                  <a:gd name="connsiteY11" fmla="*/ 0 h 423365"/>
                  <a:gd name="connsiteX12" fmla="*/ 0 w 288795"/>
                  <a:gd name="connsiteY12" fmla="*/ 0 h 423365"/>
                  <a:gd name="connsiteX13" fmla="*/ 83161 w 288795"/>
                  <a:gd name="connsiteY13" fmla="*/ 267627 h 423365"/>
                  <a:gd name="connsiteX14" fmla="*/ 42336 w 288795"/>
                  <a:gd name="connsiteY14" fmla="*/ 267627 h 423365"/>
                  <a:gd name="connsiteX15" fmla="*/ 42336 w 288795"/>
                  <a:gd name="connsiteY15" fmla="*/ 226803 h 423365"/>
                  <a:gd name="connsiteX16" fmla="*/ 83161 w 288795"/>
                  <a:gd name="connsiteY16" fmla="*/ 226803 h 423365"/>
                  <a:gd name="connsiteX17" fmla="*/ 83161 w 288795"/>
                  <a:gd name="connsiteY17" fmla="*/ 267627 h 423365"/>
                  <a:gd name="connsiteX18" fmla="*/ 83161 w 288795"/>
                  <a:gd name="connsiteY18" fmla="*/ 185978 h 423365"/>
                  <a:gd name="connsiteX19" fmla="*/ 42336 w 288795"/>
                  <a:gd name="connsiteY19" fmla="*/ 185978 h 423365"/>
                  <a:gd name="connsiteX20" fmla="*/ 42336 w 288795"/>
                  <a:gd name="connsiteY20" fmla="*/ 145153 h 423365"/>
                  <a:gd name="connsiteX21" fmla="*/ 83161 w 288795"/>
                  <a:gd name="connsiteY21" fmla="*/ 145153 h 423365"/>
                  <a:gd name="connsiteX22" fmla="*/ 83161 w 288795"/>
                  <a:gd name="connsiteY22" fmla="*/ 185978 h 423365"/>
                  <a:gd name="connsiteX23" fmla="*/ 83161 w 288795"/>
                  <a:gd name="connsiteY23" fmla="*/ 104329 h 423365"/>
                  <a:gd name="connsiteX24" fmla="*/ 42336 w 288795"/>
                  <a:gd name="connsiteY24" fmla="*/ 104329 h 423365"/>
                  <a:gd name="connsiteX25" fmla="*/ 42336 w 288795"/>
                  <a:gd name="connsiteY25" fmla="*/ 65017 h 423365"/>
                  <a:gd name="connsiteX26" fmla="*/ 83161 w 288795"/>
                  <a:gd name="connsiteY26" fmla="*/ 65017 h 423365"/>
                  <a:gd name="connsiteX27" fmla="*/ 83161 w 288795"/>
                  <a:gd name="connsiteY27" fmla="*/ 104329 h 423365"/>
                  <a:gd name="connsiteX28" fmla="*/ 163298 w 288795"/>
                  <a:gd name="connsiteY28" fmla="*/ 267627 h 423365"/>
                  <a:gd name="connsiteX29" fmla="*/ 122473 w 288795"/>
                  <a:gd name="connsiteY29" fmla="*/ 267627 h 423365"/>
                  <a:gd name="connsiteX30" fmla="*/ 122473 w 288795"/>
                  <a:gd name="connsiteY30" fmla="*/ 226803 h 423365"/>
                  <a:gd name="connsiteX31" fmla="*/ 163298 w 288795"/>
                  <a:gd name="connsiteY31" fmla="*/ 226803 h 423365"/>
                  <a:gd name="connsiteX32" fmla="*/ 163298 w 288795"/>
                  <a:gd name="connsiteY32" fmla="*/ 267627 h 423365"/>
                  <a:gd name="connsiteX33" fmla="*/ 163298 w 288795"/>
                  <a:gd name="connsiteY33" fmla="*/ 185978 h 423365"/>
                  <a:gd name="connsiteX34" fmla="*/ 122473 w 288795"/>
                  <a:gd name="connsiteY34" fmla="*/ 185978 h 423365"/>
                  <a:gd name="connsiteX35" fmla="*/ 122473 w 288795"/>
                  <a:gd name="connsiteY35" fmla="*/ 145153 h 423365"/>
                  <a:gd name="connsiteX36" fmla="*/ 163298 w 288795"/>
                  <a:gd name="connsiteY36" fmla="*/ 145153 h 423365"/>
                  <a:gd name="connsiteX37" fmla="*/ 163298 w 288795"/>
                  <a:gd name="connsiteY37" fmla="*/ 185978 h 423365"/>
                  <a:gd name="connsiteX38" fmla="*/ 163298 w 288795"/>
                  <a:gd name="connsiteY38" fmla="*/ 104329 h 423365"/>
                  <a:gd name="connsiteX39" fmla="*/ 122473 w 288795"/>
                  <a:gd name="connsiteY39" fmla="*/ 104329 h 423365"/>
                  <a:gd name="connsiteX40" fmla="*/ 122473 w 288795"/>
                  <a:gd name="connsiteY40" fmla="*/ 65017 h 423365"/>
                  <a:gd name="connsiteX41" fmla="*/ 163298 w 288795"/>
                  <a:gd name="connsiteY41" fmla="*/ 65017 h 423365"/>
                  <a:gd name="connsiteX42" fmla="*/ 163298 w 288795"/>
                  <a:gd name="connsiteY42" fmla="*/ 104329 h 423365"/>
                  <a:gd name="connsiteX43" fmla="*/ 241923 w 288795"/>
                  <a:gd name="connsiteY43" fmla="*/ 267627 h 423365"/>
                  <a:gd name="connsiteX44" fmla="*/ 201098 w 288795"/>
                  <a:gd name="connsiteY44" fmla="*/ 267627 h 423365"/>
                  <a:gd name="connsiteX45" fmla="*/ 201098 w 288795"/>
                  <a:gd name="connsiteY45" fmla="*/ 226803 h 423365"/>
                  <a:gd name="connsiteX46" fmla="*/ 241923 w 288795"/>
                  <a:gd name="connsiteY46" fmla="*/ 226803 h 423365"/>
                  <a:gd name="connsiteX47" fmla="*/ 241923 w 288795"/>
                  <a:gd name="connsiteY47" fmla="*/ 267627 h 423365"/>
                  <a:gd name="connsiteX48" fmla="*/ 241923 w 288795"/>
                  <a:gd name="connsiteY48" fmla="*/ 185978 h 423365"/>
                  <a:gd name="connsiteX49" fmla="*/ 201098 w 288795"/>
                  <a:gd name="connsiteY49" fmla="*/ 185978 h 423365"/>
                  <a:gd name="connsiteX50" fmla="*/ 201098 w 288795"/>
                  <a:gd name="connsiteY50" fmla="*/ 145153 h 423365"/>
                  <a:gd name="connsiteX51" fmla="*/ 241923 w 288795"/>
                  <a:gd name="connsiteY51" fmla="*/ 145153 h 423365"/>
                  <a:gd name="connsiteX52" fmla="*/ 241923 w 288795"/>
                  <a:gd name="connsiteY52" fmla="*/ 185978 h 423365"/>
                  <a:gd name="connsiteX53" fmla="*/ 241923 w 288795"/>
                  <a:gd name="connsiteY53" fmla="*/ 104329 h 423365"/>
                  <a:gd name="connsiteX54" fmla="*/ 201098 w 288795"/>
                  <a:gd name="connsiteY54" fmla="*/ 104329 h 423365"/>
                  <a:gd name="connsiteX55" fmla="*/ 201098 w 288795"/>
                  <a:gd name="connsiteY55" fmla="*/ 65017 h 423365"/>
                  <a:gd name="connsiteX56" fmla="*/ 241923 w 288795"/>
                  <a:gd name="connsiteY56" fmla="*/ 65017 h 423365"/>
                  <a:gd name="connsiteX57" fmla="*/ 241923 w 288795"/>
                  <a:gd name="connsiteY57" fmla="*/ 104329 h 42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88795" h="423365">
                    <a:moveTo>
                      <a:pt x="0" y="0"/>
                    </a:moveTo>
                    <a:lnTo>
                      <a:pt x="0" y="423365"/>
                    </a:lnTo>
                    <a:lnTo>
                      <a:pt x="83161" y="423365"/>
                    </a:lnTo>
                    <a:lnTo>
                      <a:pt x="83161" y="326596"/>
                    </a:lnTo>
                    <a:lnTo>
                      <a:pt x="133058" y="326596"/>
                    </a:lnTo>
                    <a:lnTo>
                      <a:pt x="133058" y="423365"/>
                    </a:lnTo>
                    <a:lnTo>
                      <a:pt x="152714" y="423365"/>
                    </a:lnTo>
                    <a:lnTo>
                      <a:pt x="152714" y="326596"/>
                    </a:lnTo>
                    <a:lnTo>
                      <a:pt x="202611" y="326596"/>
                    </a:lnTo>
                    <a:lnTo>
                      <a:pt x="202611" y="423365"/>
                    </a:lnTo>
                    <a:lnTo>
                      <a:pt x="288795" y="423365"/>
                    </a:lnTo>
                    <a:lnTo>
                      <a:pt x="288795" y="0"/>
                    </a:lnTo>
                    <a:lnTo>
                      <a:pt x="0" y="0"/>
                    </a:lnTo>
                    <a:close/>
                    <a:moveTo>
                      <a:pt x="83161" y="267627"/>
                    </a:moveTo>
                    <a:lnTo>
                      <a:pt x="42336" y="267627"/>
                    </a:lnTo>
                    <a:lnTo>
                      <a:pt x="42336" y="226803"/>
                    </a:lnTo>
                    <a:lnTo>
                      <a:pt x="83161" y="226803"/>
                    </a:lnTo>
                    <a:lnTo>
                      <a:pt x="83161" y="267627"/>
                    </a:lnTo>
                    <a:close/>
                    <a:moveTo>
                      <a:pt x="83161" y="185978"/>
                    </a:moveTo>
                    <a:lnTo>
                      <a:pt x="42336" y="185978"/>
                    </a:lnTo>
                    <a:lnTo>
                      <a:pt x="42336" y="145153"/>
                    </a:lnTo>
                    <a:lnTo>
                      <a:pt x="83161" y="145153"/>
                    </a:lnTo>
                    <a:lnTo>
                      <a:pt x="83161" y="185978"/>
                    </a:lnTo>
                    <a:close/>
                    <a:moveTo>
                      <a:pt x="83161" y="104329"/>
                    </a:moveTo>
                    <a:lnTo>
                      <a:pt x="42336" y="104329"/>
                    </a:lnTo>
                    <a:lnTo>
                      <a:pt x="42336" y="65017"/>
                    </a:lnTo>
                    <a:lnTo>
                      <a:pt x="83161" y="65017"/>
                    </a:lnTo>
                    <a:lnTo>
                      <a:pt x="83161" y="104329"/>
                    </a:lnTo>
                    <a:close/>
                    <a:moveTo>
                      <a:pt x="163298" y="267627"/>
                    </a:moveTo>
                    <a:lnTo>
                      <a:pt x="122473" y="267627"/>
                    </a:lnTo>
                    <a:lnTo>
                      <a:pt x="122473" y="226803"/>
                    </a:lnTo>
                    <a:lnTo>
                      <a:pt x="163298" y="226803"/>
                    </a:lnTo>
                    <a:lnTo>
                      <a:pt x="163298" y="267627"/>
                    </a:lnTo>
                    <a:close/>
                    <a:moveTo>
                      <a:pt x="163298" y="185978"/>
                    </a:moveTo>
                    <a:lnTo>
                      <a:pt x="122473" y="185978"/>
                    </a:lnTo>
                    <a:lnTo>
                      <a:pt x="122473" y="145153"/>
                    </a:lnTo>
                    <a:lnTo>
                      <a:pt x="163298" y="145153"/>
                    </a:lnTo>
                    <a:lnTo>
                      <a:pt x="163298" y="185978"/>
                    </a:lnTo>
                    <a:close/>
                    <a:moveTo>
                      <a:pt x="163298" y="104329"/>
                    </a:moveTo>
                    <a:lnTo>
                      <a:pt x="122473" y="104329"/>
                    </a:lnTo>
                    <a:lnTo>
                      <a:pt x="122473" y="65017"/>
                    </a:lnTo>
                    <a:lnTo>
                      <a:pt x="163298" y="65017"/>
                    </a:lnTo>
                    <a:lnTo>
                      <a:pt x="163298" y="104329"/>
                    </a:lnTo>
                    <a:close/>
                    <a:moveTo>
                      <a:pt x="241923" y="267627"/>
                    </a:moveTo>
                    <a:lnTo>
                      <a:pt x="201098" y="267627"/>
                    </a:lnTo>
                    <a:lnTo>
                      <a:pt x="201098" y="226803"/>
                    </a:lnTo>
                    <a:lnTo>
                      <a:pt x="241923" y="226803"/>
                    </a:lnTo>
                    <a:lnTo>
                      <a:pt x="241923" y="267627"/>
                    </a:lnTo>
                    <a:close/>
                    <a:moveTo>
                      <a:pt x="241923" y="185978"/>
                    </a:moveTo>
                    <a:lnTo>
                      <a:pt x="201098" y="185978"/>
                    </a:lnTo>
                    <a:lnTo>
                      <a:pt x="201098" y="145153"/>
                    </a:lnTo>
                    <a:lnTo>
                      <a:pt x="241923" y="145153"/>
                    </a:lnTo>
                    <a:lnTo>
                      <a:pt x="241923" y="185978"/>
                    </a:lnTo>
                    <a:close/>
                    <a:moveTo>
                      <a:pt x="241923" y="104329"/>
                    </a:moveTo>
                    <a:lnTo>
                      <a:pt x="201098" y="104329"/>
                    </a:lnTo>
                    <a:lnTo>
                      <a:pt x="201098" y="65017"/>
                    </a:lnTo>
                    <a:lnTo>
                      <a:pt x="241923" y="65017"/>
                    </a:lnTo>
                    <a:lnTo>
                      <a:pt x="241923" y="10432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6" name="Forma Livre: Forma 785">
                <a:extLst>
                  <a:ext uri="{FF2B5EF4-FFF2-40B4-BE49-F238E27FC236}">
                    <a16:creationId xmlns:a16="http://schemas.microsoft.com/office/drawing/2014/main" id="{B78FAA93-F614-9CD2-4FF4-0D51B5A9EA8D}"/>
                  </a:ext>
                </a:extLst>
              </p:cNvPr>
              <p:cNvSpPr/>
              <p:nvPr/>
            </p:nvSpPr>
            <p:spPr>
              <a:xfrm>
                <a:off x="9544011" y="6555799"/>
                <a:ext cx="201098" cy="37800"/>
              </a:xfrm>
              <a:custGeom>
                <a:avLst/>
                <a:gdLst>
                  <a:gd name="connsiteX0" fmla="*/ 0 w 201098"/>
                  <a:gd name="connsiteY0" fmla="*/ 0 h 37800"/>
                  <a:gd name="connsiteX1" fmla="*/ 201099 w 201098"/>
                  <a:gd name="connsiteY1" fmla="*/ 0 h 37800"/>
                  <a:gd name="connsiteX2" fmla="*/ 201099 w 201098"/>
                  <a:gd name="connsiteY2" fmla="*/ 37800 h 37800"/>
                  <a:gd name="connsiteX3" fmla="*/ 0 w 201098"/>
                  <a:gd name="connsiteY3" fmla="*/ 37800 h 3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098" h="37800">
                    <a:moveTo>
                      <a:pt x="0" y="0"/>
                    </a:moveTo>
                    <a:lnTo>
                      <a:pt x="201099" y="0"/>
                    </a:lnTo>
                    <a:lnTo>
                      <a:pt x="201099" y="37800"/>
                    </a:lnTo>
                    <a:lnTo>
                      <a:pt x="0" y="3780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7" name="Forma Livre: Forma 786">
                <a:extLst>
                  <a:ext uri="{FF2B5EF4-FFF2-40B4-BE49-F238E27FC236}">
                    <a16:creationId xmlns:a16="http://schemas.microsoft.com/office/drawing/2014/main" id="{01A64542-ECCE-F4A7-F301-08E628A18635}"/>
                  </a:ext>
                </a:extLst>
              </p:cNvPr>
              <p:cNvSpPr/>
              <p:nvPr/>
            </p:nvSpPr>
            <p:spPr>
              <a:xfrm>
                <a:off x="9808614" y="6853667"/>
                <a:ext cx="187489" cy="160274"/>
              </a:xfrm>
              <a:custGeom>
                <a:avLst/>
                <a:gdLst>
                  <a:gd name="connsiteX0" fmla="*/ 0 w 187489"/>
                  <a:gd name="connsiteY0" fmla="*/ 0 h 160274"/>
                  <a:gd name="connsiteX1" fmla="*/ 0 w 187489"/>
                  <a:gd name="connsiteY1" fmla="*/ 160274 h 160274"/>
                  <a:gd name="connsiteX2" fmla="*/ 57457 w 187489"/>
                  <a:gd name="connsiteY2" fmla="*/ 160274 h 160274"/>
                  <a:gd name="connsiteX3" fmla="*/ 57457 w 187489"/>
                  <a:gd name="connsiteY3" fmla="*/ 92233 h 160274"/>
                  <a:gd name="connsiteX4" fmla="*/ 130033 w 187489"/>
                  <a:gd name="connsiteY4" fmla="*/ 92233 h 160274"/>
                  <a:gd name="connsiteX5" fmla="*/ 130033 w 187489"/>
                  <a:gd name="connsiteY5" fmla="*/ 160274 h 160274"/>
                  <a:gd name="connsiteX6" fmla="*/ 187490 w 187489"/>
                  <a:gd name="connsiteY6" fmla="*/ 160274 h 160274"/>
                  <a:gd name="connsiteX7" fmla="*/ 187490 w 187489"/>
                  <a:gd name="connsiteY7" fmla="*/ 0 h 160274"/>
                  <a:gd name="connsiteX8" fmla="*/ 0 w 187489"/>
                  <a:gd name="connsiteY8" fmla="*/ 0 h 160274"/>
                  <a:gd name="connsiteX9" fmla="*/ 75601 w 187489"/>
                  <a:gd name="connsiteY9" fmla="*/ 49896 h 160274"/>
                  <a:gd name="connsiteX10" fmla="*/ 39312 w 187489"/>
                  <a:gd name="connsiteY10" fmla="*/ 49896 h 160274"/>
                  <a:gd name="connsiteX11" fmla="*/ 39312 w 187489"/>
                  <a:gd name="connsiteY11" fmla="*/ 13608 h 160274"/>
                  <a:gd name="connsiteX12" fmla="*/ 75601 w 187489"/>
                  <a:gd name="connsiteY12" fmla="*/ 13608 h 160274"/>
                  <a:gd name="connsiteX13" fmla="*/ 75601 w 187489"/>
                  <a:gd name="connsiteY13" fmla="*/ 49896 h 160274"/>
                  <a:gd name="connsiteX14" fmla="*/ 148178 w 187489"/>
                  <a:gd name="connsiteY14" fmla="*/ 49896 h 160274"/>
                  <a:gd name="connsiteX15" fmla="*/ 111889 w 187489"/>
                  <a:gd name="connsiteY15" fmla="*/ 49896 h 160274"/>
                  <a:gd name="connsiteX16" fmla="*/ 111889 w 187489"/>
                  <a:gd name="connsiteY16" fmla="*/ 13608 h 160274"/>
                  <a:gd name="connsiteX17" fmla="*/ 148178 w 187489"/>
                  <a:gd name="connsiteY17" fmla="*/ 13608 h 160274"/>
                  <a:gd name="connsiteX18" fmla="*/ 148178 w 187489"/>
                  <a:gd name="connsiteY18" fmla="*/ 49896 h 16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489" h="160274">
                    <a:moveTo>
                      <a:pt x="0" y="0"/>
                    </a:moveTo>
                    <a:lnTo>
                      <a:pt x="0" y="160274"/>
                    </a:lnTo>
                    <a:lnTo>
                      <a:pt x="57457" y="160274"/>
                    </a:lnTo>
                    <a:lnTo>
                      <a:pt x="57457" y="92233"/>
                    </a:lnTo>
                    <a:lnTo>
                      <a:pt x="130033" y="92233"/>
                    </a:lnTo>
                    <a:lnTo>
                      <a:pt x="130033" y="160274"/>
                    </a:lnTo>
                    <a:lnTo>
                      <a:pt x="187490" y="160274"/>
                    </a:lnTo>
                    <a:lnTo>
                      <a:pt x="187490" y="0"/>
                    </a:lnTo>
                    <a:lnTo>
                      <a:pt x="0" y="0"/>
                    </a:lnTo>
                    <a:close/>
                    <a:moveTo>
                      <a:pt x="75601" y="49896"/>
                    </a:moveTo>
                    <a:lnTo>
                      <a:pt x="39312" y="49896"/>
                    </a:lnTo>
                    <a:lnTo>
                      <a:pt x="39312" y="13608"/>
                    </a:lnTo>
                    <a:lnTo>
                      <a:pt x="75601" y="13608"/>
                    </a:lnTo>
                    <a:lnTo>
                      <a:pt x="75601" y="49896"/>
                    </a:lnTo>
                    <a:close/>
                    <a:moveTo>
                      <a:pt x="148178" y="49896"/>
                    </a:moveTo>
                    <a:lnTo>
                      <a:pt x="111889" y="49896"/>
                    </a:lnTo>
                    <a:lnTo>
                      <a:pt x="111889" y="13608"/>
                    </a:lnTo>
                    <a:lnTo>
                      <a:pt x="148178" y="13608"/>
                    </a:lnTo>
                    <a:lnTo>
                      <a:pt x="148178" y="49896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8" name="Forma Livre: Forma 787">
                <a:extLst>
                  <a:ext uri="{FF2B5EF4-FFF2-40B4-BE49-F238E27FC236}">
                    <a16:creationId xmlns:a16="http://schemas.microsoft.com/office/drawing/2014/main" id="{27DDA973-CDB9-DD83-B8A0-B6E7BC6A12A3}"/>
                  </a:ext>
                </a:extLst>
              </p:cNvPr>
              <p:cNvSpPr/>
              <p:nvPr/>
            </p:nvSpPr>
            <p:spPr>
              <a:xfrm>
                <a:off x="9810126" y="6737241"/>
                <a:ext cx="185978" cy="187490"/>
              </a:xfrm>
              <a:custGeom>
                <a:avLst/>
                <a:gdLst>
                  <a:gd name="connsiteX0" fmla="*/ 185978 w 185978"/>
                  <a:gd name="connsiteY0" fmla="*/ 187491 h 187490"/>
                  <a:gd name="connsiteX1" fmla="*/ 185978 w 185978"/>
                  <a:gd name="connsiteY1" fmla="*/ 0 h 187490"/>
                  <a:gd name="connsiteX2" fmla="*/ 0 w 185978"/>
                  <a:gd name="connsiteY2" fmla="*/ 0 h 187490"/>
                  <a:gd name="connsiteX3" fmla="*/ 0 w 185978"/>
                  <a:gd name="connsiteY3" fmla="*/ 187491 h 187490"/>
                  <a:gd name="connsiteX4" fmla="*/ 185978 w 185978"/>
                  <a:gd name="connsiteY4" fmla="*/ 187491 h 187490"/>
                  <a:gd name="connsiteX5" fmla="*/ 110377 w 185978"/>
                  <a:gd name="connsiteY5" fmla="*/ 55945 h 187490"/>
                  <a:gd name="connsiteX6" fmla="*/ 146666 w 185978"/>
                  <a:gd name="connsiteY6" fmla="*/ 55945 h 187490"/>
                  <a:gd name="connsiteX7" fmla="*/ 146666 w 185978"/>
                  <a:gd name="connsiteY7" fmla="*/ 92233 h 187490"/>
                  <a:gd name="connsiteX8" fmla="*/ 110377 w 185978"/>
                  <a:gd name="connsiteY8" fmla="*/ 92233 h 187490"/>
                  <a:gd name="connsiteX9" fmla="*/ 110377 w 185978"/>
                  <a:gd name="connsiteY9" fmla="*/ 55945 h 187490"/>
                  <a:gd name="connsiteX10" fmla="*/ 110377 w 185978"/>
                  <a:gd name="connsiteY10" fmla="*/ 128522 h 187490"/>
                  <a:gd name="connsiteX11" fmla="*/ 146666 w 185978"/>
                  <a:gd name="connsiteY11" fmla="*/ 128522 h 187490"/>
                  <a:gd name="connsiteX12" fmla="*/ 146666 w 185978"/>
                  <a:gd name="connsiteY12" fmla="*/ 164810 h 187490"/>
                  <a:gd name="connsiteX13" fmla="*/ 110377 w 185978"/>
                  <a:gd name="connsiteY13" fmla="*/ 164810 h 187490"/>
                  <a:gd name="connsiteX14" fmla="*/ 110377 w 185978"/>
                  <a:gd name="connsiteY14" fmla="*/ 128522 h 187490"/>
                  <a:gd name="connsiteX15" fmla="*/ 37800 w 185978"/>
                  <a:gd name="connsiteY15" fmla="*/ 55945 h 187490"/>
                  <a:gd name="connsiteX16" fmla="*/ 74089 w 185978"/>
                  <a:gd name="connsiteY16" fmla="*/ 55945 h 187490"/>
                  <a:gd name="connsiteX17" fmla="*/ 74089 w 185978"/>
                  <a:gd name="connsiteY17" fmla="*/ 92233 h 187490"/>
                  <a:gd name="connsiteX18" fmla="*/ 37800 w 185978"/>
                  <a:gd name="connsiteY18" fmla="*/ 92233 h 187490"/>
                  <a:gd name="connsiteX19" fmla="*/ 37800 w 185978"/>
                  <a:gd name="connsiteY19" fmla="*/ 55945 h 187490"/>
                  <a:gd name="connsiteX20" fmla="*/ 37800 w 185978"/>
                  <a:gd name="connsiteY20" fmla="*/ 128522 h 187490"/>
                  <a:gd name="connsiteX21" fmla="*/ 74089 w 185978"/>
                  <a:gd name="connsiteY21" fmla="*/ 128522 h 187490"/>
                  <a:gd name="connsiteX22" fmla="*/ 74089 w 185978"/>
                  <a:gd name="connsiteY22" fmla="*/ 164810 h 187490"/>
                  <a:gd name="connsiteX23" fmla="*/ 37800 w 185978"/>
                  <a:gd name="connsiteY23" fmla="*/ 164810 h 187490"/>
                  <a:gd name="connsiteX24" fmla="*/ 37800 w 185978"/>
                  <a:gd name="connsiteY24" fmla="*/ 128522 h 18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5978" h="187490">
                    <a:moveTo>
                      <a:pt x="185978" y="187491"/>
                    </a:moveTo>
                    <a:lnTo>
                      <a:pt x="185978" y="0"/>
                    </a:lnTo>
                    <a:lnTo>
                      <a:pt x="0" y="0"/>
                    </a:lnTo>
                    <a:lnTo>
                      <a:pt x="0" y="187491"/>
                    </a:lnTo>
                    <a:lnTo>
                      <a:pt x="185978" y="187491"/>
                    </a:lnTo>
                    <a:close/>
                    <a:moveTo>
                      <a:pt x="110377" y="55945"/>
                    </a:moveTo>
                    <a:lnTo>
                      <a:pt x="146666" y="55945"/>
                    </a:lnTo>
                    <a:lnTo>
                      <a:pt x="146666" y="92233"/>
                    </a:lnTo>
                    <a:lnTo>
                      <a:pt x="110377" y="92233"/>
                    </a:lnTo>
                    <a:lnTo>
                      <a:pt x="110377" y="55945"/>
                    </a:lnTo>
                    <a:close/>
                    <a:moveTo>
                      <a:pt x="110377" y="128522"/>
                    </a:moveTo>
                    <a:lnTo>
                      <a:pt x="146666" y="128522"/>
                    </a:lnTo>
                    <a:lnTo>
                      <a:pt x="146666" y="164810"/>
                    </a:lnTo>
                    <a:lnTo>
                      <a:pt x="110377" y="164810"/>
                    </a:lnTo>
                    <a:lnTo>
                      <a:pt x="110377" y="128522"/>
                    </a:lnTo>
                    <a:close/>
                    <a:moveTo>
                      <a:pt x="37800" y="55945"/>
                    </a:moveTo>
                    <a:lnTo>
                      <a:pt x="74089" y="55945"/>
                    </a:lnTo>
                    <a:lnTo>
                      <a:pt x="74089" y="92233"/>
                    </a:lnTo>
                    <a:lnTo>
                      <a:pt x="37800" y="92233"/>
                    </a:lnTo>
                    <a:lnTo>
                      <a:pt x="37800" y="55945"/>
                    </a:lnTo>
                    <a:close/>
                    <a:moveTo>
                      <a:pt x="37800" y="128522"/>
                    </a:moveTo>
                    <a:lnTo>
                      <a:pt x="74089" y="128522"/>
                    </a:lnTo>
                    <a:lnTo>
                      <a:pt x="74089" y="164810"/>
                    </a:lnTo>
                    <a:lnTo>
                      <a:pt x="37800" y="164810"/>
                    </a:lnTo>
                    <a:lnTo>
                      <a:pt x="37800" y="12852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49" name="Gráfico 12">
              <a:extLst>
                <a:ext uri="{FF2B5EF4-FFF2-40B4-BE49-F238E27FC236}">
                  <a16:creationId xmlns:a16="http://schemas.microsoft.com/office/drawing/2014/main" id="{A4167BA1-6206-F8D1-42C0-D10F97895408}"/>
                </a:ext>
              </a:extLst>
            </p:cNvPr>
            <p:cNvGrpSpPr/>
            <p:nvPr/>
          </p:nvGrpSpPr>
          <p:grpSpPr>
            <a:xfrm>
              <a:off x="9286695" y="6800161"/>
              <a:ext cx="191538" cy="251736"/>
              <a:chOff x="6361210" y="7665621"/>
              <a:chExt cx="211682" cy="278211"/>
            </a:xfrm>
            <a:solidFill>
              <a:srgbClr val="1D284A"/>
            </a:solidFill>
          </p:grpSpPr>
          <p:sp>
            <p:nvSpPr>
              <p:cNvPr id="782" name="Forma Livre: Forma 781">
                <a:extLst>
                  <a:ext uri="{FF2B5EF4-FFF2-40B4-BE49-F238E27FC236}">
                    <a16:creationId xmlns:a16="http://schemas.microsoft.com/office/drawing/2014/main" id="{0AC8DB32-26A4-E2F2-28B1-E2F48135F34C}"/>
                  </a:ext>
                </a:extLst>
              </p:cNvPr>
              <p:cNvSpPr/>
              <p:nvPr/>
            </p:nvSpPr>
            <p:spPr>
              <a:xfrm>
                <a:off x="6439835" y="7665621"/>
                <a:ext cx="21168" cy="60480"/>
              </a:xfrm>
              <a:custGeom>
                <a:avLst/>
                <a:gdLst>
                  <a:gd name="connsiteX0" fmla="*/ 10584 w 21168"/>
                  <a:gd name="connsiteY0" fmla="*/ 60481 h 60480"/>
                  <a:gd name="connsiteX1" fmla="*/ 0 w 21168"/>
                  <a:gd name="connsiteY1" fmla="*/ 49896 h 60480"/>
                  <a:gd name="connsiteX2" fmla="*/ 0 w 21168"/>
                  <a:gd name="connsiteY2" fmla="*/ 10584 h 60480"/>
                  <a:gd name="connsiteX3" fmla="*/ 10584 w 21168"/>
                  <a:gd name="connsiteY3" fmla="*/ 0 h 60480"/>
                  <a:gd name="connsiteX4" fmla="*/ 21168 w 21168"/>
                  <a:gd name="connsiteY4" fmla="*/ 10584 h 60480"/>
                  <a:gd name="connsiteX5" fmla="*/ 21168 w 21168"/>
                  <a:gd name="connsiteY5" fmla="*/ 49896 h 60480"/>
                  <a:gd name="connsiteX6" fmla="*/ 10584 w 21168"/>
                  <a:gd name="connsiteY6" fmla="*/ 60481 h 6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168" h="60480">
                    <a:moveTo>
                      <a:pt x="10584" y="60481"/>
                    </a:moveTo>
                    <a:cubicBezTo>
                      <a:pt x="4536" y="60481"/>
                      <a:pt x="0" y="55944"/>
                      <a:pt x="0" y="49896"/>
                    </a:cubicBezTo>
                    <a:lnTo>
                      <a:pt x="0" y="10584"/>
                    </a:lnTo>
                    <a:cubicBezTo>
                      <a:pt x="0" y="4536"/>
                      <a:pt x="4536" y="0"/>
                      <a:pt x="10584" y="0"/>
                    </a:cubicBezTo>
                    <a:cubicBezTo>
                      <a:pt x="16632" y="0"/>
                      <a:pt x="21168" y="4536"/>
                      <a:pt x="21168" y="10584"/>
                    </a:cubicBezTo>
                    <a:lnTo>
                      <a:pt x="21168" y="49896"/>
                    </a:lnTo>
                    <a:cubicBezTo>
                      <a:pt x="21168" y="55944"/>
                      <a:pt x="16632" y="60481"/>
                      <a:pt x="10584" y="60481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3" name="Forma Livre: Forma 782">
                <a:extLst>
                  <a:ext uri="{FF2B5EF4-FFF2-40B4-BE49-F238E27FC236}">
                    <a16:creationId xmlns:a16="http://schemas.microsoft.com/office/drawing/2014/main" id="{3103D029-F379-FF36-91A7-C2D4948A9A92}"/>
                  </a:ext>
                </a:extLst>
              </p:cNvPr>
              <p:cNvSpPr/>
              <p:nvPr/>
            </p:nvSpPr>
            <p:spPr>
              <a:xfrm>
                <a:off x="6521484" y="7665621"/>
                <a:ext cx="21168" cy="60480"/>
              </a:xfrm>
              <a:custGeom>
                <a:avLst/>
                <a:gdLst>
                  <a:gd name="connsiteX0" fmla="*/ 10584 w 21168"/>
                  <a:gd name="connsiteY0" fmla="*/ 60481 h 60480"/>
                  <a:gd name="connsiteX1" fmla="*/ 0 w 21168"/>
                  <a:gd name="connsiteY1" fmla="*/ 49896 h 60480"/>
                  <a:gd name="connsiteX2" fmla="*/ 0 w 21168"/>
                  <a:gd name="connsiteY2" fmla="*/ 10584 h 60480"/>
                  <a:gd name="connsiteX3" fmla="*/ 10584 w 21168"/>
                  <a:gd name="connsiteY3" fmla="*/ 0 h 60480"/>
                  <a:gd name="connsiteX4" fmla="*/ 21168 w 21168"/>
                  <a:gd name="connsiteY4" fmla="*/ 10584 h 60480"/>
                  <a:gd name="connsiteX5" fmla="*/ 21168 w 21168"/>
                  <a:gd name="connsiteY5" fmla="*/ 49896 h 60480"/>
                  <a:gd name="connsiteX6" fmla="*/ 10584 w 21168"/>
                  <a:gd name="connsiteY6" fmla="*/ 60481 h 6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168" h="60480">
                    <a:moveTo>
                      <a:pt x="10584" y="60481"/>
                    </a:moveTo>
                    <a:cubicBezTo>
                      <a:pt x="4536" y="60481"/>
                      <a:pt x="0" y="55944"/>
                      <a:pt x="0" y="49896"/>
                    </a:cubicBezTo>
                    <a:lnTo>
                      <a:pt x="0" y="10584"/>
                    </a:lnTo>
                    <a:cubicBezTo>
                      <a:pt x="0" y="4536"/>
                      <a:pt x="4536" y="0"/>
                      <a:pt x="10584" y="0"/>
                    </a:cubicBezTo>
                    <a:cubicBezTo>
                      <a:pt x="16632" y="0"/>
                      <a:pt x="21168" y="4536"/>
                      <a:pt x="21168" y="10584"/>
                    </a:cubicBezTo>
                    <a:lnTo>
                      <a:pt x="21168" y="49896"/>
                    </a:lnTo>
                    <a:cubicBezTo>
                      <a:pt x="21168" y="55944"/>
                      <a:pt x="16632" y="60481"/>
                      <a:pt x="10584" y="60481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4" name="Forma Livre: Forma 783">
                <a:extLst>
                  <a:ext uri="{FF2B5EF4-FFF2-40B4-BE49-F238E27FC236}">
                    <a16:creationId xmlns:a16="http://schemas.microsoft.com/office/drawing/2014/main" id="{76FF4D14-EF8C-8788-CD30-4B7FEE25D968}"/>
                  </a:ext>
                </a:extLst>
              </p:cNvPr>
              <p:cNvSpPr/>
              <p:nvPr/>
            </p:nvSpPr>
            <p:spPr>
              <a:xfrm>
                <a:off x="6361210" y="7744246"/>
                <a:ext cx="211682" cy="199586"/>
              </a:xfrm>
              <a:custGeom>
                <a:avLst/>
                <a:gdLst>
                  <a:gd name="connsiteX0" fmla="*/ 7560 w 211682"/>
                  <a:gd name="connsiteY0" fmla="*/ 125498 h 199586"/>
                  <a:gd name="connsiteX1" fmla="*/ 13608 w 211682"/>
                  <a:gd name="connsiteY1" fmla="*/ 131546 h 199586"/>
                  <a:gd name="connsiteX2" fmla="*/ 68041 w 211682"/>
                  <a:gd name="connsiteY2" fmla="*/ 185979 h 199586"/>
                  <a:gd name="connsiteX3" fmla="*/ 122474 w 211682"/>
                  <a:gd name="connsiteY3" fmla="*/ 131546 h 199586"/>
                  <a:gd name="connsiteX4" fmla="*/ 122474 w 211682"/>
                  <a:gd name="connsiteY4" fmla="*/ 131546 h 199586"/>
                  <a:gd name="connsiteX5" fmla="*/ 63505 w 211682"/>
                  <a:gd name="connsiteY5" fmla="*/ 66529 h 199586"/>
                  <a:gd name="connsiteX6" fmla="*/ 63505 w 211682"/>
                  <a:gd name="connsiteY6" fmla="*/ 21168 h 199586"/>
                  <a:gd name="connsiteX7" fmla="*/ 57457 w 211682"/>
                  <a:gd name="connsiteY7" fmla="*/ 21168 h 199586"/>
                  <a:gd name="connsiteX8" fmla="*/ 46873 w 211682"/>
                  <a:gd name="connsiteY8" fmla="*/ 10584 h 199586"/>
                  <a:gd name="connsiteX9" fmla="*/ 57457 w 211682"/>
                  <a:gd name="connsiteY9" fmla="*/ 0 h 199586"/>
                  <a:gd name="connsiteX10" fmla="*/ 201099 w 211682"/>
                  <a:gd name="connsiteY10" fmla="*/ 0 h 199586"/>
                  <a:gd name="connsiteX11" fmla="*/ 211683 w 211682"/>
                  <a:gd name="connsiteY11" fmla="*/ 10584 h 199586"/>
                  <a:gd name="connsiteX12" fmla="*/ 201099 w 211682"/>
                  <a:gd name="connsiteY12" fmla="*/ 21168 h 199586"/>
                  <a:gd name="connsiteX13" fmla="*/ 193539 w 211682"/>
                  <a:gd name="connsiteY13" fmla="*/ 21168 h 199586"/>
                  <a:gd name="connsiteX14" fmla="*/ 193539 w 211682"/>
                  <a:gd name="connsiteY14" fmla="*/ 66529 h 199586"/>
                  <a:gd name="connsiteX15" fmla="*/ 136082 w 211682"/>
                  <a:gd name="connsiteY15" fmla="*/ 131546 h 199586"/>
                  <a:gd name="connsiteX16" fmla="*/ 136082 w 211682"/>
                  <a:gd name="connsiteY16" fmla="*/ 131546 h 199586"/>
                  <a:gd name="connsiteX17" fmla="*/ 68041 w 211682"/>
                  <a:gd name="connsiteY17" fmla="*/ 199587 h 199586"/>
                  <a:gd name="connsiteX18" fmla="*/ 0 w 211682"/>
                  <a:gd name="connsiteY18" fmla="*/ 131546 h 199586"/>
                  <a:gd name="connsiteX19" fmla="*/ 7560 w 211682"/>
                  <a:gd name="connsiteY19" fmla="*/ 125498 h 199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1682" h="199586">
                    <a:moveTo>
                      <a:pt x="7560" y="125498"/>
                    </a:moveTo>
                    <a:cubicBezTo>
                      <a:pt x="10584" y="125498"/>
                      <a:pt x="13608" y="128522"/>
                      <a:pt x="13608" y="131546"/>
                    </a:cubicBezTo>
                    <a:cubicBezTo>
                      <a:pt x="13608" y="161786"/>
                      <a:pt x="37800" y="185979"/>
                      <a:pt x="68041" y="185979"/>
                    </a:cubicBezTo>
                    <a:cubicBezTo>
                      <a:pt x="98281" y="185979"/>
                      <a:pt x="122474" y="161786"/>
                      <a:pt x="122474" y="131546"/>
                    </a:cubicBezTo>
                    <a:cubicBezTo>
                      <a:pt x="122474" y="131546"/>
                      <a:pt x="122474" y="131546"/>
                      <a:pt x="122474" y="131546"/>
                    </a:cubicBezTo>
                    <a:cubicBezTo>
                      <a:pt x="89209" y="128522"/>
                      <a:pt x="63505" y="101305"/>
                      <a:pt x="63505" y="66529"/>
                    </a:cubicBezTo>
                    <a:lnTo>
                      <a:pt x="63505" y="21168"/>
                    </a:lnTo>
                    <a:lnTo>
                      <a:pt x="57457" y="21168"/>
                    </a:lnTo>
                    <a:cubicBezTo>
                      <a:pt x="51409" y="21168"/>
                      <a:pt x="46873" y="16632"/>
                      <a:pt x="46873" y="10584"/>
                    </a:cubicBezTo>
                    <a:cubicBezTo>
                      <a:pt x="46873" y="4536"/>
                      <a:pt x="51409" y="0"/>
                      <a:pt x="57457" y="0"/>
                    </a:cubicBezTo>
                    <a:lnTo>
                      <a:pt x="201099" y="0"/>
                    </a:lnTo>
                    <a:cubicBezTo>
                      <a:pt x="207147" y="0"/>
                      <a:pt x="211683" y="4536"/>
                      <a:pt x="211683" y="10584"/>
                    </a:cubicBezTo>
                    <a:cubicBezTo>
                      <a:pt x="211683" y="16632"/>
                      <a:pt x="207147" y="21168"/>
                      <a:pt x="201099" y="21168"/>
                    </a:cubicBezTo>
                    <a:lnTo>
                      <a:pt x="193539" y="21168"/>
                    </a:lnTo>
                    <a:lnTo>
                      <a:pt x="193539" y="66529"/>
                    </a:lnTo>
                    <a:cubicBezTo>
                      <a:pt x="193539" y="99793"/>
                      <a:pt x="167834" y="127010"/>
                      <a:pt x="136082" y="131546"/>
                    </a:cubicBezTo>
                    <a:cubicBezTo>
                      <a:pt x="136082" y="131546"/>
                      <a:pt x="136082" y="131546"/>
                      <a:pt x="136082" y="131546"/>
                    </a:cubicBezTo>
                    <a:cubicBezTo>
                      <a:pt x="136082" y="169346"/>
                      <a:pt x="105841" y="199587"/>
                      <a:pt x="68041" y="199587"/>
                    </a:cubicBezTo>
                    <a:cubicBezTo>
                      <a:pt x="30240" y="199587"/>
                      <a:pt x="0" y="169346"/>
                      <a:pt x="0" y="131546"/>
                    </a:cubicBezTo>
                    <a:cubicBezTo>
                      <a:pt x="0" y="128522"/>
                      <a:pt x="3024" y="125498"/>
                      <a:pt x="7560" y="12549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0" name="Gráfico 12">
              <a:extLst>
                <a:ext uri="{FF2B5EF4-FFF2-40B4-BE49-F238E27FC236}">
                  <a16:creationId xmlns:a16="http://schemas.microsoft.com/office/drawing/2014/main" id="{93DB7405-EF02-FF18-1B15-0A13435C1732}"/>
                </a:ext>
              </a:extLst>
            </p:cNvPr>
            <p:cNvGrpSpPr/>
            <p:nvPr/>
          </p:nvGrpSpPr>
          <p:grpSpPr>
            <a:xfrm>
              <a:off x="13507699" y="6351229"/>
              <a:ext cx="352977" cy="383076"/>
              <a:chOff x="11090806" y="7181775"/>
              <a:chExt cx="390100" cy="423365"/>
            </a:xfrm>
            <a:solidFill>
              <a:srgbClr val="187934"/>
            </a:solidFill>
          </p:grpSpPr>
          <p:sp>
            <p:nvSpPr>
              <p:cNvPr id="779" name="Forma Livre: Forma 778">
                <a:extLst>
                  <a:ext uri="{FF2B5EF4-FFF2-40B4-BE49-F238E27FC236}">
                    <a16:creationId xmlns:a16="http://schemas.microsoft.com/office/drawing/2014/main" id="{EE86745A-A2D4-FD75-C9D7-30E2CFBE44B5}"/>
                  </a:ext>
                </a:extLst>
              </p:cNvPr>
              <p:cNvSpPr/>
              <p:nvPr/>
            </p:nvSpPr>
            <p:spPr>
              <a:xfrm>
                <a:off x="11090806" y="7248304"/>
                <a:ext cx="92232" cy="355324"/>
              </a:xfrm>
              <a:custGeom>
                <a:avLst/>
                <a:gdLst>
                  <a:gd name="connsiteX0" fmla="*/ 0 w 92232"/>
                  <a:gd name="connsiteY0" fmla="*/ 0 h 355324"/>
                  <a:gd name="connsiteX1" fmla="*/ 0 w 92232"/>
                  <a:gd name="connsiteY1" fmla="*/ 355325 h 355324"/>
                  <a:gd name="connsiteX2" fmla="*/ 92233 w 92232"/>
                  <a:gd name="connsiteY2" fmla="*/ 355325 h 355324"/>
                  <a:gd name="connsiteX3" fmla="*/ 92233 w 92232"/>
                  <a:gd name="connsiteY3" fmla="*/ 0 h 355324"/>
                  <a:gd name="connsiteX4" fmla="*/ 0 w 92232"/>
                  <a:gd name="connsiteY4" fmla="*/ 0 h 355324"/>
                  <a:gd name="connsiteX5" fmla="*/ 65017 w 92232"/>
                  <a:gd name="connsiteY5" fmla="*/ 235875 h 355324"/>
                  <a:gd name="connsiteX6" fmla="*/ 30240 w 92232"/>
                  <a:gd name="connsiteY6" fmla="*/ 235875 h 355324"/>
                  <a:gd name="connsiteX7" fmla="*/ 30240 w 92232"/>
                  <a:gd name="connsiteY7" fmla="*/ 201098 h 355324"/>
                  <a:gd name="connsiteX8" fmla="*/ 65017 w 92232"/>
                  <a:gd name="connsiteY8" fmla="*/ 201098 h 355324"/>
                  <a:gd name="connsiteX9" fmla="*/ 65017 w 92232"/>
                  <a:gd name="connsiteY9" fmla="*/ 235875 h 355324"/>
                  <a:gd name="connsiteX10" fmla="*/ 65017 w 92232"/>
                  <a:gd name="connsiteY10" fmla="*/ 164810 h 355324"/>
                  <a:gd name="connsiteX11" fmla="*/ 30240 w 92232"/>
                  <a:gd name="connsiteY11" fmla="*/ 164810 h 355324"/>
                  <a:gd name="connsiteX12" fmla="*/ 30240 w 92232"/>
                  <a:gd name="connsiteY12" fmla="*/ 130034 h 355324"/>
                  <a:gd name="connsiteX13" fmla="*/ 65017 w 92232"/>
                  <a:gd name="connsiteY13" fmla="*/ 130034 h 355324"/>
                  <a:gd name="connsiteX14" fmla="*/ 65017 w 92232"/>
                  <a:gd name="connsiteY14" fmla="*/ 164810 h 355324"/>
                  <a:gd name="connsiteX15" fmla="*/ 65017 w 92232"/>
                  <a:gd name="connsiteY15" fmla="*/ 92233 h 355324"/>
                  <a:gd name="connsiteX16" fmla="*/ 30240 w 92232"/>
                  <a:gd name="connsiteY16" fmla="*/ 92233 h 355324"/>
                  <a:gd name="connsiteX17" fmla="*/ 30240 w 92232"/>
                  <a:gd name="connsiteY17" fmla="*/ 57457 h 355324"/>
                  <a:gd name="connsiteX18" fmla="*/ 65017 w 92232"/>
                  <a:gd name="connsiteY18" fmla="*/ 57457 h 355324"/>
                  <a:gd name="connsiteX19" fmla="*/ 65017 w 92232"/>
                  <a:gd name="connsiteY19" fmla="*/ 92233 h 355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2232" h="355324">
                    <a:moveTo>
                      <a:pt x="0" y="0"/>
                    </a:moveTo>
                    <a:lnTo>
                      <a:pt x="0" y="355325"/>
                    </a:lnTo>
                    <a:lnTo>
                      <a:pt x="92233" y="355325"/>
                    </a:lnTo>
                    <a:lnTo>
                      <a:pt x="92233" y="0"/>
                    </a:lnTo>
                    <a:lnTo>
                      <a:pt x="0" y="0"/>
                    </a:lnTo>
                    <a:close/>
                    <a:moveTo>
                      <a:pt x="65017" y="235875"/>
                    </a:moveTo>
                    <a:lnTo>
                      <a:pt x="30240" y="235875"/>
                    </a:lnTo>
                    <a:lnTo>
                      <a:pt x="30240" y="201098"/>
                    </a:lnTo>
                    <a:lnTo>
                      <a:pt x="65017" y="201098"/>
                    </a:lnTo>
                    <a:lnTo>
                      <a:pt x="65017" y="235875"/>
                    </a:lnTo>
                    <a:close/>
                    <a:moveTo>
                      <a:pt x="65017" y="164810"/>
                    </a:moveTo>
                    <a:lnTo>
                      <a:pt x="30240" y="164810"/>
                    </a:lnTo>
                    <a:lnTo>
                      <a:pt x="30240" y="130034"/>
                    </a:lnTo>
                    <a:lnTo>
                      <a:pt x="65017" y="130034"/>
                    </a:lnTo>
                    <a:lnTo>
                      <a:pt x="65017" y="164810"/>
                    </a:lnTo>
                    <a:close/>
                    <a:moveTo>
                      <a:pt x="65017" y="92233"/>
                    </a:moveTo>
                    <a:lnTo>
                      <a:pt x="30240" y="92233"/>
                    </a:lnTo>
                    <a:lnTo>
                      <a:pt x="30240" y="57457"/>
                    </a:lnTo>
                    <a:lnTo>
                      <a:pt x="65017" y="57457"/>
                    </a:lnTo>
                    <a:lnTo>
                      <a:pt x="65017" y="92233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0" name="Forma Livre: Forma 779">
                <a:extLst>
                  <a:ext uri="{FF2B5EF4-FFF2-40B4-BE49-F238E27FC236}">
                    <a16:creationId xmlns:a16="http://schemas.microsoft.com/office/drawing/2014/main" id="{5ACA10C1-7BD8-0ED3-5900-4A0AB6D47E0B}"/>
                  </a:ext>
                </a:extLst>
              </p:cNvPr>
              <p:cNvSpPr/>
              <p:nvPr/>
            </p:nvSpPr>
            <p:spPr>
              <a:xfrm>
                <a:off x="11199672" y="7181775"/>
                <a:ext cx="172369" cy="423365"/>
              </a:xfrm>
              <a:custGeom>
                <a:avLst/>
                <a:gdLst>
                  <a:gd name="connsiteX0" fmla="*/ 86184 w 172369"/>
                  <a:gd name="connsiteY0" fmla="*/ 0 h 423365"/>
                  <a:gd name="connsiteX1" fmla="*/ 0 w 172369"/>
                  <a:gd name="connsiteY1" fmla="*/ 0 h 423365"/>
                  <a:gd name="connsiteX2" fmla="*/ 0 w 172369"/>
                  <a:gd name="connsiteY2" fmla="*/ 423365 h 423365"/>
                  <a:gd name="connsiteX3" fmla="*/ 48384 w 172369"/>
                  <a:gd name="connsiteY3" fmla="*/ 423365 h 423365"/>
                  <a:gd name="connsiteX4" fmla="*/ 48384 w 172369"/>
                  <a:gd name="connsiteY4" fmla="*/ 343228 h 423365"/>
                  <a:gd name="connsiteX5" fmla="*/ 86184 w 172369"/>
                  <a:gd name="connsiteY5" fmla="*/ 343228 h 423365"/>
                  <a:gd name="connsiteX6" fmla="*/ 123985 w 172369"/>
                  <a:gd name="connsiteY6" fmla="*/ 343228 h 423365"/>
                  <a:gd name="connsiteX7" fmla="*/ 123985 w 172369"/>
                  <a:gd name="connsiteY7" fmla="*/ 423365 h 423365"/>
                  <a:gd name="connsiteX8" fmla="*/ 172370 w 172369"/>
                  <a:gd name="connsiteY8" fmla="*/ 423365 h 423365"/>
                  <a:gd name="connsiteX9" fmla="*/ 172370 w 172369"/>
                  <a:gd name="connsiteY9" fmla="*/ 0 h 423365"/>
                  <a:gd name="connsiteX10" fmla="*/ 86184 w 172369"/>
                  <a:gd name="connsiteY10" fmla="*/ 0 h 423365"/>
                  <a:gd name="connsiteX11" fmla="*/ 65017 w 172369"/>
                  <a:gd name="connsiteY11" fmla="*/ 302404 h 423365"/>
                  <a:gd name="connsiteX12" fmla="*/ 30240 w 172369"/>
                  <a:gd name="connsiteY12" fmla="*/ 302404 h 423365"/>
                  <a:gd name="connsiteX13" fmla="*/ 30240 w 172369"/>
                  <a:gd name="connsiteY13" fmla="*/ 267627 h 423365"/>
                  <a:gd name="connsiteX14" fmla="*/ 65017 w 172369"/>
                  <a:gd name="connsiteY14" fmla="*/ 267627 h 423365"/>
                  <a:gd name="connsiteX15" fmla="*/ 65017 w 172369"/>
                  <a:gd name="connsiteY15" fmla="*/ 302404 h 423365"/>
                  <a:gd name="connsiteX16" fmla="*/ 65017 w 172369"/>
                  <a:gd name="connsiteY16" fmla="*/ 231339 h 423365"/>
                  <a:gd name="connsiteX17" fmla="*/ 30240 w 172369"/>
                  <a:gd name="connsiteY17" fmla="*/ 231339 h 423365"/>
                  <a:gd name="connsiteX18" fmla="*/ 30240 w 172369"/>
                  <a:gd name="connsiteY18" fmla="*/ 196563 h 423365"/>
                  <a:gd name="connsiteX19" fmla="*/ 65017 w 172369"/>
                  <a:gd name="connsiteY19" fmla="*/ 196563 h 423365"/>
                  <a:gd name="connsiteX20" fmla="*/ 65017 w 172369"/>
                  <a:gd name="connsiteY20" fmla="*/ 231339 h 423365"/>
                  <a:gd name="connsiteX21" fmla="*/ 65017 w 172369"/>
                  <a:gd name="connsiteY21" fmla="*/ 158762 h 423365"/>
                  <a:gd name="connsiteX22" fmla="*/ 30240 w 172369"/>
                  <a:gd name="connsiteY22" fmla="*/ 158762 h 423365"/>
                  <a:gd name="connsiteX23" fmla="*/ 30240 w 172369"/>
                  <a:gd name="connsiteY23" fmla="*/ 123985 h 423365"/>
                  <a:gd name="connsiteX24" fmla="*/ 65017 w 172369"/>
                  <a:gd name="connsiteY24" fmla="*/ 123985 h 423365"/>
                  <a:gd name="connsiteX25" fmla="*/ 65017 w 172369"/>
                  <a:gd name="connsiteY25" fmla="*/ 158762 h 423365"/>
                  <a:gd name="connsiteX26" fmla="*/ 65017 w 172369"/>
                  <a:gd name="connsiteY26" fmla="*/ 87697 h 423365"/>
                  <a:gd name="connsiteX27" fmla="*/ 30240 w 172369"/>
                  <a:gd name="connsiteY27" fmla="*/ 87697 h 423365"/>
                  <a:gd name="connsiteX28" fmla="*/ 30240 w 172369"/>
                  <a:gd name="connsiteY28" fmla="*/ 52921 h 423365"/>
                  <a:gd name="connsiteX29" fmla="*/ 65017 w 172369"/>
                  <a:gd name="connsiteY29" fmla="*/ 52921 h 423365"/>
                  <a:gd name="connsiteX30" fmla="*/ 65017 w 172369"/>
                  <a:gd name="connsiteY30" fmla="*/ 87697 h 423365"/>
                  <a:gd name="connsiteX31" fmla="*/ 142129 w 172369"/>
                  <a:gd name="connsiteY31" fmla="*/ 302404 h 423365"/>
                  <a:gd name="connsiteX32" fmla="*/ 107353 w 172369"/>
                  <a:gd name="connsiteY32" fmla="*/ 302404 h 423365"/>
                  <a:gd name="connsiteX33" fmla="*/ 107353 w 172369"/>
                  <a:gd name="connsiteY33" fmla="*/ 267627 h 423365"/>
                  <a:gd name="connsiteX34" fmla="*/ 142129 w 172369"/>
                  <a:gd name="connsiteY34" fmla="*/ 267627 h 423365"/>
                  <a:gd name="connsiteX35" fmla="*/ 142129 w 172369"/>
                  <a:gd name="connsiteY35" fmla="*/ 302404 h 423365"/>
                  <a:gd name="connsiteX36" fmla="*/ 142129 w 172369"/>
                  <a:gd name="connsiteY36" fmla="*/ 231339 h 423365"/>
                  <a:gd name="connsiteX37" fmla="*/ 107353 w 172369"/>
                  <a:gd name="connsiteY37" fmla="*/ 231339 h 423365"/>
                  <a:gd name="connsiteX38" fmla="*/ 107353 w 172369"/>
                  <a:gd name="connsiteY38" fmla="*/ 196563 h 423365"/>
                  <a:gd name="connsiteX39" fmla="*/ 142129 w 172369"/>
                  <a:gd name="connsiteY39" fmla="*/ 196563 h 423365"/>
                  <a:gd name="connsiteX40" fmla="*/ 142129 w 172369"/>
                  <a:gd name="connsiteY40" fmla="*/ 231339 h 423365"/>
                  <a:gd name="connsiteX41" fmla="*/ 142129 w 172369"/>
                  <a:gd name="connsiteY41" fmla="*/ 158762 h 423365"/>
                  <a:gd name="connsiteX42" fmla="*/ 107353 w 172369"/>
                  <a:gd name="connsiteY42" fmla="*/ 158762 h 423365"/>
                  <a:gd name="connsiteX43" fmla="*/ 107353 w 172369"/>
                  <a:gd name="connsiteY43" fmla="*/ 123985 h 423365"/>
                  <a:gd name="connsiteX44" fmla="*/ 142129 w 172369"/>
                  <a:gd name="connsiteY44" fmla="*/ 123985 h 423365"/>
                  <a:gd name="connsiteX45" fmla="*/ 142129 w 172369"/>
                  <a:gd name="connsiteY45" fmla="*/ 158762 h 423365"/>
                  <a:gd name="connsiteX46" fmla="*/ 142129 w 172369"/>
                  <a:gd name="connsiteY46" fmla="*/ 87697 h 423365"/>
                  <a:gd name="connsiteX47" fmla="*/ 107353 w 172369"/>
                  <a:gd name="connsiteY47" fmla="*/ 87697 h 423365"/>
                  <a:gd name="connsiteX48" fmla="*/ 107353 w 172369"/>
                  <a:gd name="connsiteY48" fmla="*/ 52921 h 423365"/>
                  <a:gd name="connsiteX49" fmla="*/ 142129 w 172369"/>
                  <a:gd name="connsiteY49" fmla="*/ 52921 h 423365"/>
                  <a:gd name="connsiteX50" fmla="*/ 142129 w 172369"/>
                  <a:gd name="connsiteY50" fmla="*/ 87697 h 42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72369" h="423365">
                    <a:moveTo>
                      <a:pt x="86184" y="0"/>
                    </a:moveTo>
                    <a:lnTo>
                      <a:pt x="0" y="0"/>
                    </a:lnTo>
                    <a:lnTo>
                      <a:pt x="0" y="423365"/>
                    </a:lnTo>
                    <a:lnTo>
                      <a:pt x="48384" y="423365"/>
                    </a:lnTo>
                    <a:lnTo>
                      <a:pt x="48384" y="343228"/>
                    </a:lnTo>
                    <a:lnTo>
                      <a:pt x="86184" y="343228"/>
                    </a:lnTo>
                    <a:lnTo>
                      <a:pt x="123985" y="343228"/>
                    </a:lnTo>
                    <a:lnTo>
                      <a:pt x="123985" y="423365"/>
                    </a:lnTo>
                    <a:lnTo>
                      <a:pt x="172370" y="423365"/>
                    </a:lnTo>
                    <a:lnTo>
                      <a:pt x="172370" y="0"/>
                    </a:lnTo>
                    <a:lnTo>
                      <a:pt x="86184" y="0"/>
                    </a:lnTo>
                    <a:close/>
                    <a:moveTo>
                      <a:pt x="65017" y="302404"/>
                    </a:moveTo>
                    <a:lnTo>
                      <a:pt x="30240" y="302404"/>
                    </a:lnTo>
                    <a:lnTo>
                      <a:pt x="30240" y="267627"/>
                    </a:lnTo>
                    <a:lnTo>
                      <a:pt x="65017" y="267627"/>
                    </a:lnTo>
                    <a:lnTo>
                      <a:pt x="65017" y="302404"/>
                    </a:lnTo>
                    <a:close/>
                    <a:moveTo>
                      <a:pt x="65017" y="231339"/>
                    </a:moveTo>
                    <a:lnTo>
                      <a:pt x="30240" y="231339"/>
                    </a:lnTo>
                    <a:lnTo>
                      <a:pt x="30240" y="196563"/>
                    </a:lnTo>
                    <a:lnTo>
                      <a:pt x="65017" y="196563"/>
                    </a:lnTo>
                    <a:lnTo>
                      <a:pt x="65017" y="231339"/>
                    </a:lnTo>
                    <a:close/>
                    <a:moveTo>
                      <a:pt x="65017" y="158762"/>
                    </a:moveTo>
                    <a:lnTo>
                      <a:pt x="30240" y="158762"/>
                    </a:lnTo>
                    <a:lnTo>
                      <a:pt x="30240" y="123985"/>
                    </a:lnTo>
                    <a:lnTo>
                      <a:pt x="65017" y="123985"/>
                    </a:lnTo>
                    <a:lnTo>
                      <a:pt x="65017" y="158762"/>
                    </a:lnTo>
                    <a:close/>
                    <a:moveTo>
                      <a:pt x="65017" y="87697"/>
                    </a:moveTo>
                    <a:lnTo>
                      <a:pt x="30240" y="87697"/>
                    </a:lnTo>
                    <a:lnTo>
                      <a:pt x="30240" y="52921"/>
                    </a:lnTo>
                    <a:lnTo>
                      <a:pt x="65017" y="52921"/>
                    </a:lnTo>
                    <a:lnTo>
                      <a:pt x="65017" y="87697"/>
                    </a:lnTo>
                    <a:close/>
                    <a:moveTo>
                      <a:pt x="142129" y="302404"/>
                    </a:moveTo>
                    <a:lnTo>
                      <a:pt x="107353" y="302404"/>
                    </a:lnTo>
                    <a:lnTo>
                      <a:pt x="107353" y="267627"/>
                    </a:lnTo>
                    <a:lnTo>
                      <a:pt x="142129" y="267627"/>
                    </a:lnTo>
                    <a:lnTo>
                      <a:pt x="142129" y="302404"/>
                    </a:lnTo>
                    <a:close/>
                    <a:moveTo>
                      <a:pt x="142129" y="231339"/>
                    </a:moveTo>
                    <a:lnTo>
                      <a:pt x="107353" y="231339"/>
                    </a:lnTo>
                    <a:lnTo>
                      <a:pt x="107353" y="196563"/>
                    </a:lnTo>
                    <a:lnTo>
                      <a:pt x="142129" y="196563"/>
                    </a:lnTo>
                    <a:lnTo>
                      <a:pt x="142129" y="231339"/>
                    </a:lnTo>
                    <a:close/>
                    <a:moveTo>
                      <a:pt x="142129" y="158762"/>
                    </a:moveTo>
                    <a:lnTo>
                      <a:pt x="107353" y="158762"/>
                    </a:lnTo>
                    <a:lnTo>
                      <a:pt x="107353" y="123985"/>
                    </a:lnTo>
                    <a:lnTo>
                      <a:pt x="142129" y="123985"/>
                    </a:lnTo>
                    <a:lnTo>
                      <a:pt x="142129" y="158762"/>
                    </a:lnTo>
                    <a:close/>
                    <a:moveTo>
                      <a:pt x="142129" y="87697"/>
                    </a:moveTo>
                    <a:lnTo>
                      <a:pt x="107353" y="87697"/>
                    </a:lnTo>
                    <a:lnTo>
                      <a:pt x="107353" y="52921"/>
                    </a:lnTo>
                    <a:lnTo>
                      <a:pt x="142129" y="52921"/>
                    </a:lnTo>
                    <a:lnTo>
                      <a:pt x="142129" y="87697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81" name="Forma Livre: Forma 780">
                <a:extLst>
                  <a:ext uri="{FF2B5EF4-FFF2-40B4-BE49-F238E27FC236}">
                    <a16:creationId xmlns:a16="http://schemas.microsoft.com/office/drawing/2014/main" id="{B99EF60C-6719-00D9-627F-04C9B722F481}"/>
                  </a:ext>
                </a:extLst>
              </p:cNvPr>
              <p:cNvSpPr/>
              <p:nvPr/>
            </p:nvSpPr>
            <p:spPr>
              <a:xfrm>
                <a:off x="11388674" y="7248304"/>
                <a:ext cx="92232" cy="355324"/>
              </a:xfrm>
              <a:custGeom>
                <a:avLst/>
                <a:gdLst>
                  <a:gd name="connsiteX0" fmla="*/ 0 w 92232"/>
                  <a:gd name="connsiteY0" fmla="*/ 0 h 355324"/>
                  <a:gd name="connsiteX1" fmla="*/ 0 w 92232"/>
                  <a:gd name="connsiteY1" fmla="*/ 355325 h 355324"/>
                  <a:gd name="connsiteX2" fmla="*/ 92233 w 92232"/>
                  <a:gd name="connsiteY2" fmla="*/ 355325 h 355324"/>
                  <a:gd name="connsiteX3" fmla="*/ 92233 w 92232"/>
                  <a:gd name="connsiteY3" fmla="*/ 0 h 355324"/>
                  <a:gd name="connsiteX4" fmla="*/ 0 w 92232"/>
                  <a:gd name="connsiteY4" fmla="*/ 0 h 355324"/>
                  <a:gd name="connsiteX5" fmla="*/ 28728 w 92232"/>
                  <a:gd name="connsiteY5" fmla="*/ 201098 h 355324"/>
                  <a:gd name="connsiteX6" fmla="*/ 63504 w 92232"/>
                  <a:gd name="connsiteY6" fmla="*/ 201098 h 355324"/>
                  <a:gd name="connsiteX7" fmla="*/ 63504 w 92232"/>
                  <a:gd name="connsiteY7" fmla="*/ 235875 h 355324"/>
                  <a:gd name="connsiteX8" fmla="*/ 28728 w 92232"/>
                  <a:gd name="connsiteY8" fmla="*/ 235875 h 355324"/>
                  <a:gd name="connsiteX9" fmla="*/ 28728 w 92232"/>
                  <a:gd name="connsiteY9" fmla="*/ 201098 h 355324"/>
                  <a:gd name="connsiteX10" fmla="*/ 28728 w 92232"/>
                  <a:gd name="connsiteY10" fmla="*/ 128522 h 355324"/>
                  <a:gd name="connsiteX11" fmla="*/ 63504 w 92232"/>
                  <a:gd name="connsiteY11" fmla="*/ 128522 h 355324"/>
                  <a:gd name="connsiteX12" fmla="*/ 63504 w 92232"/>
                  <a:gd name="connsiteY12" fmla="*/ 163298 h 355324"/>
                  <a:gd name="connsiteX13" fmla="*/ 28728 w 92232"/>
                  <a:gd name="connsiteY13" fmla="*/ 163298 h 355324"/>
                  <a:gd name="connsiteX14" fmla="*/ 28728 w 92232"/>
                  <a:gd name="connsiteY14" fmla="*/ 128522 h 355324"/>
                  <a:gd name="connsiteX15" fmla="*/ 28728 w 92232"/>
                  <a:gd name="connsiteY15" fmla="*/ 57457 h 355324"/>
                  <a:gd name="connsiteX16" fmla="*/ 63504 w 92232"/>
                  <a:gd name="connsiteY16" fmla="*/ 57457 h 355324"/>
                  <a:gd name="connsiteX17" fmla="*/ 63504 w 92232"/>
                  <a:gd name="connsiteY17" fmla="*/ 92233 h 355324"/>
                  <a:gd name="connsiteX18" fmla="*/ 28728 w 92232"/>
                  <a:gd name="connsiteY18" fmla="*/ 92233 h 355324"/>
                  <a:gd name="connsiteX19" fmla="*/ 28728 w 92232"/>
                  <a:gd name="connsiteY19" fmla="*/ 57457 h 355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2232" h="355324">
                    <a:moveTo>
                      <a:pt x="0" y="0"/>
                    </a:moveTo>
                    <a:lnTo>
                      <a:pt x="0" y="355325"/>
                    </a:lnTo>
                    <a:lnTo>
                      <a:pt x="92233" y="355325"/>
                    </a:lnTo>
                    <a:lnTo>
                      <a:pt x="92233" y="0"/>
                    </a:lnTo>
                    <a:lnTo>
                      <a:pt x="0" y="0"/>
                    </a:lnTo>
                    <a:close/>
                    <a:moveTo>
                      <a:pt x="28728" y="201098"/>
                    </a:moveTo>
                    <a:lnTo>
                      <a:pt x="63504" y="201098"/>
                    </a:lnTo>
                    <a:lnTo>
                      <a:pt x="63504" y="235875"/>
                    </a:lnTo>
                    <a:lnTo>
                      <a:pt x="28728" y="235875"/>
                    </a:lnTo>
                    <a:lnTo>
                      <a:pt x="28728" y="201098"/>
                    </a:lnTo>
                    <a:close/>
                    <a:moveTo>
                      <a:pt x="28728" y="128522"/>
                    </a:moveTo>
                    <a:lnTo>
                      <a:pt x="63504" y="128522"/>
                    </a:lnTo>
                    <a:lnTo>
                      <a:pt x="63504" y="163298"/>
                    </a:lnTo>
                    <a:lnTo>
                      <a:pt x="28728" y="163298"/>
                    </a:lnTo>
                    <a:lnTo>
                      <a:pt x="28728" y="128522"/>
                    </a:lnTo>
                    <a:close/>
                    <a:moveTo>
                      <a:pt x="28728" y="57457"/>
                    </a:moveTo>
                    <a:lnTo>
                      <a:pt x="63504" y="57457"/>
                    </a:lnTo>
                    <a:lnTo>
                      <a:pt x="63504" y="92233"/>
                    </a:lnTo>
                    <a:lnTo>
                      <a:pt x="28728" y="92233"/>
                    </a:lnTo>
                    <a:lnTo>
                      <a:pt x="28728" y="57457"/>
                    </a:lnTo>
                    <a:close/>
                  </a:path>
                </a:pathLst>
              </a:custGeom>
              <a:solidFill>
                <a:srgbClr val="187934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DFEE948F-E978-583D-2EAB-6FDCE8EC64C2}"/>
                </a:ext>
              </a:extLst>
            </p:cNvPr>
            <p:cNvSpPr/>
            <p:nvPr/>
          </p:nvSpPr>
          <p:spPr>
            <a:xfrm>
              <a:off x="8240342" y="5101985"/>
              <a:ext cx="325998" cy="145021"/>
            </a:xfrm>
            <a:custGeom>
              <a:avLst/>
              <a:gdLst>
                <a:gd name="connsiteX0" fmla="*/ 334156 w 360284"/>
                <a:gd name="connsiteY0" fmla="*/ 102817 h 160273"/>
                <a:gd name="connsiteX1" fmla="*/ 335668 w 360284"/>
                <a:gd name="connsiteY1" fmla="*/ 90721 h 160273"/>
                <a:gd name="connsiteX2" fmla="*/ 276699 w 360284"/>
                <a:gd name="connsiteY2" fmla="*/ 31752 h 160273"/>
                <a:gd name="connsiteX3" fmla="*/ 269139 w 360284"/>
                <a:gd name="connsiteY3" fmla="*/ 31752 h 160273"/>
                <a:gd name="connsiteX4" fmla="*/ 214706 w 360284"/>
                <a:gd name="connsiteY4" fmla="*/ 0 h 160273"/>
                <a:gd name="connsiteX5" fmla="*/ 152714 w 360284"/>
                <a:gd name="connsiteY5" fmla="*/ 61992 h 160273"/>
                <a:gd name="connsiteX6" fmla="*/ 143642 w 360284"/>
                <a:gd name="connsiteY6" fmla="*/ 60481 h 160273"/>
                <a:gd name="connsiteX7" fmla="*/ 108865 w 360284"/>
                <a:gd name="connsiteY7" fmla="*/ 75601 h 160273"/>
                <a:gd name="connsiteX8" fmla="*/ 78625 w 360284"/>
                <a:gd name="connsiteY8" fmla="*/ 60481 h 160273"/>
                <a:gd name="connsiteX9" fmla="*/ 40824 w 360284"/>
                <a:gd name="connsiteY9" fmla="*/ 95257 h 160273"/>
                <a:gd name="connsiteX10" fmla="*/ 33264 w 360284"/>
                <a:gd name="connsiteY10" fmla="*/ 95257 h 160273"/>
                <a:gd name="connsiteX11" fmla="*/ 0 w 360284"/>
                <a:gd name="connsiteY11" fmla="*/ 128522 h 160273"/>
                <a:gd name="connsiteX12" fmla="*/ 30240 w 360284"/>
                <a:gd name="connsiteY12" fmla="*/ 160274 h 160273"/>
                <a:gd name="connsiteX13" fmla="*/ 30240 w 360284"/>
                <a:gd name="connsiteY13" fmla="*/ 160274 h 160273"/>
                <a:gd name="connsiteX14" fmla="*/ 326596 w 360284"/>
                <a:gd name="connsiteY14" fmla="*/ 160274 h 160273"/>
                <a:gd name="connsiteX15" fmla="*/ 326596 w 360284"/>
                <a:gd name="connsiteY15" fmla="*/ 160274 h 160273"/>
                <a:gd name="connsiteX16" fmla="*/ 329620 w 360284"/>
                <a:gd name="connsiteY16" fmla="*/ 160274 h 160273"/>
                <a:gd name="connsiteX17" fmla="*/ 359860 w 360284"/>
                <a:gd name="connsiteY17" fmla="*/ 130033 h 160273"/>
                <a:gd name="connsiteX18" fmla="*/ 334156 w 360284"/>
                <a:gd name="connsiteY18" fmla="*/ 102817 h 16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0284" h="160273">
                  <a:moveTo>
                    <a:pt x="334156" y="102817"/>
                  </a:moveTo>
                  <a:cubicBezTo>
                    <a:pt x="335668" y="98281"/>
                    <a:pt x="335668" y="95257"/>
                    <a:pt x="335668" y="90721"/>
                  </a:cubicBezTo>
                  <a:cubicBezTo>
                    <a:pt x="335668" y="58969"/>
                    <a:pt x="309964" y="31752"/>
                    <a:pt x="276699" y="31752"/>
                  </a:cubicBezTo>
                  <a:cubicBezTo>
                    <a:pt x="273676" y="31752"/>
                    <a:pt x="272163" y="31752"/>
                    <a:pt x="269139" y="31752"/>
                  </a:cubicBezTo>
                  <a:cubicBezTo>
                    <a:pt x="258555" y="13608"/>
                    <a:pt x="238899" y="0"/>
                    <a:pt x="214706" y="0"/>
                  </a:cubicBezTo>
                  <a:cubicBezTo>
                    <a:pt x="179930" y="0"/>
                    <a:pt x="152714" y="27216"/>
                    <a:pt x="152714" y="61992"/>
                  </a:cubicBezTo>
                  <a:cubicBezTo>
                    <a:pt x="149690" y="61992"/>
                    <a:pt x="146666" y="60481"/>
                    <a:pt x="143642" y="60481"/>
                  </a:cubicBezTo>
                  <a:cubicBezTo>
                    <a:pt x="130034" y="60481"/>
                    <a:pt x="117937" y="66529"/>
                    <a:pt x="108865" y="75601"/>
                  </a:cubicBezTo>
                  <a:cubicBezTo>
                    <a:pt x="101305" y="66529"/>
                    <a:pt x="90721" y="60481"/>
                    <a:pt x="78625" y="60481"/>
                  </a:cubicBezTo>
                  <a:cubicBezTo>
                    <a:pt x="58969" y="60481"/>
                    <a:pt x="42336" y="75601"/>
                    <a:pt x="40824" y="95257"/>
                  </a:cubicBezTo>
                  <a:cubicBezTo>
                    <a:pt x="39312" y="95257"/>
                    <a:pt x="36288" y="95257"/>
                    <a:pt x="33264" y="95257"/>
                  </a:cubicBezTo>
                  <a:cubicBezTo>
                    <a:pt x="15120" y="95257"/>
                    <a:pt x="0" y="110377"/>
                    <a:pt x="0" y="128522"/>
                  </a:cubicBezTo>
                  <a:cubicBezTo>
                    <a:pt x="0" y="145153"/>
                    <a:pt x="13608" y="158762"/>
                    <a:pt x="30240" y="160274"/>
                  </a:cubicBezTo>
                  <a:lnTo>
                    <a:pt x="30240" y="160274"/>
                  </a:lnTo>
                  <a:lnTo>
                    <a:pt x="326596" y="160274"/>
                  </a:lnTo>
                  <a:lnTo>
                    <a:pt x="326596" y="160274"/>
                  </a:lnTo>
                  <a:cubicBezTo>
                    <a:pt x="328108" y="160274"/>
                    <a:pt x="328108" y="160274"/>
                    <a:pt x="329620" y="160274"/>
                  </a:cubicBezTo>
                  <a:cubicBezTo>
                    <a:pt x="346252" y="160274"/>
                    <a:pt x="359860" y="146666"/>
                    <a:pt x="359860" y="130033"/>
                  </a:cubicBezTo>
                  <a:cubicBezTo>
                    <a:pt x="362885" y="116425"/>
                    <a:pt x="349277" y="104329"/>
                    <a:pt x="334156" y="102817"/>
                  </a:cubicBez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52" name="Gráfico 12">
              <a:extLst>
                <a:ext uri="{FF2B5EF4-FFF2-40B4-BE49-F238E27FC236}">
                  <a16:creationId xmlns:a16="http://schemas.microsoft.com/office/drawing/2014/main" id="{0F30AD28-92FF-4E8C-29CA-F02D3DD5B2D0}"/>
                </a:ext>
              </a:extLst>
            </p:cNvPr>
            <p:cNvGrpSpPr/>
            <p:nvPr/>
          </p:nvGrpSpPr>
          <p:grpSpPr>
            <a:xfrm>
              <a:off x="14575624" y="6232795"/>
              <a:ext cx="457563" cy="596504"/>
              <a:chOff x="12345110" y="7047205"/>
              <a:chExt cx="505686" cy="659240"/>
            </a:xfrm>
            <a:solidFill>
              <a:srgbClr val="1D284A"/>
            </a:solidFill>
          </p:grpSpPr>
          <p:sp>
            <p:nvSpPr>
              <p:cNvPr id="777" name="Forma Livre: Forma 776">
                <a:extLst>
                  <a:ext uri="{FF2B5EF4-FFF2-40B4-BE49-F238E27FC236}">
                    <a16:creationId xmlns:a16="http://schemas.microsoft.com/office/drawing/2014/main" id="{4D64CCF1-C4A4-A11D-6654-47E2CD768CCE}"/>
                  </a:ext>
                </a:extLst>
              </p:cNvPr>
              <p:cNvSpPr/>
              <p:nvPr/>
            </p:nvSpPr>
            <p:spPr>
              <a:xfrm>
                <a:off x="12345110" y="7231671"/>
                <a:ext cx="505686" cy="474773"/>
              </a:xfrm>
              <a:custGeom>
                <a:avLst/>
                <a:gdLst>
                  <a:gd name="connsiteX0" fmla="*/ 224451 w 505686"/>
                  <a:gd name="connsiteY0" fmla="*/ 275188 h 474773"/>
                  <a:gd name="connsiteX1" fmla="*/ 224451 w 505686"/>
                  <a:gd name="connsiteY1" fmla="*/ 275188 h 474773"/>
                  <a:gd name="connsiteX2" fmla="*/ 206307 w 505686"/>
                  <a:gd name="connsiteY2" fmla="*/ 266115 h 474773"/>
                  <a:gd name="connsiteX3" fmla="*/ 153386 w 505686"/>
                  <a:gd name="connsiteY3" fmla="*/ 238899 h 474773"/>
                  <a:gd name="connsiteX4" fmla="*/ 156410 w 505686"/>
                  <a:gd name="connsiteY4" fmla="*/ 179930 h 474773"/>
                  <a:gd name="connsiteX5" fmla="*/ 163970 w 505686"/>
                  <a:gd name="connsiteY5" fmla="*/ 19656 h 474773"/>
                  <a:gd name="connsiteX6" fmla="*/ 163970 w 505686"/>
                  <a:gd name="connsiteY6" fmla="*/ 12096 h 474773"/>
                  <a:gd name="connsiteX7" fmla="*/ 163970 w 505686"/>
                  <a:gd name="connsiteY7" fmla="*/ 4536 h 474773"/>
                  <a:gd name="connsiteX8" fmla="*/ 170019 w 505686"/>
                  <a:gd name="connsiteY8" fmla="*/ 0 h 474773"/>
                  <a:gd name="connsiteX9" fmla="*/ 180602 w 505686"/>
                  <a:gd name="connsiteY9" fmla="*/ 0 h 474773"/>
                  <a:gd name="connsiteX10" fmla="*/ 201771 w 505686"/>
                  <a:gd name="connsiteY10" fmla="*/ 0 h 474773"/>
                  <a:gd name="connsiteX11" fmla="*/ 207819 w 505686"/>
                  <a:gd name="connsiteY11" fmla="*/ 4536 h 474773"/>
                  <a:gd name="connsiteX12" fmla="*/ 207819 w 505686"/>
                  <a:gd name="connsiteY12" fmla="*/ 13608 h 474773"/>
                  <a:gd name="connsiteX13" fmla="*/ 224451 w 505686"/>
                  <a:gd name="connsiteY13" fmla="*/ 275188 h 474773"/>
                  <a:gd name="connsiteX14" fmla="*/ 336341 w 505686"/>
                  <a:gd name="connsiteY14" fmla="*/ 57457 h 474773"/>
                  <a:gd name="connsiteX15" fmla="*/ 334828 w 505686"/>
                  <a:gd name="connsiteY15" fmla="*/ 42336 h 474773"/>
                  <a:gd name="connsiteX16" fmla="*/ 327268 w 505686"/>
                  <a:gd name="connsiteY16" fmla="*/ 37800 h 474773"/>
                  <a:gd name="connsiteX17" fmla="*/ 301564 w 505686"/>
                  <a:gd name="connsiteY17" fmla="*/ 37800 h 474773"/>
                  <a:gd name="connsiteX18" fmla="*/ 297028 w 505686"/>
                  <a:gd name="connsiteY18" fmla="*/ 37800 h 474773"/>
                  <a:gd name="connsiteX19" fmla="*/ 290980 w 505686"/>
                  <a:gd name="connsiteY19" fmla="*/ 42336 h 474773"/>
                  <a:gd name="connsiteX20" fmla="*/ 290980 w 505686"/>
                  <a:gd name="connsiteY20" fmla="*/ 48385 h 474773"/>
                  <a:gd name="connsiteX21" fmla="*/ 286443 w 505686"/>
                  <a:gd name="connsiteY21" fmla="*/ 142130 h 474773"/>
                  <a:gd name="connsiteX22" fmla="*/ 281907 w 505686"/>
                  <a:gd name="connsiteY22" fmla="*/ 238899 h 474773"/>
                  <a:gd name="connsiteX23" fmla="*/ 281907 w 505686"/>
                  <a:gd name="connsiteY23" fmla="*/ 241923 h 474773"/>
                  <a:gd name="connsiteX24" fmla="*/ 283420 w 505686"/>
                  <a:gd name="connsiteY24" fmla="*/ 243435 h 474773"/>
                  <a:gd name="connsiteX25" fmla="*/ 315172 w 505686"/>
                  <a:gd name="connsiteY25" fmla="*/ 260068 h 474773"/>
                  <a:gd name="connsiteX26" fmla="*/ 346924 w 505686"/>
                  <a:gd name="connsiteY26" fmla="*/ 276699 h 474773"/>
                  <a:gd name="connsiteX27" fmla="*/ 348437 w 505686"/>
                  <a:gd name="connsiteY27" fmla="*/ 276699 h 474773"/>
                  <a:gd name="connsiteX28" fmla="*/ 336341 w 505686"/>
                  <a:gd name="connsiteY28" fmla="*/ 57457 h 474773"/>
                  <a:gd name="connsiteX29" fmla="*/ 50569 w 505686"/>
                  <a:gd name="connsiteY29" fmla="*/ 263091 h 474773"/>
                  <a:gd name="connsiteX30" fmla="*/ 9744 w 505686"/>
                  <a:gd name="connsiteY30" fmla="*/ 241923 h 474773"/>
                  <a:gd name="connsiteX31" fmla="*/ 5208 w 505686"/>
                  <a:gd name="connsiteY31" fmla="*/ 240411 h 474773"/>
                  <a:gd name="connsiteX32" fmla="*/ 672 w 505686"/>
                  <a:gd name="connsiteY32" fmla="*/ 243435 h 474773"/>
                  <a:gd name="connsiteX33" fmla="*/ 672 w 505686"/>
                  <a:gd name="connsiteY33" fmla="*/ 250995 h 474773"/>
                  <a:gd name="connsiteX34" fmla="*/ 672 w 505686"/>
                  <a:gd name="connsiteY34" fmla="*/ 464190 h 474773"/>
                  <a:gd name="connsiteX35" fmla="*/ 672 w 505686"/>
                  <a:gd name="connsiteY35" fmla="*/ 471750 h 474773"/>
                  <a:gd name="connsiteX36" fmla="*/ 5208 w 505686"/>
                  <a:gd name="connsiteY36" fmla="*/ 474774 h 474773"/>
                  <a:gd name="connsiteX37" fmla="*/ 12768 w 505686"/>
                  <a:gd name="connsiteY37" fmla="*/ 474774 h 474773"/>
                  <a:gd name="connsiteX38" fmla="*/ 498126 w 505686"/>
                  <a:gd name="connsiteY38" fmla="*/ 474774 h 474773"/>
                  <a:gd name="connsiteX39" fmla="*/ 505686 w 505686"/>
                  <a:gd name="connsiteY39" fmla="*/ 467214 h 474773"/>
                  <a:gd name="connsiteX40" fmla="*/ 505686 w 505686"/>
                  <a:gd name="connsiteY40" fmla="*/ 314500 h 474773"/>
                  <a:gd name="connsiteX41" fmla="*/ 505686 w 505686"/>
                  <a:gd name="connsiteY41" fmla="*/ 306940 h 474773"/>
                  <a:gd name="connsiteX42" fmla="*/ 498126 w 505686"/>
                  <a:gd name="connsiteY42" fmla="*/ 300892 h 474773"/>
                  <a:gd name="connsiteX43" fmla="*/ 449742 w 505686"/>
                  <a:gd name="connsiteY43" fmla="*/ 276699 h 474773"/>
                  <a:gd name="connsiteX44" fmla="*/ 430085 w 505686"/>
                  <a:gd name="connsiteY44" fmla="*/ 266115 h 474773"/>
                  <a:gd name="connsiteX45" fmla="*/ 381701 w 505686"/>
                  <a:gd name="connsiteY45" fmla="*/ 241923 h 474773"/>
                  <a:gd name="connsiteX46" fmla="*/ 375653 w 505686"/>
                  <a:gd name="connsiteY46" fmla="*/ 240411 h 474773"/>
                  <a:gd name="connsiteX47" fmla="*/ 371117 w 505686"/>
                  <a:gd name="connsiteY47" fmla="*/ 243435 h 474773"/>
                  <a:gd name="connsiteX48" fmla="*/ 369604 w 505686"/>
                  <a:gd name="connsiteY48" fmla="*/ 249483 h 474773"/>
                  <a:gd name="connsiteX49" fmla="*/ 369604 w 505686"/>
                  <a:gd name="connsiteY49" fmla="*/ 300892 h 474773"/>
                  <a:gd name="connsiteX50" fmla="*/ 289468 w 505686"/>
                  <a:gd name="connsiteY50" fmla="*/ 260068 h 474773"/>
                  <a:gd name="connsiteX51" fmla="*/ 269812 w 505686"/>
                  <a:gd name="connsiteY51" fmla="*/ 249483 h 474773"/>
                  <a:gd name="connsiteX52" fmla="*/ 259227 w 505686"/>
                  <a:gd name="connsiteY52" fmla="*/ 244947 h 474773"/>
                  <a:gd name="connsiteX53" fmla="*/ 248643 w 505686"/>
                  <a:gd name="connsiteY53" fmla="*/ 243435 h 474773"/>
                  <a:gd name="connsiteX54" fmla="*/ 247131 w 505686"/>
                  <a:gd name="connsiteY54" fmla="*/ 249483 h 474773"/>
                  <a:gd name="connsiteX55" fmla="*/ 247131 w 505686"/>
                  <a:gd name="connsiteY55" fmla="*/ 302404 h 474773"/>
                  <a:gd name="connsiteX56" fmla="*/ 136754 w 505686"/>
                  <a:gd name="connsiteY56" fmla="*/ 246459 h 474773"/>
                  <a:gd name="connsiteX57" fmla="*/ 126170 w 505686"/>
                  <a:gd name="connsiteY57" fmla="*/ 244947 h 474773"/>
                  <a:gd name="connsiteX58" fmla="*/ 124658 w 505686"/>
                  <a:gd name="connsiteY58" fmla="*/ 250995 h 474773"/>
                  <a:gd name="connsiteX59" fmla="*/ 124658 w 505686"/>
                  <a:gd name="connsiteY59" fmla="*/ 303916 h 474773"/>
                  <a:gd name="connsiteX60" fmla="*/ 124658 w 505686"/>
                  <a:gd name="connsiteY60" fmla="*/ 303916 h 474773"/>
                  <a:gd name="connsiteX61" fmla="*/ 50569 w 505686"/>
                  <a:gd name="connsiteY61" fmla="*/ 263091 h 474773"/>
                  <a:gd name="connsiteX62" fmla="*/ 38473 w 505686"/>
                  <a:gd name="connsiteY62" fmla="*/ 365909 h 474773"/>
                  <a:gd name="connsiteX63" fmla="*/ 153386 w 505686"/>
                  <a:gd name="connsiteY63" fmla="*/ 365909 h 474773"/>
                  <a:gd name="connsiteX64" fmla="*/ 153386 w 505686"/>
                  <a:gd name="connsiteY64" fmla="*/ 429413 h 474773"/>
                  <a:gd name="connsiteX65" fmla="*/ 38473 w 505686"/>
                  <a:gd name="connsiteY65" fmla="*/ 429413 h 474773"/>
                  <a:gd name="connsiteX66" fmla="*/ 38473 w 505686"/>
                  <a:gd name="connsiteY66" fmla="*/ 365909 h 474773"/>
                  <a:gd name="connsiteX67" fmla="*/ 38473 w 505686"/>
                  <a:gd name="connsiteY67" fmla="*/ 365909 h 474773"/>
                  <a:gd name="connsiteX68" fmla="*/ 195722 w 505686"/>
                  <a:gd name="connsiteY68" fmla="*/ 365909 h 474773"/>
                  <a:gd name="connsiteX69" fmla="*/ 310636 w 505686"/>
                  <a:gd name="connsiteY69" fmla="*/ 365909 h 474773"/>
                  <a:gd name="connsiteX70" fmla="*/ 310636 w 505686"/>
                  <a:gd name="connsiteY70" fmla="*/ 429413 h 474773"/>
                  <a:gd name="connsiteX71" fmla="*/ 195722 w 505686"/>
                  <a:gd name="connsiteY71" fmla="*/ 429413 h 474773"/>
                  <a:gd name="connsiteX72" fmla="*/ 195722 w 505686"/>
                  <a:gd name="connsiteY72" fmla="*/ 365909 h 474773"/>
                  <a:gd name="connsiteX73" fmla="*/ 195722 w 505686"/>
                  <a:gd name="connsiteY73" fmla="*/ 365909 h 474773"/>
                  <a:gd name="connsiteX74" fmla="*/ 352973 w 505686"/>
                  <a:gd name="connsiteY74" fmla="*/ 365909 h 474773"/>
                  <a:gd name="connsiteX75" fmla="*/ 467886 w 505686"/>
                  <a:gd name="connsiteY75" fmla="*/ 365909 h 474773"/>
                  <a:gd name="connsiteX76" fmla="*/ 467886 w 505686"/>
                  <a:gd name="connsiteY76" fmla="*/ 429413 h 474773"/>
                  <a:gd name="connsiteX77" fmla="*/ 352973 w 505686"/>
                  <a:gd name="connsiteY77" fmla="*/ 429413 h 474773"/>
                  <a:gd name="connsiteX78" fmla="*/ 352973 w 505686"/>
                  <a:gd name="connsiteY78" fmla="*/ 365909 h 474773"/>
                  <a:gd name="connsiteX79" fmla="*/ 352973 w 505686"/>
                  <a:gd name="connsiteY79" fmla="*/ 365909 h 474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505686" h="474773">
                    <a:moveTo>
                      <a:pt x="224451" y="275188"/>
                    </a:moveTo>
                    <a:cubicBezTo>
                      <a:pt x="222939" y="275188"/>
                      <a:pt x="222939" y="273676"/>
                      <a:pt x="224451" y="275188"/>
                    </a:cubicBezTo>
                    <a:cubicBezTo>
                      <a:pt x="218402" y="272163"/>
                      <a:pt x="212355" y="269139"/>
                      <a:pt x="206307" y="266115"/>
                    </a:cubicBezTo>
                    <a:cubicBezTo>
                      <a:pt x="189675" y="257043"/>
                      <a:pt x="171530" y="247971"/>
                      <a:pt x="153386" y="238899"/>
                    </a:cubicBezTo>
                    <a:cubicBezTo>
                      <a:pt x="154898" y="219243"/>
                      <a:pt x="154898" y="199587"/>
                      <a:pt x="156410" y="179930"/>
                    </a:cubicBezTo>
                    <a:cubicBezTo>
                      <a:pt x="159434" y="127010"/>
                      <a:pt x="162459" y="72577"/>
                      <a:pt x="163970" y="19656"/>
                    </a:cubicBezTo>
                    <a:cubicBezTo>
                      <a:pt x="163970" y="16632"/>
                      <a:pt x="163970" y="15120"/>
                      <a:pt x="163970" y="12096"/>
                    </a:cubicBezTo>
                    <a:cubicBezTo>
                      <a:pt x="163970" y="9072"/>
                      <a:pt x="163970" y="7560"/>
                      <a:pt x="163970" y="4536"/>
                    </a:cubicBezTo>
                    <a:cubicBezTo>
                      <a:pt x="163970" y="1512"/>
                      <a:pt x="166994" y="0"/>
                      <a:pt x="170019" y="0"/>
                    </a:cubicBezTo>
                    <a:cubicBezTo>
                      <a:pt x="173042" y="0"/>
                      <a:pt x="177579" y="0"/>
                      <a:pt x="180602" y="0"/>
                    </a:cubicBezTo>
                    <a:cubicBezTo>
                      <a:pt x="186650" y="0"/>
                      <a:pt x="194211" y="0"/>
                      <a:pt x="201771" y="0"/>
                    </a:cubicBezTo>
                    <a:cubicBezTo>
                      <a:pt x="204795" y="0"/>
                      <a:pt x="207819" y="1512"/>
                      <a:pt x="207819" y="4536"/>
                    </a:cubicBezTo>
                    <a:cubicBezTo>
                      <a:pt x="207819" y="7560"/>
                      <a:pt x="207819" y="10584"/>
                      <a:pt x="207819" y="13608"/>
                    </a:cubicBezTo>
                    <a:cubicBezTo>
                      <a:pt x="215379" y="99793"/>
                      <a:pt x="219915" y="189002"/>
                      <a:pt x="224451" y="275188"/>
                    </a:cubicBezTo>
                    <a:close/>
                    <a:moveTo>
                      <a:pt x="336341" y="57457"/>
                    </a:moveTo>
                    <a:cubicBezTo>
                      <a:pt x="336341" y="52921"/>
                      <a:pt x="336341" y="48385"/>
                      <a:pt x="334828" y="42336"/>
                    </a:cubicBezTo>
                    <a:cubicBezTo>
                      <a:pt x="334828" y="39313"/>
                      <a:pt x="331804" y="37800"/>
                      <a:pt x="327268" y="37800"/>
                    </a:cubicBezTo>
                    <a:cubicBezTo>
                      <a:pt x="318196" y="37800"/>
                      <a:pt x="310636" y="37800"/>
                      <a:pt x="301564" y="37800"/>
                    </a:cubicBezTo>
                    <a:cubicBezTo>
                      <a:pt x="300052" y="37800"/>
                      <a:pt x="298540" y="37800"/>
                      <a:pt x="297028" y="37800"/>
                    </a:cubicBezTo>
                    <a:cubicBezTo>
                      <a:pt x="294003" y="37800"/>
                      <a:pt x="290980" y="39313"/>
                      <a:pt x="290980" y="42336"/>
                    </a:cubicBezTo>
                    <a:cubicBezTo>
                      <a:pt x="290980" y="43848"/>
                      <a:pt x="290980" y="46873"/>
                      <a:pt x="290980" y="48385"/>
                    </a:cubicBezTo>
                    <a:cubicBezTo>
                      <a:pt x="289468" y="80137"/>
                      <a:pt x="287956" y="110377"/>
                      <a:pt x="286443" y="142130"/>
                    </a:cubicBezTo>
                    <a:cubicBezTo>
                      <a:pt x="284932" y="173882"/>
                      <a:pt x="283420" y="205635"/>
                      <a:pt x="281907" y="238899"/>
                    </a:cubicBezTo>
                    <a:cubicBezTo>
                      <a:pt x="281907" y="240411"/>
                      <a:pt x="281907" y="241923"/>
                      <a:pt x="281907" y="241923"/>
                    </a:cubicBezTo>
                    <a:cubicBezTo>
                      <a:pt x="281907" y="241923"/>
                      <a:pt x="283420" y="243435"/>
                      <a:pt x="283420" y="243435"/>
                    </a:cubicBezTo>
                    <a:cubicBezTo>
                      <a:pt x="294003" y="247971"/>
                      <a:pt x="304588" y="254019"/>
                      <a:pt x="315172" y="260068"/>
                    </a:cubicBezTo>
                    <a:cubicBezTo>
                      <a:pt x="325756" y="266115"/>
                      <a:pt x="336341" y="270651"/>
                      <a:pt x="346924" y="276699"/>
                    </a:cubicBezTo>
                    <a:cubicBezTo>
                      <a:pt x="346924" y="276699"/>
                      <a:pt x="346924" y="276699"/>
                      <a:pt x="348437" y="276699"/>
                    </a:cubicBezTo>
                    <a:cubicBezTo>
                      <a:pt x="342388" y="202610"/>
                      <a:pt x="339364" y="128522"/>
                      <a:pt x="336341" y="57457"/>
                    </a:cubicBezTo>
                    <a:close/>
                    <a:moveTo>
                      <a:pt x="50569" y="263091"/>
                    </a:moveTo>
                    <a:cubicBezTo>
                      <a:pt x="36960" y="255531"/>
                      <a:pt x="23353" y="249483"/>
                      <a:pt x="9744" y="241923"/>
                    </a:cubicBezTo>
                    <a:cubicBezTo>
                      <a:pt x="8232" y="241923"/>
                      <a:pt x="6720" y="240411"/>
                      <a:pt x="5208" y="240411"/>
                    </a:cubicBezTo>
                    <a:cubicBezTo>
                      <a:pt x="3696" y="240411"/>
                      <a:pt x="2184" y="241923"/>
                      <a:pt x="672" y="243435"/>
                    </a:cubicBezTo>
                    <a:cubicBezTo>
                      <a:pt x="-840" y="244947"/>
                      <a:pt x="672" y="247971"/>
                      <a:pt x="672" y="250995"/>
                    </a:cubicBezTo>
                    <a:cubicBezTo>
                      <a:pt x="672" y="322060"/>
                      <a:pt x="672" y="393125"/>
                      <a:pt x="672" y="464190"/>
                    </a:cubicBezTo>
                    <a:cubicBezTo>
                      <a:pt x="672" y="467214"/>
                      <a:pt x="672" y="470238"/>
                      <a:pt x="672" y="471750"/>
                    </a:cubicBezTo>
                    <a:cubicBezTo>
                      <a:pt x="672" y="473262"/>
                      <a:pt x="2184" y="474774"/>
                      <a:pt x="5208" y="474774"/>
                    </a:cubicBezTo>
                    <a:cubicBezTo>
                      <a:pt x="6720" y="474774"/>
                      <a:pt x="9744" y="474774"/>
                      <a:pt x="12768" y="474774"/>
                    </a:cubicBezTo>
                    <a:cubicBezTo>
                      <a:pt x="174554" y="474774"/>
                      <a:pt x="336341" y="474774"/>
                      <a:pt x="498126" y="474774"/>
                    </a:cubicBezTo>
                    <a:cubicBezTo>
                      <a:pt x="502663" y="474774"/>
                      <a:pt x="505686" y="471750"/>
                      <a:pt x="505686" y="467214"/>
                    </a:cubicBezTo>
                    <a:cubicBezTo>
                      <a:pt x="505686" y="417317"/>
                      <a:pt x="505686" y="365909"/>
                      <a:pt x="505686" y="314500"/>
                    </a:cubicBezTo>
                    <a:cubicBezTo>
                      <a:pt x="505686" y="311476"/>
                      <a:pt x="505686" y="309964"/>
                      <a:pt x="505686" y="306940"/>
                    </a:cubicBezTo>
                    <a:cubicBezTo>
                      <a:pt x="504175" y="303916"/>
                      <a:pt x="499639" y="302404"/>
                      <a:pt x="498126" y="300892"/>
                    </a:cubicBezTo>
                    <a:cubicBezTo>
                      <a:pt x="481494" y="291820"/>
                      <a:pt x="466374" y="284259"/>
                      <a:pt x="449742" y="276699"/>
                    </a:cubicBezTo>
                    <a:cubicBezTo>
                      <a:pt x="443694" y="273676"/>
                      <a:pt x="437645" y="270651"/>
                      <a:pt x="430085" y="266115"/>
                    </a:cubicBezTo>
                    <a:cubicBezTo>
                      <a:pt x="413453" y="258555"/>
                      <a:pt x="398333" y="249483"/>
                      <a:pt x="381701" y="241923"/>
                    </a:cubicBezTo>
                    <a:cubicBezTo>
                      <a:pt x="380189" y="240411"/>
                      <a:pt x="378677" y="240411"/>
                      <a:pt x="375653" y="240411"/>
                    </a:cubicBezTo>
                    <a:cubicBezTo>
                      <a:pt x="374141" y="240411"/>
                      <a:pt x="371117" y="241923"/>
                      <a:pt x="371117" y="243435"/>
                    </a:cubicBezTo>
                    <a:cubicBezTo>
                      <a:pt x="369604" y="244947"/>
                      <a:pt x="369604" y="246459"/>
                      <a:pt x="369604" y="249483"/>
                    </a:cubicBezTo>
                    <a:cubicBezTo>
                      <a:pt x="369604" y="267628"/>
                      <a:pt x="369604" y="282748"/>
                      <a:pt x="369604" y="300892"/>
                    </a:cubicBezTo>
                    <a:cubicBezTo>
                      <a:pt x="343901" y="287284"/>
                      <a:pt x="316684" y="273676"/>
                      <a:pt x="289468" y="260068"/>
                    </a:cubicBezTo>
                    <a:cubicBezTo>
                      <a:pt x="283420" y="257043"/>
                      <a:pt x="275860" y="252507"/>
                      <a:pt x="269812" y="249483"/>
                    </a:cubicBezTo>
                    <a:cubicBezTo>
                      <a:pt x="266787" y="247971"/>
                      <a:pt x="263763" y="246459"/>
                      <a:pt x="259227" y="244947"/>
                    </a:cubicBezTo>
                    <a:cubicBezTo>
                      <a:pt x="256203" y="243435"/>
                      <a:pt x="251667" y="240411"/>
                      <a:pt x="248643" y="243435"/>
                    </a:cubicBezTo>
                    <a:cubicBezTo>
                      <a:pt x="247131" y="244947"/>
                      <a:pt x="247131" y="246459"/>
                      <a:pt x="247131" y="249483"/>
                    </a:cubicBezTo>
                    <a:cubicBezTo>
                      <a:pt x="247131" y="267628"/>
                      <a:pt x="247131" y="284259"/>
                      <a:pt x="247131" y="302404"/>
                    </a:cubicBezTo>
                    <a:cubicBezTo>
                      <a:pt x="210842" y="284259"/>
                      <a:pt x="173042" y="264603"/>
                      <a:pt x="136754" y="246459"/>
                    </a:cubicBezTo>
                    <a:cubicBezTo>
                      <a:pt x="133730" y="244947"/>
                      <a:pt x="129194" y="241923"/>
                      <a:pt x="126170" y="244947"/>
                    </a:cubicBezTo>
                    <a:cubicBezTo>
                      <a:pt x="124658" y="246459"/>
                      <a:pt x="124658" y="247971"/>
                      <a:pt x="124658" y="250995"/>
                    </a:cubicBezTo>
                    <a:cubicBezTo>
                      <a:pt x="124658" y="269139"/>
                      <a:pt x="124658" y="285772"/>
                      <a:pt x="124658" y="303916"/>
                    </a:cubicBezTo>
                    <a:cubicBezTo>
                      <a:pt x="124658" y="303916"/>
                      <a:pt x="124658" y="303916"/>
                      <a:pt x="124658" y="303916"/>
                    </a:cubicBezTo>
                    <a:cubicBezTo>
                      <a:pt x="100465" y="288796"/>
                      <a:pt x="74761" y="275188"/>
                      <a:pt x="50569" y="263091"/>
                    </a:cubicBezTo>
                    <a:close/>
                    <a:moveTo>
                      <a:pt x="38473" y="365909"/>
                    </a:moveTo>
                    <a:cubicBezTo>
                      <a:pt x="76273" y="365909"/>
                      <a:pt x="115585" y="365909"/>
                      <a:pt x="153386" y="365909"/>
                    </a:cubicBezTo>
                    <a:cubicBezTo>
                      <a:pt x="153386" y="387077"/>
                      <a:pt x="153386" y="408245"/>
                      <a:pt x="153386" y="429413"/>
                    </a:cubicBezTo>
                    <a:cubicBezTo>
                      <a:pt x="115585" y="429413"/>
                      <a:pt x="76273" y="429413"/>
                      <a:pt x="38473" y="429413"/>
                    </a:cubicBezTo>
                    <a:cubicBezTo>
                      <a:pt x="38473" y="408245"/>
                      <a:pt x="38473" y="387077"/>
                      <a:pt x="38473" y="365909"/>
                    </a:cubicBezTo>
                    <a:cubicBezTo>
                      <a:pt x="38473" y="365909"/>
                      <a:pt x="38473" y="365909"/>
                      <a:pt x="38473" y="365909"/>
                    </a:cubicBezTo>
                    <a:close/>
                    <a:moveTo>
                      <a:pt x="195722" y="365909"/>
                    </a:moveTo>
                    <a:cubicBezTo>
                      <a:pt x="233523" y="365909"/>
                      <a:pt x="272836" y="365909"/>
                      <a:pt x="310636" y="365909"/>
                    </a:cubicBezTo>
                    <a:cubicBezTo>
                      <a:pt x="310636" y="387077"/>
                      <a:pt x="310636" y="408245"/>
                      <a:pt x="310636" y="429413"/>
                    </a:cubicBezTo>
                    <a:cubicBezTo>
                      <a:pt x="272836" y="429413"/>
                      <a:pt x="233523" y="429413"/>
                      <a:pt x="195722" y="429413"/>
                    </a:cubicBezTo>
                    <a:cubicBezTo>
                      <a:pt x="195722" y="408245"/>
                      <a:pt x="195722" y="387077"/>
                      <a:pt x="195722" y="365909"/>
                    </a:cubicBezTo>
                    <a:cubicBezTo>
                      <a:pt x="195722" y="365909"/>
                      <a:pt x="195722" y="365909"/>
                      <a:pt x="195722" y="365909"/>
                    </a:cubicBezTo>
                    <a:close/>
                    <a:moveTo>
                      <a:pt x="352973" y="365909"/>
                    </a:moveTo>
                    <a:cubicBezTo>
                      <a:pt x="390773" y="365909"/>
                      <a:pt x="430085" y="365909"/>
                      <a:pt x="467886" y="365909"/>
                    </a:cubicBezTo>
                    <a:cubicBezTo>
                      <a:pt x="467886" y="387077"/>
                      <a:pt x="467886" y="408245"/>
                      <a:pt x="467886" y="429413"/>
                    </a:cubicBezTo>
                    <a:cubicBezTo>
                      <a:pt x="430085" y="429413"/>
                      <a:pt x="390773" y="429413"/>
                      <a:pt x="352973" y="429413"/>
                    </a:cubicBezTo>
                    <a:cubicBezTo>
                      <a:pt x="352973" y="408245"/>
                      <a:pt x="352973" y="387077"/>
                      <a:pt x="352973" y="365909"/>
                    </a:cubicBezTo>
                    <a:cubicBezTo>
                      <a:pt x="352973" y="365909"/>
                      <a:pt x="352973" y="365909"/>
                      <a:pt x="352973" y="3659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78" name="Forma Livre: Forma 777">
                <a:extLst>
                  <a:ext uri="{FF2B5EF4-FFF2-40B4-BE49-F238E27FC236}">
                    <a16:creationId xmlns:a16="http://schemas.microsoft.com/office/drawing/2014/main" id="{09F80D62-4BD9-C84A-5616-1C0814884946}"/>
                  </a:ext>
                </a:extLst>
              </p:cNvPr>
              <p:cNvSpPr/>
              <p:nvPr/>
            </p:nvSpPr>
            <p:spPr>
              <a:xfrm>
                <a:off x="12415335" y="7047205"/>
                <a:ext cx="360284" cy="160274"/>
              </a:xfrm>
              <a:custGeom>
                <a:avLst/>
                <a:gdLst>
                  <a:gd name="connsiteX0" fmla="*/ 334157 w 360284"/>
                  <a:gd name="connsiteY0" fmla="*/ 102818 h 160274"/>
                  <a:gd name="connsiteX1" fmla="*/ 335668 w 360284"/>
                  <a:gd name="connsiteY1" fmla="*/ 90721 h 160274"/>
                  <a:gd name="connsiteX2" fmla="*/ 276699 w 360284"/>
                  <a:gd name="connsiteY2" fmla="*/ 31752 h 160274"/>
                  <a:gd name="connsiteX3" fmla="*/ 269139 w 360284"/>
                  <a:gd name="connsiteY3" fmla="*/ 31752 h 160274"/>
                  <a:gd name="connsiteX4" fmla="*/ 214707 w 360284"/>
                  <a:gd name="connsiteY4" fmla="*/ 0 h 160274"/>
                  <a:gd name="connsiteX5" fmla="*/ 152715 w 360284"/>
                  <a:gd name="connsiteY5" fmla="*/ 61993 h 160274"/>
                  <a:gd name="connsiteX6" fmla="*/ 143642 w 360284"/>
                  <a:gd name="connsiteY6" fmla="*/ 60481 h 160274"/>
                  <a:gd name="connsiteX7" fmla="*/ 108866 w 360284"/>
                  <a:gd name="connsiteY7" fmla="*/ 75601 h 160274"/>
                  <a:gd name="connsiteX8" fmla="*/ 78625 w 360284"/>
                  <a:gd name="connsiteY8" fmla="*/ 60481 h 160274"/>
                  <a:gd name="connsiteX9" fmla="*/ 40825 w 360284"/>
                  <a:gd name="connsiteY9" fmla="*/ 95257 h 160274"/>
                  <a:gd name="connsiteX10" fmla="*/ 33265 w 360284"/>
                  <a:gd name="connsiteY10" fmla="*/ 95257 h 160274"/>
                  <a:gd name="connsiteX11" fmla="*/ 0 w 360284"/>
                  <a:gd name="connsiteY11" fmla="*/ 128522 h 160274"/>
                  <a:gd name="connsiteX12" fmla="*/ 30240 w 360284"/>
                  <a:gd name="connsiteY12" fmla="*/ 160274 h 160274"/>
                  <a:gd name="connsiteX13" fmla="*/ 30240 w 360284"/>
                  <a:gd name="connsiteY13" fmla="*/ 160274 h 160274"/>
                  <a:gd name="connsiteX14" fmla="*/ 326597 w 360284"/>
                  <a:gd name="connsiteY14" fmla="*/ 160274 h 160274"/>
                  <a:gd name="connsiteX15" fmla="*/ 326597 w 360284"/>
                  <a:gd name="connsiteY15" fmla="*/ 160274 h 160274"/>
                  <a:gd name="connsiteX16" fmla="*/ 329620 w 360284"/>
                  <a:gd name="connsiteY16" fmla="*/ 160274 h 160274"/>
                  <a:gd name="connsiteX17" fmla="*/ 359860 w 360284"/>
                  <a:gd name="connsiteY17" fmla="*/ 130034 h 160274"/>
                  <a:gd name="connsiteX18" fmla="*/ 334157 w 360284"/>
                  <a:gd name="connsiteY18" fmla="*/ 102818 h 16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0284" h="160274">
                    <a:moveTo>
                      <a:pt x="334157" y="102818"/>
                    </a:moveTo>
                    <a:cubicBezTo>
                      <a:pt x="335668" y="98281"/>
                      <a:pt x="335668" y="95257"/>
                      <a:pt x="335668" y="90721"/>
                    </a:cubicBezTo>
                    <a:cubicBezTo>
                      <a:pt x="335668" y="58969"/>
                      <a:pt x="309964" y="31752"/>
                      <a:pt x="276699" y="31752"/>
                    </a:cubicBezTo>
                    <a:cubicBezTo>
                      <a:pt x="273676" y="31752"/>
                      <a:pt x="272163" y="31752"/>
                      <a:pt x="269139" y="31752"/>
                    </a:cubicBezTo>
                    <a:cubicBezTo>
                      <a:pt x="258556" y="13609"/>
                      <a:pt x="238899" y="0"/>
                      <a:pt x="214707" y="0"/>
                    </a:cubicBezTo>
                    <a:cubicBezTo>
                      <a:pt x="179931" y="0"/>
                      <a:pt x="152715" y="27217"/>
                      <a:pt x="152715" y="61993"/>
                    </a:cubicBezTo>
                    <a:cubicBezTo>
                      <a:pt x="149690" y="61993"/>
                      <a:pt x="146666" y="60481"/>
                      <a:pt x="143642" y="60481"/>
                    </a:cubicBezTo>
                    <a:cubicBezTo>
                      <a:pt x="130034" y="60481"/>
                      <a:pt x="117937" y="66529"/>
                      <a:pt x="108866" y="75601"/>
                    </a:cubicBezTo>
                    <a:cubicBezTo>
                      <a:pt x="101305" y="66529"/>
                      <a:pt x="90721" y="60481"/>
                      <a:pt x="78625" y="60481"/>
                    </a:cubicBezTo>
                    <a:cubicBezTo>
                      <a:pt x="58969" y="60481"/>
                      <a:pt x="42336" y="75601"/>
                      <a:pt x="40825" y="95257"/>
                    </a:cubicBezTo>
                    <a:cubicBezTo>
                      <a:pt x="39313" y="95257"/>
                      <a:pt x="36289" y="95257"/>
                      <a:pt x="33265" y="95257"/>
                    </a:cubicBezTo>
                    <a:cubicBezTo>
                      <a:pt x="15120" y="95257"/>
                      <a:pt x="0" y="110378"/>
                      <a:pt x="0" y="128522"/>
                    </a:cubicBezTo>
                    <a:cubicBezTo>
                      <a:pt x="0" y="145154"/>
                      <a:pt x="13609" y="158762"/>
                      <a:pt x="30240" y="160274"/>
                    </a:cubicBezTo>
                    <a:lnTo>
                      <a:pt x="30240" y="160274"/>
                    </a:lnTo>
                    <a:lnTo>
                      <a:pt x="326597" y="160274"/>
                    </a:lnTo>
                    <a:lnTo>
                      <a:pt x="326597" y="160274"/>
                    </a:lnTo>
                    <a:cubicBezTo>
                      <a:pt x="328108" y="160274"/>
                      <a:pt x="328108" y="160274"/>
                      <a:pt x="329620" y="160274"/>
                    </a:cubicBezTo>
                    <a:cubicBezTo>
                      <a:pt x="346253" y="160274"/>
                      <a:pt x="359860" y="146666"/>
                      <a:pt x="359860" y="130034"/>
                    </a:cubicBezTo>
                    <a:cubicBezTo>
                      <a:pt x="362885" y="116426"/>
                      <a:pt x="349277" y="102818"/>
                      <a:pt x="334157" y="102818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3" name="Gráfico 12">
              <a:extLst>
                <a:ext uri="{FF2B5EF4-FFF2-40B4-BE49-F238E27FC236}">
                  <a16:creationId xmlns:a16="http://schemas.microsoft.com/office/drawing/2014/main" id="{271332EB-E966-E06E-AC1A-F4AC2AF09CAE}"/>
                </a:ext>
              </a:extLst>
            </p:cNvPr>
            <p:cNvGrpSpPr/>
            <p:nvPr/>
          </p:nvGrpSpPr>
          <p:grpSpPr>
            <a:xfrm>
              <a:off x="14713785" y="5129533"/>
              <a:ext cx="389916" cy="513048"/>
              <a:chOff x="12492449" y="5873878"/>
              <a:chExt cx="430925" cy="567007"/>
            </a:xfrm>
            <a:solidFill>
              <a:srgbClr val="1D284A"/>
            </a:solidFill>
          </p:grpSpPr>
          <p:sp>
            <p:nvSpPr>
              <p:cNvPr id="771" name="Forma Livre: Forma 770">
                <a:extLst>
                  <a:ext uri="{FF2B5EF4-FFF2-40B4-BE49-F238E27FC236}">
                    <a16:creationId xmlns:a16="http://schemas.microsoft.com/office/drawing/2014/main" id="{8035CEFE-1F62-9ACB-1A00-FC383611A220}"/>
                  </a:ext>
                </a:extLst>
              </p:cNvPr>
              <p:cNvSpPr/>
              <p:nvPr/>
            </p:nvSpPr>
            <p:spPr>
              <a:xfrm>
                <a:off x="12663307" y="5873878"/>
                <a:ext cx="90721" cy="24191"/>
              </a:xfrm>
              <a:custGeom>
                <a:avLst/>
                <a:gdLst>
                  <a:gd name="connsiteX0" fmla="*/ 89209 w 90721"/>
                  <a:gd name="connsiteY0" fmla="*/ 16632 h 24191"/>
                  <a:gd name="connsiteX1" fmla="*/ 72577 w 90721"/>
                  <a:gd name="connsiteY1" fmla="*/ 0 h 24191"/>
                  <a:gd name="connsiteX2" fmla="*/ 16632 w 90721"/>
                  <a:gd name="connsiteY2" fmla="*/ 0 h 24191"/>
                  <a:gd name="connsiteX3" fmla="*/ 0 w 90721"/>
                  <a:gd name="connsiteY3" fmla="*/ 16632 h 24191"/>
                  <a:gd name="connsiteX4" fmla="*/ 0 w 90721"/>
                  <a:gd name="connsiteY4" fmla="*/ 24192 h 24191"/>
                  <a:gd name="connsiteX5" fmla="*/ 90721 w 90721"/>
                  <a:gd name="connsiteY5" fmla="*/ 24192 h 24191"/>
                  <a:gd name="connsiteX6" fmla="*/ 90721 w 90721"/>
                  <a:gd name="connsiteY6" fmla="*/ 16632 h 24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721" h="24191">
                    <a:moveTo>
                      <a:pt x="89209" y="16632"/>
                    </a:moveTo>
                    <a:cubicBezTo>
                      <a:pt x="89209" y="7560"/>
                      <a:pt x="81648" y="0"/>
                      <a:pt x="72577" y="0"/>
                    </a:cubicBezTo>
                    <a:lnTo>
                      <a:pt x="16632" y="0"/>
                    </a:lnTo>
                    <a:cubicBezTo>
                      <a:pt x="7560" y="0"/>
                      <a:pt x="0" y="7560"/>
                      <a:pt x="0" y="16632"/>
                    </a:cubicBezTo>
                    <a:lnTo>
                      <a:pt x="0" y="24192"/>
                    </a:lnTo>
                    <a:lnTo>
                      <a:pt x="90721" y="24192"/>
                    </a:lnTo>
                    <a:lnTo>
                      <a:pt x="90721" y="1663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72" name="Forma Livre: Forma 771">
                <a:extLst>
                  <a:ext uri="{FF2B5EF4-FFF2-40B4-BE49-F238E27FC236}">
                    <a16:creationId xmlns:a16="http://schemas.microsoft.com/office/drawing/2014/main" id="{89F37349-54C8-66B2-AED2-AD20BC9A42C3}"/>
                  </a:ext>
                </a:extLst>
              </p:cNvPr>
              <p:cNvSpPr/>
              <p:nvPr/>
            </p:nvSpPr>
            <p:spPr>
              <a:xfrm>
                <a:off x="12539321" y="5916215"/>
                <a:ext cx="332644" cy="219242"/>
              </a:xfrm>
              <a:custGeom>
                <a:avLst/>
                <a:gdLst>
                  <a:gd name="connsiteX0" fmla="*/ 272163 w 332644"/>
                  <a:gd name="connsiteY0" fmla="*/ 95257 h 219242"/>
                  <a:gd name="connsiteX1" fmla="*/ 272163 w 332644"/>
                  <a:gd name="connsiteY1" fmla="*/ 84673 h 219242"/>
                  <a:gd name="connsiteX2" fmla="*/ 252507 w 332644"/>
                  <a:gd name="connsiteY2" fmla="*/ 65017 h 219242"/>
                  <a:gd name="connsiteX3" fmla="*/ 213194 w 332644"/>
                  <a:gd name="connsiteY3" fmla="*/ 65017 h 219242"/>
                  <a:gd name="connsiteX4" fmla="*/ 213194 w 332644"/>
                  <a:gd name="connsiteY4" fmla="*/ 0 h 219242"/>
                  <a:gd name="connsiteX5" fmla="*/ 122473 w 332644"/>
                  <a:gd name="connsiteY5" fmla="*/ 0 h 219242"/>
                  <a:gd name="connsiteX6" fmla="*/ 122473 w 332644"/>
                  <a:gd name="connsiteY6" fmla="*/ 65017 h 219242"/>
                  <a:gd name="connsiteX7" fmla="*/ 83161 w 332644"/>
                  <a:gd name="connsiteY7" fmla="*/ 65017 h 219242"/>
                  <a:gd name="connsiteX8" fmla="*/ 63505 w 332644"/>
                  <a:gd name="connsiteY8" fmla="*/ 84673 h 219242"/>
                  <a:gd name="connsiteX9" fmla="*/ 63505 w 332644"/>
                  <a:gd name="connsiteY9" fmla="*/ 95257 h 219242"/>
                  <a:gd name="connsiteX10" fmla="*/ 0 w 332644"/>
                  <a:gd name="connsiteY10" fmla="*/ 95257 h 219242"/>
                  <a:gd name="connsiteX11" fmla="*/ 0 w 332644"/>
                  <a:gd name="connsiteY11" fmla="*/ 219243 h 219242"/>
                  <a:gd name="connsiteX12" fmla="*/ 166322 w 332644"/>
                  <a:gd name="connsiteY12" fmla="*/ 145154 h 219242"/>
                  <a:gd name="connsiteX13" fmla="*/ 332644 w 332644"/>
                  <a:gd name="connsiteY13" fmla="*/ 219243 h 219242"/>
                  <a:gd name="connsiteX14" fmla="*/ 332644 w 332644"/>
                  <a:gd name="connsiteY14" fmla="*/ 95257 h 219242"/>
                  <a:gd name="connsiteX15" fmla="*/ 272163 w 332644"/>
                  <a:gd name="connsiteY15" fmla="*/ 95257 h 219242"/>
                  <a:gd name="connsiteX16" fmla="*/ 71065 w 332644"/>
                  <a:gd name="connsiteY16" fmla="*/ 155738 h 219242"/>
                  <a:gd name="connsiteX17" fmla="*/ 34776 w 332644"/>
                  <a:gd name="connsiteY17" fmla="*/ 155738 h 219242"/>
                  <a:gd name="connsiteX18" fmla="*/ 34776 w 332644"/>
                  <a:gd name="connsiteY18" fmla="*/ 119449 h 219242"/>
                  <a:gd name="connsiteX19" fmla="*/ 71065 w 332644"/>
                  <a:gd name="connsiteY19" fmla="*/ 119449 h 219242"/>
                  <a:gd name="connsiteX20" fmla="*/ 71065 w 332644"/>
                  <a:gd name="connsiteY20" fmla="*/ 155738 h 219242"/>
                  <a:gd name="connsiteX21" fmla="*/ 146666 w 332644"/>
                  <a:gd name="connsiteY21" fmla="*/ 136082 h 219242"/>
                  <a:gd name="connsiteX22" fmla="*/ 110377 w 332644"/>
                  <a:gd name="connsiteY22" fmla="*/ 152714 h 219242"/>
                  <a:gd name="connsiteX23" fmla="*/ 110377 w 332644"/>
                  <a:gd name="connsiteY23" fmla="*/ 120962 h 219242"/>
                  <a:gd name="connsiteX24" fmla="*/ 146666 w 332644"/>
                  <a:gd name="connsiteY24" fmla="*/ 120962 h 219242"/>
                  <a:gd name="connsiteX25" fmla="*/ 146666 w 332644"/>
                  <a:gd name="connsiteY25" fmla="*/ 136082 h 219242"/>
                  <a:gd name="connsiteX26" fmla="*/ 226803 w 332644"/>
                  <a:gd name="connsiteY26" fmla="*/ 151202 h 219242"/>
                  <a:gd name="connsiteX27" fmla="*/ 190514 w 332644"/>
                  <a:gd name="connsiteY27" fmla="*/ 134570 h 219242"/>
                  <a:gd name="connsiteX28" fmla="*/ 190514 w 332644"/>
                  <a:gd name="connsiteY28" fmla="*/ 119449 h 219242"/>
                  <a:gd name="connsiteX29" fmla="*/ 226803 w 332644"/>
                  <a:gd name="connsiteY29" fmla="*/ 119449 h 219242"/>
                  <a:gd name="connsiteX30" fmla="*/ 226803 w 332644"/>
                  <a:gd name="connsiteY30" fmla="*/ 151202 h 219242"/>
                  <a:gd name="connsiteX31" fmla="*/ 297868 w 332644"/>
                  <a:gd name="connsiteY31" fmla="*/ 157250 h 219242"/>
                  <a:gd name="connsiteX32" fmla="*/ 261579 w 332644"/>
                  <a:gd name="connsiteY32" fmla="*/ 157250 h 219242"/>
                  <a:gd name="connsiteX33" fmla="*/ 261579 w 332644"/>
                  <a:gd name="connsiteY33" fmla="*/ 120962 h 219242"/>
                  <a:gd name="connsiteX34" fmla="*/ 297868 w 332644"/>
                  <a:gd name="connsiteY34" fmla="*/ 120962 h 219242"/>
                  <a:gd name="connsiteX35" fmla="*/ 297868 w 332644"/>
                  <a:gd name="connsiteY35" fmla="*/ 157250 h 2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2644" h="219242">
                    <a:moveTo>
                      <a:pt x="272163" y="95257"/>
                    </a:moveTo>
                    <a:lnTo>
                      <a:pt x="272163" y="84673"/>
                    </a:lnTo>
                    <a:cubicBezTo>
                      <a:pt x="272163" y="74089"/>
                      <a:pt x="263092" y="65017"/>
                      <a:pt x="252507" y="65017"/>
                    </a:cubicBezTo>
                    <a:lnTo>
                      <a:pt x="213194" y="65017"/>
                    </a:lnTo>
                    <a:lnTo>
                      <a:pt x="213194" y="0"/>
                    </a:lnTo>
                    <a:lnTo>
                      <a:pt x="122473" y="0"/>
                    </a:lnTo>
                    <a:lnTo>
                      <a:pt x="122473" y="65017"/>
                    </a:lnTo>
                    <a:lnTo>
                      <a:pt x="83161" y="65017"/>
                    </a:lnTo>
                    <a:cubicBezTo>
                      <a:pt x="72577" y="65017"/>
                      <a:pt x="63505" y="74089"/>
                      <a:pt x="63505" y="84673"/>
                    </a:cubicBezTo>
                    <a:lnTo>
                      <a:pt x="63505" y="95257"/>
                    </a:lnTo>
                    <a:lnTo>
                      <a:pt x="0" y="95257"/>
                    </a:lnTo>
                    <a:lnTo>
                      <a:pt x="0" y="219243"/>
                    </a:lnTo>
                    <a:lnTo>
                      <a:pt x="166322" y="145154"/>
                    </a:lnTo>
                    <a:lnTo>
                      <a:pt x="332644" y="219243"/>
                    </a:lnTo>
                    <a:lnTo>
                      <a:pt x="332644" y="95257"/>
                    </a:lnTo>
                    <a:lnTo>
                      <a:pt x="272163" y="95257"/>
                    </a:lnTo>
                    <a:close/>
                    <a:moveTo>
                      <a:pt x="71065" y="155738"/>
                    </a:moveTo>
                    <a:lnTo>
                      <a:pt x="34776" y="155738"/>
                    </a:lnTo>
                    <a:lnTo>
                      <a:pt x="34776" y="119449"/>
                    </a:lnTo>
                    <a:lnTo>
                      <a:pt x="71065" y="119449"/>
                    </a:lnTo>
                    <a:lnTo>
                      <a:pt x="71065" y="155738"/>
                    </a:lnTo>
                    <a:close/>
                    <a:moveTo>
                      <a:pt x="146666" y="136082"/>
                    </a:moveTo>
                    <a:lnTo>
                      <a:pt x="110377" y="152714"/>
                    </a:lnTo>
                    <a:lnTo>
                      <a:pt x="110377" y="120962"/>
                    </a:lnTo>
                    <a:lnTo>
                      <a:pt x="146666" y="120962"/>
                    </a:lnTo>
                    <a:lnTo>
                      <a:pt x="146666" y="136082"/>
                    </a:lnTo>
                    <a:close/>
                    <a:moveTo>
                      <a:pt x="226803" y="151202"/>
                    </a:moveTo>
                    <a:lnTo>
                      <a:pt x="190514" y="134570"/>
                    </a:lnTo>
                    <a:lnTo>
                      <a:pt x="190514" y="119449"/>
                    </a:lnTo>
                    <a:lnTo>
                      <a:pt x="226803" y="119449"/>
                    </a:lnTo>
                    <a:lnTo>
                      <a:pt x="226803" y="151202"/>
                    </a:lnTo>
                    <a:close/>
                    <a:moveTo>
                      <a:pt x="297868" y="157250"/>
                    </a:moveTo>
                    <a:lnTo>
                      <a:pt x="261579" y="157250"/>
                    </a:lnTo>
                    <a:lnTo>
                      <a:pt x="261579" y="120962"/>
                    </a:lnTo>
                    <a:lnTo>
                      <a:pt x="297868" y="120962"/>
                    </a:lnTo>
                    <a:lnTo>
                      <a:pt x="297868" y="15725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grpSp>
            <p:nvGrpSpPr>
              <p:cNvPr id="773" name="Gráfico 12">
                <a:extLst>
                  <a:ext uri="{FF2B5EF4-FFF2-40B4-BE49-F238E27FC236}">
                    <a16:creationId xmlns:a16="http://schemas.microsoft.com/office/drawing/2014/main" id="{E7A8A881-9F8F-D6E8-FD39-4B6B61CE55E7}"/>
                  </a:ext>
                </a:extLst>
              </p:cNvPr>
              <p:cNvGrpSpPr/>
              <p:nvPr/>
            </p:nvGrpSpPr>
            <p:grpSpPr>
              <a:xfrm>
                <a:off x="12492449" y="6088585"/>
                <a:ext cx="430925" cy="352300"/>
                <a:chOff x="12492449" y="6088585"/>
                <a:chExt cx="430925" cy="352300"/>
              </a:xfrm>
              <a:solidFill>
                <a:srgbClr val="1D284A"/>
              </a:solidFill>
            </p:grpSpPr>
            <p:sp>
              <p:nvSpPr>
                <p:cNvPr id="774" name="Forma Livre: Forma 773">
                  <a:extLst>
                    <a:ext uri="{FF2B5EF4-FFF2-40B4-BE49-F238E27FC236}">
                      <a16:creationId xmlns:a16="http://schemas.microsoft.com/office/drawing/2014/main" id="{C77570E4-EB36-7105-6A72-52A8DBB8188C}"/>
                    </a:ext>
                  </a:extLst>
                </p:cNvPr>
                <p:cNvSpPr/>
                <p:nvPr/>
              </p:nvSpPr>
              <p:spPr>
                <a:xfrm>
                  <a:off x="12708667" y="6088585"/>
                  <a:ext cx="15120" cy="15120"/>
                </a:xfrm>
                <a:custGeom>
                  <a:avLst/>
                  <a:gdLst>
                    <a:gd name="connsiteX0" fmla="*/ 0 w 15120"/>
                    <a:gd name="connsiteY0" fmla="*/ 0 h 15120"/>
                    <a:gd name="connsiteX1" fmla="*/ 0 w 15120"/>
                    <a:gd name="connsiteY1" fmla="*/ 0 h 15120"/>
                    <a:gd name="connsiteX2" fmla="*/ 0 w 15120"/>
                    <a:gd name="connsiteY2" fmla="*/ 0 h 15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120" h="151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75" name="Forma Livre: Forma 774">
                  <a:extLst>
                    <a:ext uri="{FF2B5EF4-FFF2-40B4-BE49-F238E27FC236}">
                      <a16:creationId xmlns:a16="http://schemas.microsoft.com/office/drawing/2014/main" id="{E72D8DE8-33A8-1CF9-1AE3-79C40677B05A}"/>
                    </a:ext>
                  </a:extLst>
                </p:cNvPr>
                <p:cNvSpPr/>
                <p:nvPr/>
              </p:nvSpPr>
              <p:spPr>
                <a:xfrm>
                  <a:off x="12492449" y="6094633"/>
                  <a:ext cx="202610" cy="346252"/>
                </a:xfrm>
                <a:custGeom>
                  <a:avLst/>
                  <a:gdLst>
                    <a:gd name="connsiteX0" fmla="*/ 202610 w 202610"/>
                    <a:gd name="connsiteY0" fmla="*/ 0 h 346252"/>
                    <a:gd name="connsiteX1" fmla="*/ 0 w 202610"/>
                    <a:gd name="connsiteY1" fmla="*/ 90721 h 346252"/>
                    <a:gd name="connsiteX2" fmla="*/ 71064 w 202610"/>
                    <a:gd name="connsiteY2" fmla="*/ 346253 h 346252"/>
                    <a:gd name="connsiteX3" fmla="*/ 202610 w 202610"/>
                    <a:gd name="connsiteY3" fmla="*/ 346253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2610" h="346252">
                      <a:moveTo>
                        <a:pt x="202610" y="0"/>
                      </a:moveTo>
                      <a:lnTo>
                        <a:pt x="0" y="90721"/>
                      </a:lnTo>
                      <a:lnTo>
                        <a:pt x="71064" y="346253"/>
                      </a:lnTo>
                      <a:lnTo>
                        <a:pt x="202610" y="346253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76" name="Forma Livre: Forma 775">
                  <a:extLst>
                    <a:ext uri="{FF2B5EF4-FFF2-40B4-BE49-F238E27FC236}">
                      <a16:creationId xmlns:a16="http://schemas.microsoft.com/office/drawing/2014/main" id="{05067303-30FB-C6F2-27D2-6A4190C70C0D}"/>
                    </a:ext>
                  </a:extLst>
                </p:cNvPr>
                <p:cNvSpPr/>
                <p:nvPr/>
              </p:nvSpPr>
              <p:spPr>
                <a:xfrm>
                  <a:off x="12720763" y="6094633"/>
                  <a:ext cx="202610" cy="346252"/>
                </a:xfrm>
                <a:custGeom>
                  <a:avLst/>
                  <a:gdLst>
                    <a:gd name="connsiteX0" fmla="*/ 0 w 202610"/>
                    <a:gd name="connsiteY0" fmla="*/ 0 h 346252"/>
                    <a:gd name="connsiteX1" fmla="*/ 0 w 202610"/>
                    <a:gd name="connsiteY1" fmla="*/ 346253 h 346252"/>
                    <a:gd name="connsiteX2" fmla="*/ 131546 w 202610"/>
                    <a:gd name="connsiteY2" fmla="*/ 346253 h 346252"/>
                    <a:gd name="connsiteX3" fmla="*/ 202611 w 202610"/>
                    <a:gd name="connsiteY3" fmla="*/ 90721 h 34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2610" h="346252">
                      <a:moveTo>
                        <a:pt x="0" y="0"/>
                      </a:moveTo>
                      <a:lnTo>
                        <a:pt x="0" y="346253"/>
                      </a:lnTo>
                      <a:lnTo>
                        <a:pt x="131546" y="346253"/>
                      </a:lnTo>
                      <a:lnTo>
                        <a:pt x="202611" y="9072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grpSp>
          <p:nvGrpSpPr>
            <p:cNvPr id="54" name="Gráfico 12">
              <a:extLst>
                <a:ext uri="{FF2B5EF4-FFF2-40B4-BE49-F238E27FC236}">
                  <a16:creationId xmlns:a16="http://schemas.microsoft.com/office/drawing/2014/main" id="{1589B5F9-F3DF-8F5A-A9AF-DDFAA218246E}"/>
                </a:ext>
              </a:extLst>
            </p:cNvPr>
            <p:cNvGrpSpPr/>
            <p:nvPr/>
          </p:nvGrpSpPr>
          <p:grpSpPr>
            <a:xfrm>
              <a:off x="15317341" y="7542896"/>
              <a:ext cx="269941" cy="531252"/>
              <a:chOff x="13136105" y="8446872"/>
              <a:chExt cx="298331" cy="587126"/>
            </a:xfrm>
            <a:solidFill>
              <a:srgbClr val="1D284A"/>
            </a:solidFill>
          </p:grpSpPr>
          <p:sp>
            <p:nvSpPr>
              <p:cNvPr id="764" name="Forma Livre: Forma 763">
                <a:extLst>
                  <a:ext uri="{FF2B5EF4-FFF2-40B4-BE49-F238E27FC236}">
                    <a16:creationId xmlns:a16="http://schemas.microsoft.com/office/drawing/2014/main" id="{2CAB5294-EAC3-88D2-E2CC-867C2EDB7713}"/>
                  </a:ext>
                </a:extLst>
              </p:cNvPr>
              <p:cNvSpPr/>
              <p:nvPr/>
            </p:nvSpPr>
            <p:spPr>
              <a:xfrm>
                <a:off x="13263578" y="8997710"/>
                <a:ext cx="40823" cy="36288"/>
              </a:xfrm>
              <a:custGeom>
                <a:avLst/>
                <a:gdLst>
                  <a:gd name="connsiteX0" fmla="*/ 0 w 40823"/>
                  <a:gd name="connsiteY0" fmla="*/ 0 h 36288"/>
                  <a:gd name="connsiteX1" fmla="*/ 40824 w 40823"/>
                  <a:gd name="connsiteY1" fmla="*/ 0 h 36288"/>
                  <a:gd name="connsiteX2" fmla="*/ 40824 w 40823"/>
                  <a:gd name="connsiteY2" fmla="*/ 16633 h 36288"/>
                  <a:gd name="connsiteX3" fmla="*/ 21168 w 40823"/>
                  <a:gd name="connsiteY3" fmla="*/ 36289 h 36288"/>
                  <a:gd name="connsiteX4" fmla="*/ 21168 w 40823"/>
                  <a:gd name="connsiteY4" fmla="*/ 36289 h 36288"/>
                  <a:gd name="connsiteX5" fmla="*/ 1512 w 40823"/>
                  <a:gd name="connsiteY5" fmla="*/ 16633 h 36288"/>
                  <a:gd name="connsiteX6" fmla="*/ 0 w 40823"/>
                  <a:gd name="connsiteY6" fmla="*/ 0 h 36288"/>
                  <a:gd name="connsiteX7" fmla="*/ 0 w 40823"/>
                  <a:gd name="connsiteY7" fmla="*/ 0 h 36288"/>
                  <a:gd name="connsiteX8" fmla="*/ 0 w 40823"/>
                  <a:gd name="connsiteY8" fmla="*/ 0 h 3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823" h="36288">
                    <a:moveTo>
                      <a:pt x="0" y="0"/>
                    </a:moveTo>
                    <a:lnTo>
                      <a:pt x="40824" y="0"/>
                    </a:lnTo>
                    <a:lnTo>
                      <a:pt x="40824" y="16633"/>
                    </a:lnTo>
                    <a:cubicBezTo>
                      <a:pt x="40824" y="27216"/>
                      <a:pt x="31752" y="36289"/>
                      <a:pt x="21168" y="36289"/>
                    </a:cubicBezTo>
                    <a:lnTo>
                      <a:pt x="21168" y="36289"/>
                    </a:lnTo>
                    <a:cubicBezTo>
                      <a:pt x="10583" y="36289"/>
                      <a:pt x="1512" y="27216"/>
                      <a:pt x="1512" y="16633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5" name="Forma Livre: Forma 764">
                <a:extLst>
                  <a:ext uri="{FF2B5EF4-FFF2-40B4-BE49-F238E27FC236}">
                    <a16:creationId xmlns:a16="http://schemas.microsoft.com/office/drawing/2014/main" id="{B904FE2D-C85C-15C5-8327-1D614CEF24D3}"/>
                  </a:ext>
                </a:extLst>
              </p:cNvPr>
              <p:cNvSpPr/>
              <p:nvPr/>
            </p:nvSpPr>
            <p:spPr>
              <a:xfrm>
                <a:off x="13225778" y="8910013"/>
                <a:ext cx="117937" cy="93745"/>
              </a:xfrm>
              <a:custGeom>
                <a:avLst/>
                <a:gdLst>
                  <a:gd name="connsiteX0" fmla="*/ 0 w 117937"/>
                  <a:gd name="connsiteY0" fmla="*/ 0 h 93745"/>
                  <a:gd name="connsiteX1" fmla="*/ 0 w 117937"/>
                  <a:gd name="connsiteY1" fmla="*/ 66529 h 93745"/>
                  <a:gd name="connsiteX2" fmla="*/ 27216 w 117937"/>
                  <a:gd name="connsiteY2" fmla="*/ 93745 h 93745"/>
                  <a:gd name="connsiteX3" fmla="*/ 90721 w 117937"/>
                  <a:gd name="connsiteY3" fmla="*/ 93745 h 93745"/>
                  <a:gd name="connsiteX4" fmla="*/ 117937 w 117937"/>
                  <a:gd name="connsiteY4" fmla="*/ 66529 h 93745"/>
                  <a:gd name="connsiteX5" fmla="*/ 117937 w 117937"/>
                  <a:gd name="connsiteY5" fmla="*/ 0 h 93745"/>
                  <a:gd name="connsiteX6" fmla="*/ 0 w 117937"/>
                  <a:gd name="connsiteY6" fmla="*/ 0 h 93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937" h="93745">
                    <a:moveTo>
                      <a:pt x="0" y="0"/>
                    </a:moveTo>
                    <a:lnTo>
                      <a:pt x="0" y="66529"/>
                    </a:lnTo>
                    <a:cubicBezTo>
                      <a:pt x="0" y="81649"/>
                      <a:pt x="12096" y="93745"/>
                      <a:pt x="27216" y="93745"/>
                    </a:cubicBezTo>
                    <a:lnTo>
                      <a:pt x="90721" y="93745"/>
                    </a:lnTo>
                    <a:cubicBezTo>
                      <a:pt x="105841" y="93745"/>
                      <a:pt x="117937" y="81649"/>
                      <a:pt x="117937" y="66529"/>
                    </a:cubicBezTo>
                    <a:lnTo>
                      <a:pt x="117937" y="0"/>
                    </a:lnTo>
                    <a:cubicBezTo>
                      <a:pt x="117937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6" name="Forma Livre: Forma 765">
                <a:extLst>
                  <a:ext uri="{FF2B5EF4-FFF2-40B4-BE49-F238E27FC236}">
                    <a16:creationId xmlns:a16="http://schemas.microsoft.com/office/drawing/2014/main" id="{A6D55219-B67D-4451-3D89-16A7246F5170}"/>
                  </a:ext>
                </a:extLst>
              </p:cNvPr>
              <p:cNvSpPr/>
              <p:nvPr/>
            </p:nvSpPr>
            <p:spPr>
              <a:xfrm>
                <a:off x="13328595" y="8696818"/>
                <a:ext cx="55944" cy="99793"/>
              </a:xfrm>
              <a:custGeom>
                <a:avLst/>
                <a:gdLst>
                  <a:gd name="connsiteX0" fmla="*/ 55945 w 55944"/>
                  <a:gd name="connsiteY0" fmla="*/ 0 h 99793"/>
                  <a:gd name="connsiteX1" fmla="*/ 55945 w 55944"/>
                  <a:gd name="connsiteY1" fmla="*/ 99793 h 99793"/>
                  <a:gd name="connsiteX2" fmla="*/ 0 w 55944"/>
                  <a:gd name="connsiteY2" fmla="*/ 99793 h 99793"/>
                  <a:gd name="connsiteX3" fmla="*/ 0 w 55944"/>
                  <a:gd name="connsiteY3" fmla="*/ 10584 h 99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944" h="99793">
                    <a:moveTo>
                      <a:pt x="55945" y="0"/>
                    </a:moveTo>
                    <a:lnTo>
                      <a:pt x="55945" y="99793"/>
                    </a:lnTo>
                    <a:lnTo>
                      <a:pt x="0" y="99793"/>
                    </a:lnTo>
                    <a:lnTo>
                      <a:pt x="0" y="1058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7" name="Forma Livre: Forma 766">
                <a:extLst>
                  <a:ext uri="{FF2B5EF4-FFF2-40B4-BE49-F238E27FC236}">
                    <a16:creationId xmlns:a16="http://schemas.microsoft.com/office/drawing/2014/main" id="{3CC68A7A-7541-C40E-C78B-5E2F7939AF25}"/>
                  </a:ext>
                </a:extLst>
              </p:cNvPr>
              <p:cNvSpPr/>
              <p:nvPr/>
            </p:nvSpPr>
            <p:spPr>
              <a:xfrm>
                <a:off x="13136105" y="8446872"/>
                <a:ext cx="298331" cy="351251"/>
              </a:xfrm>
              <a:custGeom>
                <a:avLst/>
                <a:gdLst>
                  <a:gd name="connsiteX0" fmla="*/ 269602 w 298331"/>
                  <a:gd name="connsiteY0" fmla="*/ 160737 h 351251"/>
                  <a:gd name="connsiteX1" fmla="*/ 38264 w 298331"/>
                  <a:gd name="connsiteY1" fmla="*/ 200050 h 351251"/>
                  <a:gd name="connsiteX2" fmla="*/ 463 w 298331"/>
                  <a:gd name="connsiteY2" fmla="*/ 172833 h 351251"/>
                  <a:gd name="connsiteX3" fmla="*/ 463 w 298331"/>
                  <a:gd name="connsiteY3" fmla="*/ 172833 h 351251"/>
                  <a:gd name="connsiteX4" fmla="*/ 27679 w 298331"/>
                  <a:gd name="connsiteY4" fmla="*/ 135033 h 351251"/>
                  <a:gd name="connsiteX5" fmla="*/ 259018 w 298331"/>
                  <a:gd name="connsiteY5" fmla="*/ 95721 h 351251"/>
                  <a:gd name="connsiteX6" fmla="*/ 296819 w 298331"/>
                  <a:gd name="connsiteY6" fmla="*/ 122937 h 351251"/>
                  <a:gd name="connsiteX7" fmla="*/ 296819 w 298331"/>
                  <a:gd name="connsiteY7" fmla="*/ 122937 h 351251"/>
                  <a:gd name="connsiteX8" fmla="*/ 269602 w 298331"/>
                  <a:gd name="connsiteY8" fmla="*/ 160737 h 351251"/>
                  <a:gd name="connsiteX9" fmla="*/ 296819 w 298331"/>
                  <a:gd name="connsiteY9" fmla="*/ 27680 h 351251"/>
                  <a:gd name="connsiteX10" fmla="*/ 296819 w 298331"/>
                  <a:gd name="connsiteY10" fmla="*/ 27680 h 351251"/>
                  <a:gd name="connsiteX11" fmla="*/ 259018 w 298331"/>
                  <a:gd name="connsiteY11" fmla="*/ 463 h 351251"/>
                  <a:gd name="connsiteX12" fmla="*/ 27679 w 298331"/>
                  <a:gd name="connsiteY12" fmla="*/ 39776 h 351251"/>
                  <a:gd name="connsiteX13" fmla="*/ 463 w 298331"/>
                  <a:gd name="connsiteY13" fmla="*/ 77576 h 351251"/>
                  <a:gd name="connsiteX14" fmla="*/ 463 w 298331"/>
                  <a:gd name="connsiteY14" fmla="*/ 77576 h 351251"/>
                  <a:gd name="connsiteX15" fmla="*/ 38264 w 298331"/>
                  <a:gd name="connsiteY15" fmla="*/ 104792 h 351251"/>
                  <a:gd name="connsiteX16" fmla="*/ 269602 w 298331"/>
                  <a:gd name="connsiteY16" fmla="*/ 65480 h 351251"/>
                  <a:gd name="connsiteX17" fmla="*/ 296819 w 298331"/>
                  <a:gd name="connsiteY17" fmla="*/ 27680 h 351251"/>
                  <a:gd name="connsiteX18" fmla="*/ 296819 w 298331"/>
                  <a:gd name="connsiteY18" fmla="*/ 27680 h 351251"/>
                  <a:gd name="connsiteX19" fmla="*/ 296819 w 298331"/>
                  <a:gd name="connsiteY19" fmla="*/ 216682 h 351251"/>
                  <a:gd name="connsiteX20" fmla="*/ 259018 w 298331"/>
                  <a:gd name="connsiteY20" fmla="*/ 189465 h 351251"/>
                  <a:gd name="connsiteX21" fmla="*/ 27679 w 298331"/>
                  <a:gd name="connsiteY21" fmla="*/ 228778 h 351251"/>
                  <a:gd name="connsiteX22" fmla="*/ 463 w 298331"/>
                  <a:gd name="connsiteY22" fmla="*/ 262043 h 351251"/>
                  <a:gd name="connsiteX23" fmla="*/ 11047 w 298331"/>
                  <a:gd name="connsiteY23" fmla="*/ 283210 h 351251"/>
                  <a:gd name="connsiteX24" fmla="*/ 47335 w 298331"/>
                  <a:gd name="connsiteY24" fmla="*/ 293795 h 351251"/>
                  <a:gd name="connsiteX25" fmla="*/ 50360 w 298331"/>
                  <a:gd name="connsiteY25" fmla="*/ 293795 h 351251"/>
                  <a:gd name="connsiteX26" fmla="*/ 50360 w 298331"/>
                  <a:gd name="connsiteY26" fmla="*/ 351251 h 351251"/>
                  <a:gd name="connsiteX27" fmla="*/ 106305 w 298331"/>
                  <a:gd name="connsiteY27" fmla="*/ 351251 h 351251"/>
                  <a:gd name="connsiteX28" fmla="*/ 106305 w 298331"/>
                  <a:gd name="connsiteY28" fmla="*/ 322523 h 351251"/>
                  <a:gd name="connsiteX29" fmla="*/ 142593 w 298331"/>
                  <a:gd name="connsiteY29" fmla="*/ 278675 h 351251"/>
                  <a:gd name="connsiteX30" fmla="*/ 271115 w 298331"/>
                  <a:gd name="connsiteY30" fmla="*/ 257507 h 351251"/>
                  <a:gd name="connsiteX31" fmla="*/ 298331 w 298331"/>
                  <a:gd name="connsiteY31" fmla="*/ 224242 h 351251"/>
                  <a:gd name="connsiteX32" fmla="*/ 296819 w 298331"/>
                  <a:gd name="connsiteY32" fmla="*/ 216682 h 35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98331" h="351251">
                    <a:moveTo>
                      <a:pt x="269602" y="160737"/>
                    </a:moveTo>
                    <a:lnTo>
                      <a:pt x="38264" y="200050"/>
                    </a:lnTo>
                    <a:cubicBezTo>
                      <a:pt x="20119" y="203074"/>
                      <a:pt x="3487" y="190978"/>
                      <a:pt x="463" y="172833"/>
                    </a:cubicBezTo>
                    <a:lnTo>
                      <a:pt x="463" y="172833"/>
                    </a:lnTo>
                    <a:cubicBezTo>
                      <a:pt x="-2561" y="154689"/>
                      <a:pt x="9535" y="138057"/>
                      <a:pt x="27679" y="135033"/>
                    </a:cubicBezTo>
                    <a:lnTo>
                      <a:pt x="259018" y="95721"/>
                    </a:lnTo>
                    <a:cubicBezTo>
                      <a:pt x="277163" y="92696"/>
                      <a:pt x="293795" y="104792"/>
                      <a:pt x="296819" y="122937"/>
                    </a:cubicBezTo>
                    <a:lnTo>
                      <a:pt x="296819" y="122937"/>
                    </a:lnTo>
                    <a:cubicBezTo>
                      <a:pt x="299843" y="139569"/>
                      <a:pt x="287747" y="157713"/>
                      <a:pt x="269602" y="160737"/>
                    </a:cubicBezTo>
                    <a:close/>
                    <a:moveTo>
                      <a:pt x="296819" y="27680"/>
                    </a:moveTo>
                    <a:lnTo>
                      <a:pt x="296819" y="27680"/>
                    </a:lnTo>
                    <a:cubicBezTo>
                      <a:pt x="293795" y="9535"/>
                      <a:pt x="277163" y="-2561"/>
                      <a:pt x="259018" y="463"/>
                    </a:cubicBezTo>
                    <a:lnTo>
                      <a:pt x="27679" y="39776"/>
                    </a:lnTo>
                    <a:cubicBezTo>
                      <a:pt x="9535" y="42800"/>
                      <a:pt x="-2561" y="59432"/>
                      <a:pt x="463" y="77576"/>
                    </a:cubicBezTo>
                    <a:lnTo>
                      <a:pt x="463" y="77576"/>
                    </a:lnTo>
                    <a:cubicBezTo>
                      <a:pt x="3487" y="95721"/>
                      <a:pt x="20119" y="107817"/>
                      <a:pt x="38264" y="104792"/>
                    </a:cubicBezTo>
                    <a:lnTo>
                      <a:pt x="269602" y="65480"/>
                    </a:lnTo>
                    <a:cubicBezTo>
                      <a:pt x="287747" y="62456"/>
                      <a:pt x="299843" y="45824"/>
                      <a:pt x="296819" y="27680"/>
                    </a:cubicBezTo>
                    <a:lnTo>
                      <a:pt x="296819" y="27680"/>
                    </a:lnTo>
                    <a:close/>
                    <a:moveTo>
                      <a:pt x="296819" y="216682"/>
                    </a:moveTo>
                    <a:cubicBezTo>
                      <a:pt x="293795" y="198538"/>
                      <a:pt x="277163" y="186442"/>
                      <a:pt x="259018" y="189465"/>
                    </a:cubicBezTo>
                    <a:lnTo>
                      <a:pt x="27679" y="228778"/>
                    </a:lnTo>
                    <a:cubicBezTo>
                      <a:pt x="11047" y="231802"/>
                      <a:pt x="463" y="245410"/>
                      <a:pt x="463" y="262043"/>
                    </a:cubicBezTo>
                    <a:cubicBezTo>
                      <a:pt x="463" y="269603"/>
                      <a:pt x="1975" y="277163"/>
                      <a:pt x="11047" y="283210"/>
                    </a:cubicBezTo>
                    <a:cubicBezTo>
                      <a:pt x="20119" y="292283"/>
                      <a:pt x="33728" y="295307"/>
                      <a:pt x="47335" y="293795"/>
                    </a:cubicBezTo>
                    <a:lnTo>
                      <a:pt x="50360" y="293795"/>
                    </a:lnTo>
                    <a:lnTo>
                      <a:pt x="50360" y="351251"/>
                    </a:lnTo>
                    <a:lnTo>
                      <a:pt x="106305" y="351251"/>
                    </a:lnTo>
                    <a:lnTo>
                      <a:pt x="106305" y="322523"/>
                    </a:lnTo>
                    <a:cubicBezTo>
                      <a:pt x="106305" y="301355"/>
                      <a:pt x="121425" y="283210"/>
                      <a:pt x="142593" y="278675"/>
                    </a:cubicBezTo>
                    <a:lnTo>
                      <a:pt x="271115" y="257507"/>
                    </a:lnTo>
                    <a:cubicBezTo>
                      <a:pt x="287747" y="254483"/>
                      <a:pt x="298331" y="240874"/>
                      <a:pt x="298331" y="224242"/>
                    </a:cubicBezTo>
                    <a:cubicBezTo>
                      <a:pt x="296819" y="219706"/>
                      <a:pt x="296819" y="218194"/>
                      <a:pt x="296819" y="216682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8" name="Forma Livre: Forma 767">
                <a:extLst>
                  <a:ext uri="{FF2B5EF4-FFF2-40B4-BE49-F238E27FC236}">
                    <a16:creationId xmlns:a16="http://schemas.microsoft.com/office/drawing/2014/main" id="{FB54126A-D022-C81B-EAAC-972FFA0210E7}"/>
                  </a:ext>
                </a:extLst>
              </p:cNvPr>
              <p:cNvSpPr/>
              <p:nvPr/>
            </p:nvSpPr>
            <p:spPr>
              <a:xfrm>
                <a:off x="13165297" y="8789051"/>
                <a:ext cx="237386" cy="131545"/>
              </a:xfrm>
              <a:custGeom>
                <a:avLst/>
                <a:gdLst>
                  <a:gd name="connsiteX0" fmla="*/ 202610 w 237386"/>
                  <a:gd name="connsiteY0" fmla="*/ 119450 h 131545"/>
                  <a:gd name="connsiteX1" fmla="*/ 178418 w 237386"/>
                  <a:gd name="connsiteY1" fmla="*/ 131546 h 131545"/>
                  <a:gd name="connsiteX2" fmla="*/ 60481 w 237386"/>
                  <a:gd name="connsiteY2" fmla="*/ 131546 h 131545"/>
                  <a:gd name="connsiteX3" fmla="*/ 36288 w 237386"/>
                  <a:gd name="connsiteY3" fmla="*/ 119450 h 131545"/>
                  <a:gd name="connsiteX4" fmla="*/ 0 w 237386"/>
                  <a:gd name="connsiteY4" fmla="*/ 60481 h 131545"/>
                  <a:gd name="connsiteX5" fmla="*/ 0 w 237386"/>
                  <a:gd name="connsiteY5" fmla="*/ 0 h 131545"/>
                  <a:gd name="connsiteX6" fmla="*/ 237386 w 237386"/>
                  <a:gd name="connsiteY6" fmla="*/ 0 h 131545"/>
                  <a:gd name="connsiteX7" fmla="*/ 237386 w 237386"/>
                  <a:gd name="connsiteY7" fmla="*/ 61992 h 131545"/>
                  <a:gd name="connsiteX8" fmla="*/ 202610 w 237386"/>
                  <a:gd name="connsiteY8" fmla="*/ 119450 h 131545"/>
                  <a:gd name="connsiteX9" fmla="*/ 202610 w 237386"/>
                  <a:gd name="connsiteY9" fmla="*/ 119450 h 131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7386" h="131545">
                    <a:moveTo>
                      <a:pt x="202610" y="119450"/>
                    </a:moveTo>
                    <a:lnTo>
                      <a:pt x="178418" y="131546"/>
                    </a:lnTo>
                    <a:lnTo>
                      <a:pt x="60481" y="131546"/>
                    </a:lnTo>
                    <a:lnTo>
                      <a:pt x="36288" y="119450"/>
                    </a:lnTo>
                    <a:cubicBezTo>
                      <a:pt x="13608" y="108866"/>
                      <a:pt x="0" y="86185"/>
                      <a:pt x="0" y="60481"/>
                    </a:cubicBezTo>
                    <a:lnTo>
                      <a:pt x="0" y="0"/>
                    </a:lnTo>
                    <a:lnTo>
                      <a:pt x="237386" y="0"/>
                    </a:lnTo>
                    <a:lnTo>
                      <a:pt x="237386" y="61992"/>
                    </a:lnTo>
                    <a:cubicBezTo>
                      <a:pt x="237386" y="86185"/>
                      <a:pt x="223779" y="108866"/>
                      <a:pt x="202610" y="119450"/>
                    </a:cubicBezTo>
                    <a:lnTo>
                      <a:pt x="202610" y="11945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9" name="Forma Livre: Forma 768">
                <a:extLst>
                  <a:ext uri="{FF2B5EF4-FFF2-40B4-BE49-F238E27FC236}">
                    <a16:creationId xmlns:a16="http://schemas.microsoft.com/office/drawing/2014/main" id="{3FA35545-AFAB-A51E-33AF-A9A33F2B7DD4}"/>
                  </a:ext>
                </a:extLst>
              </p:cNvPr>
              <p:cNvSpPr/>
              <p:nvPr/>
            </p:nvSpPr>
            <p:spPr>
              <a:xfrm>
                <a:off x="13184953" y="8807196"/>
                <a:ext cx="53513" cy="92826"/>
              </a:xfrm>
              <a:custGeom>
                <a:avLst/>
                <a:gdLst>
                  <a:gd name="connsiteX0" fmla="*/ 10584 w 53513"/>
                  <a:gd name="connsiteY0" fmla="*/ 66528 h 92826"/>
                  <a:gd name="connsiteX1" fmla="*/ 4536 w 53513"/>
                  <a:gd name="connsiteY1" fmla="*/ 61992 h 92826"/>
                  <a:gd name="connsiteX2" fmla="*/ 0 w 53513"/>
                  <a:gd name="connsiteY2" fmla="*/ 42336 h 92826"/>
                  <a:gd name="connsiteX3" fmla="*/ 0 w 53513"/>
                  <a:gd name="connsiteY3" fmla="*/ 22680 h 92826"/>
                  <a:gd name="connsiteX4" fmla="*/ 22680 w 53513"/>
                  <a:gd name="connsiteY4" fmla="*/ 0 h 92826"/>
                  <a:gd name="connsiteX5" fmla="*/ 28728 w 53513"/>
                  <a:gd name="connsiteY5" fmla="*/ 6048 h 92826"/>
                  <a:gd name="connsiteX6" fmla="*/ 22680 w 53513"/>
                  <a:gd name="connsiteY6" fmla="*/ 12096 h 92826"/>
                  <a:gd name="connsiteX7" fmla="*/ 13608 w 53513"/>
                  <a:gd name="connsiteY7" fmla="*/ 21168 h 92826"/>
                  <a:gd name="connsiteX8" fmla="*/ 13608 w 53513"/>
                  <a:gd name="connsiteY8" fmla="*/ 40825 h 92826"/>
                  <a:gd name="connsiteX9" fmla="*/ 16632 w 53513"/>
                  <a:gd name="connsiteY9" fmla="*/ 54432 h 92826"/>
                  <a:gd name="connsiteX10" fmla="*/ 13608 w 53513"/>
                  <a:gd name="connsiteY10" fmla="*/ 63505 h 92826"/>
                  <a:gd name="connsiteX11" fmla="*/ 10584 w 53513"/>
                  <a:gd name="connsiteY11" fmla="*/ 66528 h 92826"/>
                  <a:gd name="connsiteX12" fmla="*/ 10584 w 53513"/>
                  <a:gd name="connsiteY12" fmla="*/ 66528 h 92826"/>
                  <a:gd name="connsiteX13" fmla="*/ 52921 w 53513"/>
                  <a:gd name="connsiteY13" fmla="*/ 89209 h 92826"/>
                  <a:gd name="connsiteX14" fmla="*/ 49896 w 53513"/>
                  <a:gd name="connsiteY14" fmla="*/ 80137 h 92826"/>
                  <a:gd name="connsiteX15" fmla="*/ 31752 w 53513"/>
                  <a:gd name="connsiteY15" fmla="*/ 71065 h 92826"/>
                  <a:gd name="connsiteX16" fmla="*/ 22680 w 53513"/>
                  <a:gd name="connsiteY16" fmla="*/ 74088 h 92826"/>
                  <a:gd name="connsiteX17" fmla="*/ 25705 w 53513"/>
                  <a:gd name="connsiteY17" fmla="*/ 83161 h 92826"/>
                  <a:gd name="connsiteX18" fmla="*/ 43848 w 53513"/>
                  <a:gd name="connsiteY18" fmla="*/ 92233 h 92826"/>
                  <a:gd name="connsiteX19" fmla="*/ 46872 w 53513"/>
                  <a:gd name="connsiteY19" fmla="*/ 92233 h 92826"/>
                  <a:gd name="connsiteX20" fmla="*/ 52921 w 53513"/>
                  <a:gd name="connsiteY20" fmla="*/ 89209 h 9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3513" h="92826">
                    <a:moveTo>
                      <a:pt x="10584" y="66528"/>
                    </a:moveTo>
                    <a:cubicBezTo>
                      <a:pt x="7560" y="66528"/>
                      <a:pt x="6048" y="65017"/>
                      <a:pt x="4536" y="61992"/>
                    </a:cubicBezTo>
                    <a:cubicBezTo>
                      <a:pt x="1512" y="55945"/>
                      <a:pt x="0" y="49896"/>
                      <a:pt x="0" y="42336"/>
                    </a:cubicBezTo>
                    <a:lnTo>
                      <a:pt x="0" y="22680"/>
                    </a:lnTo>
                    <a:cubicBezTo>
                      <a:pt x="0" y="10584"/>
                      <a:pt x="10584" y="0"/>
                      <a:pt x="22680" y="0"/>
                    </a:cubicBezTo>
                    <a:cubicBezTo>
                      <a:pt x="25705" y="0"/>
                      <a:pt x="28728" y="3024"/>
                      <a:pt x="28728" y="6048"/>
                    </a:cubicBezTo>
                    <a:cubicBezTo>
                      <a:pt x="28728" y="9072"/>
                      <a:pt x="25705" y="12096"/>
                      <a:pt x="22680" y="12096"/>
                    </a:cubicBezTo>
                    <a:cubicBezTo>
                      <a:pt x="18144" y="12096"/>
                      <a:pt x="13608" y="16632"/>
                      <a:pt x="13608" y="21168"/>
                    </a:cubicBezTo>
                    <a:lnTo>
                      <a:pt x="13608" y="40825"/>
                    </a:lnTo>
                    <a:cubicBezTo>
                      <a:pt x="13608" y="45361"/>
                      <a:pt x="15120" y="49896"/>
                      <a:pt x="16632" y="54432"/>
                    </a:cubicBezTo>
                    <a:cubicBezTo>
                      <a:pt x="18144" y="57457"/>
                      <a:pt x="16632" y="61992"/>
                      <a:pt x="13608" y="63505"/>
                    </a:cubicBezTo>
                    <a:cubicBezTo>
                      <a:pt x="12096" y="66528"/>
                      <a:pt x="12096" y="66528"/>
                      <a:pt x="10584" y="66528"/>
                    </a:cubicBezTo>
                    <a:lnTo>
                      <a:pt x="10584" y="66528"/>
                    </a:lnTo>
                    <a:close/>
                    <a:moveTo>
                      <a:pt x="52921" y="89209"/>
                    </a:moveTo>
                    <a:cubicBezTo>
                      <a:pt x="54432" y="86185"/>
                      <a:pt x="52921" y="81648"/>
                      <a:pt x="49896" y="80137"/>
                    </a:cubicBezTo>
                    <a:lnTo>
                      <a:pt x="31752" y="71065"/>
                    </a:lnTo>
                    <a:cubicBezTo>
                      <a:pt x="28728" y="69553"/>
                      <a:pt x="24192" y="71065"/>
                      <a:pt x="22680" y="74088"/>
                    </a:cubicBezTo>
                    <a:cubicBezTo>
                      <a:pt x="21168" y="77113"/>
                      <a:pt x="22680" y="81648"/>
                      <a:pt x="25705" y="83161"/>
                    </a:cubicBezTo>
                    <a:lnTo>
                      <a:pt x="43848" y="92233"/>
                    </a:lnTo>
                    <a:cubicBezTo>
                      <a:pt x="45361" y="92233"/>
                      <a:pt x="45361" y="92233"/>
                      <a:pt x="46872" y="92233"/>
                    </a:cubicBezTo>
                    <a:cubicBezTo>
                      <a:pt x="48385" y="93745"/>
                      <a:pt x="51408" y="92233"/>
                      <a:pt x="52921" y="8920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70" name="Forma Livre: Forma 769">
                <a:extLst>
                  <a:ext uri="{FF2B5EF4-FFF2-40B4-BE49-F238E27FC236}">
                    <a16:creationId xmlns:a16="http://schemas.microsoft.com/office/drawing/2014/main" id="{5EA83A48-4AB1-7D2A-E849-C5B206742B9B}"/>
                  </a:ext>
                </a:extLst>
              </p:cNvPr>
              <p:cNvSpPr/>
              <p:nvPr/>
            </p:nvSpPr>
            <p:spPr>
              <a:xfrm>
                <a:off x="13207634" y="8952349"/>
                <a:ext cx="152713" cy="21168"/>
              </a:xfrm>
              <a:custGeom>
                <a:avLst/>
                <a:gdLst>
                  <a:gd name="connsiteX0" fmla="*/ 152714 w 152713"/>
                  <a:gd name="connsiteY0" fmla="*/ 10584 h 21168"/>
                  <a:gd name="connsiteX1" fmla="*/ 142129 w 152713"/>
                  <a:gd name="connsiteY1" fmla="*/ 21169 h 21168"/>
                  <a:gd name="connsiteX2" fmla="*/ 10584 w 152713"/>
                  <a:gd name="connsiteY2" fmla="*/ 21169 h 21168"/>
                  <a:gd name="connsiteX3" fmla="*/ 0 w 152713"/>
                  <a:gd name="connsiteY3" fmla="*/ 10584 h 21168"/>
                  <a:gd name="connsiteX4" fmla="*/ 10584 w 152713"/>
                  <a:gd name="connsiteY4" fmla="*/ 0 h 21168"/>
                  <a:gd name="connsiteX5" fmla="*/ 142129 w 152713"/>
                  <a:gd name="connsiteY5" fmla="*/ 0 h 21168"/>
                  <a:gd name="connsiteX6" fmla="*/ 152714 w 152713"/>
                  <a:gd name="connsiteY6" fmla="*/ 10584 h 21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713" h="21168">
                    <a:moveTo>
                      <a:pt x="152714" y="10584"/>
                    </a:moveTo>
                    <a:cubicBezTo>
                      <a:pt x="152714" y="16633"/>
                      <a:pt x="148178" y="21169"/>
                      <a:pt x="142129" y="21169"/>
                    </a:cubicBezTo>
                    <a:lnTo>
                      <a:pt x="10584" y="21169"/>
                    </a:lnTo>
                    <a:cubicBezTo>
                      <a:pt x="4536" y="21169"/>
                      <a:pt x="0" y="16633"/>
                      <a:pt x="0" y="10584"/>
                    </a:cubicBezTo>
                    <a:cubicBezTo>
                      <a:pt x="0" y="4536"/>
                      <a:pt x="4536" y="0"/>
                      <a:pt x="10584" y="0"/>
                    </a:cubicBezTo>
                    <a:lnTo>
                      <a:pt x="142129" y="0"/>
                    </a:lnTo>
                    <a:cubicBezTo>
                      <a:pt x="148178" y="0"/>
                      <a:pt x="152714" y="4536"/>
                      <a:pt x="152714" y="10584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5" name="Gráfico 12">
              <a:extLst>
                <a:ext uri="{FF2B5EF4-FFF2-40B4-BE49-F238E27FC236}">
                  <a16:creationId xmlns:a16="http://schemas.microsoft.com/office/drawing/2014/main" id="{BF60B32E-9757-F30E-D858-F11B602042AB}"/>
                </a:ext>
              </a:extLst>
            </p:cNvPr>
            <p:cNvGrpSpPr/>
            <p:nvPr/>
          </p:nvGrpSpPr>
          <p:grpSpPr>
            <a:xfrm>
              <a:off x="16607996" y="8048313"/>
              <a:ext cx="262680" cy="381707"/>
              <a:chOff x="14512506" y="8991662"/>
              <a:chExt cx="290307" cy="421852"/>
            </a:xfrm>
            <a:solidFill>
              <a:srgbClr val="1D284A"/>
            </a:solidFill>
          </p:grpSpPr>
          <p:sp>
            <p:nvSpPr>
              <p:cNvPr id="762" name="Forma Livre: Forma 761">
                <a:extLst>
                  <a:ext uri="{FF2B5EF4-FFF2-40B4-BE49-F238E27FC236}">
                    <a16:creationId xmlns:a16="http://schemas.microsoft.com/office/drawing/2014/main" id="{CDD1CC76-660A-706C-5B41-DFBD68570628}"/>
                  </a:ext>
                </a:extLst>
              </p:cNvPr>
              <p:cNvSpPr/>
              <p:nvPr/>
            </p:nvSpPr>
            <p:spPr>
              <a:xfrm>
                <a:off x="14522797" y="9085407"/>
                <a:ext cx="266408" cy="328108"/>
              </a:xfrm>
              <a:custGeom>
                <a:avLst/>
                <a:gdLst>
                  <a:gd name="connsiteX0" fmla="*/ 246752 w 266408"/>
                  <a:gd name="connsiteY0" fmla="*/ 0 h 328108"/>
                  <a:gd name="connsiteX1" fmla="*/ 133351 w 266408"/>
                  <a:gd name="connsiteY1" fmla="*/ 0 h 328108"/>
                  <a:gd name="connsiteX2" fmla="*/ 19949 w 266408"/>
                  <a:gd name="connsiteY2" fmla="*/ 0 h 328108"/>
                  <a:gd name="connsiteX3" fmla="*/ 9365 w 266408"/>
                  <a:gd name="connsiteY3" fmla="*/ 0 h 328108"/>
                  <a:gd name="connsiteX4" fmla="*/ 293 w 266408"/>
                  <a:gd name="connsiteY4" fmla="*/ 10584 h 328108"/>
                  <a:gd name="connsiteX5" fmla="*/ 16925 w 266408"/>
                  <a:gd name="connsiteY5" fmla="*/ 293332 h 328108"/>
                  <a:gd name="connsiteX6" fmla="*/ 45654 w 266408"/>
                  <a:gd name="connsiteY6" fmla="*/ 328108 h 328108"/>
                  <a:gd name="connsiteX7" fmla="*/ 133351 w 266408"/>
                  <a:gd name="connsiteY7" fmla="*/ 328108 h 328108"/>
                  <a:gd name="connsiteX8" fmla="*/ 221048 w 266408"/>
                  <a:gd name="connsiteY8" fmla="*/ 328108 h 328108"/>
                  <a:gd name="connsiteX9" fmla="*/ 249776 w 266408"/>
                  <a:gd name="connsiteY9" fmla="*/ 293332 h 328108"/>
                  <a:gd name="connsiteX10" fmla="*/ 266408 w 266408"/>
                  <a:gd name="connsiteY10" fmla="*/ 10584 h 328108"/>
                  <a:gd name="connsiteX11" fmla="*/ 257337 w 266408"/>
                  <a:gd name="connsiteY11" fmla="*/ 0 h 328108"/>
                  <a:gd name="connsiteX12" fmla="*/ 246752 w 266408"/>
                  <a:gd name="connsiteY12" fmla="*/ 0 h 328108"/>
                  <a:gd name="connsiteX13" fmla="*/ 101599 w 266408"/>
                  <a:gd name="connsiteY13" fmla="*/ 90721 h 328108"/>
                  <a:gd name="connsiteX14" fmla="*/ 127302 w 266408"/>
                  <a:gd name="connsiteY14" fmla="*/ 78625 h 328108"/>
                  <a:gd name="connsiteX15" fmla="*/ 151495 w 266408"/>
                  <a:gd name="connsiteY15" fmla="*/ 78625 h 328108"/>
                  <a:gd name="connsiteX16" fmla="*/ 130327 w 266408"/>
                  <a:gd name="connsiteY16" fmla="*/ 107354 h 328108"/>
                  <a:gd name="connsiteX17" fmla="*/ 107646 w 266408"/>
                  <a:gd name="connsiteY17" fmla="*/ 145154 h 328108"/>
                  <a:gd name="connsiteX18" fmla="*/ 78918 w 266408"/>
                  <a:gd name="connsiteY18" fmla="*/ 127010 h 328108"/>
                  <a:gd name="connsiteX19" fmla="*/ 101599 w 266408"/>
                  <a:gd name="connsiteY19" fmla="*/ 90721 h 328108"/>
                  <a:gd name="connsiteX20" fmla="*/ 50190 w 266408"/>
                  <a:gd name="connsiteY20" fmla="*/ 155739 h 328108"/>
                  <a:gd name="connsiteX21" fmla="*/ 50190 w 266408"/>
                  <a:gd name="connsiteY21" fmla="*/ 155739 h 328108"/>
                  <a:gd name="connsiteX22" fmla="*/ 48678 w 266408"/>
                  <a:gd name="connsiteY22" fmla="*/ 154226 h 328108"/>
                  <a:gd name="connsiteX23" fmla="*/ 50190 w 266408"/>
                  <a:gd name="connsiteY23" fmla="*/ 152715 h 328108"/>
                  <a:gd name="connsiteX24" fmla="*/ 86478 w 266408"/>
                  <a:gd name="connsiteY24" fmla="*/ 145154 h 328108"/>
                  <a:gd name="connsiteX25" fmla="*/ 91014 w 266408"/>
                  <a:gd name="connsiteY25" fmla="*/ 148179 h 328108"/>
                  <a:gd name="connsiteX26" fmla="*/ 103110 w 266408"/>
                  <a:gd name="connsiteY26" fmla="*/ 182955 h 328108"/>
                  <a:gd name="connsiteX27" fmla="*/ 103110 w 266408"/>
                  <a:gd name="connsiteY27" fmla="*/ 184467 h 328108"/>
                  <a:gd name="connsiteX28" fmla="*/ 101599 w 266408"/>
                  <a:gd name="connsiteY28" fmla="*/ 184467 h 328108"/>
                  <a:gd name="connsiteX29" fmla="*/ 101599 w 266408"/>
                  <a:gd name="connsiteY29" fmla="*/ 184467 h 328108"/>
                  <a:gd name="connsiteX30" fmla="*/ 91014 w 266408"/>
                  <a:gd name="connsiteY30" fmla="*/ 178419 h 328108"/>
                  <a:gd name="connsiteX31" fmla="*/ 81942 w 266408"/>
                  <a:gd name="connsiteY31" fmla="*/ 195051 h 328108"/>
                  <a:gd name="connsiteX32" fmla="*/ 81942 w 266408"/>
                  <a:gd name="connsiteY32" fmla="*/ 195051 h 328108"/>
                  <a:gd name="connsiteX33" fmla="*/ 60774 w 266408"/>
                  <a:gd name="connsiteY33" fmla="*/ 193539 h 328108"/>
                  <a:gd name="connsiteX34" fmla="*/ 56238 w 266408"/>
                  <a:gd name="connsiteY34" fmla="*/ 175395 h 328108"/>
                  <a:gd name="connsiteX35" fmla="*/ 62286 w 266408"/>
                  <a:gd name="connsiteY35" fmla="*/ 161786 h 328108"/>
                  <a:gd name="connsiteX36" fmla="*/ 50190 w 266408"/>
                  <a:gd name="connsiteY36" fmla="*/ 155739 h 328108"/>
                  <a:gd name="connsiteX37" fmla="*/ 89502 w 266408"/>
                  <a:gd name="connsiteY37" fmla="*/ 232851 h 328108"/>
                  <a:gd name="connsiteX38" fmla="*/ 65310 w 266408"/>
                  <a:gd name="connsiteY38" fmla="*/ 216219 h 328108"/>
                  <a:gd name="connsiteX39" fmla="*/ 53214 w 266408"/>
                  <a:gd name="connsiteY39" fmla="*/ 196563 h 328108"/>
                  <a:gd name="connsiteX40" fmla="*/ 89502 w 266408"/>
                  <a:gd name="connsiteY40" fmla="*/ 199587 h 328108"/>
                  <a:gd name="connsiteX41" fmla="*/ 133351 w 266408"/>
                  <a:gd name="connsiteY41" fmla="*/ 198075 h 328108"/>
                  <a:gd name="connsiteX42" fmla="*/ 133351 w 266408"/>
                  <a:gd name="connsiteY42" fmla="*/ 231340 h 328108"/>
                  <a:gd name="connsiteX43" fmla="*/ 89502 w 266408"/>
                  <a:gd name="connsiteY43" fmla="*/ 232851 h 328108"/>
                  <a:gd name="connsiteX44" fmla="*/ 134862 w 266408"/>
                  <a:gd name="connsiteY44" fmla="*/ 127010 h 328108"/>
                  <a:gd name="connsiteX45" fmla="*/ 136375 w 266408"/>
                  <a:gd name="connsiteY45" fmla="*/ 125498 h 328108"/>
                  <a:gd name="connsiteX46" fmla="*/ 136375 w 266408"/>
                  <a:gd name="connsiteY46" fmla="*/ 125498 h 328108"/>
                  <a:gd name="connsiteX47" fmla="*/ 146959 w 266408"/>
                  <a:gd name="connsiteY47" fmla="*/ 119450 h 328108"/>
                  <a:gd name="connsiteX48" fmla="*/ 137887 w 266408"/>
                  <a:gd name="connsiteY48" fmla="*/ 104330 h 328108"/>
                  <a:gd name="connsiteX49" fmla="*/ 137887 w 266408"/>
                  <a:gd name="connsiteY49" fmla="*/ 104330 h 328108"/>
                  <a:gd name="connsiteX50" fmla="*/ 149983 w 266408"/>
                  <a:gd name="connsiteY50" fmla="*/ 87698 h 328108"/>
                  <a:gd name="connsiteX51" fmla="*/ 168127 w 266408"/>
                  <a:gd name="connsiteY51" fmla="*/ 93745 h 328108"/>
                  <a:gd name="connsiteX52" fmla="*/ 177200 w 266408"/>
                  <a:gd name="connsiteY52" fmla="*/ 105841 h 328108"/>
                  <a:gd name="connsiteX53" fmla="*/ 187783 w 266408"/>
                  <a:gd name="connsiteY53" fmla="*/ 99794 h 328108"/>
                  <a:gd name="connsiteX54" fmla="*/ 187783 w 266408"/>
                  <a:gd name="connsiteY54" fmla="*/ 99794 h 328108"/>
                  <a:gd name="connsiteX55" fmla="*/ 189296 w 266408"/>
                  <a:gd name="connsiteY55" fmla="*/ 99794 h 328108"/>
                  <a:gd name="connsiteX56" fmla="*/ 189296 w 266408"/>
                  <a:gd name="connsiteY56" fmla="*/ 101305 h 328108"/>
                  <a:gd name="connsiteX57" fmla="*/ 175687 w 266408"/>
                  <a:gd name="connsiteY57" fmla="*/ 136082 h 328108"/>
                  <a:gd name="connsiteX58" fmla="*/ 171151 w 266408"/>
                  <a:gd name="connsiteY58" fmla="*/ 137594 h 328108"/>
                  <a:gd name="connsiteX59" fmla="*/ 134862 w 266408"/>
                  <a:gd name="connsiteY59" fmla="*/ 127010 h 328108"/>
                  <a:gd name="connsiteX60" fmla="*/ 134862 w 266408"/>
                  <a:gd name="connsiteY60" fmla="*/ 127010 h 328108"/>
                  <a:gd name="connsiteX61" fmla="*/ 181736 w 266408"/>
                  <a:gd name="connsiteY61" fmla="*/ 231340 h 328108"/>
                  <a:gd name="connsiteX62" fmla="*/ 166615 w 266408"/>
                  <a:gd name="connsiteY62" fmla="*/ 232851 h 328108"/>
                  <a:gd name="connsiteX63" fmla="*/ 166615 w 266408"/>
                  <a:gd name="connsiteY63" fmla="*/ 244947 h 328108"/>
                  <a:gd name="connsiteX64" fmla="*/ 166615 w 266408"/>
                  <a:gd name="connsiteY64" fmla="*/ 244947 h 328108"/>
                  <a:gd name="connsiteX65" fmla="*/ 165103 w 266408"/>
                  <a:gd name="connsiteY65" fmla="*/ 246460 h 328108"/>
                  <a:gd name="connsiteX66" fmla="*/ 163591 w 266408"/>
                  <a:gd name="connsiteY66" fmla="*/ 246460 h 328108"/>
                  <a:gd name="connsiteX67" fmla="*/ 139399 w 266408"/>
                  <a:gd name="connsiteY67" fmla="*/ 217731 h 328108"/>
                  <a:gd name="connsiteX68" fmla="*/ 139399 w 266408"/>
                  <a:gd name="connsiteY68" fmla="*/ 213195 h 328108"/>
                  <a:gd name="connsiteX69" fmla="*/ 163591 w 266408"/>
                  <a:gd name="connsiteY69" fmla="*/ 184467 h 328108"/>
                  <a:gd name="connsiteX70" fmla="*/ 165103 w 266408"/>
                  <a:gd name="connsiteY70" fmla="*/ 184467 h 328108"/>
                  <a:gd name="connsiteX71" fmla="*/ 166615 w 266408"/>
                  <a:gd name="connsiteY71" fmla="*/ 185979 h 328108"/>
                  <a:gd name="connsiteX72" fmla="*/ 166615 w 266408"/>
                  <a:gd name="connsiteY72" fmla="*/ 185979 h 328108"/>
                  <a:gd name="connsiteX73" fmla="*/ 166615 w 266408"/>
                  <a:gd name="connsiteY73" fmla="*/ 198075 h 328108"/>
                  <a:gd name="connsiteX74" fmla="*/ 184760 w 266408"/>
                  <a:gd name="connsiteY74" fmla="*/ 198075 h 328108"/>
                  <a:gd name="connsiteX75" fmla="*/ 184760 w 266408"/>
                  <a:gd name="connsiteY75" fmla="*/ 198075 h 328108"/>
                  <a:gd name="connsiteX76" fmla="*/ 193832 w 266408"/>
                  <a:gd name="connsiteY76" fmla="*/ 217731 h 328108"/>
                  <a:gd name="connsiteX77" fmla="*/ 181736 w 266408"/>
                  <a:gd name="connsiteY77" fmla="*/ 231340 h 328108"/>
                  <a:gd name="connsiteX78" fmla="*/ 211976 w 266408"/>
                  <a:gd name="connsiteY78" fmla="*/ 201099 h 328108"/>
                  <a:gd name="connsiteX79" fmla="*/ 201392 w 266408"/>
                  <a:gd name="connsiteY79" fmla="*/ 222267 h 328108"/>
                  <a:gd name="connsiteX80" fmla="*/ 186271 w 266408"/>
                  <a:gd name="connsiteY80" fmla="*/ 190515 h 328108"/>
                  <a:gd name="connsiteX81" fmla="*/ 163591 w 266408"/>
                  <a:gd name="connsiteY81" fmla="*/ 152715 h 328108"/>
                  <a:gd name="connsiteX82" fmla="*/ 192320 w 266408"/>
                  <a:gd name="connsiteY82" fmla="*/ 136082 h 328108"/>
                  <a:gd name="connsiteX83" fmla="*/ 215000 w 266408"/>
                  <a:gd name="connsiteY83" fmla="*/ 172371 h 328108"/>
                  <a:gd name="connsiteX84" fmla="*/ 211976 w 266408"/>
                  <a:gd name="connsiteY84" fmla="*/ 201099 h 32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66408" h="328108">
                    <a:moveTo>
                      <a:pt x="246752" y="0"/>
                    </a:moveTo>
                    <a:cubicBezTo>
                      <a:pt x="210463" y="0"/>
                      <a:pt x="169640" y="0"/>
                      <a:pt x="133351" y="0"/>
                    </a:cubicBezTo>
                    <a:cubicBezTo>
                      <a:pt x="97062" y="0"/>
                      <a:pt x="56238" y="0"/>
                      <a:pt x="19949" y="0"/>
                    </a:cubicBezTo>
                    <a:cubicBezTo>
                      <a:pt x="16925" y="0"/>
                      <a:pt x="12389" y="0"/>
                      <a:pt x="9365" y="0"/>
                    </a:cubicBezTo>
                    <a:cubicBezTo>
                      <a:pt x="3317" y="0"/>
                      <a:pt x="-1219" y="4537"/>
                      <a:pt x="293" y="10584"/>
                    </a:cubicBezTo>
                    <a:lnTo>
                      <a:pt x="16925" y="293332"/>
                    </a:lnTo>
                    <a:cubicBezTo>
                      <a:pt x="18438" y="306941"/>
                      <a:pt x="16925" y="328108"/>
                      <a:pt x="45654" y="328108"/>
                    </a:cubicBezTo>
                    <a:lnTo>
                      <a:pt x="133351" y="328108"/>
                    </a:lnTo>
                    <a:lnTo>
                      <a:pt x="221048" y="328108"/>
                    </a:lnTo>
                    <a:cubicBezTo>
                      <a:pt x="249776" y="328108"/>
                      <a:pt x="249776" y="306941"/>
                      <a:pt x="249776" y="293332"/>
                    </a:cubicBezTo>
                    <a:lnTo>
                      <a:pt x="266408" y="10584"/>
                    </a:lnTo>
                    <a:cubicBezTo>
                      <a:pt x="266408" y="4537"/>
                      <a:pt x="261872" y="0"/>
                      <a:pt x="257337" y="0"/>
                    </a:cubicBezTo>
                    <a:cubicBezTo>
                      <a:pt x="254312" y="0"/>
                      <a:pt x="249776" y="0"/>
                      <a:pt x="246752" y="0"/>
                    </a:cubicBezTo>
                    <a:close/>
                    <a:moveTo>
                      <a:pt x="101599" y="90721"/>
                    </a:moveTo>
                    <a:cubicBezTo>
                      <a:pt x="109159" y="81649"/>
                      <a:pt x="116719" y="78625"/>
                      <a:pt x="127302" y="78625"/>
                    </a:cubicBezTo>
                    <a:cubicBezTo>
                      <a:pt x="131839" y="78625"/>
                      <a:pt x="140911" y="78625"/>
                      <a:pt x="151495" y="78625"/>
                    </a:cubicBezTo>
                    <a:cubicBezTo>
                      <a:pt x="140911" y="84674"/>
                      <a:pt x="136375" y="96770"/>
                      <a:pt x="130327" y="107354"/>
                    </a:cubicBezTo>
                    <a:lnTo>
                      <a:pt x="107646" y="145154"/>
                    </a:lnTo>
                    <a:lnTo>
                      <a:pt x="78918" y="127010"/>
                    </a:lnTo>
                    <a:cubicBezTo>
                      <a:pt x="84966" y="116426"/>
                      <a:pt x="92526" y="102818"/>
                      <a:pt x="101599" y="90721"/>
                    </a:cubicBezTo>
                    <a:close/>
                    <a:moveTo>
                      <a:pt x="50190" y="155739"/>
                    </a:moveTo>
                    <a:lnTo>
                      <a:pt x="50190" y="155739"/>
                    </a:lnTo>
                    <a:cubicBezTo>
                      <a:pt x="48678" y="155739"/>
                      <a:pt x="48678" y="154226"/>
                      <a:pt x="48678" y="154226"/>
                    </a:cubicBezTo>
                    <a:cubicBezTo>
                      <a:pt x="48678" y="154226"/>
                      <a:pt x="48678" y="152715"/>
                      <a:pt x="50190" y="152715"/>
                    </a:cubicBezTo>
                    <a:lnTo>
                      <a:pt x="86478" y="145154"/>
                    </a:lnTo>
                    <a:cubicBezTo>
                      <a:pt x="87990" y="145154"/>
                      <a:pt x="89502" y="145154"/>
                      <a:pt x="91014" y="148179"/>
                    </a:cubicBezTo>
                    <a:lnTo>
                      <a:pt x="103110" y="182955"/>
                    </a:lnTo>
                    <a:cubicBezTo>
                      <a:pt x="103110" y="182955"/>
                      <a:pt x="103110" y="184467"/>
                      <a:pt x="103110" y="184467"/>
                    </a:cubicBezTo>
                    <a:cubicBezTo>
                      <a:pt x="103110" y="184467"/>
                      <a:pt x="101599" y="184467"/>
                      <a:pt x="101599" y="184467"/>
                    </a:cubicBezTo>
                    <a:lnTo>
                      <a:pt x="101599" y="184467"/>
                    </a:lnTo>
                    <a:lnTo>
                      <a:pt x="91014" y="178419"/>
                    </a:lnTo>
                    <a:cubicBezTo>
                      <a:pt x="84966" y="189002"/>
                      <a:pt x="81942" y="195051"/>
                      <a:pt x="81942" y="195051"/>
                    </a:cubicBezTo>
                    <a:cubicBezTo>
                      <a:pt x="81942" y="195051"/>
                      <a:pt x="81942" y="195051"/>
                      <a:pt x="81942" y="195051"/>
                    </a:cubicBezTo>
                    <a:cubicBezTo>
                      <a:pt x="71358" y="195051"/>
                      <a:pt x="66822" y="195051"/>
                      <a:pt x="60774" y="193539"/>
                    </a:cubicBezTo>
                    <a:cubicBezTo>
                      <a:pt x="54726" y="192027"/>
                      <a:pt x="51701" y="187491"/>
                      <a:pt x="56238" y="175395"/>
                    </a:cubicBezTo>
                    <a:cubicBezTo>
                      <a:pt x="57750" y="170859"/>
                      <a:pt x="60774" y="166322"/>
                      <a:pt x="62286" y="161786"/>
                    </a:cubicBezTo>
                    <a:lnTo>
                      <a:pt x="50190" y="155739"/>
                    </a:lnTo>
                    <a:close/>
                    <a:moveTo>
                      <a:pt x="89502" y="232851"/>
                    </a:moveTo>
                    <a:cubicBezTo>
                      <a:pt x="77406" y="232851"/>
                      <a:pt x="71358" y="226803"/>
                      <a:pt x="65310" y="216219"/>
                    </a:cubicBezTo>
                    <a:cubicBezTo>
                      <a:pt x="62286" y="211683"/>
                      <a:pt x="57750" y="205635"/>
                      <a:pt x="53214" y="196563"/>
                    </a:cubicBezTo>
                    <a:cubicBezTo>
                      <a:pt x="63798" y="201099"/>
                      <a:pt x="77406" y="199587"/>
                      <a:pt x="89502" y="199587"/>
                    </a:cubicBezTo>
                    <a:lnTo>
                      <a:pt x="133351" y="198075"/>
                    </a:lnTo>
                    <a:lnTo>
                      <a:pt x="133351" y="231340"/>
                    </a:lnTo>
                    <a:cubicBezTo>
                      <a:pt x="119742" y="231340"/>
                      <a:pt x="103110" y="232851"/>
                      <a:pt x="89502" y="232851"/>
                    </a:cubicBezTo>
                    <a:close/>
                    <a:moveTo>
                      <a:pt x="134862" y="127010"/>
                    </a:moveTo>
                    <a:cubicBezTo>
                      <a:pt x="134862" y="127010"/>
                      <a:pt x="134862" y="125498"/>
                      <a:pt x="136375" y="125498"/>
                    </a:cubicBezTo>
                    <a:lnTo>
                      <a:pt x="136375" y="125498"/>
                    </a:lnTo>
                    <a:lnTo>
                      <a:pt x="146959" y="119450"/>
                    </a:lnTo>
                    <a:cubicBezTo>
                      <a:pt x="140911" y="108866"/>
                      <a:pt x="137887" y="104330"/>
                      <a:pt x="137887" y="104330"/>
                    </a:cubicBezTo>
                    <a:cubicBezTo>
                      <a:pt x="137887" y="104330"/>
                      <a:pt x="137887" y="104330"/>
                      <a:pt x="137887" y="104330"/>
                    </a:cubicBezTo>
                    <a:cubicBezTo>
                      <a:pt x="143935" y="95258"/>
                      <a:pt x="146959" y="90721"/>
                      <a:pt x="149983" y="87698"/>
                    </a:cubicBezTo>
                    <a:cubicBezTo>
                      <a:pt x="154519" y="83161"/>
                      <a:pt x="160567" y="83161"/>
                      <a:pt x="168127" y="93745"/>
                    </a:cubicBezTo>
                    <a:cubicBezTo>
                      <a:pt x="171151" y="98281"/>
                      <a:pt x="174175" y="101305"/>
                      <a:pt x="177200" y="105841"/>
                    </a:cubicBezTo>
                    <a:lnTo>
                      <a:pt x="187783" y="99794"/>
                    </a:lnTo>
                    <a:lnTo>
                      <a:pt x="187783" y="99794"/>
                    </a:lnTo>
                    <a:cubicBezTo>
                      <a:pt x="187783" y="99794"/>
                      <a:pt x="189296" y="99794"/>
                      <a:pt x="189296" y="99794"/>
                    </a:cubicBezTo>
                    <a:cubicBezTo>
                      <a:pt x="189296" y="99794"/>
                      <a:pt x="189296" y="101305"/>
                      <a:pt x="189296" y="101305"/>
                    </a:cubicBezTo>
                    <a:lnTo>
                      <a:pt x="175687" y="136082"/>
                    </a:lnTo>
                    <a:cubicBezTo>
                      <a:pt x="175687" y="137594"/>
                      <a:pt x="174175" y="139106"/>
                      <a:pt x="171151" y="137594"/>
                    </a:cubicBezTo>
                    <a:lnTo>
                      <a:pt x="134862" y="127010"/>
                    </a:lnTo>
                    <a:cubicBezTo>
                      <a:pt x="134862" y="128522"/>
                      <a:pt x="134862" y="128522"/>
                      <a:pt x="134862" y="127010"/>
                    </a:cubicBezTo>
                    <a:close/>
                    <a:moveTo>
                      <a:pt x="181736" y="231340"/>
                    </a:moveTo>
                    <a:cubicBezTo>
                      <a:pt x="177200" y="231340"/>
                      <a:pt x="171151" y="232851"/>
                      <a:pt x="166615" y="232851"/>
                    </a:cubicBezTo>
                    <a:lnTo>
                      <a:pt x="166615" y="244947"/>
                    </a:lnTo>
                    <a:lnTo>
                      <a:pt x="166615" y="244947"/>
                    </a:lnTo>
                    <a:cubicBezTo>
                      <a:pt x="166615" y="244947"/>
                      <a:pt x="166615" y="246460"/>
                      <a:pt x="165103" y="246460"/>
                    </a:cubicBezTo>
                    <a:cubicBezTo>
                      <a:pt x="165103" y="246460"/>
                      <a:pt x="163591" y="246460"/>
                      <a:pt x="163591" y="246460"/>
                    </a:cubicBezTo>
                    <a:lnTo>
                      <a:pt x="139399" y="217731"/>
                    </a:lnTo>
                    <a:cubicBezTo>
                      <a:pt x="137887" y="216219"/>
                      <a:pt x="137887" y="214707"/>
                      <a:pt x="139399" y="213195"/>
                    </a:cubicBezTo>
                    <a:lnTo>
                      <a:pt x="163591" y="184467"/>
                    </a:lnTo>
                    <a:cubicBezTo>
                      <a:pt x="163591" y="184467"/>
                      <a:pt x="165103" y="184467"/>
                      <a:pt x="165103" y="184467"/>
                    </a:cubicBezTo>
                    <a:cubicBezTo>
                      <a:pt x="165103" y="184467"/>
                      <a:pt x="166615" y="185979"/>
                      <a:pt x="166615" y="185979"/>
                    </a:cubicBezTo>
                    <a:lnTo>
                      <a:pt x="166615" y="185979"/>
                    </a:lnTo>
                    <a:lnTo>
                      <a:pt x="166615" y="198075"/>
                    </a:lnTo>
                    <a:cubicBezTo>
                      <a:pt x="178711" y="198075"/>
                      <a:pt x="184760" y="198075"/>
                      <a:pt x="184760" y="198075"/>
                    </a:cubicBezTo>
                    <a:cubicBezTo>
                      <a:pt x="184760" y="198075"/>
                      <a:pt x="184760" y="198075"/>
                      <a:pt x="184760" y="198075"/>
                    </a:cubicBezTo>
                    <a:cubicBezTo>
                      <a:pt x="190807" y="207147"/>
                      <a:pt x="192320" y="211683"/>
                      <a:pt x="193832" y="217731"/>
                    </a:cubicBezTo>
                    <a:cubicBezTo>
                      <a:pt x="196856" y="225291"/>
                      <a:pt x="193832" y="229827"/>
                      <a:pt x="181736" y="231340"/>
                    </a:cubicBezTo>
                    <a:close/>
                    <a:moveTo>
                      <a:pt x="211976" y="201099"/>
                    </a:moveTo>
                    <a:cubicBezTo>
                      <a:pt x="208952" y="205635"/>
                      <a:pt x="205927" y="213195"/>
                      <a:pt x="201392" y="222267"/>
                    </a:cubicBezTo>
                    <a:cubicBezTo>
                      <a:pt x="199880" y="210171"/>
                      <a:pt x="192320" y="199587"/>
                      <a:pt x="186271" y="190515"/>
                    </a:cubicBezTo>
                    <a:lnTo>
                      <a:pt x="163591" y="152715"/>
                    </a:lnTo>
                    <a:lnTo>
                      <a:pt x="192320" y="136082"/>
                    </a:lnTo>
                    <a:cubicBezTo>
                      <a:pt x="199880" y="148179"/>
                      <a:pt x="208952" y="161786"/>
                      <a:pt x="215000" y="172371"/>
                    </a:cubicBezTo>
                    <a:cubicBezTo>
                      <a:pt x="219536" y="182955"/>
                      <a:pt x="218023" y="190515"/>
                      <a:pt x="211976" y="201099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3" name="Forma Livre: Forma 762">
                <a:extLst>
                  <a:ext uri="{FF2B5EF4-FFF2-40B4-BE49-F238E27FC236}">
                    <a16:creationId xmlns:a16="http://schemas.microsoft.com/office/drawing/2014/main" id="{398DE962-42CD-CF6D-E801-B0729FAAA4C6}"/>
                  </a:ext>
                </a:extLst>
              </p:cNvPr>
              <p:cNvSpPr/>
              <p:nvPr/>
            </p:nvSpPr>
            <p:spPr>
              <a:xfrm>
                <a:off x="14512506" y="8991662"/>
                <a:ext cx="290307" cy="81648"/>
              </a:xfrm>
              <a:custGeom>
                <a:avLst/>
                <a:gdLst>
                  <a:gd name="connsiteX0" fmla="*/ 281235 w 290307"/>
                  <a:gd name="connsiteY0" fmla="*/ 81648 h 81648"/>
                  <a:gd name="connsiteX1" fmla="*/ 290308 w 290307"/>
                  <a:gd name="connsiteY1" fmla="*/ 72577 h 81648"/>
                  <a:gd name="connsiteX2" fmla="*/ 290308 w 290307"/>
                  <a:gd name="connsiteY2" fmla="*/ 72577 h 81648"/>
                  <a:gd name="connsiteX3" fmla="*/ 290308 w 290307"/>
                  <a:gd name="connsiteY3" fmla="*/ 55944 h 81648"/>
                  <a:gd name="connsiteX4" fmla="*/ 284259 w 290307"/>
                  <a:gd name="connsiteY4" fmla="*/ 39312 h 81648"/>
                  <a:gd name="connsiteX5" fmla="*/ 284259 w 290307"/>
                  <a:gd name="connsiteY5" fmla="*/ 39312 h 81648"/>
                  <a:gd name="connsiteX6" fmla="*/ 267628 w 290307"/>
                  <a:gd name="connsiteY6" fmla="*/ 33264 h 81648"/>
                  <a:gd name="connsiteX7" fmla="*/ 210171 w 290307"/>
                  <a:gd name="connsiteY7" fmla="*/ 33264 h 81648"/>
                  <a:gd name="connsiteX8" fmla="*/ 210171 w 290307"/>
                  <a:gd name="connsiteY8" fmla="*/ 31752 h 81648"/>
                  <a:gd name="connsiteX9" fmla="*/ 210171 w 290307"/>
                  <a:gd name="connsiteY9" fmla="*/ 25704 h 81648"/>
                  <a:gd name="connsiteX10" fmla="*/ 208658 w 290307"/>
                  <a:gd name="connsiteY10" fmla="*/ 19656 h 81648"/>
                  <a:gd name="connsiteX11" fmla="*/ 205634 w 290307"/>
                  <a:gd name="connsiteY11" fmla="*/ 13608 h 81648"/>
                  <a:gd name="connsiteX12" fmla="*/ 201098 w 290307"/>
                  <a:gd name="connsiteY12" fmla="*/ 9072 h 81648"/>
                  <a:gd name="connsiteX13" fmla="*/ 201098 w 290307"/>
                  <a:gd name="connsiteY13" fmla="*/ 9072 h 81648"/>
                  <a:gd name="connsiteX14" fmla="*/ 201098 w 290307"/>
                  <a:gd name="connsiteY14" fmla="*/ 9072 h 81648"/>
                  <a:gd name="connsiteX15" fmla="*/ 196563 w 290307"/>
                  <a:gd name="connsiteY15" fmla="*/ 4536 h 81648"/>
                  <a:gd name="connsiteX16" fmla="*/ 190514 w 290307"/>
                  <a:gd name="connsiteY16" fmla="*/ 1512 h 81648"/>
                  <a:gd name="connsiteX17" fmla="*/ 184467 w 290307"/>
                  <a:gd name="connsiteY17" fmla="*/ 0 h 81648"/>
                  <a:gd name="connsiteX18" fmla="*/ 178418 w 290307"/>
                  <a:gd name="connsiteY18" fmla="*/ 0 h 81648"/>
                  <a:gd name="connsiteX19" fmla="*/ 111890 w 290307"/>
                  <a:gd name="connsiteY19" fmla="*/ 0 h 81648"/>
                  <a:gd name="connsiteX20" fmla="*/ 105841 w 290307"/>
                  <a:gd name="connsiteY20" fmla="*/ 0 h 81648"/>
                  <a:gd name="connsiteX21" fmla="*/ 99793 w 290307"/>
                  <a:gd name="connsiteY21" fmla="*/ 1512 h 81648"/>
                  <a:gd name="connsiteX22" fmla="*/ 93745 w 290307"/>
                  <a:gd name="connsiteY22" fmla="*/ 4536 h 81648"/>
                  <a:gd name="connsiteX23" fmla="*/ 89210 w 290307"/>
                  <a:gd name="connsiteY23" fmla="*/ 9072 h 81648"/>
                  <a:gd name="connsiteX24" fmla="*/ 89210 w 290307"/>
                  <a:gd name="connsiteY24" fmla="*/ 9072 h 81648"/>
                  <a:gd name="connsiteX25" fmla="*/ 89210 w 290307"/>
                  <a:gd name="connsiteY25" fmla="*/ 9072 h 81648"/>
                  <a:gd name="connsiteX26" fmla="*/ 84673 w 290307"/>
                  <a:gd name="connsiteY26" fmla="*/ 13608 h 81648"/>
                  <a:gd name="connsiteX27" fmla="*/ 81649 w 290307"/>
                  <a:gd name="connsiteY27" fmla="*/ 19656 h 81648"/>
                  <a:gd name="connsiteX28" fmla="*/ 80137 w 290307"/>
                  <a:gd name="connsiteY28" fmla="*/ 25704 h 81648"/>
                  <a:gd name="connsiteX29" fmla="*/ 80137 w 290307"/>
                  <a:gd name="connsiteY29" fmla="*/ 31752 h 81648"/>
                  <a:gd name="connsiteX30" fmla="*/ 80137 w 290307"/>
                  <a:gd name="connsiteY30" fmla="*/ 33264 h 81648"/>
                  <a:gd name="connsiteX31" fmla="*/ 22680 w 290307"/>
                  <a:gd name="connsiteY31" fmla="*/ 33264 h 81648"/>
                  <a:gd name="connsiteX32" fmla="*/ 6048 w 290307"/>
                  <a:gd name="connsiteY32" fmla="*/ 39312 h 81648"/>
                  <a:gd name="connsiteX33" fmla="*/ 6048 w 290307"/>
                  <a:gd name="connsiteY33" fmla="*/ 39312 h 81648"/>
                  <a:gd name="connsiteX34" fmla="*/ 6048 w 290307"/>
                  <a:gd name="connsiteY34" fmla="*/ 39312 h 81648"/>
                  <a:gd name="connsiteX35" fmla="*/ 0 w 290307"/>
                  <a:gd name="connsiteY35" fmla="*/ 55944 h 81648"/>
                  <a:gd name="connsiteX36" fmla="*/ 0 w 290307"/>
                  <a:gd name="connsiteY36" fmla="*/ 72577 h 81648"/>
                  <a:gd name="connsiteX37" fmla="*/ 0 w 290307"/>
                  <a:gd name="connsiteY37" fmla="*/ 72577 h 81648"/>
                  <a:gd name="connsiteX38" fmla="*/ 9072 w 290307"/>
                  <a:gd name="connsiteY38" fmla="*/ 81648 h 81648"/>
                  <a:gd name="connsiteX39" fmla="*/ 9072 w 290307"/>
                  <a:gd name="connsiteY39" fmla="*/ 81648 h 81648"/>
                  <a:gd name="connsiteX40" fmla="*/ 281235 w 290307"/>
                  <a:gd name="connsiteY40" fmla="*/ 81648 h 81648"/>
                  <a:gd name="connsiteX41" fmla="*/ 281235 w 290307"/>
                  <a:gd name="connsiteY41" fmla="*/ 81648 h 81648"/>
                  <a:gd name="connsiteX42" fmla="*/ 192027 w 290307"/>
                  <a:gd name="connsiteY42" fmla="*/ 33264 h 81648"/>
                  <a:gd name="connsiteX43" fmla="*/ 93745 w 290307"/>
                  <a:gd name="connsiteY43" fmla="*/ 33264 h 81648"/>
                  <a:gd name="connsiteX44" fmla="*/ 93745 w 290307"/>
                  <a:gd name="connsiteY44" fmla="*/ 31752 h 81648"/>
                  <a:gd name="connsiteX45" fmla="*/ 93745 w 290307"/>
                  <a:gd name="connsiteY45" fmla="*/ 28728 h 81648"/>
                  <a:gd name="connsiteX46" fmla="*/ 95257 w 290307"/>
                  <a:gd name="connsiteY46" fmla="*/ 25704 h 81648"/>
                  <a:gd name="connsiteX47" fmla="*/ 96770 w 290307"/>
                  <a:gd name="connsiteY47" fmla="*/ 22680 h 81648"/>
                  <a:gd name="connsiteX48" fmla="*/ 98281 w 290307"/>
                  <a:gd name="connsiteY48" fmla="*/ 19656 h 81648"/>
                  <a:gd name="connsiteX49" fmla="*/ 101305 w 290307"/>
                  <a:gd name="connsiteY49" fmla="*/ 18143 h 81648"/>
                  <a:gd name="connsiteX50" fmla="*/ 104330 w 290307"/>
                  <a:gd name="connsiteY50" fmla="*/ 16632 h 81648"/>
                  <a:gd name="connsiteX51" fmla="*/ 107353 w 290307"/>
                  <a:gd name="connsiteY51" fmla="*/ 15120 h 81648"/>
                  <a:gd name="connsiteX52" fmla="*/ 110377 w 290307"/>
                  <a:gd name="connsiteY52" fmla="*/ 15120 h 81648"/>
                  <a:gd name="connsiteX53" fmla="*/ 176906 w 290307"/>
                  <a:gd name="connsiteY53" fmla="*/ 15120 h 81648"/>
                  <a:gd name="connsiteX54" fmla="*/ 179931 w 290307"/>
                  <a:gd name="connsiteY54" fmla="*/ 15120 h 81648"/>
                  <a:gd name="connsiteX55" fmla="*/ 182954 w 290307"/>
                  <a:gd name="connsiteY55" fmla="*/ 16632 h 81648"/>
                  <a:gd name="connsiteX56" fmla="*/ 185978 w 290307"/>
                  <a:gd name="connsiteY56" fmla="*/ 18143 h 81648"/>
                  <a:gd name="connsiteX57" fmla="*/ 189002 w 290307"/>
                  <a:gd name="connsiteY57" fmla="*/ 19656 h 81648"/>
                  <a:gd name="connsiteX58" fmla="*/ 190514 w 290307"/>
                  <a:gd name="connsiteY58" fmla="*/ 22680 h 81648"/>
                  <a:gd name="connsiteX59" fmla="*/ 192027 w 290307"/>
                  <a:gd name="connsiteY59" fmla="*/ 25704 h 81648"/>
                  <a:gd name="connsiteX60" fmla="*/ 193538 w 290307"/>
                  <a:gd name="connsiteY60" fmla="*/ 28728 h 81648"/>
                  <a:gd name="connsiteX61" fmla="*/ 192027 w 290307"/>
                  <a:gd name="connsiteY61" fmla="*/ 33264 h 81648"/>
                  <a:gd name="connsiteX62" fmla="*/ 192027 w 290307"/>
                  <a:gd name="connsiteY62" fmla="*/ 33264 h 81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90307" h="81648">
                    <a:moveTo>
                      <a:pt x="281235" y="81648"/>
                    </a:moveTo>
                    <a:cubicBezTo>
                      <a:pt x="285772" y="81648"/>
                      <a:pt x="288795" y="77113"/>
                      <a:pt x="290308" y="72577"/>
                    </a:cubicBezTo>
                    <a:lnTo>
                      <a:pt x="290308" y="72577"/>
                    </a:lnTo>
                    <a:lnTo>
                      <a:pt x="290308" y="55944"/>
                    </a:lnTo>
                    <a:cubicBezTo>
                      <a:pt x="290308" y="49896"/>
                      <a:pt x="287284" y="43848"/>
                      <a:pt x="284259" y="39312"/>
                    </a:cubicBezTo>
                    <a:lnTo>
                      <a:pt x="284259" y="39312"/>
                    </a:lnTo>
                    <a:cubicBezTo>
                      <a:pt x="279724" y="34776"/>
                      <a:pt x="273675" y="33264"/>
                      <a:pt x="267628" y="33264"/>
                    </a:cubicBezTo>
                    <a:lnTo>
                      <a:pt x="210171" y="33264"/>
                    </a:lnTo>
                    <a:lnTo>
                      <a:pt x="210171" y="31752"/>
                    </a:lnTo>
                    <a:cubicBezTo>
                      <a:pt x="210171" y="30240"/>
                      <a:pt x="210171" y="27216"/>
                      <a:pt x="210171" y="25704"/>
                    </a:cubicBezTo>
                    <a:cubicBezTo>
                      <a:pt x="210171" y="24192"/>
                      <a:pt x="208658" y="21168"/>
                      <a:pt x="208658" y="19656"/>
                    </a:cubicBezTo>
                    <a:cubicBezTo>
                      <a:pt x="207147" y="18143"/>
                      <a:pt x="207147" y="15120"/>
                      <a:pt x="205634" y="13608"/>
                    </a:cubicBezTo>
                    <a:cubicBezTo>
                      <a:pt x="204123" y="12096"/>
                      <a:pt x="202611" y="10583"/>
                      <a:pt x="201098" y="9072"/>
                    </a:cubicBezTo>
                    <a:lnTo>
                      <a:pt x="201098" y="9072"/>
                    </a:lnTo>
                    <a:lnTo>
                      <a:pt x="201098" y="9072"/>
                    </a:lnTo>
                    <a:cubicBezTo>
                      <a:pt x="199587" y="7560"/>
                      <a:pt x="198074" y="6048"/>
                      <a:pt x="196563" y="4536"/>
                    </a:cubicBezTo>
                    <a:cubicBezTo>
                      <a:pt x="195051" y="3023"/>
                      <a:pt x="193538" y="3023"/>
                      <a:pt x="190514" y="1512"/>
                    </a:cubicBezTo>
                    <a:cubicBezTo>
                      <a:pt x="189002" y="0"/>
                      <a:pt x="185978" y="0"/>
                      <a:pt x="184467" y="0"/>
                    </a:cubicBezTo>
                    <a:cubicBezTo>
                      <a:pt x="182954" y="0"/>
                      <a:pt x="179931" y="0"/>
                      <a:pt x="178418" y="0"/>
                    </a:cubicBezTo>
                    <a:lnTo>
                      <a:pt x="111890" y="0"/>
                    </a:lnTo>
                    <a:cubicBezTo>
                      <a:pt x="110377" y="0"/>
                      <a:pt x="107353" y="0"/>
                      <a:pt x="105841" y="0"/>
                    </a:cubicBezTo>
                    <a:cubicBezTo>
                      <a:pt x="104330" y="0"/>
                      <a:pt x="101305" y="1512"/>
                      <a:pt x="99793" y="1512"/>
                    </a:cubicBezTo>
                    <a:cubicBezTo>
                      <a:pt x="98281" y="3023"/>
                      <a:pt x="95257" y="3023"/>
                      <a:pt x="93745" y="4536"/>
                    </a:cubicBezTo>
                    <a:cubicBezTo>
                      <a:pt x="92233" y="6048"/>
                      <a:pt x="90721" y="7560"/>
                      <a:pt x="89210" y="9072"/>
                    </a:cubicBezTo>
                    <a:lnTo>
                      <a:pt x="89210" y="9072"/>
                    </a:lnTo>
                    <a:lnTo>
                      <a:pt x="89210" y="9072"/>
                    </a:lnTo>
                    <a:cubicBezTo>
                      <a:pt x="87697" y="10583"/>
                      <a:pt x="86185" y="12096"/>
                      <a:pt x="84673" y="13608"/>
                    </a:cubicBezTo>
                    <a:cubicBezTo>
                      <a:pt x="83161" y="15120"/>
                      <a:pt x="83161" y="16632"/>
                      <a:pt x="81649" y="19656"/>
                    </a:cubicBezTo>
                    <a:cubicBezTo>
                      <a:pt x="80137" y="21168"/>
                      <a:pt x="80137" y="24192"/>
                      <a:pt x="80137" y="25704"/>
                    </a:cubicBezTo>
                    <a:cubicBezTo>
                      <a:pt x="80137" y="27216"/>
                      <a:pt x="80137" y="30240"/>
                      <a:pt x="80137" y="31752"/>
                    </a:cubicBezTo>
                    <a:lnTo>
                      <a:pt x="80137" y="33264"/>
                    </a:lnTo>
                    <a:lnTo>
                      <a:pt x="22680" y="33264"/>
                    </a:lnTo>
                    <a:cubicBezTo>
                      <a:pt x="16632" y="33264"/>
                      <a:pt x="10584" y="36288"/>
                      <a:pt x="6048" y="39312"/>
                    </a:cubicBezTo>
                    <a:lnTo>
                      <a:pt x="6048" y="39312"/>
                    </a:lnTo>
                    <a:lnTo>
                      <a:pt x="6048" y="39312"/>
                    </a:lnTo>
                    <a:cubicBezTo>
                      <a:pt x="1512" y="43848"/>
                      <a:pt x="0" y="49896"/>
                      <a:pt x="0" y="55944"/>
                    </a:cubicBezTo>
                    <a:lnTo>
                      <a:pt x="0" y="72577"/>
                    </a:lnTo>
                    <a:lnTo>
                      <a:pt x="0" y="72577"/>
                    </a:lnTo>
                    <a:cubicBezTo>
                      <a:pt x="0" y="77113"/>
                      <a:pt x="4536" y="80137"/>
                      <a:pt x="9072" y="81648"/>
                    </a:cubicBezTo>
                    <a:lnTo>
                      <a:pt x="9072" y="81648"/>
                    </a:lnTo>
                    <a:lnTo>
                      <a:pt x="281235" y="81648"/>
                    </a:lnTo>
                    <a:lnTo>
                      <a:pt x="281235" y="81648"/>
                    </a:lnTo>
                    <a:close/>
                    <a:moveTo>
                      <a:pt x="192027" y="33264"/>
                    </a:moveTo>
                    <a:lnTo>
                      <a:pt x="93745" y="33264"/>
                    </a:lnTo>
                    <a:lnTo>
                      <a:pt x="93745" y="31752"/>
                    </a:lnTo>
                    <a:cubicBezTo>
                      <a:pt x="93745" y="30240"/>
                      <a:pt x="93745" y="30240"/>
                      <a:pt x="93745" y="28728"/>
                    </a:cubicBezTo>
                    <a:cubicBezTo>
                      <a:pt x="93745" y="27216"/>
                      <a:pt x="93745" y="27216"/>
                      <a:pt x="95257" y="25704"/>
                    </a:cubicBezTo>
                    <a:cubicBezTo>
                      <a:pt x="95257" y="24192"/>
                      <a:pt x="96770" y="24192"/>
                      <a:pt x="96770" y="22680"/>
                    </a:cubicBezTo>
                    <a:cubicBezTo>
                      <a:pt x="96770" y="21168"/>
                      <a:pt x="98281" y="21168"/>
                      <a:pt x="98281" y="19656"/>
                    </a:cubicBezTo>
                    <a:cubicBezTo>
                      <a:pt x="98281" y="19656"/>
                      <a:pt x="99793" y="18143"/>
                      <a:pt x="101305" y="18143"/>
                    </a:cubicBezTo>
                    <a:cubicBezTo>
                      <a:pt x="102817" y="18143"/>
                      <a:pt x="102817" y="16632"/>
                      <a:pt x="104330" y="16632"/>
                    </a:cubicBezTo>
                    <a:cubicBezTo>
                      <a:pt x="105841" y="16632"/>
                      <a:pt x="105841" y="16632"/>
                      <a:pt x="107353" y="15120"/>
                    </a:cubicBezTo>
                    <a:cubicBezTo>
                      <a:pt x="108866" y="15120"/>
                      <a:pt x="108866" y="15120"/>
                      <a:pt x="110377" y="15120"/>
                    </a:cubicBezTo>
                    <a:lnTo>
                      <a:pt x="176906" y="15120"/>
                    </a:lnTo>
                    <a:cubicBezTo>
                      <a:pt x="178418" y="15120"/>
                      <a:pt x="178418" y="15120"/>
                      <a:pt x="179931" y="15120"/>
                    </a:cubicBezTo>
                    <a:cubicBezTo>
                      <a:pt x="181442" y="15120"/>
                      <a:pt x="181442" y="15120"/>
                      <a:pt x="182954" y="16632"/>
                    </a:cubicBezTo>
                    <a:cubicBezTo>
                      <a:pt x="184467" y="16632"/>
                      <a:pt x="184467" y="18143"/>
                      <a:pt x="185978" y="18143"/>
                    </a:cubicBezTo>
                    <a:cubicBezTo>
                      <a:pt x="187491" y="18143"/>
                      <a:pt x="187491" y="19656"/>
                      <a:pt x="189002" y="19656"/>
                    </a:cubicBezTo>
                    <a:cubicBezTo>
                      <a:pt x="189002" y="19656"/>
                      <a:pt x="190514" y="21168"/>
                      <a:pt x="190514" y="22680"/>
                    </a:cubicBezTo>
                    <a:cubicBezTo>
                      <a:pt x="190514" y="24192"/>
                      <a:pt x="192027" y="24192"/>
                      <a:pt x="192027" y="25704"/>
                    </a:cubicBezTo>
                    <a:cubicBezTo>
                      <a:pt x="192027" y="27216"/>
                      <a:pt x="192027" y="27216"/>
                      <a:pt x="193538" y="28728"/>
                    </a:cubicBezTo>
                    <a:cubicBezTo>
                      <a:pt x="192027" y="30240"/>
                      <a:pt x="192027" y="30240"/>
                      <a:pt x="192027" y="33264"/>
                    </a:cubicBezTo>
                    <a:lnTo>
                      <a:pt x="192027" y="3326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6" name="Gráfico 12">
              <a:extLst>
                <a:ext uri="{FF2B5EF4-FFF2-40B4-BE49-F238E27FC236}">
                  <a16:creationId xmlns:a16="http://schemas.microsoft.com/office/drawing/2014/main" id="{AA7BF9C5-A6F3-4D2C-BC12-321BE4544F36}"/>
                </a:ext>
              </a:extLst>
            </p:cNvPr>
            <p:cNvGrpSpPr/>
            <p:nvPr/>
          </p:nvGrpSpPr>
          <p:grpSpPr>
            <a:xfrm>
              <a:off x="17667110" y="7748977"/>
              <a:ext cx="448746" cy="415911"/>
              <a:chOff x="15641985" y="8671114"/>
              <a:chExt cx="495942" cy="459653"/>
            </a:xfrm>
            <a:solidFill>
              <a:srgbClr val="1D284A"/>
            </a:solidFill>
          </p:grpSpPr>
          <p:sp>
            <p:nvSpPr>
              <p:cNvPr id="758" name="Forma Livre: Forma 757">
                <a:extLst>
                  <a:ext uri="{FF2B5EF4-FFF2-40B4-BE49-F238E27FC236}">
                    <a16:creationId xmlns:a16="http://schemas.microsoft.com/office/drawing/2014/main" id="{5BB5971C-2C66-3680-73CD-4CB4F449CD17}"/>
                  </a:ext>
                </a:extLst>
              </p:cNvPr>
              <p:cNvSpPr/>
              <p:nvPr/>
            </p:nvSpPr>
            <p:spPr>
              <a:xfrm>
                <a:off x="15641985" y="8707402"/>
                <a:ext cx="288795" cy="423365"/>
              </a:xfrm>
              <a:custGeom>
                <a:avLst/>
                <a:gdLst>
                  <a:gd name="connsiteX0" fmla="*/ 0 w 288795"/>
                  <a:gd name="connsiteY0" fmla="*/ 0 h 423365"/>
                  <a:gd name="connsiteX1" fmla="*/ 0 w 288795"/>
                  <a:gd name="connsiteY1" fmla="*/ 423365 h 423365"/>
                  <a:gd name="connsiteX2" fmla="*/ 83161 w 288795"/>
                  <a:gd name="connsiteY2" fmla="*/ 423365 h 423365"/>
                  <a:gd name="connsiteX3" fmla="*/ 83161 w 288795"/>
                  <a:gd name="connsiteY3" fmla="*/ 326597 h 423365"/>
                  <a:gd name="connsiteX4" fmla="*/ 133058 w 288795"/>
                  <a:gd name="connsiteY4" fmla="*/ 326597 h 423365"/>
                  <a:gd name="connsiteX5" fmla="*/ 133058 w 288795"/>
                  <a:gd name="connsiteY5" fmla="*/ 423365 h 423365"/>
                  <a:gd name="connsiteX6" fmla="*/ 152714 w 288795"/>
                  <a:gd name="connsiteY6" fmla="*/ 423365 h 423365"/>
                  <a:gd name="connsiteX7" fmla="*/ 152714 w 288795"/>
                  <a:gd name="connsiteY7" fmla="*/ 326597 h 423365"/>
                  <a:gd name="connsiteX8" fmla="*/ 202610 w 288795"/>
                  <a:gd name="connsiteY8" fmla="*/ 326597 h 423365"/>
                  <a:gd name="connsiteX9" fmla="*/ 202610 w 288795"/>
                  <a:gd name="connsiteY9" fmla="*/ 423365 h 423365"/>
                  <a:gd name="connsiteX10" fmla="*/ 288795 w 288795"/>
                  <a:gd name="connsiteY10" fmla="*/ 423365 h 423365"/>
                  <a:gd name="connsiteX11" fmla="*/ 288795 w 288795"/>
                  <a:gd name="connsiteY11" fmla="*/ 0 h 423365"/>
                  <a:gd name="connsiteX12" fmla="*/ 0 w 288795"/>
                  <a:gd name="connsiteY12" fmla="*/ 0 h 423365"/>
                  <a:gd name="connsiteX13" fmla="*/ 83161 w 288795"/>
                  <a:gd name="connsiteY13" fmla="*/ 267628 h 423365"/>
                  <a:gd name="connsiteX14" fmla="*/ 42336 w 288795"/>
                  <a:gd name="connsiteY14" fmla="*/ 267628 h 423365"/>
                  <a:gd name="connsiteX15" fmla="*/ 42336 w 288795"/>
                  <a:gd name="connsiteY15" fmla="*/ 226803 h 423365"/>
                  <a:gd name="connsiteX16" fmla="*/ 83161 w 288795"/>
                  <a:gd name="connsiteY16" fmla="*/ 226803 h 423365"/>
                  <a:gd name="connsiteX17" fmla="*/ 83161 w 288795"/>
                  <a:gd name="connsiteY17" fmla="*/ 267628 h 423365"/>
                  <a:gd name="connsiteX18" fmla="*/ 83161 w 288795"/>
                  <a:gd name="connsiteY18" fmla="*/ 185979 h 423365"/>
                  <a:gd name="connsiteX19" fmla="*/ 42336 w 288795"/>
                  <a:gd name="connsiteY19" fmla="*/ 185979 h 423365"/>
                  <a:gd name="connsiteX20" fmla="*/ 42336 w 288795"/>
                  <a:gd name="connsiteY20" fmla="*/ 145154 h 423365"/>
                  <a:gd name="connsiteX21" fmla="*/ 83161 w 288795"/>
                  <a:gd name="connsiteY21" fmla="*/ 145154 h 423365"/>
                  <a:gd name="connsiteX22" fmla="*/ 83161 w 288795"/>
                  <a:gd name="connsiteY22" fmla="*/ 185979 h 423365"/>
                  <a:gd name="connsiteX23" fmla="*/ 83161 w 288795"/>
                  <a:gd name="connsiteY23" fmla="*/ 104330 h 423365"/>
                  <a:gd name="connsiteX24" fmla="*/ 42336 w 288795"/>
                  <a:gd name="connsiteY24" fmla="*/ 104330 h 423365"/>
                  <a:gd name="connsiteX25" fmla="*/ 42336 w 288795"/>
                  <a:gd name="connsiteY25" fmla="*/ 63505 h 423365"/>
                  <a:gd name="connsiteX26" fmla="*/ 83161 w 288795"/>
                  <a:gd name="connsiteY26" fmla="*/ 63505 h 423365"/>
                  <a:gd name="connsiteX27" fmla="*/ 83161 w 288795"/>
                  <a:gd name="connsiteY27" fmla="*/ 104330 h 423365"/>
                  <a:gd name="connsiteX28" fmla="*/ 163298 w 288795"/>
                  <a:gd name="connsiteY28" fmla="*/ 267628 h 423365"/>
                  <a:gd name="connsiteX29" fmla="*/ 122473 w 288795"/>
                  <a:gd name="connsiteY29" fmla="*/ 267628 h 423365"/>
                  <a:gd name="connsiteX30" fmla="*/ 122473 w 288795"/>
                  <a:gd name="connsiteY30" fmla="*/ 226803 h 423365"/>
                  <a:gd name="connsiteX31" fmla="*/ 163298 w 288795"/>
                  <a:gd name="connsiteY31" fmla="*/ 226803 h 423365"/>
                  <a:gd name="connsiteX32" fmla="*/ 163298 w 288795"/>
                  <a:gd name="connsiteY32" fmla="*/ 267628 h 423365"/>
                  <a:gd name="connsiteX33" fmla="*/ 163298 w 288795"/>
                  <a:gd name="connsiteY33" fmla="*/ 185979 h 423365"/>
                  <a:gd name="connsiteX34" fmla="*/ 122473 w 288795"/>
                  <a:gd name="connsiteY34" fmla="*/ 185979 h 423365"/>
                  <a:gd name="connsiteX35" fmla="*/ 122473 w 288795"/>
                  <a:gd name="connsiteY35" fmla="*/ 145154 h 423365"/>
                  <a:gd name="connsiteX36" fmla="*/ 163298 w 288795"/>
                  <a:gd name="connsiteY36" fmla="*/ 145154 h 423365"/>
                  <a:gd name="connsiteX37" fmla="*/ 163298 w 288795"/>
                  <a:gd name="connsiteY37" fmla="*/ 185979 h 423365"/>
                  <a:gd name="connsiteX38" fmla="*/ 163298 w 288795"/>
                  <a:gd name="connsiteY38" fmla="*/ 104330 h 423365"/>
                  <a:gd name="connsiteX39" fmla="*/ 122473 w 288795"/>
                  <a:gd name="connsiteY39" fmla="*/ 104330 h 423365"/>
                  <a:gd name="connsiteX40" fmla="*/ 122473 w 288795"/>
                  <a:gd name="connsiteY40" fmla="*/ 63505 h 423365"/>
                  <a:gd name="connsiteX41" fmla="*/ 163298 w 288795"/>
                  <a:gd name="connsiteY41" fmla="*/ 63505 h 423365"/>
                  <a:gd name="connsiteX42" fmla="*/ 163298 w 288795"/>
                  <a:gd name="connsiteY42" fmla="*/ 104330 h 423365"/>
                  <a:gd name="connsiteX43" fmla="*/ 241923 w 288795"/>
                  <a:gd name="connsiteY43" fmla="*/ 267628 h 423365"/>
                  <a:gd name="connsiteX44" fmla="*/ 201098 w 288795"/>
                  <a:gd name="connsiteY44" fmla="*/ 267628 h 423365"/>
                  <a:gd name="connsiteX45" fmla="*/ 201098 w 288795"/>
                  <a:gd name="connsiteY45" fmla="*/ 226803 h 423365"/>
                  <a:gd name="connsiteX46" fmla="*/ 241923 w 288795"/>
                  <a:gd name="connsiteY46" fmla="*/ 226803 h 423365"/>
                  <a:gd name="connsiteX47" fmla="*/ 241923 w 288795"/>
                  <a:gd name="connsiteY47" fmla="*/ 267628 h 423365"/>
                  <a:gd name="connsiteX48" fmla="*/ 241923 w 288795"/>
                  <a:gd name="connsiteY48" fmla="*/ 185979 h 423365"/>
                  <a:gd name="connsiteX49" fmla="*/ 201098 w 288795"/>
                  <a:gd name="connsiteY49" fmla="*/ 185979 h 423365"/>
                  <a:gd name="connsiteX50" fmla="*/ 201098 w 288795"/>
                  <a:gd name="connsiteY50" fmla="*/ 145154 h 423365"/>
                  <a:gd name="connsiteX51" fmla="*/ 241923 w 288795"/>
                  <a:gd name="connsiteY51" fmla="*/ 145154 h 423365"/>
                  <a:gd name="connsiteX52" fmla="*/ 241923 w 288795"/>
                  <a:gd name="connsiteY52" fmla="*/ 185979 h 423365"/>
                  <a:gd name="connsiteX53" fmla="*/ 241923 w 288795"/>
                  <a:gd name="connsiteY53" fmla="*/ 104330 h 423365"/>
                  <a:gd name="connsiteX54" fmla="*/ 201098 w 288795"/>
                  <a:gd name="connsiteY54" fmla="*/ 104330 h 423365"/>
                  <a:gd name="connsiteX55" fmla="*/ 201098 w 288795"/>
                  <a:gd name="connsiteY55" fmla="*/ 63505 h 423365"/>
                  <a:gd name="connsiteX56" fmla="*/ 241923 w 288795"/>
                  <a:gd name="connsiteY56" fmla="*/ 63505 h 423365"/>
                  <a:gd name="connsiteX57" fmla="*/ 241923 w 288795"/>
                  <a:gd name="connsiteY57" fmla="*/ 104330 h 42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88795" h="423365">
                    <a:moveTo>
                      <a:pt x="0" y="0"/>
                    </a:moveTo>
                    <a:lnTo>
                      <a:pt x="0" y="423365"/>
                    </a:lnTo>
                    <a:lnTo>
                      <a:pt x="83161" y="423365"/>
                    </a:lnTo>
                    <a:lnTo>
                      <a:pt x="83161" y="326597"/>
                    </a:lnTo>
                    <a:lnTo>
                      <a:pt x="133058" y="326597"/>
                    </a:lnTo>
                    <a:lnTo>
                      <a:pt x="133058" y="423365"/>
                    </a:lnTo>
                    <a:lnTo>
                      <a:pt x="152714" y="423365"/>
                    </a:lnTo>
                    <a:lnTo>
                      <a:pt x="152714" y="326597"/>
                    </a:lnTo>
                    <a:lnTo>
                      <a:pt x="202610" y="326597"/>
                    </a:lnTo>
                    <a:lnTo>
                      <a:pt x="202610" y="423365"/>
                    </a:lnTo>
                    <a:lnTo>
                      <a:pt x="288795" y="423365"/>
                    </a:lnTo>
                    <a:lnTo>
                      <a:pt x="288795" y="0"/>
                    </a:lnTo>
                    <a:lnTo>
                      <a:pt x="0" y="0"/>
                    </a:lnTo>
                    <a:close/>
                    <a:moveTo>
                      <a:pt x="83161" y="267628"/>
                    </a:moveTo>
                    <a:lnTo>
                      <a:pt x="42336" y="267628"/>
                    </a:lnTo>
                    <a:lnTo>
                      <a:pt x="42336" y="226803"/>
                    </a:lnTo>
                    <a:lnTo>
                      <a:pt x="83161" y="226803"/>
                    </a:lnTo>
                    <a:lnTo>
                      <a:pt x="83161" y="267628"/>
                    </a:lnTo>
                    <a:close/>
                    <a:moveTo>
                      <a:pt x="83161" y="185979"/>
                    </a:moveTo>
                    <a:lnTo>
                      <a:pt x="42336" y="185979"/>
                    </a:lnTo>
                    <a:lnTo>
                      <a:pt x="42336" y="145154"/>
                    </a:lnTo>
                    <a:lnTo>
                      <a:pt x="83161" y="145154"/>
                    </a:lnTo>
                    <a:lnTo>
                      <a:pt x="83161" y="185979"/>
                    </a:lnTo>
                    <a:close/>
                    <a:moveTo>
                      <a:pt x="83161" y="104330"/>
                    </a:moveTo>
                    <a:lnTo>
                      <a:pt x="42336" y="104330"/>
                    </a:lnTo>
                    <a:lnTo>
                      <a:pt x="42336" y="63505"/>
                    </a:lnTo>
                    <a:lnTo>
                      <a:pt x="83161" y="63505"/>
                    </a:lnTo>
                    <a:lnTo>
                      <a:pt x="83161" y="104330"/>
                    </a:lnTo>
                    <a:close/>
                    <a:moveTo>
                      <a:pt x="163298" y="267628"/>
                    </a:moveTo>
                    <a:lnTo>
                      <a:pt x="122473" y="267628"/>
                    </a:lnTo>
                    <a:lnTo>
                      <a:pt x="122473" y="226803"/>
                    </a:lnTo>
                    <a:lnTo>
                      <a:pt x="163298" y="226803"/>
                    </a:lnTo>
                    <a:lnTo>
                      <a:pt x="163298" y="267628"/>
                    </a:lnTo>
                    <a:close/>
                    <a:moveTo>
                      <a:pt x="163298" y="185979"/>
                    </a:moveTo>
                    <a:lnTo>
                      <a:pt x="122473" y="185979"/>
                    </a:lnTo>
                    <a:lnTo>
                      <a:pt x="122473" y="145154"/>
                    </a:lnTo>
                    <a:lnTo>
                      <a:pt x="163298" y="145154"/>
                    </a:lnTo>
                    <a:lnTo>
                      <a:pt x="163298" y="185979"/>
                    </a:lnTo>
                    <a:close/>
                    <a:moveTo>
                      <a:pt x="163298" y="104330"/>
                    </a:moveTo>
                    <a:lnTo>
                      <a:pt x="122473" y="104330"/>
                    </a:lnTo>
                    <a:lnTo>
                      <a:pt x="122473" y="63505"/>
                    </a:lnTo>
                    <a:lnTo>
                      <a:pt x="163298" y="63505"/>
                    </a:lnTo>
                    <a:lnTo>
                      <a:pt x="163298" y="104330"/>
                    </a:lnTo>
                    <a:close/>
                    <a:moveTo>
                      <a:pt x="241923" y="267628"/>
                    </a:moveTo>
                    <a:lnTo>
                      <a:pt x="201098" y="267628"/>
                    </a:lnTo>
                    <a:lnTo>
                      <a:pt x="201098" y="226803"/>
                    </a:lnTo>
                    <a:lnTo>
                      <a:pt x="241923" y="226803"/>
                    </a:lnTo>
                    <a:lnTo>
                      <a:pt x="241923" y="267628"/>
                    </a:lnTo>
                    <a:close/>
                    <a:moveTo>
                      <a:pt x="241923" y="185979"/>
                    </a:moveTo>
                    <a:lnTo>
                      <a:pt x="201098" y="185979"/>
                    </a:lnTo>
                    <a:lnTo>
                      <a:pt x="201098" y="145154"/>
                    </a:lnTo>
                    <a:lnTo>
                      <a:pt x="241923" y="145154"/>
                    </a:lnTo>
                    <a:lnTo>
                      <a:pt x="241923" y="185979"/>
                    </a:lnTo>
                    <a:close/>
                    <a:moveTo>
                      <a:pt x="241923" y="104330"/>
                    </a:moveTo>
                    <a:lnTo>
                      <a:pt x="201098" y="104330"/>
                    </a:lnTo>
                    <a:lnTo>
                      <a:pt x="201098" y="63505"/>
                    </a:lnTo>
                    <a:lnTo>
                      <a:pt x="241923" y="63505"/>
                    </a:lnTo>
                    <a:lnTo>
                      <a:pt x="241923" y="10433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9" name="Forma Livre: Forma 758">
                <a:extLst>
                  <a:ext uri="{FF2B5EF4-FFF2-40B4-BE49-F238E27FC236}">
                    <a16:creationId xmlns:a16="http://schemas.microsoft.com/office/drawing/2014/main" id="{EA9D95A2-121D-E831-AFC2-993EEE7753CF}"/>
                  </a:ext>
                </a:extLst>
              </p:cNvPr>
              <p:cNvSpPr/>
              <p:nvPr/>
            </p:nvSpPr>
            <p:spPr>
              <a:xfrm>
                <a:off x="15685833" y="8671114"/>
                <a:ext cx="201098" cy="37800"/>
              </a:xfrm>
              <a:custGeom>
                <a:avLst/>
                <a:gdLst>
                  <a:gd name="connsiteX0" fmla="*/ 0 w 201098"/>
                  <a:gd name="connsiteY0" fmla="*/ 0 h 37800"/>
                  <a:gd name="connsiteX1" fmla="*/ 201098 w 201098"/>
                  <a:gd name="connsiteY1" fmla="*/ 0 h 37800"/>
                  <a:gd name="connsiteX2" fmla="*/ 201098 w 201098"/>
                  <a:gd name="connsiteY2" fmla="*/ 37801 h 37800"/>
                  <a:gd name="connsiteX3" fmla="*/ 0 w 201098"/>
                  <a:gd name="connsiteY3" fmla="*/ 37801 h 3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098" h="37800">
                    <a:moveTo>
                      <a:pt x="0" y="0"/>
                    </a:moveTo>
                    <a:lnTo>
                      <a:pt x="201098" y="0"/>
                    </a:lnTo>
                    <a:lnTo>
                      <a:pt x="201098" y="37801"/>
                    </a:lnTo>
                    <a:lnTo>
                      <a:pt x="0" y="37801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0" name="Forma Livre: Forma 759">
                <a:extLst>
                  <a:ext uri="{FF2B5EF4-FFF2-40B4-BE49-F238E27FC236}">
                    <a16:creationId xmlns:a16="http://schemas.microsoft.com/office/drawing/2014/main" id="{0026CB67-7EBA-D678-2E5F-5BA1275DA89D}"/>
                  </a:ext>
                </a:extLst>
              </p:cNvPr>
              <p:cNvSpPr/>
              <p:nvPr/>
            </p:nvSpPr>
            <p:spPr>
              <a:xfrm>
                <a:off x="15950436" y="8968982"/>
                <a:ext cx="187490" cy="160273"/>
              </a:xfrm>
              <a:custGeom>
                <a:avLst/>
                <a:gdLst>
                  <a:gd name="connsiteX0" fmla="*/ 0 w 187490"/>
                  <a:gd name="connsiteY0" fmla="*/ 0 h 160273"/>
                  <a:gd name="connsiteX1" fmla="*/ 0 w 187490"/>
                  <a:gd name="connsiteY1" fmla="*/ 160274 h 160273"/>
                  <a:gd name="connsiteX2" fmla="*/ 57457 w 187490"/>
                  <a:gd name="connsiteY2" fmla="*/ 160274 h 160273"/>
                  <a:gd name="connsiteX3" fmla="*/ 57457 w 187490"/>
                  <a:gd name="connsiteY3" fmla="*/ 92233 h 160273"/>
                  <a:gd name="connsiteX4" fmla="*/ 130034 w 187490"/>
                  <a:gd name="connsiteY4" fmla="*/ 92233 h 160273"/>
                  <a:gd name="connsiteX5" fmla="*/ 130034 w 187490"/>
                  <a:gd name="connsiteY5" fmla="*/ 160274 h 160273"/>
                  <a:gd name="connsiteX6" fmla="*/ 187491 w 187490"/>
                  <a:gd name="connsiteY6" fmla="*/ 160274 h 160273"/>
                  <a:gd name="connsiteX7" fmla="*/ 187491 w 187490"/>
                  <a:gd name="connsiteY7" fmla="*/ 0 h 160273"/>
                  <a:gd name="connsiteX8" fmla="*/ 0 w 187490"/>
                  <a:gd name="connsiteY8" fmla="*/ 0 h 160273"/>
                  <a:gd name="connsiteX9" fmla="*/ 75601 w 187490"/>
                  <a:gd name="connsiteY9" fmla="*/ 49896 h 160273"/>
                  <a:gd name="connsiteX10" fmla="*/ 39313 w 187490"/>
                  <a:gd name="connsiteY10" fmla="*/ 49896 h 160273"/>
                  <a:gd name="connsiteX11" fmla="*/ 39313 w 187490"/>
                  <a:gd name="connsiteY11" fmla="*/ 13608 h 160273"/>
                  <a:gd name="connsiteX12" fmla="*/ 75601 w 187490"/>
                  <a:gd name="connsiteY12" fmla="*/ 13608 h 160273"/>
                  <a:gd name="connsiteX13" fmla="*/ 75601 w 187490"/>
                  <a:gd name="connsiteY13" fmla="*/ 49896 h 160273"/>
                  <a:gd name="connsiteX14" fmla="*/ 148179 w 187490"/>
                  <a:gd name="connsiteY14" fmla="*/ 49896 h 160273"/>
                  <a:gd name="connsiteX15" fmla="*/ 111890 w 187490"/>
                  <a:gd name="connsiteY15" fmla="*/ 49896 h 160273"/>
                  <a:gd name="connsiteX16" fmla="*/ 111890 w 187490"/>
                  <a:gd name="connsiteY16" fmla="*/ 13608 h 160273"/>
                  <a:gd name="connsiteX17" fmla="*/ 148179 w 187490"/>
                  <a:gd name="connsiteY17" fmla="*/ 13608 h 160273"/>
                  <a:gd name="connsiteX18" fmla="*/ 148179 w 187490"/>
                  <a:gd name="connsiteY18" fmla="*/ 49896 h 160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490" h="160273">
                    <a:moveTo>
                      <a:pt x="0" y="0"/>
                    </a:moveTo>
                    <a:lnTo>
                      <a:pt x="0" y="160274"/>
                    </a:lnTo>
                    <a:lnTo>
                      <a:pt x="57457" y="160274"/>
                    </a:lnTo>
                    <a:lnTo>
                      <a:pt x="57457" y="92233"/>
                    </a:lnTo>
                    <a:lnTo>
                      <a:pt x="130034" y="92233"/>
                    </a:lnTo>
                    <a:lnTo>
                      <a:pt x="130034" y="160274"/>
                    </a:lnTo>
                    <a:lnTo>
                      <a:pt x="187491" y="160274"/>
                    </a:lnTo>
                    <a:lnTo>
                      <a:pt x="187491" y="0"/>
                    </a:lnTo>
                    <a:lnTo>
                      <a:pt x="0" y="0"/>
                    </a:lnTo>
                    <a:close/>
                    <a:moveTo>
                      <a:pt x="75601" y="49896"/>
                    </a:moveTo>
                    <a:lnTo>
                      <a:pt x="39313" y="49896"/>
                    </a:lnTo>
                    <a:lnTo>
                      <a:pt x="39313" y="13608"/>
                    </a:lnTo>
                    <a:lnTo>
                      <a:pt x="75601" y="13608"/>
                    </a:lnTo>
                    <a:lnTo>
                      <a:pt x="75601" y="49896"/>
                    </a:lnTo>
                    <a:close/>
                    <a:moveTo>
                      <a:pt x="148179" y="49896"/>
                    </a:moveTo>
                    <a:lnTo>
                      <a:pt x="111890" y="49896"/>
                    </a:lnTo>
                    <a:lnTo>
                      <a:pt x="111890" y="13608"/>
                    </a:lnTo>
                    <a:lnTo>
                      <a:pt x="148179" y="13608"/>
                    </a:lnTo>
                    <a:lnTo>
                      <a:pt x="148179" y="49896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61" name="Forma Livre: Forma 760">
                <a:extLst>
                  <a:ext uri="{FF2B5EF4-FFF2-40B4-BE49-F238E27FC236}">
                    <a16:creationId xmlns:a16="http://schemas.microsoft.com/office/drawing/2014/main" id="{7F5D5DD7-1F8F-9FD7-B03C-4E3190EF4AFF}"/>
                  </a:ext>
                </a:extLst>
              </p:cNvPr>
              <p:cNvSpPr/>
              <p:nvPr/>
            </p:nvSpPr>
            <p:spPr>
              <a:xfrm>
                <a:off x="15951949" y="8852556"/>
                <a:ext cx="185978" cy="187489"/>
              </a:xfrm>
              <a:custGeom>
                <a:avLst/>
                <a:gdLst>
                  <a:gd name="connsiteX0" fmla="*/ 185978 w 185978"/>
                  <a:gd name="connsiteY0" fmla="*/ 187490 h 187489"/>
                  <a:gd name="connsiteX1" fmla="*/ 185978 w 185978"/>
                  <a:gd name="connsiteY1" fmla="*/ 0 h 187489"/>
                  <a:gd name="connsiteX2" fmla="*/ 0 w 185978"/>
                  <a:gd name="connsiteY2" fmla="*/ 0 h 187489"/>
                  <a:gd name="connsiteX3" fmla="*/ 0 w 185978"/>
                  <a:gd name="connsiteY3" fmla="*/ 187490 h 187489"/>
                  <a:gd name="connsiteX4" fmla="*/ 185978 w 185978"/>
                  <a:gd name="connsiteY4" fmla="*/ 187490 h 187489"/>
                  <a:gd name="connsiteX5" fmla="*/ 110377 w 185978"/>
                  <a:gd name="connsiteY5" fmla="*/ 55945 h 187489"/>
                  <a:gd name="connsiteX6" fmla="*/ 146666 w 185978"/>
                  <a:gd name="connsiteY6" fmla="*/ 55945 h 187489"/>
                  <a:gd name="connsiteX7" fmla="*/ 146666 w 185978"/>
                  <a:gd name="connsiteY7" fmla="*/ 92233 h 187489"/>
                  <a:gd name="connsiteX8" fmla="*/ 110377 w 185978"/>
                  <a:gd name="connsiteY8" fmla="*/ 92233 h 187489"/>
                  <a:gd name="connsiteX9" fmla="*/ 110377 w 185978"/>
                  <a:gd name="connsiteY9" fmla="*/ 55945 h 187489"/>
                  <a:gd name="connsiteX10" fmla="*/ 110377 w 185978"/>
                  <a:gd name="connsiteY10" fmla="*/ 128522 h 187489"/>
                  <a:gd name="connsiteX11" fmla="*/ 146666 w 185978"/>
                  <a:gd name="connsiteY11" fmla="*/ 128522 h 187489"/>
                  <a:gd name="connsiteX12" fmla="*/ 146666 w 185978"/>
                  <a:gd name="connsiteY12" fmla="*/ 164810 h 187489"/>
                  <a:gd name="connsiteX13" fmla="*/ 110377 w 185978"/>
                  <a:gd name="connsiteY13" fmla="*/ 164810 h 187489"/>
                  <a:gd name="connsiteX14" fmla="*/ 110377 w 185978"/>
                  <a:gd name="connsiteY14" fmla="*/ 128522 h 187489"/>
                  <a:gd name="connsiteX15" fmla="*/ 37800 w 185978"/>
                  <a:gd name="connsiteY15" fmla="*/ 55945 h 187489"/>
                  <a:gd name="connsiteX16" fmla="*/ 74088 w 185978"/>
                  <a:gd name="connsiteY16" fmla="*/ 55945 h 187489"/>
                  <a:gd name="connsiteX17" fmla="*/ 74088 w 185978"/>
                  <a:gd name="connsiteY17" fmla="*/ 92233 h 187489"/>
                  <a:gd name="connsiteX18" fmla="*/ 37800 w 185978"/>
                  <a:gd name="connsiteY18" fmla="*/ 92233 h 187489"/>
                  <a:gd name="connsiteX19" fmla="*/ 37800 w 185978"/>
                  <a:gd name="connsiteY19" fmla="*/ 55945 h 187489"/>
                  <a:gd name="connsiteX20" fmla="*/ 37800 w 185978"/>
                  <a:gd name="connsiteY20" fmla="*/ 128522 h 187489"/>
                  <a:gd name="connsiteX21" fmla="*/ 74088 w 185978"/>
                  <a:gd name="connsiteY21" fmla="*/ 128522 h 187489"/>
                  <a:gd name="connsiteX22" fmla="*/ 74088 w 185978"/>
                  <a:gd name="connsiteY22" fmla="*/ 164810 h 187489"/>
                  <a:gd name="connsiteX23" fmla="*/ 37800 w 185978"/>
                  <a:gd name="connsiteY23" fmla="*/ 164810 h 187489"/>
                  <a:gd name="connsiteX24" fmla="*/ 37800 w 185978"/>
                  <a:gd name="connsiteY24" fmla="*/ 128522 h 187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5978" h="187489">
                    <a:moveTo>
                      <a:pt x="185978" y="187490"/>
                    </a:moveTo>
                    <a:lnTo>
                      <a:pt x="185978" y="0"/>
                    </a:lnTo>
                    <a:lnTo>
                      <a:pt x="0" y="0"/>
                    </a:lnTo>
                    <a:lnTo>
                      <a:pt x="0" y="187490"/>
                    </a:lnTo>
                    <a:lnTo>
                      <a:pt x="185978" y="187490"/>
                    </a:lnTo>
                    <a:close/>
                    <a:moveTo>
                      <a:pt x="110377" y="55945"/>
                    </a:moveTo>
                    <a:lnTo>
                      <a:pt x="146666" y="55945"/>
                    </a:lnTo>
                    <a:lnTo>
                      <a:pt x="146666" y="92233"/>
                    </a:lnTo>
                    <a:lnTo>
                      <a:pt x="110377" y="92233"/>
                    </a:lnTo>
                    <a:lnTo>
                      <a:pt x="110377" y="55945"/>
                    </a:lnTo>
                    <a:close/>
                    <a:moveTo>
                      <a:pt x="110377" y="128522"/>
                    </a:moveTo>
                    <a:lnTo>
                      <a:pt x="146666" y="128522"/>
                    </a:lnTo>
                    <a:lnTo>
                      <a:pt x="146666" y="164810"/>
                    </a:lnTo>
                    <a:lnTo>
                      <a:pt x="110377" y="164810"/>
                    </a:lnTo>
                    <a:lnTo>
                      <a:pt x="110377" y="128522"/>
                    </a:lnTo>
                    <a:close/>
                    <a:moveTo>
                      <a:pt x="37800" y="55945"/>
                    </a:moveTo>
                    <a:lnTo>
                      <a:pt x="74088" y="55945"/>
                    </a:lnTo>
                    <a:lnTo>
                      <a:pt x="74088" y="92233"/>
                    </a:lnTo>
                    <a:lnTo>
                      <a:pt x="37800" y="92233"/>
                    </a:lnTo>
                    <a:lnTo>
                      <a:pt x="37800" y="55945"/>
                    </a:lnTo>
                    <a:close/>
                    <a:moveTo>
                      <a:pt x="37800" y="128522"/>
                    </a:moveTo>
                    <a:lnTo>
                      <a:pt x="74088" y="128522"/>
                    </a:lnTo>
                    <a:lnTo>
                      <a:pt x="74088" y="164810"/>
                    </a:lnTo>
                    <a:lnTo>
                      <a:pt x="37800" y="164810"/>
                    </a:lnTo>
                    <a:lnTo>
                      <a:pt x="37800" y="128522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57" name="Gráfico 12">
              <a:extLst>
                <a:ext uri="{FF2B5EF4-FFF2-40B4-BE49-F238E27FC236}">
                  <a16:creationId xmlns:a16="http://schemas.microsoft.com/office/drawing/2014/main" id="{E56E83C7-8FE9-7193-E594-B09E2302F691}"/>
                </a:ext>
              </a:extLst>
            </p:cNvPr>
            <p:cNvGrpSpPr/>
            <p:nvPr/>
          </p:nvGrpSpPr>
          <p:grpSpPr>
            <a:xfrm>
              <a:off x="18483775" y="7226996"/>
              <a:ext cx="424119" cy="370763"/>
              <a:chOff x="16512907" y="8116203"/>
              <a:chExt cx="468725" cy="409757"/>
            </a:xfrm>
            <a:solidFill>
              <a:srgbClr val="1D284A"/>
            </a:solidFill>
          </p:grpSpPr>
          <p:sp>
            <p:nvSpPr>
              <p:cNvPr id="745" name="Forma Livre: Forma 744">
                <a:extLst>
                  <a:ext uri="{FF2B5EF4-FFF2-40B4-BE49-F238E27FC236}">
                    <a16:creationId xmlns:a16="http://schemas.microsoft.com/office/drawing/2014/main" id="{7821EDAA-688B-8A58-88EB-DC86594CDEBD}"/>
                  </a:ext>
                </a:extLst>
              </p:cNvPr>
              <p:cNvSpPr/>
              <p:nvPr/>
            </p:nvSpPr>
            <p:spPr>
              <a:xfrm>
                <a:off x="16514420" y="8256820"/>
                <a:ext cx="467213" cy="269139"/>
              </a:xfrm>
              <a:custGeom>
                <a:avLst/>
                <a:gdLst>
                  <a:gd name="connsiteX0" fmla="*/ 426389 w 467213"/>
                  <a:gd name="connsiteY0" fmla="*/ 36289 h 269139"/>
                  <a:gd name="connsiteX1" fmla="*/ 378005 w 467213"/>
                  <a:gd name="connsiteY1" fmla="*/ 0 h 269139"/>
                  <a:gd name="connsiteX2" fmla="*/ 329620 w 467213"/>
                  <a:gd name="connsiteY2" fmla="*/ 36289 h 269139"/>
                  <a:gd name="connsiteX3" fmla="*/ 281235 w 467213"/>
                  <a:gd name="connsiteY3" fmla="*/ 0 h 269139"/>
                  <a:gd name="connsiteX4" fmla="*/ 232850 w 467213"/>
                  <a:gd name="connsiteY4" fmla="*/ 36289 h 269139"/>
                  <a:gd name="connsiteX5" fmla="*/ 184466 w 467213"/>
                  <a:gd name="connsiteY5" fmla="*/ 0 h 269139"/>
                  <a:gd name="connsiteX6" fmla="*/ 136082 w 467213"/>
                  <a:gd name="connsiteY6" fmla="*/ 36289 h 269139"/>
                  <a:gd name="connsiteX7" fmla="*/ 87697 w 467213"/>
                  <a:gd name="connsiteY7" fmla="*/ 0 h 269139"/>
                  <a:gd name="connsiteX8" fmla="*/ 39312 w 467213"/>
                  <a:gd name="connsiteY8" fmla="*/ 36289 h 269139"/>
                  <a:gd name="connsiteX9" fmla="*/ 0 w 467213"/>
                  <a:gd name="connsiteY9" fmla="*/ 15120 h 269139"/>
                  <a:gd name="connsiteX10" fmla="*/ 0 w 467213"/>
                  <a:gd name="connsiteY10" fmla="*/ 269140 h 269139"/>
                  <a:gd name="connsiteX11" fmla="*/ 58968 w 467213"/>
                  <a:gd name="connsiteY11" fmla="*/ 269140 h 269139"/>
                  <a:gd name="connsiteX12" fmla="*/ 264603 w 467213"/>
                  <a:gd name="connsiteY12" fmla="*/ 269140 h 269139"/>
                  <a:gd name="connsiteX13" fmla="*/ 264603 w 467213"/>
                  <a:gd name="connsiteY13" fmla="*/ 107353 h 269139"/>
                  <a:gd name="connsiteX14" fmla="*/ 273675 w 467213"/>
                  <a:gd name="connsiteY14" fmla="*/ 98281 h 269139"/>
                  <a:gd name="connsiteX15" fmla="*/ 362885 w 467213"/>
                  <a:gd name="connsiteY15" fmla="*/ 98281 h 269139"/>
                  <a:gd name="connsiteX16" fmla="*/ 371956 w 467213"/>
                  <a:gd name="connsiteY16" fmla="*/ 107353 h 269139"/>
                  <a:gd name="connsiteX17" fmla="*/ 371956 w 467213"/>
                  <a:gd name="connsiteY17" fmla="*/ 269140 h 269139"/>
                  <a:gd name="connsiteX18" fmla="*/ 467213 w 467213"/>
                  <a:gd name="connsiteY18" fmla="*/ 269140 h 269139"/>
                  <a:gd name="connsiteX19" fmla="*/ 467213 w 467213"/>
                  <a:gd name="connsiteY19" fmla="*/ 15120 h 269139"/>
                  <a:gd name="connsiteX20" fmla="*/ 426389 w 467213"/>
                  <a:gd name="connsiteY20" fmla="*/ 36289 h 269139"/>
                  <a:gd name="connsiteX21" fmla="*/ 201098 w 467213"/>
                  <a:gd name="connsiteY21" fmla="*/ 192027 h 269139"/>
                  <a:gd name="connsiteX22" fmla="*/ 192026 w 467213"/>
                  <a:gd name="connsiteY22" fmla="*/ 201099 h 269139"/>
                  <a:gd name="connsiteX23" fmla="*/ 102817 w 467213"/>
                  <a:gd name="connsiteY23" fmla="*/ 201099 h 269139"/>
                  <a:gd name="connsiteX24" fmla="*/ 93744 w 467213"/>
                  <a:gd name="connsiteY24" fmla="*/ 192027 h 269139"/>
                  <a:gd name="connsiteX25" fmla="*/ 93744 w 467213"/>
                  <a:gd name="connsiteY25" fmla="*/ 105841 h 269139"/>
                  <a:gd name="connsiteX26" fmla="*/ 102817 w 467213"/>
                  <a:gd name="connsiteY26" fmla="*/ 96770 h 269139"/>
                  <a:gd name="connsiteX27" fmla="*/ 192026 w 467213"/>
                  <a:gd name="connsiteY27" fmla="*/ 96770 h 269139"/>
                  <a:gd name="connsiteX28" fmla="*/ 201098 w 467213"/>
                  <a:gd name="connsiteY28" fmla="*/ 105841 h 269139"/>
                  <a:gd name="connsiteX29" fmla="*/ 201098 w 467213"/>
                  <a:gd name="connsiteY29" fmla="*/ 192027 h 269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67213" h="269139">
                    <a:moveTo>
                      <a:pt x="426389" y="36289"/>
                    </a:moveTo>
                    <a:cubicBezTo>
                      <a:pt x="405221" y="36289"/>
                      <a:pt x="388588" y="22680"/>
                      <a:pt x="378005" y="0"/>
                    </a:cubicBezTo>
                    <a:cubicBezTo>
                      <a:pt x="367421" y="21169"/>
                      <a:pt x="349276" y="36289"/>
                      <a:pt x="329620" y="36289"/>
                    </a:cubicBezTo>
                    <a:cubicBezTo>
                      <a:pt x="308451" y="36289"/>
                      <a:pt x="291820" y="22680"/>
                      <a:pt x="281235" y="0"/>
                    </a:cubicBezTo>
                    <a:cubicBezTo>
                      <a:pt x="270651" y="21169"/>
                      <a:pt x="252506" y="36289"/>
                      <a:pt x="232850" y="36289"/>
                    </a:cubicBezTo>
                    <a:cubicBezTo>
                      <a:pt x="211683" y="36289"/>
                      <a:pt x="195050" y="22680"/>
                      <a:pt x="184466" y="0"/>
                    </a:cubicBezTo>
                    <a:cubicBezTo>
                      <a:pt x="173882" y="21169"/>
                      <a:pt x="155738" y="36289"/>
                      <a:pt x="136082" y="36289"/>
                    </a:cubicBezTo>
                    <a:cubicBezTo>
                      <a:pt x="116425" y="36289"/>
                      <a:pt x="98281" y="22680"/>
                      <a:pt x="87697" y="0"/>
                    </a:cubicBezTo>
                    <a:cubicBezTo>
                      <a:pt x="77113" y="21169"/>
                      <a:pt x="58968" y="36289"/>
                      <a:pt x="39312" y="36289"/>
                    </a:cubicBezTo>
                    <a:cubicBezTo>
                      <a:pt x="24192" y="36289"/>
                      <a:pt x="10583" y="28729"/>
                      <a:pt x="0" y="15120"/>
                    </a:cubicBezTo>
                    <a:lnTo>
                      <a:pt x="0" y="269140"/>
                    </a:lnTo>
                    <a:lnTo>
                      <a:pt x="58968" y="269140"/>
                    </a:lnTo>
                    <a:lnTo>
                      <a:pt x="264603" y="269140"/>
                    </a:lnTo>
                    <a:lnTo>
                      <a:pt x="264603" y="107353"/>
                    </a:lnTo>
                    <a:cubicBezTo>
                      <a:pt x="264603" y="102818"/>
                      <a:pt x="269139" y="98281"/>
                      <a:pt x="273675" y="98281"/>
                    </a:cubicBezTo>
                    <a:lnTo>
                      <a:pt x="362885" y="98281"/>
                    </a:lnTo>
                    <a:cubicBezTo>
                      <a:pt x="367421" y="98281"/>
                      <a:pt x="371956" y="102818"/>
                      <a:pt x="371956" y="107353"/>
                    </a:cubicBezTo>
                    <a:lnTo>
                      <a:pt x="371956" y="269140"/>
                    </a:lnTo>
                    <a:lnTo>
                      <a:pt x="467213" y="269140"/>
                    </a:lnTo>
                    <a:lnTo>
                      <a:pt x="467213" y="15120"/>
                    </a:lnTo>
                    <a:cubicBezTo>
                      <a:pt x="455117" y="27217"/>
                      <a:pt x="441509" y="36289"/>
                      <a:pt x="426389" y="36289"/>
                    </a:cubicBezTo>
                    <a:close/>
                    <a:moveTo>
                      <a:pt x="201098" y="192027"/>
                    </a:moveTo>
                    <a:cubicBezTo>
                      <a:pt x="201098" y="196563"/>
                      <a:pt x="196563" y="201099"/>
                      <a:pt x="192026" y="201099"/>
                    </a:cubicBezTo>
                    <a:lnTo>
                      <a:pt x="102817" y="201099"/>
                    </a:lnTo>
                    <a:cubicBezTo>
                      <a:pt x="98281" y="201099"/>
                      <a:pt x="93744" y="196563"/>
                      <a:pt x="93744" y="192027"/>
                    </a:cubicBezTo>
                    <a:lnTo>
                      <a:pt x="93744" y="105841"/>
                    </a:lnTo>
                    <a:cubicBezTo>
                      <a:pt x="93744" y="101305"/>
                      <a:pt x="98281" y="96770"/>
                      <a:pt x="102817" y="96770"/>
                    </a:cubicBezTo>
                    <a:lnTo>
                      <a:pt x="192026" y="96770"/>
                    </a:lnTo>
                    <a:cubicBezTo>
                      <a:pt x="196563" y="96770"/>
                      <a:pt x="201098" y="101305"/>
                      <a:pt x="201098" y="105841"/>
                    </a:cubicBezTo>
                    <a:lnTo>
                      <a:pt x="201098" y="192027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6" name="Forma Livre: Forma 745">
                <a:extLst>
                  <a:ext uri="{FF2B5EF4-FFF2-40B4-BE49-F238E27FC236}">
                    <a16:creationId xmlns:a16="http://schemas.microsoft.com/office/drawing/2014/main" id="{AC356674-3BF7-3BF8-E40C-D633AA373C24}"/>
                  </a:ext>
                </a:extLst>
              </p:cNvPr>
              <p:cNvSpPr/>
              <p:nvPr/>
            </p:nvSpPr>
            <p:spPr>
              <a:xfrm>
                <a:off x="16903008" y="8223556"/>
                <a:ext cx="77113" cy="49896"/>
              </a:xfrm>
              <a:custGeom>
                <a:avLst/>
                <a:gdLst>
                  <a:gd name="connsiteX0" fmla="*/ 37800 w 77113"/>
                  <a:gd name="connsiteY0" fmla="*/ 49896 h 49896"/>
                  <a:gd name="connsiteX1" fmla="*/ 77114 w 77113"/>
                  <a:gd name="connsiteY1" fmla="*/ 0 h 49896"/>
                  <a:gd name="connsiteX2" fmla="*/ 0 w 77113"/>
                  <a:gd name="connsiteY2" fmla="*/ 0 h 49896"/>
                  <a:gd name="connsiteX3" fmla="*/ 37800 w 77113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3" h="49896">
                    <a:moveTo>
                      <a:pt x="37800" y="49896"/>
                    </a:moveTo>
                    <a:cubicBezTo>
                      <a:pt x="55945" y="49896"/>
                      <a:pt x="72578" y="27216"/>
                      <a:pt x="77114" y="0"/>
                    </a:cubicBezTo>
                    <a:lnTo>
                      <a:pt x="0" y="0"/>
                    </a:lnTo>
                    <a:cubicBezTo>
                      <a:pt x="3024" y="28728"/>
                      <a:pt x="19657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7" name="Forma Livre: Forma 746">
                <a:extLst>
                  <a:ext uri="{FF2B5EF4-FFF2-40B4-BE49-F238E27FC236}">
                    <a16:creationId xmlns:a16="http://schemas.microsoft.com/office/drawing/2014/main" id="{5E92284C-A462-8306-C814-87429C5A98EF}"/>
                  </a:ext>
                </a:extLst>
              </p:cNvPr>
              <p:cNvSpPr/>
              <p:nvPr/>
            </p:nvSpPr>
            <p:spPr>
              <a:xfrm>
                <a:off x="16806240" y="8223556"/>
                <a:ext cx="77112" cy="49896"/>
              </a:xfrm>
              <a:custGeom>
                <a:avLst/>
                <a:gdLst>
                  <a:gd name="connsiteX0" fmla="*/ 37800 w 77112"/>
                  <a:gd name="connsiteY0" fmla="*/ 49896 h 49896"/>
                  <a:gd name="connsiteX1" fmla="*/ 77113 w 77112"/>
                  <a:gd name="connsiteY1" fmla="*/ 0 h 49896"/>
                  <a:gd name="connsiteX2" fmla="*/ 0 w 77112"/>
                  <a:gd name="connsiteY2" fmla="*/ 0 h 49896"/>
                  <a:gd name="connsiteX3" fmla="*/ 37800 w 77112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2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3" y="0"/>
                    </a:cubicBezTo>
                    <a:lnTo>
                      <a:pt x="0" y="0"/>
                    </a:lnTo>
                    <a:cubicBezTo>
                      <a:pt x="1512" y="28728"/>
                      <a:pt x="18144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8" name="Forma Livre: Forma 747">
                <a:extLst>
                  <a:ext uri="{FF2B5EF4-FFF2-40B4-BE49-F238E27FC236}">
                    <a16:creationId xmlns:a16="http://schemas.microsoft.com/office/drawing/2014/main" id="{8C2B5728-5333-415F-DD40-B9CA8BCEBAEC}"/>
                  </a:ext>
                </a:extLst>
              </p:cNvPr>
              <p:cNvSpPr/>
              <p:nvPr/>
            </p:nvSpPr>
            <p:spPr>
              <a:xfrm>
                <a:off x="16707958" y="8223556"/>
                <a:ext cx="77112" cy="49896"/>
              </a:xfrm>
              <a:custGeom>
                <a:avLst/>
                <a:gdLst>
                  <a:gd name="connsiteX0" fmla="*/ 37800 w 77112"/>
                  <a:gd name="connsiteY0" fmla="*/ 49896 h 49896"/>
                  <a:gd name="connsiteX1" fmla="*/ 77113 w 77112"/>
                  <a:gd name="connsiteY1" fmla="*/ 0 h 49896"/>
                  <a:gd name="connsiteX2" fmla="*/ 0 w 77112"/>
                  <a:gd name="connsiteY2" fmla="*/ 0 h 49896"/>
                  <a:gd name="connsiteX3" fmla="*/ 37800 w 77112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2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3" y="0"/>
                    </a:cubicBezTo>
                    <a:lnTo>
                      <a:pt x="0" y="0"/>
                    </a:lnTo>
                    <a:cubicBezTo>
                      <a:pt x="3024" y="28728"/>
                      <a:pt x="19656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9" name="Forma Livre: Forma 748">
                <a:extLst>
                  <a:ext uri="{FF2B5EF4-FFF2-40B4-BE49-F238E27FC236}">
                    <a16:creationId xmlns:a16="http://schemas.microsoft.com/office/drawing/2014/main" id="{47008B44-16B3-CEDA-DDF6-40AAFA07F072}"/>
                  </a:ext>
                </a:extLst>
              </p:cNvPr>
              <p:cNvSpPr/>
              <p:nvPr/>
            </p:nvSpPr>
            <p:spPr>
              <a:xfrm>
                <a:off x="16611189" y="8223556"/>
                <a:ext cx="77113" cy="49896"/>
              </a:xfrm>
              <a:custGeom>
                <a:avLst/>
                <a:gdLst>
                  <a:gd name="connsiteX0" fmla="*/ 37800 w 77113"/>
                  <a:gd name="connsiteY0" fmla="*/ 49896 h 49896"/>
                  <a:gd name="connsiteX1" fmla="*/ 77114 w 77113"/>
                  <a:gd name="connsiteY1" fmla="*/ 0 h 49896"/>
                  <a:gd name="connsiteX2" fmla="*/ 0 w 77113"/>
                  <a:gd name="connsiteY2" fmla="*/ 0 h 49896"/>
                  <a:gd name="connsiteX3" fmla="*/ 37800 w 77113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3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4" y="0"/>
                    </a:cubicBezTo>
                    <a:lnTo>
                      <a:pt x="0" y="0"/>
                    </a:lnTo>
                    <a:cubicBezTo>
                      <a:pt x="3024" y="28728"/>
                      <a:pt x="18144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0" name="Forma Livre: Forma 749">
                <a:extLst>
                  <a:ext uri="{FF2B5EF4-FFF2-40B4-BE49-F238E27FC236}">
                    <a16:creationId xmlns:a16="http://schemas.microsoft.com/office/drawing/2014/main" id="{C266087E-CC55-7054-F3DA-0761F9C5CB76}"/>
                  </a:ext>
                </a:extLst>
              </p:cNvPr>
              <p:cNvSpPr/>
              <p:nvPr/>
            </p:nvSpPr>
            <p:spPr>
              <a:xfrm>
                <a:off x="16512907" y="8223556"/>
                <a:ext cx="77113" cy="49896"/>
              </a:xfrm>
              <a:custGeom>
                <a:avLst/>
                <a:gdLst>
                  <a:gd name="connsiteX0" fmla="*/ 37800 w 77113"/>
                  <a:gd name="connsiteY0" fmla="*/ 49896 h 49896"/>
                  <a:gd name="connsiteX1" fmla="*/ 77114 w 77113"/>
                  <a:gd name="connsiteY1" fmla="*/ 0 h 49896"/>
                  <a:gd name="connsiteX2" fmla="*/ 0 w 77113"/>
                  <a:gd name="connsiteY2" fmla="*/ 0 h 49896"/>
                  <a:gd name="connsiteX3" fmla="*/ 37800 w 77113"/>
                  <a:gd name="connsiteY3" fmla="*/ 49896 h 49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113" h="49896">
                    <a:moveTo>
                      <a:pt x="37800" y="49896"/>
                    </a:moveTo>
                    <a:cubicBezTo>
                      <a:pt x="55945" y="49896"/>
                      <a:pt x="72577" y="27216"/>
                      <a:pt x="77114" y="0"/>
                    </a:cubicBezTo>
                    <a:lnTo>
                      <a:pt x="0" y="0"/>
                    </a:lnTo>
                    <a:cubicBezTo>
                      <a:pt x="3024" y="28728"/>
                      <a:pt x="19656" y="49896"/>
                      <a:pt x="37800" y="49896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1" name="Forma Livre: Forma 750">
                <a:extLst>
                  <a:ext uri="{FF2B5EF4-FFF2-40B4-BE49-F238E27FC236}">
                    <a16:creationId xmlns:a16="http://schemas.microsoft.com/office/drawing/2014/main" id="{73FC9387-5DE5-104E-E1A6-C3A7FC9D2B5A}"/>
                  </a:ext>
                </a:extLst>
              </p:cNvPr>
              <p:cNvSpPr/>
              <p:nvPr/>
            </p:nvSpPr>
            <p:spPr>
              <a:xfrm>
                <a:off x="16520467" y="8116203"/>
                <a:ext cx="110377" cy="89209"/>
              </a:xfrm>
              <a:custGeom>
                <a:avLst/>
                <a:gdLst>
                  <a:gd name="connsiteX0" fmla="*/ 110377 w 110377"/>
                  <a:gd name="connsiteY0" fmla="*/ 0 h 89209"/>
                  <a:gd name="connsiteX1" fmla="*/ 60481 w 110377"/>
                  <a:gd name="connsiteY1" fmla="*/ 0 h 89209"/>
                  <a:gd name="connsiteX2" fmla="*/ 0 w 110377"/>
                  <a:gd name="connsiteY2" fmla="*/ 89209 h 89209"/>
                  <a:gd name="connsiteX3" fmla="*/ 72577 w 110377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77" h="89209">
                    <a:moveTo>
                      <a:pt x="110377" y="0"/>
                    </a:moveTo>
                    <a:lnTo>
                      <a:pt x="60481" y="0"/>
                    </a:lnTo>
                    <a:lnTo>
                      <a:pt x="0" y="89209"/>
                    </a:lnTo>
                    <a:lnTo>
                      <a:pt x="72577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2" name="Forma Livre: Forma 751">
                <a:extLst>
                  <a:ext uri="{FF2B5EF4-FFF2-40B4-BE49-F238E27FC236}">
                    <a16:creationId xmlns:a16="http://schemas.microsoft.com/office/drawing/2014/main" id="{AE8DCCF7-80E3-C2BC-7068-9F37771020E8}"/>
                  </a:ext>
                </a:extLst>
              </p:cNvPr>
              <p:cNvSpPr/>
              <p:nvPr/>
            </p:nvSpPr>
            <p:spPr>
              <a:xfrm>
                <a:off x="16614213" y="8116203"/>
                <a:ext cx="87696" cy="89209"/>
              </a:xfrm>
              <a:custGeom>
                <a:avLst/>
                <a:gdLst>
                  <a:gd name="connsiteX0" fmla="*/ 0 w 87696"/>
                  <a:gd name="connsiteY0" fmla="*/ 89209 h 89209"/>
                  <a:gd name="connsiteX1" fmla="*/ 75601 w 87696"/>
                  <a:gd name="connsiteY1" fmla="*/ 89209 h 89209"/>
                  <a:gd name="connsiteX2" fmla="*/ 87697 w 87696"/>
                  <a:gd name="connsiteY2" fmla="*/ 0 h 89209"/>
                  <a:gd name="connsiteX3" fmla="*/ 36289 w 87696"/>
                  <a:gd name="connsiteY3" fmla="*/ 0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96" h="89209">
                    <a:moveTo>
                      <a:pt x="0" y="89209"/>
                    </a:moveTo>
                    <a:lnTo>
                      <a:pt x="75601" y="89209"/>
                    </a:lnTo>
                    <a:lnTo>
                      <a:pt x="87697" y="0"/>
                    </a:lnTo>
                    <a:lnTo>
                      <a:pt x="36289" y="0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3" name="Forma Livre: Forma 752">
                <a:extLst>
                  <a:ext uri="{FF2B5EF4-FFF2-40B4-BE49-F238E27FC236}">
                    <a16:creationId xmlns:a16="http://schemas.microsoft.com/office/drawing/2014/main" id="{95F42CFF-1AA0-1F8A-F383-8506BDC53126}"/>
                  </a:ext>
                </a:extLst>
              </p:cNvPr>
              <p:cNvSpPr/>
              <p:nvPr/>
            </p:nvSpPr>
            <p:spPr>
              <a:xfrm>
                <a:off x="16707958" y="8116203"/>
                <a:ext cx="75600" cy="89209"/>
              </a:xfrm>
              <a:custGeom>
                <a:avLst/>
                <a:gdLst>
                  <a:gd name="connsiteX0" fmla="*/ 75601 w 75600"/>
                  <a:gd name="connsiteY0" fmla="*/ 89209 h 89209"/>
                  <a:gd name="connsiteX1" fmla="*/ 63505 w 75600"/>
                  <a:gd name="connsiteY1" fmla="*/ 0 h 89209"/>
                  <a:gd name="connsiteX2" fmla="*/ 12096 w 75600"/>
                  <a:gd name="connsiteY2" fmla="*/ 0 h 89209"/>
                  <a:gd name="connsiteX3" fmla="*/ 0 w 75600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600" h="89209">
                    <a:moveTo>
                      <a:pt x="75601" y="89209"/>
                    </a:moveTo>
                    <a:lnTo>
                      <a:pt x="63505" y="0"/>
                    </a:lnTo>
                    <a:lnTo>
                      <a:pt x="12096" y="0"/>
                    </a:lnTo>
                    <a:lnTo>
                      <a:pt x="0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4" name="Forma Livre: Forma 753">
                <a:extLst>
                  <a:ext uri="{FF2B5EF4-FFF2-40B4-BE49-F238E27FC236}">
                    <a16:creationId xmlns:a16="http://schemas.microsoft.com/office/drawing/2014/main" id="{1CDD97C4-3FC0-C866-9D9E-77E254EAF100}"/>
                  </a:ext>
                </a:extLst>
              </p:cNvPr>
              <p:cNvSpPr/>
              <p:nvPr/>
            </p:nvSpPr>
            <p:spPr>
              <a:xfrm>
                <a:off x="16791119" y="8116203"/>
                <a:ext cx="87696" cy="89209"/>
              </a:xfrm>
              <a:custGeom>
                <a:avLst/>
                <a:gdLst>
                  <a:gd name="connsiteX0" fmla="*/ 87697 w 87696"/>
                  <a:gd name="connsiteY0" fmla="*/ 89209 h 89209"/>
                  <a:gd name="connsiteX1" fmla="*/ 51408 w 87696"/>
                  <a:gd name="connsiteY1" fmla="*/ 0 h 89209"/>
                  <a:gd name="connsiteX2" fmla="*/ 0 w 87696"/>
                  <a:gd name="connsiteY2" fmla="*/ 0 h 89209"/>
                  <a:gd name="connsiteX3" fmla="*/ 12096 w 87696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696" h="89209">
                    <a:moveTo>
                      <a:pt x="87697" y="89209"/>
                    </a:moveTo>
                    <a:lnTo>
                      <a:pt x="51408" y="0"/>
                    </a:lnTo>
                    <a:lnTo>
                      <a:pt x="0" y="0"/>
                    </a:lnTo>
                    <a:lnTo>
                      <a:pt x="12096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5" name="Forma Livre: Forma 754">
                <a:extLst>
                  <a:ext uri="{FF2B5EF4-FFF2-40B4-BE49-F238E27FC236}">
                    <a16:creationId xmlns:a16="http://schemas.microsoft.com/office/drawing/2014/main" id="{68761364-824A-5F3C-220B-80F6E8E53864}"/>
                  </a:ext>
                </a:extLst>
              </p:cNvPr>
              <p:cNvSpPr/>
              <p:nvPr/>
            </p:nvSpPr>
            <p:spPr>
              <a:xfrm>
                <a:off x="16862184" y="8116203"/>
                <a:ext cx="110377" cy="89209"/>
              </a:xfrm>
              <a:custGeom>
                <a:avLst/>
                <a:gdLst>
                  <a:gd name="connsiteX0" fmla="*/ 110377 w 110377"/>
                  <a:gd name="connsiteY0" fmla="*/ 89209 h 89209"/>
                  <a:gd name="connsiteX1" fmla="*/ 48384 w 110377"/>
                  <a:gd name="connsiteY1" fmla="*/ 0 h 89209"/>
                  <a:gd name="connsiteX2" fmla="*/ 0 w 110377"/>
                  <a:gd name="connsiteY2" fmla="*/ 0 h 89209"/>
                  <a:gd name="connsiteX3" fmla="*/ 36288 w 110377"/>
                  <a:gd name="connsiteY3" fmla="*/ 89209 h 8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77" h="89209">
                    <a:moveTo>
                      <a:pt x="110377" y="89209"/>
                    </a:moveTo>
                    <a:lnTo>
                      <a:pt x="48384" y="0"/>
                    </a:lnTo>
                    <a:lnTo>
                      <a:pt x="0" y="0"/>
                    </a:lnTo>
                    <a:lnTo>
                      <a:pt x="36288" y="89209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6" name="Forma Livre: Forma 755">
                <a:extLst>
                  <a:ext uri="{FF2B5EF4-FFF2-40B4-BE49-F238E27FC236}">
                    <a16:creationId xmlns:a16="http://schemas.microsoft.com/office/drawing/2014/main" id="{D0C49EC1-208D-58D9-411E-5234F8214A21}"/>
                  </a:ext>
                </a:extLst>
              </p:cNvPr>
              <p:cNvSpPr/>
              <p:nvPr/>
            </p:nvSpPr>
            <p:spPr>
              <a:xfrm>
                <a:off x="16795655" y="8373246"/>
                <a:ext cx="71064" cy="152713"/>
              </a:xfrm>
              <a:custGeom>
                <a:avLst/>
                <a:gdLst>
                  <a:gd name="connsiteX0" fmla="*/ 0 w 71064"/>
                  <a:gd name="connsiteY0" fmla="*/ 0 h 152713"/>
                  <a:gd name="connsiteX1" fmla="*/ 71065 w 71064"/>
                  <a:gd name="connsiteY1" fmla="*/ 0 h 152713"/>
                  <a:gd name="connsiteX2" fmla="*/ 71065 w 71064"/>
                  <a:gd name="connsiteY2" fmla="*/ 152714 h 152713"/>
                  <a:gd name="connsiteX3" fmla="*/ 0 w 71064"/>
                  <a:gd name="connsiteY3" fmla="*/ 152714 h 15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64" h="152713">
                    <a:moveTo>
                      <a:pt x="0" y="0"/>
                    </a:moveTo>
                    <a:lnTo>
                      <a:pt x="71065" y="0"/>
                    </a:lnTo>
                    <a:lnTo>
                      <a:pt x="71065" y="152714"/>
                    </a:lnTo>
                    <a:lnTo>
                      <a:pt x="0" y="152714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57" name="Forma Livre: Forma 756">
                <a:extLst>
                  <a:ext uri="{FF2B5EF4-FFF2-40B4-BE49-F238E27FC236}">
                    <a16:creationId xmlns:a16="http://schemas.microsoft.com/office/drawing/2014/main" id="{E3798DA2-088D-F4D7-8FD3-90DD27FE1FF3}"/>
                  </a:ext>
                </a:extLst>
              </p:cNvPr>
              <p:cNvSpPr/>
              <p:nvPr/>
            </p:nvSpPr>
            <p:spPr>
              <a:xfrm>
                <a:off x="16624797" y="8373246"/>
                <a:ext cx="71064" cy="68040"/>
              </a:xfrm>
              <a:custGeom>
                <a:avLst/>
                <a:gdLst>
                  <a:gd name="connsiteX0" fmla="*/ 0 w 71064"/>
                  <a:gd name="connsiteY0" fmla="*/ 0 h 68040"/>
                  <a:gd name="connsiteX1" fmla="*/ 71065 w 71064"/>
                  <a:gd name="connsiteY1" fmla="*/ 0 h 68040"/>
                  <a:gd name="connsiteX2" fmla="*/ 71065 w 71064"/>
                  <a:gd name="connsiteY2" fmla="*/ 68041 h 68040"/>
                  <a:gd name="connsiteX3" fmla="*/ 0 w 71064"/>
                  <a:gd name="connsiteY3" fmla="*/ 68041 h 68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64" h="68040">
                    <a:moveTo>
                      <a:pt x="0" y="0"/>
                    </a:moveTo>
                    <a:lnTo>
                      <a:pt x="71065" y="0"/>
                    </a:lnTo>
                    <a:lnTo>
                      <a:pt x="71065" y="68041"/>
                    </a:lnTo>
                    <a:lnTo>
                      <a:pt x="0" y="68041"/>
                    </a:ln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62C3F8AB-E6C9-6D73-7BE2-240E86AA9D30}"/>
                </a:ext>
              </a:extLst>
            </p:cNvPr>
            <p:cNvSpPr/>
            <p:nvPr/>
          </p:nvSpPr>
          <p:spPr>
            <a:xfrm>
              <a:off x="18713463" y="6117936"/>
              <a:ext cx="436434" cy="352166"/>
            </a:xfrm>
            <a:custGeom>
              <a:avLst/>
              <a:gdLst>
                <a:gd name="connsiteX0" fmla="*/ 1512 w 482334"/>
                <a:gd name="connsiteY0" fmla="*/ 280858 h 389204"/>
                <a:gd name="connsiteX1" fmla="*/ 1512 w 482334"/>
                <a:gd name="connsiteY1" fmla="*/ 276322 h 389204"/>
                <a:gd name="connsiteX2" fmla="*/ 6048 w 482334"/>
                <a:gd name="connsiteY2" fmla="*/ 282370 h 389204"/>
                <a:gd name="connsiteX3" fmla="*/ 151202 w 482334"/>
                <a:gd name="connsiteY3" fmla="*/ 365531 h 389204"/>
                <a:gd name="connsiteX4" fmla="*/ 161786 w 482334"/>
                <a:gd name="connsiteY4" fmla="*/ 367043 h 389204"/>
                <a:gd name="connsiteX5" fmla="*/ 282748 w 482334"/>
                <a:gd name="connsiteY5" fmla="*/ 318658 h 389204"/>
                <a:gd name="connsiteX6" fmla="*/ 282748 w 482334"/>
                <a:gd name="connsiteY6" fmla="*/ 330755 h 389204"/>
                <a:gd name="connsiteX7" fmla="*/ 282748 w 482334"/>
                <a:gd name="connsiteY7" fmla="*/ 339826 h 389204"/>
                <a:gd name="connsiteX8" fmla="*/ 161786 w 482334"/>
                <a:gd name="connsiteY8" fmla="*/ 388211 h 389204"/>
                <a:gd name="connsiteX9" fmla="*/ 151202 w 482334"/>
                <a:gd name="connsiteY9" fmla="*/ 386699 h 389204"/>
                <a:gd name="connsiteX10" fmla="*/ 6048 w 482334"/>
                <a:gd name="connsiteY10" fmla="*/ 303538 h 389204"/>
                <a:gd name="connsiteX11" fmla="*/ 0 w 482334"/>
                <a:gd name="connsiteY11" fmla="*/ 291442 h 389204"/>
                <a:gd name="connsiteX12" fmla="*/ 0 w 482334"/>
                <a:gd name="connsiteY12" fmla="*/ 291442 h 389204"/>
                <a:gd name="connsiteX13" fmla="*/ 0 w 482334"/>
                <a:gd name="connsiteY13" fmla="*/ 280858 h 389204"/>
                <a:gd name="connsiteX14" fmla="*/ 1512 w 482334"/>
                <a:gd name="connsiteY14" fmla="*/ 280858 h 389204"/>
                <a:gd name="connsiteX15" fmla="*/ 305427 w 482334"/>
                <a:gd name="connsiteY15" fmla="*/ 165944 h 389204"/>
                <a:gd name="connsiteX16" fmla="*/ 305427 w 482334"/>
                <a:gd name="connsiteY16" fmla="*/ 329242 h 389204"/>
                <a:gd name="connsiteX17" fmla="*/ 359861 w 482334"/>
                <a:gd name="connsiteY17" fmla="*/ 306562 h 389204"/>
                <a:gd name="connsiteX18" fmla="*/ 359861 w 482334"/>
                <a:gd name="connsiteY18" fmla="*/ 141752 h 389204"/>
                <a:gd name="connsiteX19" fmla="*/ 198074 w 482334"/>
                <a:gd name="connsiteY19" fmla="*/ 46495 h 389204"/>
                <a:gd name="connsiteX20" fmla="*/ 140618 w 482334"/>
                <a:gd name="connsiteY20" fmla="*/ 67663 h 389204"/>
                <a:gd name="connsiteX21" fmla="*/ 305427 w 482334"/>
                <a:gd name="connsiteY21" fmla="*/ 165944 h 389204"/>
                <a:gd name="connsiteX22" fmla="*/ 305427 w 482334"/>
                <a:gd name="connsiteY22" fmla="*/ 165944 h 389204"/>
                <a:gd name="connsiteX23" fmla="*/ 382542 w 482334"/>
                <a:gd name="connsiteY23" fmla="*/ 277834 h 389204"/>
                <a:gd name="connsiteX24" fmla="*/ 474774 w 482334"/>
                <a:gd name="connsiteY24" fmla="*/ 240033 h 389204"/>
                <a:gd name="connsiteX25" fmla="*/ 474774 w 482334"/>
                <a:gd name="connsiteY25" fmla="*/ 240033 h 389204"/>
                <a:gd name="connsiteX26" fmla="*/ 480823 w 482334"/>
                <a:gd name="connsiteY26" fmla="*/ 235497 h 389204"/>
                <a:gd name="connsiteX27" fmla="*/ 482335 w 482334"/>
                <a:gd name="connsiteY27" fmla="*/ 233985 h 389204"/>
                <a:gd name="connsiteX28" fmla="*/ 482335 w 482334"/>
                <a:gd name="connsiteY28" fmla="*/ 238521 h 389204"/>
                <a:gd name="connsiteX29" fmla="*/ 482335 w 482334"/>
                <a:gd name="connsiteY29" fmla="*/ 238521 h 389204"/>
                <a:gd name="connsiteX30" fmla="*/ 482335 w 482334"/>
                <a:gd name="connsiteY30" fmla="*/ 252129 h 389204"/>
                <a:gd name="connsiteX31" fmla="*/ 480823 w 482334"/>
                <a:gd name="connsiteY31" fmla="*/ 258177 h 389204"/>
                <a:gd name="connsiteX32" fmla="*/ 474774 w 482334"/>
                <a:gd name="connsiteY32" fmla="*/ 262714 h 389204"/>
                <a:gd name="connsiteX33" fmla="*/ 474774 w 482334"/>
                <a:gd name="connsiteY33" fmla="*/ 262714 h 389204"/>
                <a:gd name="connsiteX34" fmla="*/ 382542 w 482334"/>
                <a:gd name="connsiteY34" fmla="*/ 300514 h 389204"/>
                <a:gd name="connsiteX35" fmla="*/ 382542 w 482334"/>
                <a:gd name="connsiteY35" fmla="*/ 277834 h 389204"/>
                <a:gd name="connsiteX36" fmla="*/ 382542 w 482334"/>
                <a:gd name="connsiteY36" fmla="*/ 277834 h 389204"/>
                <a:gd name="connsiteX37" fmla="*/ 1512 w 482334"/>
                <a:gd name="connsiteY37" fmla="*/ 238521 h 389204"/>
                <a:gd name="connsiteX38" fmla="*/ 1512 w 482334"/>
                <a:gd name="connsiteY38" fmla="*/ 249105 h 389204"/>
                <a:gd name="connsiteX39" fmla="*/ 1512 w 482334"/>
                <a:gd name="connsiteY39" fmla="*/ 249105 h 389204"/>
                <a:gd name="connsiteX40" fmla="*/ 7560 w 482334"/>
                <a:gd name="connsiteY40" fmla="*/ 261202 h 389204"/>
                <a:gd name="connsiteX41" fmla="*/ 152714 w 482334"/>
                <a:gd name="connsiteY41" fmla="*/ 344363 h 389204"/>
                <a:gd name="connsiteX42" fmla="*/ 163298 w 482334"/>
                <a:gd name="connsiteY42" fmla="*/ 345875 h 389204"/>
                <a:gd name="connsiteX43" fmla="*/ 284259 w 482334"/>
                <a:gd name="connsiteY43" fmla="*/ 297490 h 389204"/>
                <a:gd name="connsiteX44" fmla="*/ 284259 w 482334"/>
                <a:gd name="connsiteY44" fmla="*/ 276322 h 389204"/>
                <a:gd name="connsiteX45" fmla="*/ 163298 w 482334"/>
                <a:gd name="connsiteY45" fmla="*/ 324706 h 389204"/>
                <a:gd name="connsiteX46" fmla="*/ 152714 w 482334"/>
                <a:gd name="connsiteY46" fmla="*/ 323194 h 389204"/>
                <a:gd name="connsiteX47" fmla="*/ 7560 w 482334"/>
                <a:gd name="connsiteY47" fmla="*/ 240033 h 389204"/>
                <a:gd name="connsiteX48" fmla="*/ 3024 w 482334"/>
                <a:gd name="connsiteY48" fmla="*/ 233985 h 389204"/>
                <a:gd name="connsiteX49" fmla="*/ 1512 w 482334"/>
                <a:gd name="connsiteY49" fmla="*/ 238521 h 389204"/>
                <a:gd name="connsiteX50" fmla="*/ 1512 w 482334"/>
                <a:gd name="connsiteY50" fmla="*/ 238521 h 389204"/>
                <a:gd name="connsiteX51" fmla="*/ 382542 w 482334"/>
                <a:gd name="connsiteY51" fmla="*/ 235497 h 389204"/>
                <a:gd name="connsiteX52" fmla="*/ 382542 w 482334"/>
                <a:gd name="connsiteY52" fmla="*/ 256665 h 389204"/>
                <a:gd name="connsiteX53" fmla="*/ 474774 w 482334"/>
                <a:gd name="connsiteY53" fmla="*/ 218865 h 389204"/>
                <a:gd name="connsiteX54" fmla="*/ 474774 w 482334"/>
                <a:gd name="connsiteY54" fmla="*/ 218865 h 389204"/>
                <a:gd name="connsiteX55" fmla="*/ 480823 w 482334"/>
                <a:gd name="connsiteY55" fmla="*/ 214329 h 389204"/>
                <a:gd name="connsiteX56" fmla="*/ 482335 w 482334"/>
                <a:gd name="connsiteY56" fmla="*/ 208281 h 389204"/>
                <a:gd name="connsiteX57" fmla="*/ 482335 w 482334"/>
                <a:gd name="connsiteY57" fmla="*/ 194673 h 389204"/>
                <a:gd name="connsiteX58" fmla="*/ 482335 w 482334"/>
                <a:gd name="connsiteY58" fmla="*/ 194673 h 389204"/>
                <a:gd name="connsiteX59" fmla="*/ 482335 w 482334"/>
                <a:gd name="connsiteY59" fmla="*/ 190136 h 389204"/>
                <a:gd name="connsiteX60" fmla="*/ 480823 w 482334"/>
                <a:gd name="connsiteY60" fmla="*/ 191649 h 389204"/>
                <a:gd name="connsiteX61" fmla="*/ 474774 w 482334"/>
                <a:gd name="connsiteY61" fmla="*/ 196184 h 389204"/>
                <a:gd name="connsiteX62" fmla="*/ 474774 w 482334"/>
                <a:gd name="connsiteY62" fmla="*/ 196184 h 389204"/>
                <a:gd name="connsiteX63" fmla="*/ 382542 w 482334"/>
                <a:gd name="connsiteY63" fmla="*/ 235497 h 389204"/>
                <a:gd name="connsiteX64" fmla="*/ 382542 w 482334"/>
                <a:gd name="connsiteY64" fmla="*/ 235497 h 389204"/>
                <a:gd name="connsiteX65" fmla="*/ 1512 w 482334"/>
                <a:gd name="connsiteY65" fmla="*/ 197697 h 389204"/>
                <a:gd name="connsiteX66" fmla="*/ 1512 w 482334"/>
                <a:gd name="connsiteY66" fmla="*/ 208281 h 389204"/>
                <a:gd name="connsiteX67" fmla="*/ 1512 w 482334"/>
                <a:gd name="connsiteY67" fmla="*/ 208281 h 389204"/>
                <a:gd name="connsiteX68" fmla="*/ 7560 w 482334"/>
                <a:gd name="connsiteY68" fmla="*/ 220377 h 389204"/>
                <a:gd name="connsiteX69" fmla="*/ 152714 w 482334"/>
                <a:gd name="connsiteY69" fmla="*/ 303538 h 389204"/>
                <a:gd name="connsiteX70" fmla="*/ 163298 w 482334"/>
                <a:gd name="connsiteY70" fmla="*/ 305050 h 389204"/>
                <a:gd name="connsiteX71" fmla="*/ 284259 w 482334"/>
                <a:gd name="connsiteY71" fmla="*/ 256665 h 389204"/>
                <a:gd name="connsiteX72" fmla="*/ 284259 w 482334"/>
                <a:gd name="connsiteY72" fmla="*/ 235497 h 389204"/>
                <a:gd name="connsiteX73" fmla="*/ 163298 w 482334"/>
                <a:gd name="connsiteY73" fmla="*/ 283882 h 389204"/>
                <a:gd name="connsiteX74" fmla="*/ 152714 w 482334"/>
                <a:gd name="connsiteY74" fmla="*/ 282370 h 389204"/>
                <a:gd name="connsiteX75" fmla="*/ 7560 w 482334"/>
                <a:gd name="connsiteY75" fmla="*/ 199209 h 389204"/>
                <a:gd name="connsiteX76" fmla="*/ 3024 w 482334"/>
                <a:gd name="connsiteY76" fmla="*/ 193161 h 389204"/>
                <a:gd name="connsiteX77" fmla="*/ 1512 w 482334"/>
                <a:gd name="connsiteY77" fmla="*/ 197697 h 389204"/>
                <a:gd name="connsiteX78" fmla="*/ 1512 w 482334"/>
                <a:gd name="connsiteY78" fmla="*/ 197697 h 389204"/>
                <a:gd name="connsiteX79" fmla="*/ 382542 w 482334"/>
                <a:gd name="connsiteY79" fmla="*/ 194673 h 389204"/>
                <a:gd name="connsiteX80" fmla="*/ 474774 w 482334"/>
                <a:gd name="connsiteY80" fmla="*/ 156872 h 389204"/>
                <a:gd name="connsiteX81" fmla="*/ 474774 w 482334"/>
                <a:gd name="connsiteY81" fmla="*/ 156872 h 389204"/>
                <a:gd name="connsiteX82" fmla="*/ 480823 w 482334"/>
                <a:gd name="connsiteY82" fmla="*/ 152336 h 389204"/>
                <a:gd name="connsiteX83" fmla="*/ 482335 w 482334"/>
                <a:gd name="connsiteY83" fmla="*/ 150824 h 389204"/>
                <a:gd name="connsiteX84" fmla="*/ 482335 w 482334"/>
                <a:gd name="connsiteY84" fmla="*/ 155360 h 389204"/>
                <a:gd name="connsiteX85" fmla="*/ 482335 w 482334"/>
                <a:gd name="connsiteY85" fmla="*/ 155360 h 389204"/>
                <a:gd name="connsiteX86" fmla="*/ 482335 w 482334"/>
                <a:gd name="connsiteY86" fmla="*/ 168968 h 389204"/>
                <a:gd name="connsiteX87" fmla="*/ 480823 w 482334"/>
                <a:gd name="connsiteY87" fmla="*/ 175016 h 389204"/>
                <a:gd name="connsiteX88" fmla="*/ 474774 w 482334"/>
                <a:gd name="connsiteY88" fmla="*/ 179553 h 389204"/>
                <a:gd name="connsiteX89" fmla="*/ 474774 w 482334"/>
                <a:gd name="connsiteY89" fmla="*/ 179553 h 389204"/>
                <a:gd name="connsiteX90" fmla="*/ 382542 w 482334"/>
                <a:gd name="connsiteY90" fmla="*/ 217353 h 389204"/>
                <a:gd name="connsiteX91" fmla="*/ 382542 w 482334"/>
                <a:gd name="connsiteY91" fmla="*/ 194673 h 389204"/>
                <a:gd name="connsiteX92" fmla="*/ 382542 w 482334"/>
                <a:gd name="connsiteY92" fmla="*/ 194673 h 389204"/>
                <a:gd name="connsiteX93" fmla="*/ 1512 w 482334"/>
                <a:gd name="connsiteY93" fmla="*/ 156872 h 389204"/>
                <a:gd name="connsiteX94" fmla="*/ 1512 w 482334"/>
                <a:gd name="connsiteY94" fmla="*/ 150824 h 389204"/>
                <a:gd name="connsiteX95" fmla="*/ 6048 w 482334"/>
                <a:gd name="connsiteY95" fmla="*/ 156872 h 389204"/>
                <a:gd name="connsiteX96" fmla="*/ 151202 w 482334"/>
                <a:gd name="connsiteY96" fmla="*/ 240033 h 389204"/>
                <a:gd name="connsiteX97" fmla="*/ 161786 w 482334"/>
                <a:gd name="connsiteY97" fmla="*/ 241545 h 389204"/>
                <a:gd name="connsiteX98" fmla="*/ 282748 w 482334"/>
                <a:gd name="connsiteY98" fmla="*/ 193161 h 389204"/>
                <a:gd name="connsiteX99" fmla="*/ 282748 w 482334"/>
                <a:gd name="connsiteY99" fmla="*/ 215841 h 389204"/>
                <a:gd name="connsiteX100" fmla="*/ 161786 w 482334"/>
                <a:gd name="connsiteY100" fmla="*/ 264225 h 389204"/>
                <a:gd name="connsiteX101" fmla="*/ 151202 w 482334"/>
                <a:gd name="connsiteY101" fmla="*/ 262714 h 389204"/>
                <a:gd name="connsiteX102" fmla="*/ 6048 w 482334"/>
                <a:gd name="connsiteY102" fmla="*/ 179553 h 389204"/>
                <a:gd name="connsiteX103" fmla="*/ 0 w 482334"/>
                <a:gd name="connsiteY103" fmla="*/ 167456 h 389204"/>
                <a:gd name="connsiteX104" fmla="*/ 0 w 482334"/>
                <a:gd name="connsiteY104" fmla="*/ 167456 h 389204"/>
                <a:gd name="connsiteX105" fmla="*/ 0 w 482334"/>
                <a:gd name="connsiteY105" fmla="*/ 156872 h 389204"/>
                <a:gd name="connsiteX106" fmla="*/ 1512 w 482334"/>
                <a:gd name="connsiteY106" fmla="*/ 156872 h 389204"/>
                <a:gd name="connsiteX107" fmla="*/ 382542 w 482334"/>
                <a:gd name="connsiteY107" fmla="*/ 152336 h 389204"/>
                <a:gd name="connsiteX108" fmla="*/ 382542 w 482334"/>
                <a:gd name="connsiteY108" fmla="*/ 175016 h 389204"/>
                <a:gd name="connsiteX109" fmla="*/ 474774 w 482334"/>
                <a:gd name="connsiteY109" fmla="*/ 137216 h 389204"/>
                <a:gd name="connsiteX110" fmla="*/ 474774 w 482334"/>
                <a:gd name="connsiteY110" fmla="*/ 137216 h 389204"/>
                <a:gd name="connsiteX111" fmla="*/ 480823 w 482334"/>
                <a:gd name="connsiteY111" fmla="*/ 132680 h 389204"/>
                <a:gd name="connsiteX112" fmla="*/ 482335 w 482334"/>
                <a:gd name="connsiteY112" fmla="*/ 126632 h 389204"/>
                <a:gd name="connsiteX113" fmla="*/ 482335 w 482334"/>
                <a:gd name="connsiteY113" fmla="*/ 113023 h 389204"/>
                <a:gd name="connsiteX114" fmla="*/ 482335 w 482334"/>
                <a:gd name="connsiteY114" fmla="*/ 113023 h 389204"/>
                <a:gd name="connsiteX115" fmla="*/ 482335 w 482334"/>
                <a:gd name="connsiteY115" fmla="*/ 108488 h 389204"/>
                <a:gd name="connsiteX116" fmla="*/ 480823 w 482334"/>
                <a:gd name="connsiteY116" fmla="*/ 110000 h 389204"/>
                <a:gd name="connsiteX117" fmla="*/ 474774 w 482334"/>
                <a:gd name="connsiteY117" fmla="*/ 114536 h 389204"/>
                <a:gd name="connsiteX118" fmla="*/ 474774 w 482334"/>
                <a:gd name="connsiteY118" fmla="*/ 114536 h 389204"/>
                <a:gd name="connsiteX119" fmla="*/ 382542 w 482334"/>
                <a:gd name="connsiteY119" fmla="*/ 152336 h 389204"/>
                <a:gd name="connsiteX120" fmla="*/ 382542 w 482334"/>
                <a:gd name="connsiteY120" fmla="*/ 152336 h 389204"/>
                <a:gd name="connsiteX121" fmla="*/ 151202 w 482334"/>
                <a:gd name="connsiteY121" fmla="*/ 223401 h 389204"/>
                <a:gd name="connsiteX122" fmla="*/ 6048 w 482334"/>
                <a:gd name="connsiteY122" fmla="*/ 140240 h 389204"/>
                <a:gd name="connsiteX123" fmla="*/ 1512 w 482334"/>
                <a:gd name="connsiteY123" fmla="*/ 125120 h 389204"/>
                <a:gd name="connsiteX124" fmla="*/ 7560 w 482334"/>
                <a:gd name="connsiteY124" fmla="*/ 120584 h 389204"/>
                <a:gd name="connsiteX125" fmla="*/ 7560 w 482334"/>
                <a:gd name="connsiteY125" fmla="*/ 120584 h 389204"/>
                <a:gd name="connsiteX126" fmla="*/ 114913 w 482334"/>
                <a:gd name="connsiteY126" fmla="*/ 81271 h 389204"/>
                <a:gd name="connsiteX127" fmla="*/ 130033 w 482334"/>
                <a:gd name="connsiteY127" fmla="*/ 90343 h 389204"/>
                <a:gd name="connsiteX128" fmla="*/ 130033 w 482334"/>
                <a:gd name="connsiteY128" fmla="*/ 90343 h 389204"/>
                <a:gd name="connsiteX129" fmla="*/ 148178 w 482334"/>
                <a:gd name="connsiteY129" fmla="*/ 100927 h 389204"/>
                <a:gd name="connsiteX130" fmla="*/ 279724 w 482334"/>
                <a:gd name="connsiteY130" fmla="*/ 178041 h 389204"/>
                <a:gd name="connsiteX131" fmla="*/ 161786 w 482334"/>
                <a:gd name="connsiteY131" fmla="*/ 224913 h 389204"/>
                <a:gd name="connsiteX132" fmla="*/ 151202 w 482334"/>
                <a:gd name="connsiteY132" fmla="*/ 223401 h 389204"/>
                <a:gd name="connsiteX133" fmla="*/ 151202 w 482334"/>
                <a:gd name="connsiteY133" fmla="*/ 223401 h 389204"/>
                <a:gd name="connsiteX134" fmla="*/ 226803 w 482334"/>
                <a:gd name="connsiteY134" fmla="*/ 38935 h 389204"/>
                <a:gd name="connsiteX135" fmla="*/ 328107 w 482334"/>
                <a:gd name="connsiteY135" fmla="*/ 1134 h 389204"/>
                <a:gd name="connsiteX136" fmla="*/ 337181 w 482334"/>
                <a:gd name="connsiteY136" fmla="*/ 1134 h 389204"/>
                <a:gd name="connsiteX137" fmla="*/ 337181 w 482334"/>
                <a:gd name="connsiteY137" fmla="*/ 1134 h 389204"/>
                <a:gd name="connsiteX138" fmla="*/ 476286 w 482334"/>
                <a:gd name="connsiteY138" fmla="*/ 76735 h 389204"/>
                <a:gd name="connsiteX139" fmla="*/ 480823 w 482334"/>
                <a:gd name="connsiteY139" fmla="*/ 91855 h 389204"/>
                <a:gd name="connsiteX140" fmla="*/ 474774 w 482334"/>
                <a:gd name="connsiteY140" fmla="*/ 96392 h 389204"/>
                <a:gd name="connsiteX141" fmla="*/ 474774 w 482334"/>
                <a:gd name="connsiteY141" fmla="*/ 96392 h 389204"/>
                <a:gd name="connsiteX142" fmla="*/ 381028 w 482334"/>
                <a:gd name="connsiteY142" fmla="*/ 134192 h 389204"/>
                <a:gd name="connsiteX143" fmla="*/ 371956 w 482334"/>
                <a:gd name="connsiteY143" fmla="*/ 123608 h 389204"/>
                <a:gd name="connsiteX144" fmla="*/ 226803 w 482334"/>
                <a:gd name="connsiteY144" fmla="*/ 38935 h 38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82334" h="389204">
                  <a:moveTo>
                    <a:pt x="1512" y="280858"/>
                  </a:moveTo>
                  <a:cubicBezTo>
                    <a:pt x="1512" y="279346"/>
                    <a:pt x="1512" y="277834"/>
                    <a:pt x="1512" y="276322"/>
                  </a:cubicBezTo>
                  <a:cubicBezTo>
                    <a:pt x="3024" y="279346"/>
                    <a:pt x="4536" y="280858"/>
                    <a:pt x="6048" y="282370"/>
                  </a:cubicBezTo>
                  <a:lnTo>
                    <a:pt x="151202" y="365531"/>
                  </a:lnTo>
                  <a:cubicBezTo>
                    <a:pt x="154226" y="367043"/>
                    <a:pt x="158762" y="368555"/>
                    <a:pt x="161786" y="367043"/>
                  </a:cubicBezTo>
                  <a:lnTo>
                    <a:pt x="282748" y="318658"/>
                  </a:lnTo>
                  <a:lnTo>
                    <a:pt x="282748" y="330755"/>
                  </a:lnTo>
                  <a:lnTo>
                    <a:pt x="282748" y="339826"/>
                  </a:lnTo>
                  <a:lnTo>
                    <a:pt x="161786" y="388211"/>
                  </a:lnTo>
                  <a:cubicBezTo>
                    <a:pt x="158762" y="389723"/>
                    <a:pt x="154226" y="389723"/>
                    <a:pt x="151202" y="386699"/>
                  </a:cubicBezTo>
                  <a:lnTo>
                    <a:pt x="6048" y="303538"/>
                  </a:lnTo>
                  <a:cubicBezTo>
                    <a:pt x="1512" y="300514"/>
                    <a:pt x="0" y="295978"/>
                    <a:pt x="0" y="291442"/>
                  </a:cubicBezTo>
                  <a:lnTo>
                    <a:pt x="0" y="291442"/>
                  </a:lnTo>
                  <a:lnTo>
                    <a:pt x="0" y="280858"/>
                  </a:lnTo>
                  <a:lnTo>
                    <a:pt x="1512" y="280858"/>
                  </a:lnTo>
                  <a:close/>
                  <a:moveTo>
                    <a:pt x="305427" y="165944"/>
                  </a:moveTo>
                  <a:lnTo>
                    <a:pt x="305427" y="329242"/>
                  </a:lnTo>
                  <a:lnTo>
                    <a:pt x="359861" y="306562"/>
                  </a:lnTo>
                  <a:lnTo>
                    <a:pt x="359861" y="141752"/>
                  </a:lnTo>
                  <a:lnTo>
                    <a:pt x="198074" y="46495"/>
                  </a:lnTo>
                  <a:lnTo>
                    <a:pt x="140618" y="67663"/>
                  </a:lnTo>
                  <a:lnTo>
                    <a:pt x="305427" y="165944"/>
                  </a:lnTo>
                  <a:lnTo>
                    <a:pt x="305427" y="165944"/>
                  </a:lnTo>
                  <a:close/>
                  <a:moveTo>
                    <a:pt x="382542" y="277834"/>
                  </a:moveTo>
                  <a:lnTo>
                    <a:pt x="474774" y="240033"/>
                  </a:lnTo>
                  <a:lnTo>
                    <a:pt x="474774" y="240033"/>
                  </a:lnTo>
                  <a:cubicBezTo>
                    <a:pt x="477798" y="238521"/>
                    <a:pt x="479309" y="237009"/>
                    <a:pt x="480823" y="235497"/>
                  </a:cubicBezTo>
                  <a:cubicBezTo>
                    <a:pt x="480823" y="235497"/>
                    <a:pt x="480823" y="233985"/>
                    <a:pt x="482335" y="233985"/>
                  </a:cubicBezTo>
                  <a:cubicBezTo>
                    <a:pt x="482335" y="235497"/>
                    <a:pt x="482335" y="237009"/>
                    <a:pt x="482335" y="238521"/>
                  </a:cubicBezTo>
                  <a:lnTo>
                    <a:pt x="482335" y="238521"/>
                  </a:lnTo>
                  <a:lnTo>
                    <a:pt x="482335" y="252129"/>
                  </a:lnTo>
                  <a:cubicBezTo>
                    <a:pt x="482335" y="253641"/>
                    <a:pt x="482335" y="256665"/>
                    <a:pt x="480823" y="258177"/>
                  </a:cubicBezTo>
                  <a:cubicBezTo>
                    <a:pt x="479309" y="261202"/>
                    <a:pt x="477798" y="262714"/>
                    <a:pt x="474774" y="262714"/>
                  </a:cubicBezTo>
                  <a:lnTo>
                    <a:pt x="474774" y="262714"/>
                  </a:lnTo>
                  <a:lnTo>
                    <a:pt x="382542" y="300514"/>
                  </a:lnTo>
                  <a:lnTo>
                    <a:pt x="382542" y="277834"/>
                  </a:lnTo>
                  <a:lnTo>
                    <a:pt x="382542" y="277834"/>
                  </a:lnTo>
                  <a:close/>
                  <a:moveTo>
                    <a:pt x="1512" y="238521"/>
                  </a:moveTo>
                  <a:lnTo>
                    <a:pt x="1512" y="249105"/>
                  </a:lnTo>
                  <a:lnTo>
                    <a:pt x="1512" y="249105"/>
                  </a:lnTo>
                  <a:cubicBezTo>
                    <a:pt x="0" y="253641"/>
                    <a:pt x="3024" y="258177"/>
                    <a:pt x="7560" y="261202"/>
                  </a:cubicBezTo>
                  <a:lnTo>
                    <a:pt x="152714" y="344363"/>
                  </a:lnTo>
                  <a:cubicBezTo>
                    <a:pt x="155738" y="345875"/>
                    <a:pt x="160274" y="347386"/>
                    <a:pt x="163298" y="345875"/>
                  </a:cubicBezTo>
                  <a:lnTo>
                    <a:pt x="284259" y="297490"/>
                  </a:lnTo>
                  <a:lnTo>
                    <a:pt x="284259" y="276322"/>
                  </a:lnTo>
                  <a:lnTo>
                    <a:pt x="163298" y="324706"/>
                  </a:lnTo>
                  <a:cubicBezTo>
                    <a:pt x="160274" y="326218"/>
                    <a:pt x="155738" y="326218"/>
                    <a:pt x="152714" y="323194"/>
                  </a:cubicBezTo>
                  <a:lnTo>
                    <a:pt x="7560" y="240033"/>
                  </a:lnTo>
                  <a:cubicBezTo>
                    <a:pt x="4536" y="238521"/>
                    <a:pt x="3024" y="235497"/>
                    <a:pt x="3024" y="233985"/>
                  </a:cubicBezTo>
                  <a:cubicBezTo>
                    <a:pt x="1512" y="235497"/>
                    <a:pt x="1512" y="237009"/>
                    <a:pt x="1512" y="238521"/>
                  </a:cubicBezTo>
                  <a:lnTo>
                    <a:pt x="1512" y="238521"/>
                  </a:lnTo>
                  <a:close/>
                  <a:moveTo>
                    <a:pt x="382542" y="235497"/>
                  </a:moveTo>
                  <a:lnTo>
                    <a:pt x="382542" y="256665"/>
                  </a:lnTo>
                  <a:lnTo>
                    <a:pt x="474774" y="218865"/>
                  </a:lnTo>
                  <a:lnTo>
                    <a:pt x="474774" y="218865"/>
                  </a:lnTo>
                  <a:cubicBezTo>
                    <a:pt x="477798" y="217353"/>
                    <a:pt x="479309" y="215841"/>
                    <a:pt x="480823" y="214329"/>
                  </a:cubicBezTo>
                  <a:cubicBezTo>
                    <a:pt x="482335" y="212817"/>
                    <a:pt x="482335" y="209793"/>
                    <a:pt x="482335" y="208281"/>
                  </a:cubicBezTo>
                  <a:lnTo>
                    <a:pt x="482335" y="194673"/>
                  </a:lnTo>
                  <a:lnTo>
                    <a:pt x="482335" y="194673"/>
                  </a:lnTo>
                  <a:cubicBezTo>
                    <a:pt x="482335" y="193161"/>
                    <a:pt x="482335" y="191649"/>
                    <a:pt x="482335" y="190136"/>
                  </a:cubicBezTo>
                  <a:cubicBezTo>
                    <a:pt x="482335" y="190136"/>
                    <a:pt x="482335" y="191649"/>
                    <a:pt x="480823" y="191649"/>
                  </a:cubicBezTo>
                  <a:cubicBezTo>
                    <a:pt x="479309" y="194673"/>
                    <a:pt x="477798" y="196184"/>
                    <a:pt x="474774" y="196184"/>
                  </a:cubicBezTo>
                  <a:lnTo>
                    <a:pt x="474774" y="196184"/>
                  </a:lnTo>
                  <a:lnTo>
                    <a:pt x="382542" y="235497"/>
                  </a:lnTo>
                  <a:lnTo>
                    <a:pt x="382542" y="235497"/>
                  </a:lnTo>
                  <a:close/>
                  <a:moveTo>
                    <a:pt x="1512" y="197697"/>
                  </a:moveTo>
                  <a:lnTo>
                    <a:pt x="1512" y="208281"/>
                  </a:lnTo>
                  <a:lnTo>
                    <a:pt x="1512" y="208281"/>
                  </a:lnTo>
                  <a:cubicBezTo>
                    <a:pt x="0" y="212817"/>
                    <a:pt x="3024" y="217353"/>
                    <a:pt x="7560" y="220377"/>
                  </a:cubicBezTo>
                  <a:lnTo>
                    <a:pt x="152714" y="303538"/>
                  </a:lnTo>
                  <a:cubicBezTo>
                    <a:pt x="155738" y="305050"/>
                    <a:pt x="160274" y="306562"/>
                    <a:pt x="163298" y="305050"/>
                  </a:cubicBezTo>
                  <a:lnTo>
                    <a:pt x="284259" y="256665"/>
                  </a:lnTo>
                  <a:lnTo>
                    <a:pt x="284259" y="235497"/>
                  </a:lnTo>
                  <a:lnTo>
                    <a:pt x="163298" y="283882"/>
                  </a:lnTo>
                  <a:cubicBezTo>
                    <a:pt x="160274" y="285394"/>
                    <a:pt x="155738" y="285394"/>
                    <a:pt x="152714" y="282370"/>
                  </a:cubicBezTo>
                  <a:lnTo>
                    <a:pt x="7560" y="199209"/>
                  </a:lnTo>
                  <a:cubicBezTo>
                    <a:pt x="4536" y="197697"/>
                    <a:pt x="3024" y="194673"/>
                    <a:pt x="3024" y="193161"/>
                  </a:cubicBezTo>
                  <a:cubicBezTo>
                    <a:pt x="1512" y="194673"/>
                    <a:pt x="1512" y="196184"/>
                    <a:pt x="1512" y="197697"/>
                  </a:cubicBezTo>
                  <a:lnTo>
                    <a:pt x="1512" y="197697"/>
                  </a:lnTo>
                  <a:close/>
                  <a:moveTo>
                    <a:pt x="382542" y="194673"/>
                  </a:moveTo>
                  <a:lnTo>
                    <a:pt x="474774" y="156872"/>
                  </a:lnTo>
                  <a:lnTo>
                    <a:pt x="474774" y="156872"/>
                  </a:lnTo>
                  <a:cubicBezTo>
                    <a:pt x="477798" y="155360"/>
                    <a:pt x="479309" y="153848"/>
                    <a:pt x="480823" y="152336"/>
                  </a:cubicBezTo>
                  <a:cubicBezTo>
                    <a:pt x="480823" y="152336"/>
                    <a:pt x="480823" y="150824"/>
                    <a:pt x="482335" y="150824"/>
                  </a:cubicBezTo>
                  <a:cubicBezTo>
                    <a:pt x="482335" y="152336"/>
                    <a:pt x="482335" y="153848"/>
                    <a:pt x="482335" y="155360"/>
                  </a:cubicBezTo>
                  <a:lnTo>
                    <a:pt x="482335" y="155360"/>
                  </a:lnTo>
                  <a:lnTo>
                    <a:pt x="482335" y="168968"/>
                  </a:lnTo>
                  <a:cubicBezTo>
                    <a:pt x="482335" y="170480"/>
                    <a:pt x="482335" y="173504"/>
                    <a:pt x="480823" y="175016"/>
                  </a:cubicBezTo>
                  <a:cubicBezTo>
                    <a:pt x="479309" y="178041"/>
                    <a:pt x="477798" y="179553"/>
                    <a:pt x="474774" y="179553"/>
                  </a:cubicBezTo>
                  <a:lnTo>
                    <a:pt x="474774" y="179553"/>
                  </a:lnTo>
                  <a:lnTo>
                    <a:pt x="382542" y="217353"/>
                  </a:lnTo>
                  <a:lnTo>
                    <a:pt x="382542" y="194673"/>
                  </a:lnTo>
                  <a:lnTo>
                    <a:pt x="382542" y="194673"/>
                  </a:lnTo>
                  <a:close/>
                  <a:moveTo>
                    <a:pt x="1512" y="156872"/>
                  </a:moveTo>
                  <a:cubicBezTo>
                    <a:pt x="1512" y="155360"/>
                    <a:pt x="1512" y="153848"/>
                    <a:pt x="1512" y="150824"/>
                  </a:cubicBezTo>
                  <a:cubicBezTo>
                    <a:pt x="3024" y="153848"/>
                    <a:pt x="4536" y="155360"/>
                    <a:pt x="6048" y="156872"/>
                  </a:cubicBezTo>
                  <a:lnTo>
                    <a:pt x="151202" y="240033"/>
                  </a:lnTo>
                  <a:cubicBezTo>
                    <a:pt x="154226" y="241545"/>
                    <a:pt x="158762" y="243057"/>
                    <a:pt x="161786" y="241545"/>
                  </a:cubicBezTo>
                  <a:lnTo>
                    <a:pt x="282748" y="193161"/>
                  </a:lnTo>
                  <a:lnTo>
                    <a:pt x="282748" y="215841"/>
                  </a:lnTo>
                  <a:lnTo>
                    <a:pt x="161786" y="264225"/>
                  </a:lnTo>
                  <a:cubicBezTo>
                    <a:pt x="158762" y="265737"/>
                    <a:pt x="154226" y="265737"/>
                    <a:pt x="151202" y="262714"/>
                  </a:cubicBezTo>
                  <a:lnTo>
                    <a:pt x="6048" y="179553"/>
                  </a:lnTo>
                  <a:cubicBezTo>
                    <a:pt x="1512" y="176528"/>
                    <a:pt x="0" y="171993"/>
                    <a:pt x="0" y="167456"/>
                  </a:cubicBezTo>
                  <a:lnTo>
                    <a:pt x="0" y="167456"/>
                  </a:lnTo>
                  <a:lnTo>
                    <a:pt x="0" y="156872"/>
                  </a:lnTo>
                  <a:lnTo>
                    <a:pt x="1512" y="156872"/>
                  </a:lnTo>
                  <a:close/>
                  <a:moveTo>
                    <a:pt x="382542" y="152336"/>
                  </a:moveTo>
                  <a:lnTo>
                    <a:pt x="382542" y="175016"/>
                  </a:lnTo>
                  <a:lnTo>
                    <a:pt x="474774" y="137216"/>
                  </a:lnTo>
                  <a:lnTo>
                    <a:pt x="474774" y="137216"/>
                  </a:lnTo>
                  <a:cubicBezTo>
                    <a:pt x="477798" y="135704"/>
                    <a:pt x="479309" y="134192"/>
                    <a:pt x="480823" y="132680"/>
                  </a:cubicBezTo>
                  <a:cubicBezTo>
                    <a:pt x="482335" y="131168"/>
                    <a:pt x="482335" y="128144"/>
                    <a:pt x="482335" y="126632"/>
                  </a:cubicBezTo>
                  <a:lnTo>
                    <a:pt x="482335" y="113023"/>
                  </a:lnTo>
                  <a:lnTo>
                    <a:pt x="482335" y="113023"/>
                  </a:lnTo>
                  <a:cubicBezTo>
                    <a:pt x="482335" y="111512"/>
                    <a:pt x="482335" y="110000"/>
                    <a:pt x="482335" y="108488"/>
                  </a:cubicBezTo>
                  <a:cubicBezTo>
                    <a:pt x="482335" y="108488"/>
                    <a:pt x="482335" y="110000"/>
                    <a:pt x="480823" y="110000"/>
                  </a:cubicBezTo>
                  <a:cubicBezTo>
                    <a:pt x="479309" y="113023"/>
                    <a:pt x="477798" y="114536"/>
                    <a:pt x="474774" y="114536"/>
                  </a:cubicBezTo>
                  <a:lnTo>
                    <a:pt x="474774" y="114536"/>
                  </a:lnTo>
                  <a:lnTo>
                    <a:pt x="382542" y="152336"/>
                  </a:lnTo>
                  <a:lnTo>
                    <a:pt x="382542" y="152336"/>
                  </a:lnTo>
                  <a:close/>
                  <a:moveTo>
                    <a:pt x="151202" y="223401"/>
                  </a:moveTo>
                  <a:lnTo>
                    <a:pt x="6048" y="140240"/>
                  </a:lnTo>
                  <a:cubicBezTo>
                    <a:pt x="0" y="137216"/>
                    <a:pt x="-1512" y="129656"/>
                    <a:pt x="1512" y="125120"/>
                  </a:cubicBezTo>
                  <a:cubicBezTo>
                    <a:pt x="3024" y="122096"/>
                    <a:pt x="4536" y="120584"/>
                    <a:pt x="7560" y="120584"/>
                  </a:cubicBezTo>
                  <a:lnTo>
                    <a:pt x="7560" y="120584"/>
                  </a:lnTo>
                  <a:lnTo>
                    <a:pt x="114913" y="81271"/>
                  </a:lnTo>
                  <a:lnTo>
                    <a:pt x="130033" y="90343"/>
                  </a:lnTo>
                  <a:lnTo>
                    <a:pt x="130033" y="90343"/>
                  </a:lnTo>
                  <a:lnTo>
                    <a:pt x="148178" y="100927"/>
                  </a:lnTo>
                  <a:lnTo>
                    <a:pt x="279724" y="178041"/>
                  </a:lnTo>
                  <a:lnTo>
                    <a:pt x="161786" y="224913"/>
                  </a:lnTo>
                  <a:cubicBezTo>
                    <a:pt x="158762" y="226425"/>
                    <a:pt x="154226" y="224913"/>
                    <a:pt x="151202" y="223401"/>
                  </a:cubicBezTo>
                  <a:lnTo>
                    <a:pt x="151202" y="223401"/>
                  </a:lnTo>
                  <a:close/>
                  <a:moveTo>
                    <a:pt x="226803" y="38935"/>
                  </a:moveTo>
                  <a:lnTo>
                    <a:pt x="328107" y="1134"/>
                  </a:lnTo>
                  <a:cubicBezTo>
                    <a:pt x="331133" y="-378"/>
                    <a:pt x="334156" y="-378"/>
                    <a:pt x="337181" y="1134"/>
                  </a:cubicBezTo>
                  <a:lnTo>
                    <a:pt x="337181" y="1134"/>
                  </a:lnTo>
                  <a:lnTo>
                    <a:pt x="476286" y="76735"/>
                  </a:lnTo>
                  <a:cubicBezTo>
                    <a:pt x="482335" y="79759"/>
                    <a:pt x="483846" y="85807"/>
                    <a:pt x="480823" y="91855"/>
                  </a:cubicBezTo>
                  <a:cubicBezTo>
                    <a:pt x="479309" y="94879"/>
                    <a:pt x="477798" y="96392"/>
                    <a:pt x="474774" y="96392"/>
                  </a:cubicBezTo>
                  <a:lnTo>
                    <a:pt x="474774" y="96392"/>
                  </a:lnTo>
                  <a:lnTo>
                    <a:pt x="381028" y="134192"/>
                  </a:lnTo>
                  <a:cubicBezTo>
                    <a:pt x="379516" y="129656"/>
                    <a:pt x="376493" y="125120"/>
                    <a:pt x="371956" y="123608"/>
                  </a:cubicBezTo>
                  <a:lnTo>
                    <a:pt x="226803" y="38935"/>
                  </a:lnTo>
                  <a:close/>
                </a:path>
              </a:pathLst>
            </a:custGeom>
            <a:solidFill>
              <a:srgbClr val="1D284A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grpSp>
          <p:nvGrpSpPr>
            <p:cNvPr id="59" name="Gráfico 12">
              <a:extLst>
                <a:ext uri="{FF2B5EF4-FFF2-40B4-BE49-F238E27FC236}">
                  <a16:creationId xmlns:a16="http://schemas.microsoft.com/office/drawing/2014/main" id="{4BDE89A0-32AD-020E-957C-0EBCEA34B306}"/>
                </a:ext>
              </a:extLst>
            </p:cNvPr>
            <p:cNvGrpSpPr/>
            <p:nvPr/>
          </p:nvGrpSpPr>
          <p:grpSpPr>
            <a:xfrm>
              <a:off x="5988743" y="3920399"/>
              <a:ext cx="1221739" cy="637548"/>
              <a:chOff x="2216765" y="4579590"/>
              <a:chExt cx="1350233" cy="704601"/>
            </a:xfrm>
            <a:solidFill>
              <a:srgbClr val="1D284A"/>
            </a:solidFill>
          </p:grpSpPr>
          <p:sp>
            <p:nvSpPr>
              <p:cNvPr id="742" name="Forma Livre: Forma 741">
                <a:extLst>
                  <a:ext uri="{FF2B5EF4-FFF2-40B4-BE49-F238E27FC236}">
                    <a16:creationId xmlns:a16="http://schemas.microsoft.com/office/drawing/2014/main" id="{09267C90-1C1B-5423-BA1B-ECA3C3CB1F26}"/>
                  </a:ext>
                </a:extLst>
              </p:cNvPr>
              <p:cNvSpPr/>
              <p:nvPr/>
            </p:nvSpPr>
            <p:spPr>
              <a:xfrm>
                <a:off x="2216765" y="4688455"/>
                <a:ext cx="482334" cy="595735"/>
              </a:xfrm>
              <a:custGeom>
                <a:avLst/>
                <a:gdLst>
                  <a:gd name="connsiteX0" fmla="*/ 470238 w 482334"/>
                  <a:gd name="connsiteY0" fmla="*/ 0 h 595735"/>
                  <a:gd name="connsiteX1" fmla="*/ 12096 w 482334"/>
                  <a:gd name="connsiteY1" fmla="*/ 0 h 595735"/>
                  <a:gd name="connsiteX2" fmla="*/ 0 w 482334"/>
                  <a:gd name="connsiteY2" fmla="*/ 12096 h 595735"/>
                  <a:gd name="connsiteX3" fmla="*/ 0 w 482334"/>
                  <a:gd name="connsiteY3" fmla="*/ 583639 h 595735"/>
                  <a:gd name="connsiteX4" fmla="*/ 12096 w 482334"/>
                  <a:gd name="connsiteY4" fmla="*/ 595736 h 595735"/>
                  <a:gd name="connsiteX5" fmla="*/ 470238 w 482334"/>
                  <a:gd name="connsiteY5" fmla="*/ 595736 h 595735"/>
                  <a:gd name="connsiteX6" fmla="*/ 482334 w 482334"/>
                  <a:gd name="connsiteY6" fmla="*/ 583639 h 595735"/>
                  <a:gd name="connsiteX7" fmla="*/ 482334 w 482334"/>
                  <a:gd name="connsiteY7" fmla="*/ 12096 h 595735"/>
                  <a:gd name="connsiteX8" fmla="*/ 470238 w 482334"/>
                  <a:gd name="connsiteY8" fmla="*/ 0 h 595735"/>
                  <a:gd name="connsiteX9" fmla="*/ 184466 w 482334"/>
                  <a:gd name="connsiteY9" fmla="*/ 320548 h 595735"/>
                  <a:gd name="connsiteX10" fmla="*/ 343228 w 482334"/>
                  <a:gd name="connsiteY10" fmla="*/ 320548 h 595735"/>
                  <a:gd name="connsiteX11" fmla="*/ 355325 w 482334"/>
                  <a:gd name="connsiteY11" fmla="*/ 332644 h 595735"/>
                  <a:gd name="connsiteX12" fmla="*/ 343228 w 482334"/>
                  <a:gd name="connsiteY12" fmla="*/ 344740 h 595735"/>
                  <a:gd name="connsiteX13" fmla="*/ 184466 w 482334"/>
                  <a:gd name="connsiteY13" fmla="*/ 344740 h 595735"/>
                  <a:gd name="connsiteX14" fmla="*/ 172370 w 482334"/>
                  <a:gd name="connsiteY14" fmla="*/ 332644 h 595735"/>
                  <a:gd name="connsiteX15" fmla="*/ 184466 w 482334"/>
                  <a:gd name="connsiteY15" fmla="*/ 320548 h 595735"/>
                  <a:gd name="connsiteX16" fmla="*/ 172370 w 482334"/>
                  <a:gd name="connsiteY16" fmla="*/ 263092 h 595735"/>
                  <a:gd name="connsiteX17" fmla="*/ 184466 w 482334"/>
                  <a:gd name="connsiteY17" fmla="*/ 250995 h 595735"/>
                  <a:gd name="connsiteX18" fmla="*/ 287284 w 482334"/>
                  <a:gd name="connsiteY18" fmla="*/ 250995 h 595735"/>
                  <a:gd name="connsiteX19" fmla="*/ 299380 w 482334"/>
                  <a:gd name="connsiteY19" fmla="*/ 263092 h 595735"/>
                  <a:gd name="connsiteX20" fmla="*/ 287284 w 482334"/>
                  <a:gd name="connsiteY20" fmla="*/ 275187 h 595735"/>
                  <a:gd name="connsiteX21" fmla="*/ 184466 w 482334"/>
                  <a:gd name="connsiteY21" fmla="*/ 275187 h 595735"/>
                  <a:gd name="connsiteX22" fmla="*/ 172370 w 482334"/>
                  <a:gd name="connsiteY22" fmla="*/ 263092 h 595735"/>
                  <a:gd name="connsiteX23" fmla="*/ 184466 w 482334"/>
                  <a:gd name="connsiteY23" fmla="*/ 367421 h 595735"/>
                  <a:gd name="connsiteX24" fmla="*/ 287284 w 482334"/>
                  <a:gd name="connsiteY24" fmla="*/ 367421 h 595735"/>
                  <a:gd name="connsiteX25" fmla="*/ 299380 w 482334"/>
                  <a:gd name="connsiteY25" fmla="*/ 379517 h 595735"/>
                  <a:gd name="connsiteX26" fmla="*/ 287284 w 482334"/>
                  <a:gd name="connsiteY26" fmla="*/ 391613 h 595735"/>
                  <a:gd name="connsiteX27" fmla="*/ 184466 w 482334"/>
                  <a:gd name="connsiteY27" fmla="*/ 391613 h 595735"/>
                  <a:gd name="connsiteX28" fmla="*/ 172370 w 482334"/>
                  <a:gd name="connsiteY28" fmla="*/ 379517 h 595735"/>
                  <a:gd name="connsiteX29" fmla="*/ 184466 w 482334"/>
                  <a:gd name="connsiteY29" fmla="*/ 367421 h 595735"/>
                  <a:gd name="connsiteX30" fmla="*/ 139106 w 482334"/>
                  <a:gd name="connsiteY30" fmla="*/ 492918 h 595735"/>
                  <a:gd name="connsiteX31" fmla="*/ 127010 w 482334"/>
                  <a:gd name="connsiteY31" fmla="*/ 505015 h 595735"/>
                  <a:gd name="connsiteX32" fmla="*/ 81649 w 482334"/>
                  <a:gd name="connsiteY32" fmla="*/ 505015 h 595735"/>
                  <a:gd name="connsiteX33" fmla="*/ 69553 w 482334"/>
                  <a:gd name="connsiteY33" fmla="*/ 492918 h 595735"/>
                  <a:gd name="connsiteX34" fmla="*/ 69553 w 482334"/>
                  <a:gd name="connsiteY34" fmla="*/ 447558 h 595735"/>
                  <a:gd name="connsiteX35" fmla="*/ 81649 w 482334"/>
                  <a:gd name="connsiteY35" fmla="*/ 435462 h 595735"/>
                  <a:gd name="connsiteX36" fmla="*/ 127010 w 482334"/>
                  <a:gd name="connsiteY36" fmla="*/ 435462 h 595735"/>
                  <a:gd name="connsiteX37" fmla="*/ 139106 w 482334"/>
                  <a:gd name="connsiteY37" fmla="*/ 447558 h 595735"/>
                  <a:gd name="connsiteX38" fmla="*/ 139106 w 482334"/>
                  <a:gd name="connsiteY38" fmla="*/ 492918 h 595735"/>
                  <a:gd name="connsiteX39" fmla="*/ 139106 w 482334"/>
                  <a:gd name="connsiteY39" fmla="*/ 378005 h 595735"/>
                  <a:gd name="connsiteX40" fmla="*/ 127010 w 482334"/>
                  <a:gd name="connsiteY40" fmla="*/ 390101 h 595735"/>
                  <a:gd name="connsiteX41" fmla="*/ 81649 w 482334"/>
                  <a:gd name="connsiteY41" fmla="*/ 390101 h 595735"/>
                  <a:gd name="connsiteX42" fmla="*/ 69553 w 482334"/>
                  <a:gd name="connsiteY42" fmla="*/ 378005 h 595735"/>
                  <a:gd name="connsiteX43" fmla="*/ 69553 w 482334"/>
                  <a:gd name="connsiteY43" fmla="*/ 332644 h 595735"/>
                  <a:gd name="connsiteX44" fmla="*/ 81649 w 482334"/>
                  <a:gd name="connsiteY44" fmla="*/ 320548 h 595735"/>
                  <a:gd name="connsiteX45" fmla="*/ 127010 w 482334"/>
                  <a:gd name="connsiteY45" fmla="*/ 320548 h 595735"/>
                  <a:gd name="connsiteX46" fmla="*/ 139106 w 482334"/>
                  <a:gd name="connsiteY46" fmla="*/ 332644 h 595735"/>
                  <a:gd name="connsiteX47" fmla="*/ 139106 w 482334"/>
                  <a:gd name="connsiteY47" fmla="*/ 378005 h 595735"/>
                  <a:gd name="connsiteX48" fmla="*/ 139106 w 482334"/>
                  <a:gd name="connsiteY48" fmla="*/ 263092 h 595735"/>
                  <a:gd name="connsiteX49" fmla="*/ 127010 w 482334"/>
                  <a:gd name="connsiteY49" fmla="*/ 275187 h 595735"/>
                  <a:gd name="connsiteX50" fmla="*/ 81649 w 482334"/>
                  <a:gd name="connsiteY50" fmla="*/ 275187 h 595735"/>
                  <a:gd name="connsiteX51" fmla="*/ 69553 w 482334"/>
                  <a:gd name="connsiteY51" fmla="*/ 263092 h 595735"/>
                  <a:gd name="connsiteX52" fmla="*/ 69553 w 482334"/>
                  <a:gd name="connsiteY52" fmla="*/ 217731 h 595735"/>
                  <a:gd name="connsiteX53" fmla="*/ 81649 w 482334"/>
                  <a:gd name="connsiteY53" fmla="*/ 205634 h 595735"/>
                  <a:gd name="connsiteX54" fmla="*/ 127010 w 482334"/>
                  <a:gd name="connsiteY54" fmla="*/ 205634 h 595735"/>
                  <a:gd name="connsiteX55" fmla="*/ 139106 w 482334"/>
                  <a:gd name="connsiteY55" fmla="*/ 217731 h 595735"/>
                  <a:gd name="connsiteX56" fmla="*/ 139106 w 482334"/>
                  <a:gd name="connsiteY56" fmla="*/ 263092 h 595735"/>
                  <a:gd name="connsiteX57" fmla="*/ 139106 w 482334"/>
                  <a:gd name="connsiteY57" fmla="*/ 149690 h 595735"/>
                  <a:gd name="connsiteX58" fmla="*/ 127010 w 482334"/>
                  <a:gd name="connsiteY58" fmla="*/ 161786 h 595735"/>
                  <a:gd name="connsiteX59" fmla="*/ 81649 w 482334"/>
                  <a:gd name="connsiteY59" fmla="*/ 161786 h 595735"/>
                  <a:gd name="connsiteX60" fmla="*/ 69553 w 482334"/>
                  <a:gd name="connsiteY60" fmla="*/ 149690 h 595735"/>
                  <a:gd name="connsiteX61" fmla="*/ 69553 w 482334"/>
                  <a:gd name="connsiteY61" fmla="*/ 104329 h 595735"/>
                  <a:gd name="connsiteX62" fmla="*/ 81649 w 482334"/>
                  <a:gd name="connsiteY62" fmla="*/ 92233 h 595735"/>
                  <a:gd name="connsiteX63" fmla="*/ 127010 w 482334"/>
                  <a:gd name="connsiteY63" fmla="*/ 92233 h 595735"/>
                  <a:gd name="connsiteX64" fmla="*/ 139106 w 482334"/>
                  <a:gd name="connsiteY64" fmla="*/ 104329 h 595735"/>
                  <a:gd name="connsiteX65" fmla="*/ 139106 w 482334"/>
                  <a:gd name="connsiteY65" fmla="*/ 149690 h 595735"/>
                  <a:gd name="connsiteX66" fmla="*/ 400685 w 482334"/>
                  <a:gd name="connsiteY66" fmla="*/ 503502 h 595735"/>
                  <a:gd name="connsiteX67" fmla="*/ 184466 w 482334"/>
                  <a:gd name="connsiteY67" fmla="*/ 503502 h 595735"/>
                  <a:gd name="connsiteX68" fmla="*/ 172370 w 482334"/>
                  <a:gd name="connsiteY68" fmla="*/ 491406 h 595735"/>
                  <a:gd name="connsiteX69" fmla="*/ 184466 w 482334"/>
                  <a:gd name="connsiteY69" fmla="*/ 479310 h 595735"/>
                  <a:gd name="connsiteX70" fmla="*/ 402197 w 482334"/>
                  <a:gd name="connsiteY70" fmla="*/ 479310 h 595735"/>
                  <a:gd name="connsiteX71" fmla="*/ 414293 w 482334"/>
                  <a:gd name="connsiteY71" fmla="*/ 491406 h 595735"/>
                  <a:gd name="connsiteX72" fmla="*/ 400685 w 482334"/>
                  <a:gd name="connsiteY72" fmla="*/ 503502 h 595735"/>
                  <a:gd name="connsiteX73" fmla="*/ 402197 w 482334"/>
                  <a:gd name="connsiteY73" fmla="*/ 458142 h 595735"/>
                  <a:gd name="connsiteX74" fmla="*/ 184466 w 482334"/>
                  <a:gd name="connsiteY74" fmla="*/ 458142 h 595735"/>
                  <a:gd name="connsiteX75" fmla="*/ 172370 w 482334"/>
                  <a:gd name="connsiteY75" fmla="*/ 446045 h 595735"/>
                  <a:gd name="connsiteX76" fmla="*/ 184466 w 482334"/>
                  <a:gd name="connsiteY76" fmla="*/ 433949 h 595735"/>
                  <a:gd name="connsiteX77" fmla="*/ 402197 w 482334"/>
                  <a:gd name="connsiteY77" fmla="*/ 433949 h 595735"/>
                  <a:gd name="connsiteX78" fmla="*/ 414293 w 482334"/>
                  <a:gd name="connsiteY78" fmla="*/ 446045 h 595735"/>
                  <a:gd name="connsiteX79" fmla="*/ 402197 w 482334"/>
                  <a:gd name="connsiteY79" fmla="*/ 458142 h 595735"/>
                  <a:gd name="connsiteX80" fmla="*/ 402197 w 482334"/>
                  <a:gd name="connsiteY80" fmla="*/ 229827 h 595735"/>
                  <a:gd name="connsiteX81" fmla="*/ 184466 w 482334"/>
                  <a:gd name="connsiteY81" fmla="*/ 229827 h 595735"/>
                  <a:gd name="connsiteX82" fmla="*/ 172370 w 482334"/>
                  <a:gd name="connsiteY82" fmla="*/ 217731 h 595735"/>
                  <a:gd name="connsiteX83" fmla="*/ 184466 w 482334"/>
                  <a:gd name="connsiteY83" fmla="*/ 205634 h 595735"/>
                  <a:gd name="connsiteX84" fmla="*/ 402197 w 482334"/>
                  <a:gd name="connsiteY84" fmla="*/ 205634 h 595735"/>
                  <a:gd name="connsiteX85" fmla="*/ 414293 w 482334"/>
                  <a:gd name="connsiteY85" fmla="*/ 217731 h 595735"/>
                  <a:gd name="connsiteX86" fmla="*/ 402197 w 482334"/>
                  <a:gd name="connsiteY86" fmla="*/ 229827 h 595735"/>
                  <a:gd name="connsiteX87" fmla="*/ 172370 w 482334"/>
                  <a:gd name="connsiteY87" fmla="*/ 149690 h 595735"/>
                  <a:gd name="connsiteX88" fmla="*/ 184466 w 482334"/>
                  <a:gd name="connsiteY88" fmla="*/ 137594 h 595735"/>
                  <a:gd name="connsiteX89" fmla="*/ 287284 w 482334"/>
                  <a:gd name="connsiteY89" fmla="*/ 137594 h 595735"/>
                  <a:gd name="connsiteX90" fmla="*/ 299380 w 482334"/>
                  <a:gd name="connsiteY90" fmla="*/ 149690 h 595735"/>
                  <a:gd name="connsiteX91" fmla="*/ 287284 w 482334"/>
                  <a:gd name="connsiteY91" fmla="*/ 161786 h 595735"/>
                  <a:gd name="connsiteX92" fmla="*/ 184466 w 482334"/>
                  <a:gd name="connsiteY92" fmla="*/ 161786 h 595735"/>
                  <a:gd name="connsiteX93" fmla="*/ 172370 w 482334"/>
                  <a:gd name="connsiteY93" fmla="*/ 149690 h 595735"/>
                  <a:gd name="connsiteX94" fmla="*/ 402197 w 482334"/>
                  <a:gd name="connsiteY94" fmla="*/ 114913 h 595735"/>
                  <a:gd name="connsiteX95" fmla="*/ 184466 w 482334"/>
                  <a:gd name="connsiteY95" fmla="*/ 114913 h 595735"/>
                  <a:gd name="connsiteX96" fmla="*/ 172370 w 482334"/>
                  <a:gd name="connsiteY96" fmla="*/ 102817 h 595735"/>
                  <a:gd name="connsiteX97" fmla="*/ 184466 w 482334"/>
                  <a:gd name="connsiteY97" fmla="*/ 90721 h 595735"/>
                  <a:gd name="connsiteX98" fmla="*/ 402197 w 482334"/>
                  <a:gd name="connsiteY98" fmla="*/ 90721 h 595735"/>
                  <a:gd name="connsiteX99" fmla="*/ 414293 w 482334"/>
                  <a:gd name="connsiteY99" fmla="*/ 102817 h 595735"/>
                  <a:gd name="connsiteX100" fmla="*/ 402197 w 482334"/>
                  <a:gd name="connsiteY100" fmla="*/ 114913 h 59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482334" h="595735">
                    <a:moveTo>
                      <a:pt x="470238" y="0"/>
                    </a:moveTo>
                    <a:lnTo>
                      <a:pt x="12096" y="0"/>
                    </a:lnTo>
                    <a:cubicBezTo>
                      <a:pt x="6048" y="0"/>
                      <a:pt x="0" y="4536"/>
                      <a:pt x="0" y="12096"/>
                    </a:cubicBezTo>
                    <a:lnTo>
                      <a:pt x="0" y="583639"/>
                    </a:lnTo>
                    <a:cubicBezTo>
                      <a:pt x="0" y="589687"/>
                      <a:pt x="4536" y="595736"/>
                      <a:pt x="12096" y="595736"/>
                    </a:cubicBezTo>
                    <a:lnTo>
                      <a:pt x="470238" y="595736"/>
                    </a:lnTo>
                    <a:cubicBezTo>
                      <a:pt x="476286" y="595736"/>
                      <a:pt x="482334" y="591199"/>
                      <a:pt x="482334" y="583639"/>
                    </a:cubicBezTo>
                    <a:lnTo>
                      <a:pt x="482334" y="12096"/>
                    </a:lnTo>
                    <a:cubicBezTo>
                      <a:pt x="482334" y="6048"/>
                      <a:pt x="476286" y="0"/>
                      <a:pt x="470238" y="0"/>
                    </a:cubicBezTo>
                    <a:close/>
                    <a:moveTo>
                      <a:pt x="184466" y="320548"/>
                    </a:moveTo>
                    <a:lnTo>
                      <a:pt x="343228" y="320548"/>
                    </a:lnTo>
                    <a:cubicBezTo>
                      <a:pt x="349277" y="320548"/>
                      <a:pt x="355325" y="325084"/>
                      <a:pt x="355325" y="332644"/>
                    </a:cubicBezTo>
                    <a:cubicBezTo>
                      <a:pt x="355325" y="338692"/>
                      <a:pt x="350789" y="344740"/>
                      <a:pt x="343228" y="344740"/>
                    </a:cubicBezTo>
                    <a:lnTo>
                      <a:pt x="184466" y="344740"/>
                    </a:lnTo>
                    <a:cubicBezTo>
                      <a:pt x="178418" y="344740"/>
                      <a:pt x="172370" y="340204"/>
                      <a:pt x="172370" y="332644"/>
                    </a:cubicBezTo>
                    <a:cubicBezTo>
                      <a:pt x="172370" y="326596"/>
                      <a:pt x="178418" y="320548"/>
                      <a:pt x="184466" y="320548"/>
                    </a:cubicBezTo>
                    <a:close/>
                    <a:moveTo>
                      <a:pt x="172370" y="263092"/>
                    </a:moveTo>
                    <a:cubicBezTo>
                      <a:pt x="172370" y="257043"/>
                      <a:pt x="176906" y="250995"/>
                      <a:pt x="184466" y="250995"/>
                    </a:cubicBezTo>
                    <a:lnTo>
                      <a:pt x="287284" y="250995"/>
                    </a:lnTo>
                    <a:cubicBezTo>
                      <a:pt x="293332" y="250995"/>
                      <a:pt x="299380" y="255531"/>
                      <a:pt x="299380" y="263092"/>
                    </a:cubicBezTo>
                    <a:cubicBezTo>
                      <a:pt x="299380" y="269139"/>
                      <a:pt x="294844" y="275187"/>
                      <a:pt x="287284" y="275187"/>
                    </a:cubicBezTo>
                    <a:lnTo>
                      <a:pt x="184466" y="275187"/>
                    </a:lnTo>
                    <a:cubicBezTo>
                      <a:pt x="178418" y="275187"/>
                      <a:pt x="172370" y="270652"/>
                      <a:pt x="172370" y="263092"/>
                    </a:cubicBezTo>
                    <a:close/>
                    <a:moveTo>
                      <a:pt x="184466" y="367421"/>
                    </a:moveTo>
                    <a:lnTo>
                      <a:pt x="287284" y="367421"/>
                    </a:lnTo>
                    <a:cubicBezTo>
                      <a:pt x="293332" y="367421"/>
                      <a:pt x="299380" y="371957"/>
                      <a:pt x="299380" y="379517"/>
                    </a:cubicBezTo>
                    <a:cubicBezTo>
                      <a:pt x="299380" y="385565"/>
                      <a:pt x="294844" y="391613"/>
                      <a:pt x="287284" y="391613"/>
                    </a:cubicBezTo>
                    <a:lnTo>
                      <a:pt x="184466" y="391613"/>
                    </a:lnTo>
                    <a:cubicBezTo>
                      <a:pt x="178418" y="391613"/>
                      <a:pt x="172370" y="387077"/>
                      <a:pt x="172370" y="379517"/>
                    </a:cubicBezTo>
                    <a:cubicBezTo>
                      <a:pt x="172370" y="371957"/>
                      <a:pt x="178418" y="367421"/>
                      <a:pt x="184466" y="367421"/>
                    </a:cubicBezTo>
                    <a:close/>
                    <a:moveTo>
                      <a:pt x="139106" y="492918"/>
                    </a:moveTo>
                    <a:cubicBezTo>
                      <a:pt x="139106" y="498966"/>
                      <a:pt x="134570" y="505015"/>
                      <a:pt x="127010" y="505015"/>
                    </a:cubicBezTo>
                    <a:lnTo>
                      <a:pt x="81649" y="505015"/>
                    </a:lnTo>
                    <a:cubicBezTo>
                      <a:pt x="75601" y="505015"/>
                      <a:pt x="69553" y="500478"/>
                      <a:pt x="69553" y="492918"/>
                    </a:cubicBezTo>
                    <a:lnTo>
                      <a:pt x="69553" y="447558"/>
                    </a:lnTo>
                    <a:cubicBezTo>
                      <a:pt x="69553" y="441510"/>
                      <a:pt x="74089" y="435462"/>
                      <a:pt x="81649" y="435462"/>
                    </a:cubicBezTo>
                    <a:lnTo>
                      <a:pt x="127010" y="435462"/>
                    </a:lnTo>
                    <a:cubicBezTo>
                      <a:pt x="133058" y="435462"/>
                      <a:pt x="139106" y="439997"/>
                      <a:pt x="139106" y="447558"/>
                    </a:cubicBezTo>
                    <a:lnTo>
                      <a:pt x="139106" y="492918"/>
                    </a:lnTo>
                    <a:close/>
                    <a:moveTo>
                      <a:pt x="139106" y="378005"/>
                    </a:moveTo>
                    <a:cubicBezTo>
                      <a:pt x="139106" y="384053"/>
                      <a:pt x="134570" y="390101"/>
                      <a:pt x="127010" y="390101"/>
                    </a:cubicBezTo>
                    <a:lnTo>
                      <a:pt x="81649" y="390101"/>
                    </a:lnTo>
                    <a:cubicBezTo>
                      <a:pt x="75601" y="390101"/>
                      <a:pt x="69553" y="385565"/>
                      <a:pt x="69553" y="378005"/>
                    </a:cubicBezTo>
                    <a:lnTo>
                      <a:pt x="69553" y="332644"/>
                    </a:lnTo>
                    <a:cubicBezTo>
                      <a:pt x="69553" y="326596"/>
                      <a:pt x="74089" y="320548"/>
                      <a:pt x="81649" y="320548"/>
                    </a:cubicBezTo>
                    <a:lnTo>
                      <a:pt x="127010" y="320548"/>
                    </a:lnTo>
                    <a:cubicBezTo>
                      <a:pt x="133058" y="320548"/>
                      <a:pt x="139106" y="325084"/>
                      <a:pt x="139106" y="332644"/>
                    </a:cubicBezTo>
                    <a:lnTo>
                      <a:pt x="139106" y="378005"/>
                    </a:lnTo>
                    <a:close/>
                    <a:moveTo>
                      <a:pt x="139106" y="263092"/>
                    </a:moveTo>
                    <a:cubicBezTo>
                      <a:pt x="139106" y="269139"/>
                      <a:pt x="134570" y="275187"/>
                      <a:pt x="127010" y="275187"/>
                    </a:cubicBezTo>
                    <a:lnTo>
                      <a:pt x="81649" y="275187"/>
                    </a:lnTo>
                    <a:cubicBezTo>
                      <a:pt x="75601" y="275187"/>
                      <a:pt x="69553" y="270652"/>
                      <a:pt x="69553" y="263092"/>
                    </a:cubicBezTo>
                    <a:lnTo>
                      <a:pt x="69553" y="217731"/>
                    </a:lnTo>
                    <a:cubicBezTo>
                      <a:pt x="69553" y="211682"/>
                      <a:pt x="74089" y="205634"/>
                      <a:pt x="81649" y="205634"/>
                    </a:cubicBezTo>
                    <a:lnTo>
                      <a:pt x="127010" y="205634"/>
                    </a:lnTo>
                    <a:cubicBezTo>
                      <a:pt x="133058" y="205634"/>
                      <a:pt x="139106" y="210171"/>
                      <a:pt x="139106" y="217731"/>
                    </a:cubicBezTo>
                    <a:lnTo>
                      <a:pt x="139106" y="263092"/>
                    </a:lnTo>
                    <a:close/>
                    <a:moveTo>
                      <a:pt x="139106" y="149690"/>
                    </a:moveTo>
                    <a:cubicBezTo>
                      <a:pt x="139106" y="155738"/>
                      <a:pt x="134570" y="161786"/>
                      <a:pt x="127010" y="161786"/>
                    </a:cubicBezTo>
                    <a:lnTo>
                      <a:pt x="81649" y="161786"/>
                    </a:lnTo>
                    <a:cubicBezTo>
                      <a:pt x="75601" y="161786"/>
                      <a:pt x="69553" y="157250"/>
                      <a:pt x="69553" y="149690"/>
                    </a:cubicBezTo>
                    <a:lnTo>
                      <a:pt x="69553" y="104329"/>
                    </a:lnTo>
                    <a:cubicBezTo>
                      <a:pt x="69553" y="98281"/>
                      <a:pt x="74089" y="92233"/>
                      <a:pt x="81649" y="92233"/>
                    </a:cubicBezTo>
                    <a:lnTo>
                      <a:pt x="127010" y="92233"/>
                    </a:lnTo>
                    <a:cubicBezTo>
                      <a:pt x="133058" y="92233"/>
                      <a:pt x="139106" y="96769"/>
                      <a:pt x="139106" y="104329"/>
                    </a:cubicBezTo>
                    <a:lnTo>
                      <a:pt x="139106" y="149690"/>
                    </a:lnTo>
                    <a:close/>
                    <a:moveTo>
                      <a:pt x="400685" y="503502"/>
                    </a:moveTo>
                    <a:lnTo>
                      <a:pt x="184466" y="503502"/>
                    </a:lnTo>
                    <a:cubicBezTo>
                      <a:pt x="178418" y="503502"/>
                      <a:pt x="172370" y="498966"/>
                      <a:pt x="172370" y="491406"/>
                    </a:cubicBezTo>
                    <a:cubicBezTo>
                      <a:pt x="172370" y="485358"/>
                      <a:pt x="176906" y="479310"/>
                      <a:pt x="184466" y="479310"/>
                    </a:cubicBezTo>
                    <a:lnTo>
                      <a:pt x="402197" y="479310"/>
                    </a:lnTo>
                    <a:cubicBezTo>
                      <a:pt x="408245" y="479310"/>
                      <a:pt x="414293" y="483846"/>
                      <a:pt x="414293" y="491406"/>
                    </a:cubicBezTo>
                    <a:cubicBezTo>
                      <a:pt x="412781" y="498966"/>
                      <a:pt x="408245" y="503502"/>
                      <a:pt x="400685" y="503502"/>
                    </a:cubicBezTo>
                    <a:close/>
                    <a:moveTo>
                      <a:pt x="402197" y="458142"/>
                    </a:moveTo>
                    <a:lnTo>
                      <a:pt x="184466" y="458142"/>
                    </a:lnTo>
                    <a:cubicBezTo>
                      <a:pt x="178418" y="458142"/>
                      <a:pt x="172370" y="453606"/>
                      <a:pt x="172370" y="446045"/>
                    </a:cubicBezTo>
                    <a:cubicBezTo>
                      <a:pt x="172370" y="439997"/>
                      <a:pt x="176906" y="433949"/>
                      <a:pt x="184466" y="433949"/>
                    </a:cubicBezTo>
                    <a:lnTo>
                      <a:pt x="402197" y="433949"/>
                    </a:lnTo>
                    <a:cubicBezTo>
                      <a:pt x="408245" y="433949"/>
                      <a:pt x="414293" y="438485"/>
                      <a:pt x="414293" y="446045"/>
                    </a:cubicBezTo>
                    <a:cubicBezTo>
                      <a:pt x="412781" y="453606"/>
                      <a:pt x="408245" y="458142"/>
                      <a:pt x="402197" y="458142"/>
                    </a:cubicBezTo>
                    <a:close/>
                    <a:moveTo>
                      <a:pt x="402197" y="229827"/>
                    </a:moveTo>
                    <a:lnTo>
                      <a:pt x="184466" y="229827"/>
                    </a:lnTo>
                    <a:cubicBezTo>
                      <a:pt x="178418" y="229827"/>
                      <a:pt x="172370" y="225291"/>
                      <a:pt x="172370" y="217731"/>
                    </a:cubicBezTo>
                    <a:cubicBezTo>
                      <a:pt x="172370" y="211682"/>
                      <a:pt x="176906" y="205634"/>
                      <a:pt x="184466" y="205634"/>
                    </a:cubicBezTo>
                    <a:lnTo>
                      <a:pt x="402197" y="205634"/>
                    </a:lnTo>
                    <a:cubicBezTo>
                      <a:pt x="408245" y="205634"/>
                      <a:pt x="414293" y="210171"/>
                      <a:pt x="414293" y="217731"/>
                    </a:cubicBezTo>
                    <a:cubicBezTo>
                      <a:pt x="412781" y="223779"/>
                      <a:pt x="408245" y="229827"/>
                      <a:pt x="402197" y="229827"/>
                    </a:cubicBezTo>
                    <a:close/>
                    <a:moveTo>
                      <a:pt x="172370" y="149690"/>
                    </a:moveTo>
                    <a:cubicBezTo>
                      <a:pt x="172370" y="143642"/>
                      <a:pt x="176906" y="137594"/>
                      <a:pt x="184466" y="137594"/>
                    </a:cubicBezTo>
                    <a:lnTo>
                      <a:pt x="287284" y="137594"/>
                    </a:lnTo>
                    <a:cubicBezTo>
                      <a:pt x="293332" y="137594"/>
                      <a:pt x="299380" y="142130"/>
                      <a:pt x="299380" y="149690"/>
                    </a:cubicBezTo>
                    <a:cubicBezTo>
                      <a:pt x="299380" y="155738"/>
                      <a:pt x="294844" y="161786"/>
                      <a:pt x="287284" y="161786"/>
                    </a:cubicBezTo>
                    <a:lnTo>
                      <a:pt x="184466" y="161786"/>
                    </a:lnTo>
                    <a:cubicBezTo>
                      <a:pt x="178418" y="160274"/>
                      <a:pt x="172370" y="155738"/>
                      <a:pt x="172370" y="149690"/>
                    </a:cubicBezTo>
                    <a:close/>
                    <a:moveTo>
                      <a:pt x="402197" y="114913"/>
                    </a:moveTo>
                    <a:lnTo>
                      <a:pt x="184466" y="114913"/>
                    </a:lnTo>
                    <a:cubicBezTo>
                      <a:pt x="178418" y="114913"/>
                      <a:pt x="172370" y="110377"/>
                      <a:pt x="172370" y="102817"/>
                    </a:cubicBezTo>
                    <a:cubicBezTo>
                      <a:pt x="172370" y="96769"/>
                      <a:pt x="176906" y="90721"/>
                      <a:pt x="184466" y="90721"/>
                    </a:cubicBezTo>
                    <a:lnTo>
                      <a:pt x="402197" y="90721"/>
                    </a:lnTo>
                    <a:cubicBezTo>
                      <a:pt x="408245" y="90721"/>
                      <a:pt x="414293" y="95257"/>
                      <a:pt x="414293" y="102817"/>
                    </a:cubicBezTo>
                    <a:cubicBezTo>
                      <a:pt x="412781" y="110377"/>
                      <a:pt x="408245" y="114913"/>
                      <a:pt x="402197" y="1149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3" name="Forma Livre: Forma 742">
                <a:extLst>
                  <a:ext uri="{FF2B5EF4-FFF2-40B4-BE49-F238E27FC236}">
                    <a16:creationId xmlns:a16="http://schemas.microsoft.com/office/drawing/2014/main" id="{643E3D9F-2C7E-D8E5-FB8C-3B22BFB5237C}"/>
                  </a:ext>
                </a:extLst>
              </p:cNvPr>
              <p:cNvSpPr/>
              <p:nvPr/>
            </p:nvSpPr>
            <p:spPr>
              <a:xfrm>
                <a:off x="3084664" y="4688455"/>
                <a:ext cx="482334" cy="595735"/>
              </a:xfrm>
              <a:custGeom>
                <a:avLst/>
                <a:gdLst>
                  <a:gd name="connsiteX0" fmla="*/ 470238 w 482334"/>
                  <a:gd name="connsiteY0" fmla="*/ 0 h 595735"/>
                  <a:gd name="connsiteX1" fmla="*/ 12096 w 482334"/>
                  <a:gd name="connsiteY1" fmla="*/ 0 h 595735"/>
                  <a:gd name="connsiteX2" fmla="*/ 0 w 482334"/>
                  <a:gd name="connsiteY2" fmla="*/ 12096 h 595735"/>
                  <a:gd name="connsiteX3" fmla="*/ 0 w 482334"/>
                  <a:gd name="connsiteY3" fmla="*/ 583639 h 595735"/>
                  <a:gd name="connsiteX4" fmla="*/ 12096 w 482334"/>
                  <a:gd name="connsiteY4" fmla="*/ 595736 h 595735"/>
                  <a:gd name="connsiteX5" fmla="*/ 470238 w 482334"/>
                  <a:gd name="connsiteY5" fmla="*/ 595736 h 595735"/>
                  <a:gd name="connsiteX6" fmla="*/ 482334 w 482334"/>
                  <a:gd name="connsiteY6" fmla="*/ 583639 h 595735"/>
                  <a:gd name="connsiteX7" fmla="*/ 482334 w 482334"/>
                  <a:gd name="connsiteY7" fmla="*/ 12096 h 595735"/>
                  <a:gd name="connsiteX8" fmla="*/ 470238 w 482334"/>
                  <a:gd name="connsiteY8" fmla="*/ 0 h 595735"/>
                  <a:gd name="connsiteX9" fmla="*/ 182954 w 482334"/>
                  <a:gd name="connsiteY9" fmla="*/ 320548 h 595735"/>
                  <a:gd name="connsiteX10" fmla="*/ 341716 w 482334"/>
                  <a:gd name="connsiteY10" fmla="*/ 320548 h 595735"/>
                  <a:gd name="connsiteX11" fmla="*/ 353813 w 482334"/>
                  <a:gd name="connsiteY11" fmla="*/ 332644 h 595735"/>
                  <a:gd name="connsiteX12" fmla="*/ 341716 w 482334"/>
                  <a:gd name="connsiteY12" fmla="*/ 344740 h 595735"/>
                  <a:gd name="connsiteX13" fmla="*/ 182954 w 482334"/>
                  <a:gd name="connsiteY13" fmla="*/ 344740 h 595735"/>
                  <a:gd name="connsiteX14" fmla="*/ 170858 w 482334"/>
                  <a:gd name="connsiteY14" fmla="*/ 332644 h 595735"/>
                  <a:gd name="connsiteX15" fmla="*/ 182954 w 482334"/>
                  <a:gd name="connsiteY15" fmla="*/ 320548 h 595735"/>
                  <a:gd name="connsiteX16" fmla="*/ 172370 w 482334"/>
                  <a:gd name="connsiteY16" fmla="*/ 263092 h 595735"/>
                  <a:gd name="connsiteX17" fmla="*/ 184466 w 482334"/>
                  <a:gd name="connsiteY17" fmla="*/ 250995 h 595735"/>
                  <a:gd name="connsiteX18" fmla="*/ 287284 w 482334"/>
                  <a:gd name="connsiteY18" fmla="*/ 250995 h 595735"/>
                  <a:gd name="connsiteX19" fmla="*/ 299380 w 482334"/>
                  <a:gd name="connsiteY19" fmla="*/ 263092 h 595735"/>
                  <a:gd name="connsiteX20" fmla="*/ 287284 w 482334"/>
                  <a:gd name="connsiteY20" fmla="*/ 275187 h 595735"/>
                  <a:gd name="connsiteX21" fmla="*/ 184466 w 482334"/>
                  <a:gd name="connsiteY21" fmla="*/ 275187 h 595735"/>
                  <a:gd name="connsiteX22" fmla="*/ 172370 w 482334"/>
                  <a:gd name="connsiteY22" fmla="*/ 263092 h 595735"/>
                  <a:gd name="connsiteX23" fmla="*/ 182954 w 482334"/>
                  <a:gd name="connsiteY23" fmla="*/ 367421 h 595735"/>
                  <a:gd name="connsiteX24" fmla="*/ 285772 w 482334"/>
                  <a:gd name="connsiteY24" fmla="*/ 367421 h 595735"/>
                  <a:gd name="connsiteX25" fmla="*/ 297868 w 482334"/>
                  <a:gd name="connsiteY25" fmla="*/ 379517 h 595735"/>
                  <a:gd name="connsiteX26" fmla="*/ 285772 w 482334"/>
                  <a:gd name="connsiteY26" fmla="*/ 391613 h 595735"/>
                  <a:gd name="connsiteX27" fmla="*/ 182954 w 482334"/>
                  <a:gd name="connsiteY27" fmla="*/ 391613 h 595735"/>
                  <a:gd name="connsiteX28" fmla="*/ 170858 w 482334"/>
                  <a:gd name="connsiteY28" fmla="*/ 379517 h 595735"/>
                  <a:gd name="connsiteX29" fmla="*/ 182954 w 482334"/>
                  <a:gd name="connsiteY29" fmla="*/ 367421 h 595735"/>
                  <a:gd name="connsiteX30" fmla="*/ 137594 w 482334"/>
                  <a:gd name="connsiteY30" fmla="*/ 492918 h 595735"/>
                  <a:gd name="connsiteX31" fmla="*/ 125498 w 482334"/>
                  <a:gd name="connsiteY31" fmla="*/ 505015 h 595735"/>
                  <a:gd name="connsiteX32" fmla="*/ 80137 w 482334"/>
                  <a:gd name="connsiteY32" fmla="*/ 505015 h 595735"/>
                  <a:gd name="connsiteX33" fmla="*/ 68041 w 482334"/>
                  <a:gd name="connsiteY33" fmla="*/ 492918 h 595735"/>
                  <a:gd name="connsiteX34" fmla="*/ 68041 w 482334"/>
                  <a:gd name="connsiteY34" fmla="*/ 447558 h 595735"/>
                  <a:gd name="connsiteX35" fmla="*/ 80137 w 482334"/>
                  <a:gd name="connsiteY35" fmla="*/ 435462 h 595735"/>
                  <a:gd name="connsiteX36" fmla="*/ 125498 w 482334"/>
                  <a:gd name="connsiteY36" fmla="*/ 435462 h 595735"/>
                  <a:gd name="connsiteX37" fmla="*/ 137594 w 482334"/>
                  <a:gd name="connsiteY37" fmla="*/ 447558 h 595735"/>
                  <a:gd name="connsiteX38" fmla="*/ 137594 w 482334"/>
                  <a:gd name="connsiteY38" fmla="*/ 492918 h 595735"/>
                  <a:gd name="connsiteX39" fmla="*/ 137594 w 482334"/>
                  <a:gd name="connsiteY39" fmla="*/ 378005 h 595735"/>
                  <a:gd name="connsiteX40" fmla="*/ 125498 w 482334"/>
                  <a:gd name="connsiteY40" fmla="*/ 390101 h 595735"/>
                  <a:gd name="connsiteX41" fmla="*/ 80137 w 482334"/>
                  <a:gd name="connsiteY41" fmla="*/ 390101 h 595735"/>
                  <a:gd name="connsiteX42" fmla="*/ 68041 w 482334"/>
                  <a:gd name="connsiteY42" fmla="*/ 378005 h 595735"/>
                  <a:gd name="connsiteX43" fmla="*/ 68041 w 482334"/>
                  <a:gd name="connsiteY43" fmla="*/ 332644 h 595735"/>
                  <a:gd name="connsiteX44" fmla="*/ 80137 w 482334"/>
                  <a:gd name="connsiteY44" fmla="*/ 320548 h 595735"/>
                  <a:gd name="connsiteX45" fmla="*/ 125498 w 482334"/>
                  <a:gd name="connsiteY45" fmla="*/ 320548 h 595735"/>
                  <a:gd name="connsiteX46" fmla="*/ 137594 w 482334"/>
                  <a:gd name="connsiteY46" fmla="*/ 332644 h 595735"/>
                  <a:gd name="connsiteX47" fmla="*/ 137594 w 482334"/>
                  <a:gd name="connsiteY47" fmla="*/ 378005 h 595735"/>
                  <a:gd name="connsiteX48" fmla="*/ 137594 w 482334"/>
                  <a:gd name="connsiteY48" fmla="*/ 263092 h 595735"/>
                  <a:gd name="connsiteX49" fmla="*/ 125498 w 482334"/>
                  <a:gd name="connsiteY49" fmla="*/ 275187 h 595735"/>
                  <a:gd name="connsiteX50" fmla="*/ 80137 w 482334"/>
                  <a:gd name="connsiteY50" fmla="*/ 275187 h 595735"/>
                  <a:gd name="connsiteX51" fmla="*/ 68041 w 482334"/>
                  <a:gd name="connsiteY51" fmla="*/ 263092 h 595735"/>
                  <a:gd name="connsiteX52" fmla="*/ 68041 w 482334"/>
                  <a:gd name="connsiteY52" fmla="*/ 217731 h 595735"/>
                  <a:gd name="connsiteX53" fmla="*/ 80137 w 482334"/>
                  <a:gd name="connsiteY53" fmla="*/ 205634 h 595735"/>
                  <a:gd name="connsiteX54" fmla="*/ 125498 w 482334"/>
                  <a:gd name="connsiteY54" fmla="*/ 205634 h 595735"/>
                  <a:gd name="connsiteX55" fmla="*/ 137594 w 482334"/>
                  <a:gd name="connsiteY55" fmla="*/ 217731 h 595735"/>
                  <a:gd name="connsiteX56" fmla="*/ 137594 w 482334"/>
                  <a:gd name="connsiteY56" fmla="*/ 263092 h 595735"/>
                  <a:gd name="connsiteX57" fmla="*/ 137594 w 482334"/>
                  <a:gd name="connsiteY57" fmla="*/ 149690 h 595735"/>
                  <a:gd name="connsiteX58" fmla="*/ 125498 w 482334"/>
                  <a:gd name="connsiteY58" fmla="*/ 161786 h 595735"/>
                  <a:gd name="connsiteX59" fmla="*/ 80137 w 482334"/>
                  <a:gd name="connsiteY59" fmla="*/ 161786 h 595735"/>
                  <a:gd name="connsiteX60" fmla="*/ 68041 w 482334"/>
                  <a:gd name="connsiteY60" fmla="*/ 149690 h 595735"/>
                  <a:gd name="connsiteX61" fmla="*/ 68041 w 482334"/>
                  <a:gd name="connsiteY61" fmla="*/ 104329 h 595735"/>
                  <a:gd name="connsiteX62" fmla="*/ 80137 w 482334"/>
                  <a:gd name="connsiteY62" fmla="*/ 92233 h 595735"/>
                  <a:gd name="connsiteX63" fmla="*/ 125498 w 482334"/>
                  <a:gd name="connsiteY63" fmla="*/ 92233 h 595735"/>
                  <a:gd name="connsiteX64" fmla="*/ 137594 w 482334"/>
                  <a:gd name="connsiteY64" fmla="*/ 104329 h 595735"/>
                  <a:gd name="connsiteX65" fmla="*/ 137594 w 482334"/>
                  <a:gd name="connsiteY65" fmla="*/ 149690 h 595735"/>
                  <a:gd name="connsiteX66" fmla="*/ 400685 w 482334"/>
                  <a:gd name="connsiteY66" fmla="*/ 503502 h 595735"/>
                  <a:gd name="connsiteX67" fmla="*/ 182954 w 482334"/>
                  <a:gd name="connsiteY67" fmla="*/ 503502 h 595735"/>
                  <a:gd name="connsiteX68" fmla="*/ 170858 w 482334"/>
                  <a:gd name="connsiteY68" fmla="*/ 491406 h 595735"/>
                  <a:gd name="connsiteX69" fmla="*/ 182954 w 482334"/>
                  <a:gd name="connsiteY69" fmla="*/ 479310 h 595735"/>
                  <a:gd name="connsiteX70" fmla="*/ 400685 w 482334"/>
                  <a:gd name="connsiteY70" fmla="*/ 479310 h 595735"/>
                  <a:gd name="connsiteX71" fmla="*/ 412781 w 482334"/>
                  <a:gd name="connsiteY71" fmla="*/ 491406 h 595735"/>
                  <a:gd name="connsiteX72" fmla="*/ 400685 w 482334"/>
                  <a:gd name="connsiteY72" fmla="*/ 503502 h 595735"/>
                  <a:gd name="connsiteX73" fmla="*/ 400685 w 482334"/>
                  <a:gd name="connsiteY73" fmla="*/ 458142 h 595735"/>
                  <a:gd name="connsiteX74" fmla="*/ 182954 w 482334"/>
                  <a:gd name="connsiteY74" fmla="*/ 458142 h 595735"/>
                  <a:gd name="connsiteX75" fmla="*/ 170858 w 482334"/>
                  <a:gd name="connsiteY75" fmla="*/ 446045 h 595735"/>
                  <a:gd name="connsiteX76" fmla="*/ 182954 w 482334"/>
                  <a:gd name="connsiteY76" fmla="*/ 433949 h 595735"/>
                  <a:gd name="connsiteX77" fmla="*/ 400685 w 482334"/>
                  <a:gd name="connsiteY77" fmla="*/ 433949 h 595735"/>
                  <a:gd name="connsiteX78" fmla="*/ 412781 w 482334"/>
                  <a:gd name="connsiteY78" fmla="*/ 446045 h 595735"/>
                  <a:gd name="connsiteX79" fmla="*/ 400685 w 482334"/>
                  <a:gd name="connsiteY79" fmla="*/ 458142 h 595735"/>
                  <a:gd name="connsiteX80" fmla="*/ 400685 w 482334"/>
                  <a:gd name="connsiteY80" fmla="*/ 229827 h 595735"/>
                  <a:gd name="connsiteX81" fmla="*/ 182954 w 482334"/>
                  <a:gd name="connsiteY81" fmla="*/ 229827 h 595735"/>
                  <a:gd name="connsiteX82" fmla="*/ 170858 w 482334"/>
                  <a:gd name="connsiteY82" fmla="*/ 217731 h 595735"/>
                  <a:gd name="connsiteX83" fmla="*/ 182954 w 482334"/>
                  <a:gd name="connsiteY83" fmla="*/ 205634 h 595735"/>
                  <a:gd name="connsiteX84" fmla="*/ 400685 w 482334"/>
                  <a:gd name="connsiteY84" fmla="*/ 205634 h 595735"/>
                  <a:gd name="connsiteX85" fmla="*/ 412781 w 482334"/>
                  <a:gd name="connsiteY85" fmla="*/ 217731 h 595735"/>
                  <a:gd name="connsiteX86" fmla="*/ 400685 w 482334"/>
                  <a:gd name="connsiteY86" fmla="*/ 229827 h 595735"/>
                  <a:gd name="connsiteX87" fmla="*/ 172370 w 482334"/>
                  <a:gd name="connsiteY87" fmla="*/ 149690 h 595735"/>
                  <a:gd name="connsiteX88" fmla="*/ 184466 w 482334"/>
                  <a:gd name="connsiteY88" fmla="*/ 137594 h 595735"/>
                  <a:gd name="connsiteX89" fmla="*/ 287284 w 482334"/>
                  <a:gd name="connsiteY89" fmla="*/ 137594 h 595735"/>
                  <a:gd name="connsiteX90" fmla="*/ 299380 w 482334"/>
                  <a:gd name="connsiteY90" fmla="*/ 149690 h 595735"/>
                  <a:gd name="connsiteX91" fmla="*/ 287284 w 482334"/>
                  <a:gd name="connsiteY91" fmla="*/ 161786 h 595735"/>
                  <a:gd name="connsiteX92" fmla="*/ 184466 w 482334"/>
                  <a:gd name="connsiteY92" fmla="*/ 161786 h 595735"/>
                  <a:gd name="connsiteX93" fmla="*/ 172370 w 482334"/>
                  <a:gd name="connsiteY93" fmla="*/ 149690 h 595735"/>
                  <a:gd name="connsiteX94" fmla="*/ 400685 w 482334"/>
                  <a:gd name="connsiteY94" fmla="*/ 114913 h 595735"/>
                  <a:gd name="connsiteX95" fmla="*/ 182954 w 482334"/>
                  <a:gd name="connsiteY95" fmla="*/ 114913 h 595735"/>
                  <a:gd name="connsiteX96" fmla="*/ 170858 w 482334"/>
                  <a:gd name="connsiteY96" fmla="*/ 102817 h 595735"/>
                  <a:gd name="connsiteX97" fmla="*/ 182954 w 482334"/>
                  <a:gd name="connsiteY97" fmla="*/ 90721 h 595735"/>
                  <a:gd name="connsiteX98" fmla="*/ 400685 w 482334"/>
                  <a:gd name="connsiteY98" fmla="*/ 90721 h 595735"/>
                  <a:gd name="connsiteX99" fmla="*/ 412781 w 482334"/>
                  <a:gd name="connsiteY99" fmla="*/ 102817 h 595735"/>
                  <a:gd name="connsiteX100" fmla="*/ 400685 w 482334"/>
                  <a:gd name="connsiteY100" fmla="*/ 114913 h 59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482334" h="595735">
                    <a:moveTo>
                      <a:pt x="470238" y="0"/>
                    </a:moveTo>
                    <a:lnTo>
                      <a:pt x="12096" y="0"/>
                    </a:lnTo>
                    <a:cubicBezTo>
                      <a:pt x="6048" y="0"/>
                      <a:pt x="0" y="4536"/>
                      <a:pt x="0" y="12096"/>
                    </a:cubicBezTo>
                    <a:lnTo>
                      <a:pt x="0" y="583639"/>
                    </a:lnTo>
                    <a:cubicBezTo>
                      <a:pt x="0" y="589687"/>
                      <a:pt x="4536" y="595736"/>
                      <a:pt x="12096" y="595736"/>
                    </a:cubicBezTo>
                    <a:lnTo>
                      <a:pt x="470238" y="595736"/>
                    </a:lnTo>
                    <a:cubicBezTo>
                      <a:pt x="476286" y="595736"/>
                      <a:pt x="482334" y="591199"/>
                      <a:pt x="482334" y="583639"/>
                    </a:cubicBezTo>
                    <a:lnTo>
                      <a:pt x="482334" y="12096"/>
                    </a:lnTo>
                    <a:cubicBezTo>
                      <a:pt x="480822" y="6048"/>
                      <a:pt x="476286" y="0"/>
                      <a:pt x="470238" y="0"/>
                    </a:cubicBezTo>
                    <a:close/>
                    <a:moveTo>
                      <a:pt x="182954" y="320548"/>
                    </a:moveTo>
                    <a:lnTo>
                      <a:pt x="341716" y="320548"/>
                    </a:lnTo>
                    <a:cubicBezTo>
                      <a:pt x="347764" y="320548"/>
                      <a:pt x="353813" y="325084"/>
                      <a:pt x="353813" y="332644"/>
                    </a:cubicBezTo>
                    <a:cubicBezTo>
                      <a:pt x="353813" y="338692"/>
                      <a:pt x="349277" y="344740"/>
                      <a:pt x="341716" y="344740"/>
                    </a:cubicBezTo>
                    <a:lnTo>
                      <a:pt x="182954" y="344740"/>
                    </a:lnTo>
                    <a:cubicBezTo>
                      <a:pt x="176906" y="344740"/>
                      <a:pt x="170858" y="340204"/>
                      <a:pt x="170858" y="332644"/>
                    </a:cubicBezTo>
                    <a:cubicBezTo>
                      <a:pt x="172370" y="326596"/>
                      <a:pt x="176906" y="320548"/>
                      <a:pt x="182954" y="320548"/>
                    </a:cubicBezTo>
                    <a:close/>
                    <a:moveTo>
                      <a:pt x="172370" y="263092"/>
                    </a:moveTo>
                    <a:cubicBezTo>
                      <a:pt x="172370" y="257043"/>
                      <a:pt x="176906" y="250995"/>
                      <a:pt x="184466" y="250995"/>
                    </a:cubicBezTo>
                    <a:lnTo>
                      <a:pt x="287284" y="250995"/>
                    </a:lnTo>
                    <a:cubicBezTo>
                      <a:pt x="293332" y="250995"/>
                      <a:pt x="299380" y="255531"/>
                      <a:pt x="299380" y="263092"/>
                    </a:cubicBezTo>
                    <a:cubicBezTo>
                      <a:pt x="299380" y="269139"/>
                      <a:pt x="294844" y="275187"/>
                      <a:pt x="287284" y="275187"/>
                    </a:cubicBezTo>
                    <a:lnTo>
                      <a:pt x="184466" y="275187"/>
                    </a:lnTo>
                    <a:cubicBezTo>
                      <a:pt x="176906" y="275187"/>
                      <a:pt x="172370" y="270652"/>
                      <a:pt x="172370" y="263092"/>
                    </a:cubicBezTo>
                    <a:close/>
                    <a:moveTo>
                      <a:pt x="182954" y="367421"/>
                    </a:moveTo>
                    <a:lnTo>
                      <a:pt x="285772" y="367421"/>
                    </a:lnTo>
                    <a:cubicBezTo>
                      <a:pt x="291820" y="367421"/>
                      <a:pt x="297868" y="371957"/>
                      <a:pt x="297868" y="379517"/>
                    </a:cubicBezTo>
                    <a:cubicBezTo>
                      <a:pt x="297868" y="385565"/>
                      <a:pt x="293332" y="391613"/>
                      <a:pt x="285772" y="391613"/>
                    </a:cubicBezTo>
                    <a:lnTo>
                      <a:pt x="182954" y="391613"/>
                    </a:lnTo>
                    <a:cubicBezTo>
                      <a:pt x="176906" y="391613"/>
                      <a:pt x="170858" y="387077"/>
                      <a:pt x="170858" y="379517"/>
                    </a:cubicBezTo>
                    <a:cubicBezTo>
                      <a:pt x="172370" y="371957"/>
                      <a:pt x="176906" y="367421"/>
                      <a:pt x="182954" y="367421"/>
                    </a:cubicBezTo>
                    <a:close/>
                    <a:moveTo>
                      <a:pt x="137594" y="492918"/>
                    </a:moveTo>
                    <a:cubicBezTo>
                      <a:pt x="137594" y="498966"/>
                      <a:pt x="133058" y="505015"/>
                      <a:pt x="125498" y="505015"/>
                    </a:cubicBezTo>
                    <a:lnTo>
                      <a:pt x="80137" y="505015"/>
                    </a:lnTo>
                    <a:cubicBezTo>
                      <a:pt x="74089" y="505015"/>
                      <a:pt x="68041" y="500478"/>
                      <a:pt x="68041" y="492918"/>
                    </a:cubicBezTo>
                    <a:lnTo>
                      <a:pt x="68041" y="447558"/>
                    </a:lnTo>
                    <a:cubicBezTo>
                      <a:pt x="68041" y="441510"/>
                      <a:pt x="72577" y="435462"/>
                      <a:pt x="80137" y="435462"/>
                    </a:cubicBezTo>
                    <a:lnTo>
                      <a:pt x="125498" y="435462"/>
                    </a:lnTo>
                    <a:cubicBezTo>
                      <a:pt x="131546" y="435462"/>
                      <a:pt x="137594" y="439997"/>
                      <a:pt x="137594" y="447558"/>
                    </a:cubicBezTo>
                    <a:lnTo>
                      <a:pt x="137594" y="492918"/>
                    </a:lnTo>
                    <a:close/>
                    <a:moveTo>
                      <a:pt x="137594" y="378005"/>
                    </a:moveTo>
                    <a:cubicBezTo>
                      <a:pt x="137594" y="384053"/>
                      <a:pt x="133058" y="390101"/>
                      <a:pt x="125498" y="390101"/>
                    </a:cubicBezTo>
                    <a:lnTo>
                      <a:pt x="80137" y="390101"/>
                    </a:lnTo>
                    <a:cubicBezTo>
                      <a:pt x="74089" y="390101"/>
                      <a:pt x="68041" y="385565"/>
                      <a:pt x="68041" y="378005"/>
                    </a:cubicBezTo>
                    <a:lnTo>
                      <a:pt x="68041" y="332644"/>
                    </a:lnTo>
                    <a:cubicBezTo>
                      <a:pt x="68041" y="326596"/>
                      <a:pt x="72577" y="320548"/>
                      <a:pt x="80137" y="320548"/>
                    </a:cubicBezTo>
                    <a:lnTo>
                      <a:pt x="125498" y="320548"/>
                    </a:lnTo>
                    <a:cubicBezTo>
                      <a:pt x="131546" y="320548"/>
                      <a:pt x="137594" y="325084"/>
                      <a:pt x="137594" y="332644"/>
                    </a:cubicBezTo>
                    <a:lnTo>
                      <a:pt x="137594" y="378005"/>
                    </a:lnTo>
                    <a:close/>
                    <a:moveTo>
                      <a:pt x="137594" y="263092"/>
                    </a:moveTo>
                    <a:cubicBezTo>
                      <a:pt x="137594" y="269139"/>
                      <a:pt x="133058" y="275187"/>
                      <a:pt x="125498" y="275187"/>
                    </a:cubicBezTo>
                    <a:lnTo>
                      <a:pt x="80137" y="275187"/>
                    </a:lnTo>
                    <a:cubicBezTo>
                      <a:pt x="74089" y="275187"/>
                      <a:pt x="68041" y="270652"/>
                      <a:pt x="68041" y="263092"/>
                    </a:cubicBezTo>
                    <a:lnTo>
                      <a:pt x="68041" y="217731"/>
                    </a:lnTo>
                    <a:cubicBezTo>
                      <a:pt x="68041" y="211682"/>
                      <a:pt x="72577" y="205634"/>
                      <a:pt x="80137" y="205634"/>
                    </a:cubicBezTo>
                    <a:lnTo>
                      <a:pt x="125498" y="205634"/>
                    </a:lnTo>
                    <a:cubicBezTo>
                      <a:pt x="131546" y="205634"/>
                      <a:pt x="137594" y="210171"/>
                      <a:pt x="137594" y="217731"/>
                    </a:cubicBezTo>
                    <a:lnTo>
                      <a:pt x="137594" y="263092"/>
                    </a:lnTo>
                    <a:close/>
                    <a:moveTo>
                      <a:pt x="137594" y="149690"/>
                    </a:moveTo>
                    <a:cubicBezTo>
                      <a:pt x="137594" y="155738"/>
                      <a:pt x="133058" y="161786"/>
                      <a:pt x="125498" y="161786"/>
                    </a:cubicBezTo>
                    <a:lnTo>
                      <a:pt x="80137" y="161786"/>
                    </a:lnTo>
                    <a:cubicBezTo>
                      <a:pt x="74089" y="161786"/>
                      <a:pt x="68041" y="157250"/>
                      <a:pt x="68041" y="149690"/>
                    </a:cubicBezTo>
                    <a:lnTo>
                      <a:pt x="68041" y="104329"/>
                    </a:lnTo>
                    <a:cubicBezTo>
                      <a:pt x="68041" y="98281"/>
                      <a:pt x="72577" y="92233"/>
                      <a:pt x="80137" y="92233"/>
                    </a:cubicBezTo>
                    <a:lnTo>
                      <a:pt x="125498" y="92233"/>
                    </a:lnTo>
                    <a:cubicBezTo>
                      <a:pt x="131546" y="92233"/>
                      <a:pt x="137594" y="96769"/>
                      <a:pt x="137594" y="104329"/>
                    </a:cubicBezTo>
                    <a:lnTo>
                      <a:pt x="137594" y="149690"/>
                    </a:lnTo>
                    <a:close/>
                    <a:moveTo>
                      <a:pt x="400685" y="503502"/>
                    </a:moveTo>
                    <a:lnTo>
                      <a:pt x="182954" y="503502"/>
                    </a:lnTo>
                    <a:cubicBezTo>
                      <a:pt x="176906" y="503502"/>
                      <a:pt x="170858" y="498966"/>
                      <a:pt x="170858" y="491406"/>
                    </a:cubicBezTo>
                    <a:cubicBezTo>
                      <a:pt x="170858" y="485358"/>
                      <a:pt x="175394" y="479310"/>
                      <a:pt x="182954" y="479310"/>
                    </a:cubicBezTo>
                    <a:lnTo>
                      <a:pt x="400685" y="479310"/>
                    </a:lnTo>
                    <a:cubicBezTo>
                      <a:pt x="406733" y="479310"/>
                      <a:pt x="412781" y="483846"/>
                      <a:pt x="412781" y="491406"/>
                    </a:cubicBezTo>
                    <a:cubicBezTo>
                      <a:pt x="411269" y="498966"/>
                      <a:pt x="406733" y="503502"/>
                      <a:pt x="400685" y="503502"/>
                    </a:cubicBezTo>
                    <a:close/>
                    <a:moveTo>
                      <a:pt x="400685" y="458142"/>
                    </a:moveTo>
                    <a:lnTo>
                      <a:pt x="182954" y="458142"/>
                    </a:lnTo>
                    <a:cubicBezTo>
                      <a:pt x="176906" y="458142"/>
                      <a:pt x="170858" y="453606"/>
                      <a:pt x="170858" y="446045"/>
                    </a:cubicBezTo>
                    <a:cubicBezTo>
                      <a:pt x="170858" y="439997"/>
                      <a:pt x="175394" y="433949"/>
                      <a:pt x="182954" y="433949"/>
                    </a:cubicBezTo>
                    <a:lnTo>
                      <a:pt x="400685" y="433949"/>
                    </a:lnTo>
                    <a:cubicBezTo>
                      <a:pt x="406733" y="433949"/>
                      <a:pt x="412781" y="438485"/>
                      <a:pt x="412781" y="446045"/>
                    </a:cubicBezTo>
                    <a:cubicBezTo>
                      <a:pt x="412781" y="453606"/>
                      <a:pt x="406733" y="458142"/>
                      <a:pt x="400685" y="458142"/>
                    </a:cubicBezTo>
                    <a:close/>
                    <a:moveTo>
                      <a:pt x="400685" y="229827"/>
                    </a:moveTo>
                    <a:lnTo>
                      <a:pt x="182954" y="229827"/>
                    </a:lnTo>
                    <a:cubicBezTo>
                      <a:pt x="176906" y="229827"/>
                      <a:pt x="170858" y="225291"/>
                      <a:pt x="170858" y="217731"/>
                    </a:cubicBezTo>
                    <a:cubicBezTo>
                      <a:pt x="170858" y="211682"/>
                      <a:pt x="175394" y="205634"/>
                      <a:pt x="182954" y="205634"/>
                    </a:cubicBezTo>
                    <a:lnTo>
                      <a:pt x="400685" y="205634"/>
                    </a:lnTo>
                    <a:cubicBezTo>
                      <a:pt x="406733" y="205634"/>
                      <a:pt x="412781" y="210171"/>
                      <a:pt x="412781" y="217731"/>
                    </a:cubicBezTo>
                    <a:cubicBezTo>
                      <a:pt x="412781" y="223779"/>
                      <a:pt x="406733" y="229827"/>
                      <a:pt x="400685" y="229827"/>
                    </a:cubicBezTo>
                    <a:close/>
                    <a:moveTo>
                      <a:pt x="172370" y="149690"/>
                    </a:moveTo>
                    <a:cubicBezTo>
                      <a:pt x="172370" y="143642"/>
                      <a:pt x="176906" y="137594"/>
                      <a:pt x="184466" y="137594"/>
                    </a:cubicBezTo>
                    <a:lnTo>
                      <a:pt x="287284" y="137594"/>
                    </a:lnTo>
                    <a:cubicBezTo>
                      <a:pt x="293332" y="137594"/>
                      <a:pt x="299380" y="142130"/>
                      <a:pt x="299380" y="149690"/>
                    </a:cubicBezTo>
                    <a:cubicBezTo>
                      <a:pt x="299380" y="155738"/>
                      <a:pt x="294844" y="161786"/>
                      <a:pt x="287284" y="161786"/>
                    </a:cubicBezTo>
                    <a:lnTo>
                      <a:pt x="184466" y="161786"/>
                    </a:lnTo>
                    <a:cubicBezTo>
                      <a:pt x="176906" y="160274"/>
                      <a:pt x="172370" y="155738"/>
                      <a:pt x="172370" y="149690"/>
                    </a:cubicBezTo>
                    <a:close/>
                    <a:moveTo>
                      <a:pt x="400685" y="114913"/>
                    </a:moveTo>
                    <a:lnTo>
                      <a:pt x="182954" y="114913"/>
                    </a:lnTo>
                    <a:cubicBezTo>
                      <a:pt x="176906" y="114913"/>
                      <a:pt x="170858" y="110377"/>
                      <a:pt x="170858" y="102817"/>
                    </a:cubicBezTo>
                    <a:cubicBezTo>
                      <a:pt x="170858" y="96769"/>
                      <a:pt x="175394" y="90721"/>
                      <a:pt x="182954" y="90721"/>
                    </a:cubicBezTo>
                    <a:lnTo>
                      <a:pt x="400685" y="90721"/>
                    </a:lnTo>
                    <a:cubicBezTo>
                      <a:pt x="406733" y="90721"/>
                      <a:pt x="412781" y="95257"/>
                      <a:pt x="412781" y="102817"/>
                    </a:cubicBezTo>
                    <a:cubicBezTo>
                      <a:pt x="412781" y="110377"/>
                      <a:pt x="406733" y="114913"/>
                      <a:pt x="400685" y="1149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4" name="Forma Livre: Forma 743">
                <a:extLst>
                  <a:ext uri="{FF2B5EF4-FFF2-40B4-BE49-F238E27FC236}">
                    <a16:creationId xmlns:a16="http://schemas.microsoft.com/office/drawing/2014/main" id="{B1BB1CF1-726B-BEAA-3980-574074F13A09}"/>
                  </a:ext>
                </a:extLst>
              </p:cNvPr>
              <p:cNvSpPr/>
              <p:nvPr/>
            </p:nvSpPr>
            <p:spPr>
              <a:xfrm>
                <a:off x="2649202" y="4579590"/>
                <a:ext cx="481057" cy="595735"/>
              </a:xfrm>
              <a:custGeom>
                <a:avLst/>
                <a:gdLst>
                  <a:gd name="connsiteX0" fmla="*/ 470238 w 481057"/>
                  <a:gd name="connsiteY0" fmla="*/ 0 h 595735"/>
                  <a:gd name="connsiteX1" fmla="*/ 12096 w 481057"/>
                  <a:gd name="connsiteY1" fmla="*/ 0 h 595735"/>
                  <a:gd name="connsiteX2" fmla="*/ 0 w 481057"/>
                  <a:gd name="connsiteY2" fmla="*/ 12096 h 595735"/>
                  <a:gd name="connsiteX3" fmla="*/ 0 w 481057"/>
                  <a:gd name="connsiteY3" fmla="*/ 93745 h 595735"/>
                  <a:gd name="connsiteX4" fmla="*/ 36288 w 481057"/>
                  <a:gd name="connsiteY4" fmla="*/ 93745 h 595735"/>
                  <a:gd name="connsiteX5" fmla="*/ 63505 w 481057"/>
                  <a:gd name="connsiteY5" fmla="*/ 120962 h 595735"/>
                  <a:gd name="connsiteX6" fmla="*/ 63505 w 481057"/>
                  <a:gd name="connsiteY6" fmla="*/ 595736 h 595735"/>
                  <a:gd name="connsiteX7" fmla="*/ 418829 w 481057"/>
                  <a:gd name="connsiteY7" fmla="*/ 595736 h 595735"/>
                  <a:gd name="connsiteX8" fmla="*/ 418829 w 481057"/>
                  <a:gd name="connsiteY8" fmla="*/ 120962 h 595735"/>
                  <a:gd name="connsiteX9" fmla="*/ 446046 w 481057"/>
                  <a:gd name="connsiteY9" fmla="*/ 93745 h 595735"/>
                  <a:gd name="connsiteX10" fmla="*/ 480822 w 481057"/>
                  <a:gd name="connsiteY10" fmla="*/ 93745 h 595735"/>
                  <a:gd name="connsiteX11" fmla="*/ 480822 w 481057"/>
                  <a:gd name="connsiteY11" fmla="*/ 12096 h 595735"/>
                  <a:gd name="connsiteX12" fmla="*/ 470238 w 481057"/>
                  <a:gd name="connsiteY12" fmla="*/ 0 h 595735"/>
                  <a:gd name="connsiteX13" fmla="*/ 184466 w 481057"/>
                  <a:gd name="connsiteY13" fmla="*/ 320548 h 595735"/>
                  <a:gd name="connsiteX14" fmla="*/ 343228 w 481057"/>
                  <a:gd name="connsiteY14" fmla="*/ 320548 h 595735"/>
                  <a:gd name="connsiteX15" fmla="*/ 355325 w 481057"/>
                  <a:gd name="connsiteY15" fmla="*/ 332644 h 595735"/>
                  <a:gd name="connsiteX16" fmla="*/ 343228 w 481057"/>
                  <a:gd name="connsiteY16" fmla="*/ 344740 h 595735"/>
                  <a:gd name="connsiteX17" fmla="*/ 184466 w 481057"/>
                  <a:gd name="connsiteY17" fmla="*/ 344740 h 595735"/>
                  <a:gd name="connsiteX18" fmla="*/ 172370 w 481057"/>
                  <a:gd name="connsiteY18" fmla="*/ 332644 h 595735"/>
                  <a:gd name="connsiteX19" fmla="*/ 184466 w 481057"/>
                  <a:gd name="connsiteY19" fmla="*/ 320548 h 595735"/>
                  <a:gd name="connsiteX20" fmla="*/ 172370 w 481057"/>
                  <a:gd name="connsiteY20" fmla="*/ 264603 h 595735"/>
                  <a:gd name="connsiteX21" fmla="*/ 184466 w 481057"/>
                  <a:gd name="connsiteY21" fmla="*/ 252507 h 595735"/>
                  <a:gd name="connsiteX22" fmla="*/ 287284 w 481057"/>
                  <a:gd name="connsiteY22" fmla="*/ 252507 h 595735"/>
                  <a:gd name="connsiteX23" fmla="*/ 299380 w 481057"/>
                  <a:gd name="connsiteY23" fmla="*/ 264603 h 595735"/>
                  <a:gd name="connsiteX24" fmla="*/ 287284 w 481057"/>
                  <a:gd name="connsiteY24" fmla="*/ 276699 h 595735"/>
                  <a:gd name="connsiteX25" fmla="*/ 184466 w 481057"/>
                  <a:gd name="connsiteY25" fmla="*/ 276699 h 595735"/>
                  <a:gd name="connsiteX26" fmla="*/ 172370 w 481057"/>
                  <a:gd name="connsiteY26" fmla="*/ 264603 h 595735"/>
                  <a:gd name="connsiteX27" fmla="*/ 184466 w 481057"/>
                  <a:gd name="connsiteY27" fmla="*/ 367421 h 595735"/>
                  <a:gd name="connsiteX28" fmla="*/ 287284 w 481057"/>
                  <a:gd name="connsiteY28" fmla="*/ 367421 h 595735"/>
                  <a:gd name="connsiteX29" fmla="*/ 299380 w 481057"/>
                  <a:gd name="connsiteY29" fmla="*/ 379517 h 595735"/>
                  <a:gd name="connsiteX30" fmla="*/ 287284 w 481057"/>
                  <a:gd name="connsiteY30" fmla="*/ 391613 h 595735"/>
                  <a:gd name="connsiteX31" fmla="*/ 184466 w 481057"/>
                  <a:gd name="connsiteY31" fmla="*/ 391613 h 595735"/>
                  <a:gd name="connsiteX32" fmla="*/ 172370 w 481057"/>
                  <a:gd name="connsiteY32" fmla="*/ 379517 h 595735"/>
                  <a:gd name="connsiteX33" fmla="*/ 184466 w 481057"/>
                  <a:gd name="connsiteY33" fmla="*/ 367421 h 595735"/>
                  <a:gd name="connsiteX34" fmla="*/ 139106 w 481057"/>
                  <a:gd name="connsiteY34" fmla="*/ 492918 h 595735"/>
                  <a:gd name="connsiteX35" fmla="*/ 127010 w 481057"/>
                  <a:gd name="connsiteY35" fmla="*/ 505014 h 595735"/>
                  <a:gd name="connsiteX36" fmla="*/ 81649 w 481057"/>
                  <a:gd name="connsiteY36" fmla="*/ 505014 h 595735"/>
                  <a:gd name="connsiteX37" fmla="*/ 69553 w 481057"/>
                  <a:gd name="connsiteY37" fmla="*/ 492918 h 595735"/>
                  <a:gd name="connsiteX38" fmla="*/ 69553 w 481057"/>
                  <a:gd name="connsiteY38" fmla="*/ 447558 h 595735"/>
                  <a:gd name="connsiteX39" fmla="*/ 81649 w 481057"/>
                  <a:gd name="connsiteY39" fmla="*/ 435461 h 595735"/>
                  <a:gd name="connsiteX40" fmla="*/ 127010 w 481057"/>
                  <a:gd name="connsiteY40" fmla="*/ 435461 h 595735"/>
                  <a:gd name="connsiteX41" fmla="*/ 139106 w 481057"/>
                  <a:gd name="connsiteY41" fmla="*/ 447558 h 595735"/>
                  <a:gd name="connsiteX42" fmla="*/ 139106 w 481057"/>
                  <a:gd name="connsiteY42" fmla="*/ 492918 h 595735"/>
                  <a:gd name="connsiteX43" fmla="*/ 139106 w 481057"/>
                  <a:gd name="connsiteY43" fmla="*/ 378005 h 595735"/>
                  <a:gd name="connsiteX44" fmla="*/ 127010 w 481057"/>
                  <a:gd name="connsiteY44" fmla="*/ 390101 h 595735"/>
                  <a:gd name="connsiteX45" fmla="*/ 81649 w 481057"/>
                  <a:gd name="connsiteY45" fmla="*/ 390101 h 595735"/>
                  <a:gd name="connsiteX46" fmla="*/ 69553 w 481057"/>
                  <a:gd name="connsiteY46" fmla="*/ 378005 h 595735"/>
                  <a:gd name="connsiteX47" fmla="*/ 69553 w 481057"/>
                  <a:gd name="connsiteY47" fmla="*/ 332644 h 595735"/>
                  <a:gd name="connsiteX48" fmla="*/ 81649 w 481057"/>
                  <a:gd name="connsiteY48" fmla="*/ 320548 h 595735"/>
                  <a:gd name="connsiteX49" fmla="*/ 127010 w 481057"/>
                  <a:gd name="connsiteY49" fmla="*/ 320548 h 595735"/>
                  <a:gd name="connsiteX50" fmla="*/ 139106 w 481057"/>
                  <a:gd name="connsiteY50" fmla="*/ 332644 h 595735"/>
                  <a:gd name="connsiteX51" fmla="*/ 139106 w 481057"/>
                  <a:gd name="connsiteY51" fmla="*/ 378005 h 595735"/>
                  <a:gd name="connsiteX52" fmla="*/ 139106 w 481057"/>
                  <a:gd name="connsiteY52" fmla="*/ 264603 h 595735"/>
                  <a:gd name="connsiteX53" fmla="*/ 127010 w 481057"/>
                  <a:gd name="connsiteY53" fmla="*/ 276699 h 595735"/>
                  <a:gd name="connsiteX54" fmla="*/ 81649 w 481057"/>
                  <a:gd name="connsiteY54" fmla="*/ 276699 h 595735"/>
                  <a:gd name="connsiteX55" fmla="*/ 69553 w 481057"/>
                  <a:gd name="connsiteY55" fmla="*/ 264603 h 595735"/>
                  <a:gd name="connsiteX56" fmla="*/ 69553 w 481057"/>
                  <a:gd name="connsiteY56" fmla="*/ 219243 h 595735"/>
                  <a:gd name="connsiteX57" fmla="*/ 81649 w 481057"/>
                  <a:gd name="connsiteY57" fmla="*/ 207147 h 595735"/>
                  <a:gd name="connsiteX58" fmla="*/ 127010 w 481057"/>
                  <a:gd name="connsiteY58" fmla="*/ 207147 h 595735"/>
                  <a:gd name="connsiteX59" fmla="*/ 139106 w 481057"/>
                  <a:gd name="connsiteY59" fmla="*/ 219243 h 595735"/>
                  <a:gd name="connsiteX60" fmla="*/ 139106 w 481057"/>
                  <a:gd name="connsiteY60" fmla="*/ 264603 h 595735"/>
                  <a:gd name="connsiteX61" fmla="*/ 139106 w 481057"/>
                  <a:gd name="connsiteY61" fmla="*/ 149690 h 595735"/>
                  <a:gd name="connsiteX62" fmla="*/ 127010 w 481057"/>
                  <a:gd name="connsiteY62" fmla="*/ 161786 h 595735"/>
                  <a:gd name="connsiteX63" fmla="*/ 81649 w 481057"/>
                  <a:gd name="connsiteY63" fmla="*/ 161786 h 595735"/>
                  <a:gd name="connsiteX64" fmla="*/ 69553 w 481057"/>
                  <a:gd name="connsiteY64" fmla="*/ 149690 h 595735"/>
                  <a:gd name="connsiteX65" fmla="*/ 69553 w 481057"/>
                  <a:gd name="connsiteY65" fmla="*/ 104329 h 595735"/>
                  <a:gd name="connsiteX66" fmla="*/ 81649 w 481057"/>
                  <a:gd name="connsiteY66" fmla="*/ 92233 h 595735"/>
                  <a:gd name="connsiteX67" fmla="*/ 127010 w 481057"/>
                  <a:gd name="connsiteY67" fmla="*/ 92233 h 595735"/>
                  <a:gd name="connsiteX68" fmla="*/ 139106 w 481057"/>
                  <a:gd name="connsiteY68" fmla="*/ 104329 h 595735"/>
                  <a:gd name="connsiteX69" fmla="*/ 139106 w 481057"/>
                  <a:gd name="connsiteY69" fmla="*/ 149690 h 595735"/>
                  <a:gd name="connsiteX70" fmla="*/ 402197 w 481057"/>
                  <a:gd name="connsiteY70" fmla="*/ 505014 h 595735"/>
                  <a:gd name="connsiteX71" fmla="*/ 184466 w 481057"/>
                  <a:gd name="connsiteY71" fmla="*/ 505014 h 595735"/>
                  <a:gd name="connsiteX72" fmla="*/ 172370 w 481057"/>
                  <a:gd name="connsiteY72" fmla="*/ 492918 h 595735"/>
                  <a:gd name="connsiteX73" fmla="*/ 184466 w 481057"/>
                  <a:gd name="connsiteY73" fmla="*/ 480822 h 595735"/>
                  <a:gd name="connsiteX74" fmla="*/ 402197 w 481057"/>
                  <a:gd name="connsiteY74" fmla="*/ 480822 h 595735"/>
                  <a:gd name="connsiteX75" fmla="*/ 414293 w 481057"/>
                  <a:gd name="connsiteY75" fmla="*/ 492918 h 595735"/>
                  <a:gd name="connsiteX76" fmla="*/ 402197 w 481057"/>
                  <a:gd name="connsiteY76" fmla="*/ 505014 h 595735"/>
                  <a:gd name="connsiteX77" fmla="*/ 402197 w 481057"/>
                  <a:gd name="connsiteY77" fmla="*/ 458142 h 595735"/>
                  <a:gd name="connsiteX78" fmla="*/ 184466 w 481057"/>
                  <a:gd name="connsiteY78" fmla="*/ 458142 h 595735"/>
                  <a:gd name="connsiteX79" fmla="*/ 172370 w 481057"/>
                  <a:gd name="connsiteY79" fmla="*/ 446046 h 595735"/>
                  <a:gd name="connsiteX80" fmla="*/ 184466 w 481057"/>
                  <a:gd name="connsiteY80" fmla="*/ 433949 h 595735"/>
                  <a:gd name="connsiteX81" fmla="*/ 402197 w 481057"/>
                  <a:gd name="connsiteY81" fmla="*/ 433949 h 595735"/>
                  <a:gd name="connsiteX82" fmla="*/ 414293 w 481057"/>
                  <a:gd name="connsiteY82" fmla="*/ 446046 h 595735"/>
                  <a:gd name="connsiteX83" fmla="*/ 402197 w 481057"/>
                  <a:gd name="connsiteY83" fmla="*/ 458142 h 595735"/>
                  <a:gd name="connsiteX84" fmla="*/ 402197 w 481057"/>
                  <a:gd name="connsiteY84" fmla="*/ 229827 h 595735"/>
                  <a:gd name="connsiteX85" fmla="*/ 184466 w 481057"/>
                  <a:gd name="connsiteY85" fmla="*/ 229827 h 595735"/>
                  <a:gd name="connsiteX86" fmla="*/ 172370 w 481057"/>
                  <a:gd name="connsiteY86" fmla="*/ 217731 h 595735"/>
                  <a:gd name="connsiteX87" fmla="*/ 184466 w 481057"/>
                  <a:gd name="connsiteY87" fmla="*/ 205634 h 595735"/>
                  <a:gd name="connsiteX88" fmla="*/ 402197 w 481057"/>
                  <a:gd name="connsiteY88" fmla="*/ 205634 h 595735"/>
                  <a:gd name="connsiteX89" fmla="*/ 414293 w 481057"/>
                  <a:gd name="connsiteY89" fmla="*/ 217731 h 595735"/>
                  <a:gd name="connsiteX90" fmla="*/ 402197 w 481057"/>
                  <a:gd name="connsiteY90" fmla="*/ 229827 h 595735"/>
                  <a:gd name="connsiteX91" fmla="*/ 172370 w 481057"/>
                  <a:gd name="connsiteY91" fmla="*/ 149690 h 595735"/>
                  <a:gd name="connsiteX92" fmla="*/ 184466 w 481057"/>
                  <a:gd name="connsiteY92" fmla="*/ 137594 h 595735"/>
                  <a:gd name="connsiteX93" fmla="*/ 287284 w 481057"/>
                  <a:gd name="connsiteY93" fmla="*/ 137594 h 595735"/>
                  <a:gd name="connsiteX94" fmla="*/ 299380 w 481057"/>
                  <a:gd name="connsiteY94" fmla="*/ 149690 h 595735"/>
                  <a:gd name="connsiteX95" fmla="*/ 287284 w 481057"/>
                  <a:gd name="connsiteY95" fmla="*/ 161786 h 595735"/>
                  <a:gd name="connsiteX96" fmla="*/ 184466 w 481057"/>
                  <a:gd name="connsiteY96" fmla="*/ 161786 h 595735"/>
                  <a:gd name="connsiteX97" fmla="*/ 172370 w 481057"/>
                  <a:gd name="connsiteY97" fmla="*/ 149690 h 595735"/>
                  <a:gd name="connsiteX98" fmla="*/ 402197 w 481057"/>
                  <a:gd name="connsiteY98" fmla="*/ 114913 h 595735"/>
                  <a:gd name="connsiteX99" fmla="*/ 184466 w 481057"/>
                  <a:gd name="connsiteY99" fmla="*/ 114913 h 595735"/>
                  <a:gd name="connsiteX100" fmla="*/ 172370 w 481057"/>
                  <a:gd name="connsiteY100" fmla="*/ 102817 h 595735"/>
                  <a:gd name="connsiteX101" fmla="*/ 184466 w 481057"/>
                  <a:gd name="connsiteY101" fmla="*/ 90721 h 595735"/>
                  <a:gd name="connsiteX102" fmla="*/ 402197 w 481057"/>
                  <a:gd name="connsiteY102" fmla="*/ 90721 h 595735"/>
                  <a:gd name="connsiteX103" fmla="*/ 414293 w 481057"/>
                  <a:gd name="connsiteY103" fmla="*/ 102817 h 595735"/>
                  <a:gd name="connsiteX104" fmla="*/ 402197 w 481057"/>
                  <a:gd name="connsiteY104" fmla="*/ 114913 h 59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481057" h="595735">
                    <a:moveTo>
                      <a:pt x="470238" y="0"/>
                    </a:moveTo>
                    <a:lnTo>
                      <a:pt x="12096" y="0"/>
                    </a:lnTo>
                    <a:cubicBezTo>
                      <a:pt x="6048" y="0"/>
                      <a:pt x="0" y="4536"/>
                      <a:pt x="0" y="12096"/>
                    </a:cubicBezTo>
                    <a:lnTo>
                      <a:pt x="0" y="93745"/>
                    </a:lnTo>
                    <a:lnTo>
                      <a:pt x="36288" y="93745"/>
                    </a:lnTo>
                    <a:cubicBezTo>
                      <a:pt x="51409" y="93745"/>
                      <a:pt x="63505" y="105841"/>
                      <a:pt x="63505" y="120962"/>
                    </a:cubicBezTo>
                    <a:lnTo>
                      <a:pt x="63505" y="595736"/>
                    </a:lnTo>
                    <a:lnTo>
                      <a:pt x="418829" y="595736"/>
                    </a:lnTo>
                    <a:lnTo>
                      <a:pt x="418829" y="120962"/>
                    </a:lnTo>
                    <a:cubicBezTo>
                      <a:pt x="418829" y="105841"/>
                      <a:pt x="430926" y="93745"/>
                      <a:pt x="446046" y="93745"/>
                    </a:cubicBezTo>
                    <a:lnTo>
                      <a:pt x="480822" y="93745"/>
                    </a:lnTo>
                    <a:lnTo>
                      <a:pt x="480822" y="12096"/>
                    </a:lnTo>
                    <a:cubicBezTo>
                      <a:pt x="482334" y="6048"/>
                      <a:pt x="476286" y="0"/>
                      <a:pt x="470238" y="0"/>
                    </a:cubicBezTo>
                    <a:close/>
                    <a:moveTo>
                      <a:pt x="184466" y="320548"/>
                    </a:moveTo>
                    <a:lnTo>
                      <a:pt x="343228" y="320548"/>
                    </a:lnTo>
                    <a:cubicBezTo>
                      <a:pt x="349276" y="320548"/>
                      <a:pt x="355325" y="325084"/>
                      <a:pt x="355325" y="332644"/>
                    </a:cubicBezTo>
                    <a:cubicBezTo>
                      <a:pt x="355325" y="340204"/>
                      <a:pt x="350788" y="344740"/>
                      <a:pt x="343228" y="344740"/>
                    </a:cubicBezTo>
                    <a:lnTo>
                      <a:pt x="184466" y="344740"/>
                    </a:lnTo>
                    <a:cubicBezTo>
                      <a:pt x="178418" y="344740"/>
                      <a:pt x="172370" y="340204"/>
                      <a:pt x="172370" y="332644"/>
                    </a:cubicBezTo>
                    <a:cubicBezTo>
                      <a:pt x="172370" y="325084"/>
                      <a:pt x="178418" y="320548"/>
                      <a:pt x="184466" y="320548"/>
                    </a:cubicBezTo>
                    <a:close/>
                    <a:moveTo>
                      <a:pt x="172370" y="264603"/>
                    </a:moveTo>
                    <a:cubicBezTo>
                      <a:pt x="172370" y="258555"/>
                      <a:pt x="176906" y="252507"/>
                      <a:pt x="184466" y="252507"/>
                    </a:cubicBezTo>
                    <a:lnTo>
                      <a:pt x="287284" y="252507"/>
                    </a:lnTo>
                    <a:cubicBezTo>
                      <a:pt x="293332" y="252507"/>
                      <a:pt x="299380" y="257043"/>
                      <a:pt x="299380" y="264603"/>
                    </a:cubicBezTo>
                    <a:cubicBezTo>
                      <a:pt x="299380" y="272163"/>
                      <a:pt x="294844" y="276699"/>
                      <a:pt x="287284" y="276699"/>
                    </a:cubicBezTo>
                    <a:lnTo>
                      <a:pt x="184466" y="276699"/>
                    </a:lnTo>
                    <a:cubicBezTo>
                      <a:pt x="178418" y="275187"/>
                      <a:pt x="172370" y="270651"/>
                      <a:pt x="172370" y="264603"/>
                    </a:cubicBezTo>
                    <a:close/>
                    <a:moveTo>
                      <a:pt x="184466" y="367421"/>
                    </a:moveTo>
                    <a:lnTo>
                      <a:pt x="287284" y="367421"/>
                    </a:lnTo>
                    <a:cubicBezTo>
                      <a:pt x="293332" y="367421"/>
                      <a:pt x="299380" y="371957"/>
                      <a:pt x="299380" y="379517"/>
                    </a:cubicBezTo>
                    <a:cubicBezTo>
                      <a:pt x="299380" y="385565"/>
                      <a:pt x="294844" y="391613"/>
                      <a:pt x="287284" y="391613"/>
                    </a:cubicBezTo>
                    <a:lnTo>
                      <a:pt x="184466" y="391613"/>
                    </a:lnTo>
                    <a:cubicBezTo>
                      <a:pt x="178418" y="391613"/>
                      <a:pt x="172370" y="387077"/>
                      <a:pt x="172370" y="379517"/>
                    </a:cubicBezTo>
                    <a:cubicBezTo>
                      <a:pt x="172370" y="371957"/>
                      <a:pt x="178418" y="367421"/>
                      <a:pt x="184466" y="367421"/>
                    </a:cubicBezTo>
                    <a:close/>
                    <a:moveTo>
                      <a:pt x="139106" y="492918"/>
                    </a:moveTo>
                    <a:cubicBezTo>
                      <a:pt x="139106" y="498966"/>
                      <a:pt x="134570" y="505014"/>
                      <a:pt x="127010" y="505014"/>
                    </a:cubicBezTo>
                    <a:lnTo>
                      <a:pt x="81649" y="505014"/>
                    </a:lnTo>
                    <a:cubicBezTo>
                      <a:pt x="75601" y="505014"/>
                      <a:pt x="69553" y="500478"/>
                      <a:pt x="69553" y="492918"/>
                    </a:cubicBezTo>
                    <a:lnTo>
                      <a:pt x="69553" y="447558"/>
                    </a:lnTo>
                    <a:cubicBezTo>
                      <a:pt x="69553" y="441509"/>
                      <a:pt x="74089" y="435461"/>
                      <a:pt x="81649" y="435461"/>
                    </a:cubicBezTo>
                    <a:lnTo>
                      <a:pt x="127010" y="435461"/>
                    </a:lnTo>
                    <a:cubicBezTo>
                      <a:pt x="133058" y="435461"/>
                      <a:pt x="139106" y="439998"/>
                      <a:pt x="139106" y="447558"/>
                    </a:cubicBezTo>
                    <a:lnTo>
                      <a:pt x="139106" y="492918"/>
                    </a:lnTo>
                    <a:close/>
                    <a:moveTo>
                      <a:pt x="139106" y="378005"/>
                    </a:moveTo>
                    <a:cubicBezTo>
                      <a:pt x="139106" y="384053"/>
                      <a:pt x="134570" y="390101"/>
                      <a:pt x="127010" y="390101"/>
                    </a:cubicBezTo>
                    <a:lnTo>
                      <a:pt x="81649" y="390101"/>
                    </a:lnTo>
                    <a:cubicBezTo>
                      <a:pt x="75601" y="390101"/>
                      <a:pt x="69553" y="385565"/>
                      <a:pt x="69553" y="378005"/>
                    </a:cubicBezTo>
                    <a:lnTo>
                      <a:pt x="69553" y="332644"/>
                    </a:lnTo>
                    <a:cubicBezTo>
                      <a:pt x="69553" y="326596"/>
                      <a:pt x="74089" y="320548"/>
                      <a:pt x="81649" y="320548"/>
                    </a:cubicBezTo>
                    <a:lnTo>
                      <a:pt x="127010" y="320548"/>
                    </a:lnTo>
                    <a:cubicBezTo>
                      <a:pt x="133058" y="320548"/>
                      <a:pt x="139106" y="325084"/>
                      <a:pt x="139106" y="332644"/>
                    </a:cubicBezTo>
                    <a:lnTo>
                      <a:pt x="139106" y="378005"/>
                    </a:lnTo>
                    <a:close/>
                    <a:moveTo>
                      <a:pt x="139106" y="264603"/>
                    </a:moveTo>
                    <a:cubicBezTo>
                      <a:pt x="139106" y="270651"/>
                      <a:pt x="134570" y="276699"/>
                      <a:pt x="127010" y="276699"/>
                    </a:cubicBezTo>
                    <a:lnTo>
                      <a:pt x="81649" y="276699"/>
                    </a:lnTo>
                    <a:cubicBezTo>
                      <a:pt x="75601" y="276699"/>
                      <a:pt x="69553" y="272163"/>
                      <a:pt x="69553" y="264603"/>
                    </a:cubicBezTo>
                    <a:lnTo>
                      <a:pt x="69553" y="219243"/>
                    </a:lnTo>
                    <a:cubicBezTo>
                      <a:pt x="69553" y="213195"/>
                      <a:pt x="74089" y="207147"/>
                      <a:pt x="81649" y="207147"/>
                    </a:cubicBezTo>
                    <a:lnTo>
                      <a:pt x="127010" y="207147"/>
                    </a:lnTo>
                    <a:cubicBezTo>
                      <a:pt x="133058" y="207147"/>
                      <a:pt x="139106" y="211683"/>
                      <a:pt x="139106" y="219243"/>
                    </a:cubicBezTo>
                    <a:lnTo>
                      <a:pt x="139106" y="264603"/>
                    </a:lnTo>
                    <a:close/>
                    <a:moveTo>
                      <a:pt x="139106" y="149690"/>
                    </a:moveTo>
                    <a:cubicBezTo>
                      <a:pt x="139106" y="155738"/>
                      <a:pt x="134570" y="161786"/>
                      <a:pt x="127010" y="161786"/>
                    </a:cubicBezTo>
                    <a:lnTo>
                      <a:pt x="81649" y="161786"/>
                    </a:lnTo>
                    <a:cubicBezTo>
                      <a:pt x="75601" y="161786"/>
                      <a:pt x="69553" y="157250"/>
                      <a:pt x="69553" y="149690"/>
                    </a:cubicBezTo>
                    <a:lnTo>
                      <a:pt x="69553" y="104329"/>
                    </a:lnTo>
                    <a:cubicBezTo>
                      <a:pt x="69553" y="98281"/>
                      <a:pt x="74089" y="92233"/>
                      <a:pt x="81649" y="92233"/>
                    </a:cubicBezTo>
                    <a:lnTo>
                      <a:pt x="127010" y="92233"/>
                    </a:lnTo>
                    <a:cubicBezTo>
                      <a:pt x="133058" y="92233"/>
                      <a:pt x="139106" y="96769"/>
                      <a:pt x="139106" y="104329"/>
                    </a:cubicBezTo>
                    <a:lnTo>
                      <a:pt x="139106" y="149690"/>
                    </a:lnTo>
                    <a:close/>
                    <a:moveTo>
                      <a:pt x="402197" y="505014"/>
                    </a:moveTo>
                    <a:lnTo>
                      <a:pt x="184466" y="505014"/>
                    </a:lnTo>
                    <a:cubicBezTo>
                      <a:pt x="178418" y="505014"/>
                      <a:pt x="172370" y="500478"/>
                      <a:pt x="172370" y="492918"/>
                    </a:cubicBezTo>
                    <a:cubicBezTo>
                      <a:pt x="172370" y="485358"/>
                      <a:pt x="176906" y="480822"/>
                      <a:pt x="184466" y="480822"/>
                    </a:cubicBezTo>
                    <a:lnTo>
                      <a:pt x="402197" y="480822"/>
                    </a:lnTo>
                    <a:cubicBezTo>
                      <a:pt x="408245" y="480822"/>
                      <a:pt x="414293" y="485358"/>
                      <a:pt x="414293" y="492918"/>
                    </a:cubicBezTo>
                    <a:cubicBezTo>
                      <a:pt x="414293" y="500478"/>
                      <a:pt x="408245" y="505014"/>
                      <a:pt x="402197" y="505014"/>
                    </a:cubicBezTo>
                    <a:close/>
                    <a:moveTo>
                      <a:pt x="402197" y="458142"/>
                    </a:moveTo>
                    <a:lnTo>
                      <a:pt x="184466" y="458142"/>
                    </a:lnTo>
                    <a:cubicBezTo>
                      <a:pt x="178418" y="458142"/>
                      <a:pt x="172370" y="453606"/>
                      <a:pt x="172370" y="446046"/>
                    </a:cubicBezTo>
                    <a:cubicBezTo>
                      <a:pt x="172370" y="439998"/>
                      <a:pt x="176906" y="433949"/>
                      <a:pt x="184466" y="433949"/>
                    </a:cubicBezTo>
                    <a:lnTo>
                      <a:pt x="402197" y="433949"/>
                    </a:lnTo>
                    <a:cubicBezTo>
                      <a:pt x="408245" y="433949"/>
                      <a:pt x="414293" y="438486"/>
                      <a:pt x="414293" y="446046"/>
                    </a:cubicBezTo>
                    <a:cubicBezTo>
                      <a:pt x="412781" y="453606"/>
                      <a:pt x="408245" y="458142"/>
                      <a:pt x="402197" y="458142"/>
                    </a:cubicBezTo>
                    <a:close/>
                    <a:moveTo>
                      <a:pt x="402197" y="229827"/>
                    </a:moveTo>
                    <a:lnTo>
                      <a:pt x="184466" y="229827"/>
                    </a:lnTo>
                    <a:cubicBezTo>
                      <a:pt x="178418" y="229827"/>
                      <a:pt x="172370" y="225291"/>
                      <a:pt x="172370" y="217731"/>
                    </a:cubicBezTo>
                    <a:cubicBezTo>
                      <a:pt x="172370" y="211683"/>
                      <a:pt x="176906" y="205634"/>
                      <a:pt x="184466" y="205634"/>
                    </a:cubicBezTo>
                    <a:lnTo>
                      <a:pt x="402197" y="205634"/>
                    </a:lnTo>
                    <a:cubicBezTo>
                      <a:pt x="408245" y="205634"/>
                      <a:pt x="414293" y="210171"/>
                      <a:pt x="414293" y="217731"/>
                    </a:cubicBezTo>
                    <a:cubicBezTo>
                      <a:pt x="412781" y="223779"/>
                      <a:pt x="408245" y="229827"/>
                      <a:pt x="402197" y="229827"/>
                    </a:cubicBezTo>
                    <a:close/>
                    <a:moveTo>
                      <a:pt x="172370" y="149690"/>
                    </a:moveTo>
                    <a:cubicBezTo>
                      <a:pt x="172370" y="143642"/>
                      <a:pt x="176906" y="137594"/>
                      <a:pt x="184466" y="137594"/>
                    </a:cubicBezTo>
                    <a:lnTo>
                      <a:pt x="287284" y="137594"/>
                    </a:lnTo>
                    <a:cubicBezTo>
                      <a:pt x="293332" y="137594"/>
                      <a:pt x="299380" y="142130"/>
                      <a:pt x="299380" y="149690"/>
                    </a:cubicBezTo>
                    <a:cubicBezTo>
                      <a:pt x="299380" y="157250"/>
                      <a:pt x="294844" y="161786"/>
                      <a:pt x="287284" y="161786"/>
                    </a:cubicBezTo>
                    <a:lnTo>
                      <a:pt x="184466" y="161786"/>
                    </a:lnTo>
                    <a:cubicBezTo>
                      <a:pt x="178418" y="160274"/>
                      <a:pt x="172370" y="155738"/>
                      <a:pt x="172370" y="149690"/>
                    </a:cubicBezTo>
                    <a:close/>
                    <a:moveTo>
                      <a:pt x="402197" y="114913"/>
                    </a:moveTo>
                    <a:lnTo>
                      <a:pt x="184466" y="114913"/>
                    </a:lnTo>
                    <a:cubicBezTo>
                      <a:pt x="178418" y="114913"/>
                      <a:pt x="172370" y="110377"/>
                      <a:pt x="172370" y="102817"/>
                    </a:cubicBezTo>
                    <a:cubicBezTo>
                      <a:pt x="172370" y="96769"/>
                      <a:pt x="176906" y="90721"/>
                      <a:pt x="184466" y="90721"/>
                    </a:cubicBezTo>
                    <a:lnTo>
                      <a:pt x="402197" y="90721"/>
                    </a:lnTo>
                    <a:cubicBezTo>
                      <a:pt x="408245" y="90721"/>
                      <a:pt x="414293" y="95257"/>
                      <a:pt x="414293" y="102817"/>
                    </a:cubicBezTo>
                    <a:cubicBezTo>
                      <a:pt x="412781" y="110377"/>
                      <a:pt x="408245" y="114913"/>
                      <a:pt x="402197" y="114913"/>
                    </a:cubicBezTo>
                    <a:close/>
                  </a:path>
                </a:pathLst>
              </a:custGeom>
              <a:solidFill>
                <a:srgbClr val="1D284A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0" name="Gráfico 12">
              <a:extLst>
                <a:ext uri="{FF2B5EF4-FFF2-40B4-BE49-F238E27FC236}">
                  <a16:creationId xmlns:a16="http://schemas.microsoft.com/office/drawing/2014/main" id="{AD7AE44B-F6F5-B65D-E1DA-8B8E0A815CEA}"/>
                </a:ext>
              </a:extLst>
            </p:cNvPr>
            <p:cNvGrpSpPr/>
            <p:nvPr/>
          </p:nvGrpSpPr>
          <p:grpSpPr>
            <a:xfrm>
              <a:off x="5946208" y="5848886"/>
              <a:ext cx="1303827" cy="644389"/>
              <a:chOff x="2171404" y="6635936"/>
              <a:chExt cx="1440954" cy="712161"/>
            </a:xfrm>
          </p:grpSpPr>
          <p:sp>
            <p:nvSpPr>
              <p:cNvPr id="739" name="Forma Livre: Forma 738">
                <a:extLst>
                  <a:ext uri="{FF2B5EF4-FFF2-40B4-BE49-F238E27FC236}">
                    <a16:creationId xmlns:a16="http://schemas.microsoft.com/office/drawing/2014/main" id="{4E1198CC-641F-BBE5-9AA2-02986C628210}"/>
                  </a:ext>
                </a:extLst>
              </p:cNvPr>
              <p:cNvSpPr/>
              <p:nvPr/>
            </p:nvSpPr>
            <p:spPr>
              <a:xfrm>
                <a:off x="3004527" y="6870299"/>
                <a:ext cx="104329" cy="113401"/>
              </a:xfrm>
              <a:custGeom>
                <a:avLst/>
                <a:gdLst>
                  <a:gd name="connsiteX0" fmla="*/ 31752 w 104329"/>
                  <a:gd name="connsiteY0" fmla="*/ 0 h 113401"/>
                  <a:gd name="connsiteX1" fmla="*/ 0 w 104329"/>
                  <a:gd name="connsiteY1" fmla="*/ 0 h 113401"/>
                  <a:gd name="connsiteX2" fmla="*/ 0 w 104329"/>
                  <a:gd name="connsiteY2" fmla="*/ 113401 h 113401"/>
                  <a:gd name="connsiteX3" fmla="*/ 31752 w 104329"/>
                  <a:gd name="connsiteY3" fmla="*/ 113401 h 113401"/>
                  <a:gd name="connsiteX4" fmla="*/ 104329 w 104329"/>
                  <a:gd name="connsiteY4" fmla="*/ 52921 h 113401"/>
                  <a:gd name="connsiteX5" fmla="*/ 31752 w 104329"/>
                  <a:gd name="connsiteY5" fmla="*/ 0 h 113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329" h="113401">
                    <a:moveTo>
                      <a:pt x="31752" y="0"/>
                    </a:moveTo>
                    <a:lnTo>
                      <a:pt x="0" y="0"/>
                    </a:lnTo>
                    <a:lnTo>
                      <a:pt x="0" y="113401"/>
                    </a:lnTo>
                    <a:lnTo>
                      <a:pt x="31752" y="113401"/>
                    </a:lnTo>
                    <a:cubicBezTo>
                      <a:pt x="72577" y="113401"/>
                      <a:pt x="104329" y="98281"/>
                      <a:pt x="104329" y="52921"/>
                    </a:cubicBezTo>
                    <a:cubicBezTo>
                      <a:pt x="104329" y="12096"/>
                      <a:pt x="72577" y="0"/>
                      <a:pt x="3175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AAEE"/>
                  </a:gs>
                  <a:gs pos="50000">
                    <a:srgbClr val="007FCC"/>
                  </a:gs>
                  <a:gs pos="100000">
                    <a:srgbClr val="0055AA"/>
                  </a:gs>
                </a:gsLst>
                <a:lin ang="5400000" scaled="1"/>
              </a:gra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0" name="Forma Livre: Forma 739">
                <a:extLst>
                  <a:ext uri="{FF2B5EF4-FFF2-40B4-BE49-F238E27FC236}">
                    <a16:creationId xmlns:a16="http://schemas.microsoft.com/office/drawing/2014/main" id="{08ACC42B-8347-3131-0276-0E7BC4B5DDEC}"/>
                  </a:ext>
                </a:extLst>
              </p:cNvPr>
              <p:cNvSpPr/>
              <p:nvPr/>
            </p:nvSpPr>
            <p:spPr>
              <a:xfrm>
                <a:off x="2653738" y="6914147"/>
                <a:ext cx="92233" cy="148933"/>
              </a:xfrm>
              <a:custGeom>
                <a:avLst/>
                <a:gdLst>
                  <a:gd name="connsiteX0" fmla="*/ 43849 w 92233"/>
                  <a:gd name="connsiteY0" fmla="*/ 0 h 148933"/>
                  <a:gd name="connsiteX1" fmla="*/ 0 w 92233"/>
                  <a:gd name="connsiteY1" fmla="*/ 142130 h 148933"/>
                  <a:gd name="connsiteX2" fmla="*/ 92233 w 92233"/>
                  <a:gd name="connsiteY2" fmla="*/ 142130 h 148933"/>
                  <a:gd name="connsiteX3" fmla="*/ 48385 w 92233"/>
                  <a:gd name="connsiteY3" fmla="*/ 0 h 148933"/>
                  <a:gd name="connsiteX4" fmla="*/ 43849 w 92233"/>
                  <a:gd name="connsiteY4" fmla="*/ 0 h 148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233" h="148933">
                    <a:moveTo>
                      <a:pt x="43849" y="0"/>
                    </a:moveTo>
                    <a:lnTo>
                      <a:pt x="0" y="142130"/>
                    </a:lnTo>
                    <a:cubicBezTo>
                      <a:pt x="28728" y="151202"/>
                      <a:pt x="60481" y="151202"/>
                      <a:pt x="92233" y="142130"/>
                    </a:cubicBezTo>
                    <a:lnTo>
                      <a:pt x="48385" y="0"/>
                    </a:lnTo>
                    <a:lnTo>
                      <a:pt x="43849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AAEE"/>
                  </a:gs>
                  <a:gs pos="50000">
                    <a:srgbClr val="007FCC"/>
                  </a:gs>
                  <a:gs pos="100000">
                    <a:srgbClr val="0055AA"/>
                  </a:gs>
                </a:gsLst>
                <a:lin ang="5400000" scaled="1"/>
              </a:gra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41" name="Forma Livre: Forma 740">
                <a:extLst>
                  <a:ext uri="{FF2B5EF4-FFF2-40B4-BE49-F238E27FC236}">
                    <a16:creationId xmlns:a16="http://schemas.microsoft.com/office/drawing/2014/main" id="{F5C83B24-F901-C5BD-762F-F50CF02CF978}"/>
                  </a:ext>
                </a:extLst>
              </p:cNvPr>
              <p:cNvSpPr/>
              <p:nvPr/>
            </p:nvSpPr>
            <p:spPr>
              <a:xfrm>
                <a:off x="2171404" y="6635936"/>
                <a:ext cx="1440954" cy="712161"/>
              </a:xfrm>
              <a:custGeom>
                <a:avLst/>
                <a:gdLst>
                  <a:gd name="connsiteX0" fmla="*/ 0 w 1440954"/>
                  <a:gd name="connsiteY0" fmla="*/ 0 h 712161"/>
                  <a:gd name="connsiteX1" fmla="*/ 0 w 1440954"/>
                  <a:gd name="connsiteY1" fmla="*/ 712161 h 712161"/>
                  <a:gd name="connsiteX2" fmla="*/ 728793 w 1440954"/>
                  <a:gd name="connsiteY2" fmla="*/ 712161 h 712161"/>
                  <a:gd name="connsiteX3" fmla="*/ 1440955 w 1440954"/>
                  <a:gd name="connsiteY3" fmla="*/ 0 h 712161"/>
                  <a:gd name="connsiteX4" fmla="*/ 0 w 1440954"/>
                  <a:gd name="connsiteY4" fmla="*/ 0 h 712161"/>
                  <a:gd name="connsiteX5" fmla="*/ 876971 w 1440954"/>
                  <a:gd name="connsiteY5" fmla="*/ 443021 h 712161"/>
                  <a:gd name="connsiteX6" fmla="*/ 833123 w 1440954"/>
                  <a:gd name="connsiteY6" fmla="*/ 443021 h 712161"/>
                  <a:gd name="connsiteX7" fmla="*/ 833123 w 1440954"/>
                  <a:gd name="connsiteY7" fmla="*/ 570031 h 712161"/>
                  <a:gd name="connsiteX8" fmla="*/ 616904 w 1440954"/>
                  <a:gd name="connsiteY8" fmla="*/ 570031 h 712161"/>
                  <a:gd name="connsiteX9" fmla="*/ 601784 w 1440954"/>
                  <a:gd name="connsiteY9" fmla="*/ 515599 h 712161"/>
                  <a:gd name="connsiteX10" fmla="*/ 453606 w 1440954"/>
                  <a:gd name="connsiteY10" fmla="*/ 515599 h 712161"/>
                  <a:gd name="connsiteX11" fmla="*/ 430926 w 1440954"/>
                  <a:gd name="connsiteY11" fmla="*/ 570031 h 712161"/>
                  <a:gd name="connsiteX12" fmla="*/ 309964 w 1440954"/>
                  <a:gd name="connsiteY12" fmla="*/ 570031 h 712161"/>
                  <a:gd name="connsiteX13" fmla="*/ 316012 w 1440954"/>
                  <a:gd name="connsiteY13" fmla="*/ 541303 h 712161"/>
                  <a:gd name="connsiteX14" fmla="*/ 176906 w 1440954"/>
                  <a:gd name="connsiteY14" fmla="*/ 585151 h 712161"/>
                  <a:gd name="connsiteX15" fmla="*/ 18144 w 1440954"/>
                  <a:gd name="connsiteY15" fmla="*/ 544327 h 712161"/>
                  <a:gd name="connsiteX16" fmla="*/ 61993 w 1440954"/>
                  <a:gd name="connsiteY16" fmla="*/ 458142 h 712161"/>
                  <a:gd name="connsiteX17" fmla="*/ 178418 w 1440954"/>
                  <a:gd name="connsiteY17" fmla="*/ 489894 h 712161"/>
                  <a:gd name="connsiteX18" fmla="*/ 235875 w 1440954"/>
                  <a:gd name="connsiteY18" fmla="*/ 455118 h 712161"/>
                  <a:gd name="connsiteX19" fmla="*/ 163298 w 1440954"/>
                  <a:gd name="connsiteY19" fmla="*/ 408245 h 712161"/>
                  <a:gd name="connsiteX20" fmla="*/ 68041 w 1440954"/>
                  <a:gd name="connsiteY20" fmla="*/ 367421 h 712161"/>
                  <a:gd name="connsiteX21" fmla="*/ 18144 w 1440954"/>
                  <a:gd name="connsiteY21" fmla="*/ 266115 h 712161"/>
                  <a:gd name="connsiteX22" fmla="*/ 52921 w 1440954"/>
                  <a:gd name="connsiteY22" fmla="*/ 184466 h 712161"/>
                  <a:gd name="connsiteX23" fmla="*/ 195051 w 1440954"/>
                  <a:gd name="connsiteY23" fmla="*/ 134570 h 712161"/>
                  <a:gd name="connsiteX24" fmla="*/ 356837 w 1440954"/>
                  <a:gd name="connsiteY24" fmla="*/ 172370 h 712161"/>
                  <a:gd name="connsiteX25" fmla="*/ 306940 w 1440954"/>
                  <a:gd name="connsiteY25" fmla="*/ 258555 h 712161"/>
                  <a:gd name="connsiteX26" fmla="*/ 202611 w 1440954"/>
                  <a:gd name="connsiteY26" fmla="*/ 229827 h 712161"/>
                  <a:gd name="connsiteX27" fmla="*/ 139106 w 1440954"/>
                  <a:gd name="connsiteY27" fmla="*/ 258555 h 712161"/>
                  <a:gd name="connsiteX28" fmla="*/ 217731 w 1440954"/>
                  <a:gd name="connsiteY28" fmla="*/ 308452 h 712161"/>
                  <a:gd name="connsiteX29" fmla="*/ 359861 w 1440954"/>
                  <a:gd name="connsiteY29" fmla="*/ 421853 h 712161"/>
                  <a:gd name="connsiteX30" fmla="*/ 464190 w 1440954"/>
                  <a:gd name="connsiteY30" fmla="*/ 143642 h 712161"/>
                  <a:gd name="connsiteX31" fmla="*/ 588176 w 1440954"/>
                  <a:gd name="connsiteY31" fmla="*/ 143642 h 712161"/>
                  <a:gd name="connsiteX32" fmla="*/ 712161 w 1440954"/>
                  <a:gd name="connsiteY32" fmla="*/ 479310 h 712161"/>
                  <a:gd name="connsiteX33" fmla="*/ 712161 w 1440954"/>
                  <a:gd name="connsiteY33" fmla="*/ 142130 h 712161"/>
                  <a:gd name="connsiteX34" fmla="*/ 854291 w 1440954"/>
                  <a:gd name="connsiteY34" fmla="*/ 142130 h 712161"/>
                  <a:gd name="connsiteX35" fmla="*/ 1053878 w 1440954"/>
                  <a:gd name="connsiteY35" fmla="*/ 293332 h 712161"/>
                  <a:gd name="connsiteX36" fmla="*/ 876971 w 1440954"/>
                  <a:gd name="connsiteY36" fmla="*/ 443021 h 712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440954" h="712161">
                    <a:moveTo>
                      <a:pt x="0" y="0"/>
                    </a:moveTo>
                    <a:lnTo>
                      <a:pt x="0" y="712161"/>
                    </a:lnTo>
                    <a:lnTo>
                      <a:pt x="728793" y="712161"/>
                    </a:lnTo>
                    <a:lnTo>
                      <a:pt x="1440955" y="0"/>
                    </a:lnTo>
                    <a:lnTo>
                      <a:pt x="0" y="0"/>
                    </a:lnTo>
                    <a:close/>
                    <a:moveTo>
                      <a:pt x="876971" y="443021"/>
                    </a:moveTo>
                    <a:lnTo>
                      <a:pt x="833123" y="443021"/>
                    </a:lnTo>
                    <a:lnTo>
                      <a:pt x="833123" y="570031"/>
                    </a:lnTo>
                    <a:lnTo>
                      <a:pt x="616904" y="570031"/>
                    </a:lnTo>
                    <a:lnTo>
                      <a:pt x="601784" y="515599"/>
                    </a:lnTo>
                    <a:cubicBezTo>
                      <a:pt x="554911" y="530719"/>
                      <a:pt x="500478" y="527695"/>
                      <a:pt x="453606" y="515599"/>
                    </a:cubicBezTo>
                    <a:lnTo>
                      <a:pt x="430926" y="570031"/>
                    </a:lnTo>
                    <a:lnTo>
                      <a:pt x="309964" y="570031"/>
                    </a:lnTo>
                    <a:lnTo>
                      <a:pt x="316012" y="541303"/>
                    </a:lnTo>
                    <a:cubicBezTo>
                      <a:pt x="281236" y="573055"/>
                      <a:pt x="217731" y="585151"/>
                      <a:pt x="176906" y="585151"/>
                    </a:cubicBezTo>
                    <a:cubicBezTo>
                      <a:pt x="116426" y="585151"/>
                      <a:pt x="66529" y="573055"/>
                      <a:pt x="18144" y="544327"/>
                    </a:cubicBezTo>
                    <a:lnTo>
                      <a:pt x="61993" y="458142"/>
                    </a:lnTo>
                    <a:cubicBezTo>
                      <a:pt x="108865" y="486870"/>
                      <a:pt x="140618" y="492918"/>
                      <a:pt x="178418" y="489894"/>
                    </a:cubicBezTo>
                    <a:cubicBezTo>
                      <a:pt x="201099" y="489894"/>
                      <a:pt x="232851" y="483846"/>
                      <a:pt x="235875" y="455118"/>
                    </a:cubicBezTo>
                    <a:cubicBezTo>
                      <a:pt x="235875" y="432438"/>
                      <a:pt x="204123" y="420341"/>
                      <a:pt x="163298" y="408245"/>
                    </a:cubicBezTo>
                    <a:cubicBezTo>
                      <a:pt x="131546" y="399173"/>
                      <a:pt x="96769" y="385565"/>
                      <a:pt x="68041" y="367421"/>
                    </a:cubicBezTo>
                    <a:cubicBezTo>
                      <a:pt x="33264" y="341716"/>
                      <a:pt x="18144" y="309964"/>
                      <a:pt x="18144" y="266115"/>
                    </a:cubicBezTo>
                    <a:cubicBezTo>
                      <a:pt x="21168" y="234363"/>
                      <a:pt x="30240" y="205635"/>
                      <a:pt x="52921" y="184466"/>
                    </a:cubicBezTo>
                    <a:cubicBezTo>
                      <a:pt x="84673" y="152714"/>
                      <a:pt x="134570" y="134570"/>
                      <a:pt x="195051" y="134570"/>
                    </a:cubicBezTo>
                    <a:cubicBezTo>
                      <a:pt x="244947" y="134570"/>
                      <a:pt x="308452" y="146666"/>
                      <a:pt x="356837" y="172370"/>
                    </a:cubicBezTo>
                    <a:lnTo>
                      <a:pt x="306940" y="258555"/>
                    </a:lnTo>
                    <a:cubicBezTo>
                      <a:pt x="257043" y="232851"/>
                      <a:pt x="231339" y="232851"/>
                      <a:pt x="202611" y="229827"/>
                    </a:cubicBezTo>
                    <a:cubicBezTo>
                      <a:pt x="161786" y="226803"/>
                      <a:pt x="139106" y="241923"/>
                      <a:pt x="139106" y="258555"/>
                    </a:cubicBezTo>
                    <a:cubicBezTo>
                      <a:pt x="139106" y="281236"/>
                      <a:pt x="179930" y="296356"/>
                      <a:pt x="217731" y="308452"/>
                    </a:cubicBezTo>
                    <a:cubicBezTo>
                      <a:pt x="275188" y="328108"/>
                      <a:pt x="347764" y="352300"/>
                      <a:pt x="359861" y="421853"/>
                    </a:cubicBezTo>
                    <a:lnTo>
                      <a:pt x="464190" y="143642"/>
                    </a:lnTo>
                    <a:lnTo>
                      <a:pt x="588176" y="143642"/>
                    </a:lnTo>
                    <a:lnTo>
                      <a:pt x="712161" y="479310"/>
                    </a:lnTo>
                    <a:lnTo>
                      <a:pt x="712161" y="142130"/>
                    </a:lnTo>
                    <a:lnTo>
                      <a:pt x="854291" y="142130"/>
                    </a:lnTo>
                    <a:cubicBezTo>
                      <a:pt x="990373" y="142130"/>
                      <a:pt x="1053878" y="185978"/>
                      <a:pt x="1053878" y="293332"/>
                    </a:cubicBezTo>
                    <a:cubicBezTo>
                      <a:pt x="1053878" y="388589"/>
                      <a:pt x="987349" y="443021"/>
                      <a:pt x="876971" y="4430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AAEE"/>
                  </a:gs>
                  <a:gs pos="50000">
                    <a:srgbClr val="007FCC"/>
                  </a:gs>
                  <a:gs pos="100000">
                    <a:srgbClr val="0055AA"/>
                  </a:gs>
                </a:gsLst>
                <a:lin ang="5400000" scaled="1"/>
              </a:gra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1" name="Gráfico 12">
              <a:extLst>
                <a:ext uri="{FF2B5EF4-FFF2-40B4-BE49-F238E27FC236}">
                  <a16:creationId xmlns:a16="http://schemas.microsoft.com/office/drawing/2014/main" id="{533C2A1D-66C2-77DC-58F9-73A27DA8E617}"/>
                </a:ext>
              </a:extLst>
            </p:cNvPr>
            <p:cNvGrpSpPr/>
            <p:nvPr/>
          </p:nvGrpSpPr>
          <p:grpSpPr>
            <a:xfrm>
              <a:off x="6001503" y="7740048"/>
              <a:ext cx="1172486" cy="1028833"/>
              <a:chOff x="2230373" y="8637849"/>
              <a:chExt cx="1295800" cy="1137038"/>
            </a:xfrm>
            <a:solidFill>
              <a:srgbClr val="1D284A"/>
            </a:solidFill>
          </p:grpSpPr>
          <p:grpSp>
            <p:nvGrpSpPr>
              <p:cNvPr id="710" name="Gráfico 12">
                <a:extLst>
                  <a:ext uri="{FF2B5EF4-FFF2-40B4-BE49-F238E27FC236}">
                    <a16:creationId xmlns:a16="http://schemas.microsoft.com/office/drawing/2014/main" id="{862CDCE5-D713-597C-36FF-A2A7DCDF0AE6}"/>
                  </a:ext>
                </a:extLst>
              </p:cNvPr>
              <p:cNvGrpSpPr/>
              <p:nvPr/>
            </p:nvGrpSpPr>
            <p:grpSpPr>
              <a:xfrm>
                <a:off x="2230373" y="9514820"/>
                <a:ext cx="1295800" cy="260067"/>
                <a:chOff x="2230373" y="9514820"/>
                <a:chExt cx="1295800" cy="260067"/>
              </a:xfrm>
              <a:solidFill>
                <a:srgbClr val="1D284A"/>
              </a:solidFill>
            </p:grpSpPr>
            <p:sp>
              <p:nvSpPr>
                <p:cNvPr id="716" name="Forma Livre: Forma 715">
                  <a:extLst>
                    <a:ext uri="{FF2B5EF4-FFF2-40B4-BE49-F238E27FC236}">
                      <a16:creationId xmlns:a16="http://schemas.microsoft.com/office/drawing/2014/main" id="{B0132E4D-CC90-2F54-78B7-58BA00690A36}"/>
                    </a:ext>
                  </a:extLst>
                </p:cNvPr>
                <p:cNvSpPr/>
                <p:nvPr/>
              </p:nvSpPr>
              <p:spPr>
                <a:xfrm>
                  <a:off x="2230373" y="9514820"/>
                  <a:ext cx="83161" cy="96769"/>
                </a:xfrm>
                <a:custGeom>
                  <a:avLst/>
                  <a:gdLst>
                    <a:gd name="connsiteX0" fmla="*/ 58969 w 83161"/>
                    <a:gd name="connsiteY0" fmla="*/ 6048 h 96769"/>
                    <a:gd name="connsiteX1" fmla="*/ 77113 w 83161"/>
                    <a:gd name="connsiteY1" fmla="*/ 22680 h 96769"/>
                    <a:gd name="connsiteX2" fmla="*/ 83161 w 83161"/>
                    <a:gd name="connsiteY2" fmla="*/ 48385 h 96769"/>
                    <a:gd name="connsiteX3" fmla="*/ 77113 w 83161"/>
                    <a:gd name="connsiteY3" fmla="*/ 74089 h 96769"/>
                    <a:gd name="connsiteX4" fmla="*/ 58969 w 83161"/>
                    <a:gd name="connsiteY4" fmla="*/ 90721 h 96769"/>
                    <a:gd name="connsiteX5" fmla="*/ 33264 w 83161"/>
                    <a:gd name="connsiteY5" fmla="*/ 96770 h 96769"/>
                    <a:gd name="connsiteX6" fmla="*/ 0 w 83161"/>
                    <a:gd name="connsiteY6" fmla="*/ 96770 h 96769"/>
                    <a:gd name="connsiteX7" fmla="*/ 0 w 83161"/>
                    <a:gd name="connsiteY7" fmla="*/ 0 h 96769"/>
                    <a:gd name="connsiteX8" fmla="*/ 33264 w 83161"/>
                    <a:gd name="connsiteY8" fmla="*/ 0 h 96769"/>
                    <a:gd name="connsiteX9" fmla="*/ 58969 w 83161"/>
                    <a:gd name="connsiteY9" fmla="*/ 6048 h 96769"/>
                    <a:gd name="connsiteX10" fmla="*/ 55945 w 83161"/>
                    <a:gd name="connsiteY10" fmla="*/ 71065 h 96769"/>
                    <a:gd name="connsiteX11" fmla="*/ 63505 w 83161"/>
                    <a:gd name="connsiteY11" fmla="*/ 48385 h 96769"/>
                    <a:gd name="connsiteX12" fmla="*/ 55945 w 83161"/>
                    <a:gd name="connsiteY12" fmla="*/ 25705 h 96769"/>
                    <a:gd name="connsiteX13" fmla="*/ 33264 w 83161"/>
                    <a:gd name="connsiteY13" fmla="*/ 16632 h 96769"/>
                    <a:gd name="connsiteX14" fmla="*/ 19656 w 83161"/>
                    <a:gd name="connsiteY14" fmla="*/ 16632 h 96769"/>
                    <a:gd name="connsiteX15" fmla="*/ 19656 w 83161"/>
                    <a:gd name="connsiteY15" fmla="*/ 78625 h 96769"/>
                    <a:gd name="connsiteX16" fmla="*/ 33264 w 83161"/>
                    <a:gd name="connsiteY16" fmla="*/ 78625 h 96769"/>
                    <a:gd name="connsiteX17" fmla="*/ 55945 w 83161"/>
                    <a:gd name="connsiteY17" fmla="*/ 71065 h 9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3161" h="96769">
                      <a:moveTo>
                        <a:pt x="58969" y="6048"/>
                      </a:moveTo>
                      <a:cubicBezTo>
                        <a:pt x="66529" y="10584"/>
                        <a:pt x="72577" y="15120"/>
                        <a:pt x="77113" y="22680"/>
                      </a:cubicBezTo>
                      <a:cubicBezTo>
                        <a:pt x="81649" y="30240"/>
                        <a:pt x="83161" y="37800"/>
                        <a:pt x="83161" y="48385"/>
                      </a:cubicBezTo>
                      <a:cubicBezTo>
                        <a:pt x="83161" y="58969"/>
                        <a:pt x="81649" y="66529"/>
                        <a:pt x="77113" y="74089"/>
                      </a:cubicBezTo>
                      <a:cubicBezTo>
                        <a:pt x="72577" y="81649"/>
                        <a:pt x="66529" y="86185"/>
                        <a:pt x="58969" y="90721"/>
                      </a:cubicBezTo>
                      <a:cubicBezTo>
                        <a:pt x="51409" y="95257"/>
                        <a:pt x="42337" y="96770"/>
                        <a:pt x="33264" y="96770"/>
                      </a:cubicBezTo>
                      <a:lnTo>
                        <a:pt x="0" y="96770"/>
                      </a:lnTo>
                      <a:lnTo>
                        <a:pt x="0" y="0"/>
                      </a:lnTo>
                      <a:lnTo>
                        <a:pt x="33264" y="0"/>
                      </a:lnTo>
                      <a:cubicBezTo>
                        <a:pt x="42337" y="0"/>
                        <a:pt x="51409" y="1512"/>
                        <a:pt x="58969" y="6048"/>
                      </a:cubicBezTo>
                      <a:close/>
                      <a:moveTo>
                        <a:pt x="55945" y="71065"/>
                      </a:moveTo>
                      <a:cubicBezTo>
                        <a:pt x="61993" y="65017"/>
                        <a:pt x="63505" y="57457"/>
                        <a:pt x="63505" y="48385"/>
                      </a:cubicBezTo>
                      <a:cubicBezTo>
                        <a:pt x="63505" y="39312"/>
                        <a:pt x="60481" y="30240"/>
                        <a:pt x="55945" y="25705"/>
                      </a:cubicBezTo>
                      <a:cubicBezTo>
                        <a:pt x="49897" y="19656"/>
                        <a:pt x="42337" y="16632"/>
                        <a:pt x="33264" y="16632"/>
                      </a:cubicBezTo>
                      <a:lnTo>
                        <a:pt x="19656" y="16632"/>
                      </a:lnTo>
                      <a:lnTo>
                        <a:pt x="19656" y="78625"/>
                      </a:lnTo>
                      <a:lnTo>
                        <a:pt x="33264" y="78625"/>
                      </a:lnTo>
                      <a:cubicBezTo>
                        <a:pt x="42337" y="78625"/>
                        <a:pt x="49897" y="75601"/>
                        <a:pt x="55945" y="71065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7" name="Forma Livre: Forma 716">
                  <a:extLst>
                    <a:ext uri="{FF2B5EF4-FFF2-40B4-BE49-F238E27FC236}">
                      <a16:creationId xmlns:a16="http://schemas.microsoft.com/office/drawing/2014/main" id="{7A8DAC14-83AB-4C52-4B9F-92A0640DF4F7}"/>
                    </a:ext>
                  </a:extLst>
                </p:cNvPr>
                <p:cNvSpPr/>
                <p:nvPr/>
              </p:nvSpPr>
              <p:spPr>
                <a:xfrm>
                  <a:off x="2323525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6538 w 79218"/>
                    <a:gd name="connsiteY16" fmla="*/ 27216 h 78625"/>
                    <a:gd name="connsiteX17" fmla="*/ 48978 w 79218"/>
                    <a:gd name="connsiteY17" fmla="*/ 19656 h 78625"/>
                    <a:gd name="connsiteX18" fmla="*/ 38394 w 79218"/>
                    <a:gd name="connsiteY18" fmla="*/ 16632 h 78625"/>
                    <a:gd name="connsiteX19" fmla="*/ 29322 w 79218"/>
                    <a:gd name="connsiteY19" fmla="*/ 19656 h 78625"/>
                    <a:gd name="connsiteX20" fmla="*/ 21761 w 79218"/>
                    <a:gd name="connsiteY20" fmla="*/ 27216 h 78625"/>
                    <a:gd name="connsiteX21" fmla="*/ 18737 w 79218"/>
                    <a:gd name="connsiteY21" fmla="*/ 39312 h 78625"/>
                    <a:gd name="connsiteX22" fmla="*/ 21761 w 79218"/>
                    <a:gd name="connsiteY22" fmla="*/ 51408 h 78625"/>
                    <a:gd name="connsiteX23" fmla="*/ 29322 w 79218"/>
                    <a:gd name="connsiteY23" fmla="*/ 58968 h 78625"/>
                    <a:gd name="connsiteX24" fmla="*/ 38394 w 79218"/>
                    <a:gd name="connsiteY24" fmla="*/ 61992 h 78625"/>
                    <a:gd name="connsiteX25" fmla="*/ 48978 w 79218"/>
                    <a:gd name="connsiteY25" fmla="*/ 58968 h 78625"/>
                    <a:gd name="connsiteX26" fmla="*/ 56538 w 79218"/>
                    <a:gd name="connsiteY26" fmla="*/ 51408 h 78625"/>
                    <a:gd name="connsiteX27" fmla="*/ 59562 w 79218"/>
                    <a:gd name="connsiteY27" fmla="*/ 39312 h 78625"/>
                    <a:gd name="connsiteX28" fmla="*/ 56538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10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6538" y="27216"/>
                      </a:moveTo>
                      <a:cubicBezTo>
                        <a:pt x="55026" y="24192"/>
                        <a:pt x="52002" y="21168"/>
                        <a:pt x="48978" y="19656"/>
                      </a:cubicBezTo>
                      <a:cubicBezTo>
                        <a:pt x="45954" y="18144"/>
                        <a:pt x="42930" y="16632"/>
                        <a:pt x="38394" y="16632"/>
                      </a:cubicBezTo>
                      <a:cubicBezTo>
                        <a:pt x="33858" y="16632"/>
                        <a:pt x="32346" y="18144"/>
                        <a:pt x="29322" y="19656"/>
                      </a:cubicBezTo>
                      <a:cubicBezTo>
                        <a:pt x="26297" y="21168"/>
                        <a:pt x="23273" y="24192"/>
                        <a:pt x="21761" y="27216"/>
                      </a:cubicBezTo>
                      <a:cubicBezTo>
                        <a:pt x="20249" y="30240"/>
                        <a:pt x="18737" y="34776"/>
                        <a:pt x="18737" y="39312"/>
                      </a:cubicBezTo>
                      <a:cubicBezTo>
                        <a:pt x="18737" y="43848"/>
                        <a:pt x="20249" y="48385"/>
                        <a:pt x="21761" y="51408"/>
                      </a:cubicBezTo>
                      <a:cubicBezTo>
                        <a:pt x="23273" y="54432"/>
                        <a:pt x="26297" y="57457"/>
                        <a:pt x="29322" y="58968"/>
                      </a:cubicBezTo>
                      <a:cubicBezTo>
                        <a:pt x="32346" y="60481"/>
                        <a:pt x="35370" y="61992"/>
                        <a:pt x="38394" y="61992"/>
                      </a:cubicBezTo>
                      <a:cubicBezTo>
                        <a:pt x="41418" y="61992"/>
                        <a:pt x="45954" y="60481"/>
                        <a:pt x="48978" y="58968"/>
                      </a:cubicBezTo>
                      <a:cubicBezTo>
                        <a:pt x="52002" y="57457"/>
                        <a:pt x="55026" y="54432"/>
                        <a:pt x="56538" y="51408"/>
                      </a:cubicBezTo>
                      <a:cubicBezTo>
                        <a:pt x="58050" y="48385"/>
                        <a:pt x="59562" y="43848"/>
                        <a:pt x="59562" y="39312"/>
                      </a:cubicBezTo>
                      <a:cubicBezTo>
                        <a:pt x="58050" y="34776"/>
                        <a:pt x="58050" y="30240"/>
                        <a:pt x="56538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8" name="Forma Livre: Forma 717">
                  <a:extLst>
                    <a:ext uri="{FF2B5EF4-FFF2-40B4-BE49-F238E27FC236}">
                      <a16:creationId xmlns:a16="http://schemas.microsoft.com/office/drawing/2014/main" id="{E9A89D31-1BE2-BF71-EB08-8516B03C52F7}"/>
                    </a:ext>
                  </a:extLst>
                </p:cNvPr>
                <p:cNvSpPr/>
                <p:nvPr/>
              </p:nvSpPr>
              <p:spPr>
                <a:xfrm>
                  <a:off x="2413327" y="9517845"/>
                  <a:ext cx="45360" cy="92232"/>
                </a:xfrm>
                <a:custGeom>
                  <a:avLst/>
                  <a:gdLst>
                    <a:gd name="connsiteX0" fmla="*/ 28728 w 45360"/>
                    <a:gd name="connsiteY0" fmla="*/ 31752 h 92232"/>
                    <a:gd name="connsiteX1" fmla="*/ 28728 w 45360"/>
                    <a:gd name="connsiteY1" fmla="*/ 68041 h 92232"/>
                    <a:gd name="connsiteX2" fmla="*/ 30240 w 45360"/>
                    <a:gd name="connsiteY2" fmla="*/ 74088 h 92232"/>
                    <a:gd name="connsiteX3" fmla="*/ 36288 w 45360"/>
                    <a:gd name="connsiteY3" fmla="*/ 75601 h 92232"/>
                    <a:gd name="connsiteX4" fmla="*/ 45361 w 45360"/>
                    <a:gd name="connsiteY4" fmla="*/ 75601 h 92232"/>
                    <a:gd name="connsiteX5" fmla="*/ 45361 w 45360"/>
                    <a:gd name="connsiteY5" fmla="*/ 92233 h 92232"/>
                    <a:gd name="connsiteX6" fmla="*/ 33264 w 45360"/>
                    <a:gd name="connsiteY6" fmla="*/ 92233 h 92232"/>
                    <a:gd name="connsiteX7" fmla="*/ 9072 w 45360"/>
                    <a:gd name="connsiteY7" fmla="*/ 69553 h 92232"/>
                    <a:gd name="connsiteX8" fmla="*/ 9072 w 45360"/>
                    <a:gd name="connsiteY8" fmla="*/ 33265 h 92232"/>
                    <a:gd name="connsiteX9" fmla="*/ 0 w 45360"/>
                    <a:gd name="connsiteY9" fmla="*/ 33265 h 92232"/>
                    <a:gd name="connsiteX10" fmla="*/ 0 w 45360"/>
                    <a:gd name="connsiteY10" fmla="*/ 18144 h 92232"/>
                    <a:gd name="connsiteX11" fmla="*/ 9072 w 45360"/>
                    <a:gd name="connsiteY11" fmla="*/ 18144 h 92232"/>
                    <a:gd name="connsiteX12" fmla="*/ 9072 w 45360"/>
                    <a:gd name="connsiteY12" fmla="*/ 0 h 92232"/>
                    <a:gd name="connsiteX13" fmla="*/ 28728 w 45360"/>
                    <a:gd name="connsiteY13" fmla="*/ 0 h 92232"/>
                    <a:gd name="connsiteX14" fmla="*/ 28728 w 45360"/>
                    <a:gd name="connsiteY14" fmla="*/ 18144 h 92232"/>
                    <a:gd name="connsiteX15" fmla="*/ 45361 w 45360"/>
                    <a:gd name="connsiteY15" fmla="*/ 18144 h 92232"/>
                    <a:gd name="connsiteX16" fmla="*/ 45361 w 45360"/>
                    <a:gd name="connsiteY16" fmla="*/ 33265 h 92232"/>
                    <a:gd name="connsiteX17" fmla="*/ 28728 w 45360"/>
                    <a:gd name="connsiteY17" fmla="*/ 33265 h 9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360" h="92232">
                      <a:moveTo>
                        <a:pt x="28728" y="31752"/>
                      </a:moveTo>
                      <a:lnTo>
                        <a:pt x="28728" y="68041"/>
                      </a:lnTo>
                      <a:cubicBezTo>
                        <a:pt x="28728" y="71065"/>
                        <a:pt x="28728" y="72577"/>
                        <a:pt x="30240" y="74088"/>
                      </a:cubicBezTo>
                      <a:cubicBezTo>
                        <a:pt x="31752" y="75601"/>
                        <a:pt x="33264" y="75601"/>
                        <a:pt x="36288" y="75601"/>
                      </a:cubicBezTo>
                      <a:lnTo>
                        <a:pt x="45361" y="75601"/>
                      </a:lnTo>
                      <a:lnTo>
                        <a:pt x="45361" y="92233"/>
                      </a:lnTo>
                      <a:lnTo>
                        <a:pt x="33264" y="92233"/>
                      </a:lnTo>
                      <a:cubicBezTo>
                        <a:pt x="16632" y="92233"/>
                        <a:pt x="9072" y="84673"/>
                        <a:pt x="9072" y="69553"/>
                      </a:cubicBezTo>
                      <a:lnTo>
                        <a:pt x="9072" y="33265"/>
                      </a:lnTo>
                      <a:lnTo>
                        <a:pt x="0" y="33265"/>
                      </a:lnTo>
                      <a:lnTo>
                        <a:pt x="0" y="18144"/>
                      </a:lnTo>
                      <a:lnTo>
                        <a:pt x="9072" y="18144"/>
                      </a:lnTo>
                      <a:lnTo>
                        <a:pt x="9072" y="0"/>
                      </a:lnTo>
                      <a:lnTo>
                        <a:pt x="28728" y="0"/>
                      </a:lnTo>
                      <a:lnTo>
                        <a:pt x="28728" y="18144"/>
                      </a:lnTo>
                      <a:lnTo>
                        <a:pt x="45361" y="18144"/>
                      </a:lnTo>
                      <a:lnTo>
                        <a:pt x="45361" y="33265"/>
                      </a:lnTo>
                      <a:lnTo>
                        <a:pt x="28728" y="33265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9" name="Forma Livre: Forma 718">
                  <a:extLst>
                    <a:ext uri="{FF2B5EF4-FFF2-40B4-BE49-F238E27FC236}">
                      <a16:creationId xmlns:a16="http://schemas.microsoft.com/office/drawing/2014/main" id="{CC7AAAC0-1FA3-1567-76DA-C606DAF6AF1F}"/>
                    </a:ext>
                  </a:extLst>
                </p:cNvPr>
                <p:cNvSpPr/>
                <p:nvPr/>
              </p:nvSpPr>
              <p:spPr>
                <a:xfrm>
                  <a:off x="2468679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6538 w 79218"/>
                    <a:gd name="connsiteY16" fmla="*/ 27216 h 78625"/>
                    <a:gd name="connsiteX17" fmla="*/ 48978 w 79218"/>
                    <a:gd name="connsiteY17" fmla="*/ 19656 h 78625"/>
                    <a:gd name="connsiteX18" fmla="*/ 38394 w 79218"/>
                    <a:gd name="connsiteY18" fmla="*/ 16632 h 78625"/>
                    <a:gd name="connsiteX19" fmla="*/ 29322 w 79218"/>
                    <a:gd name="connsiteY19" fmla="*/ 19656 h 78625"/>
                    <a:gd name="connsiteX20" fmla="*/ 21761 w 79218"/>
                    <a:gd name="connsiteY20" fmla="*/ 27216 h 78625"/>
                    <a:gd name="connsiteX21" fmla="*/ 18737 w 79218"/>
                    <a:gd name="connsiteY21" fmla="*/ 39312 h 78625"/>
                    <a:gd name="connsiteX22" fmla="*/ 21761 w 79218"/>
                    <a:gd name="connsiteY22" fmla="*/ 51408 h 78625"/>
                    <a:gd name="connsiteX23" fmla="*/ 29322 w 79218"/>
                    <a:gd name="connsiteY23" fmla="*/ 58968 h 78625"/>
                    <a:gd name="connsiteX24" fmla="*/ 38394 w 79218"/>
                    <a:gd name="connsiteY24" fmla="*/ 61992 h 78625"/>
                    <a:gd name="connsiteX25" fmla="*/ 48978 w 79218"/>
                    <a:gd name="connsiteY25" fmla="*/ 58968 h 78625"/>
                    <a:gd name="connsiteX26" fmla="*/ 56538 w 79218"/>
                    <a:gd name="connsiteY26" fmla="*/ 51408 h 78625"/>
                    <a:gd name="connsiteX27" fmla="*/ 59562 w 79218"/>
                    <a:gd name="connsiteY27" fmla="*/ 39312 h 78625"/>
                    <a:gd name="connsiteX28" fmla="*/ 56538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8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6538" y="27216"/>
                      </a:moveTo>
                      <a:cubicBezTo>
                        <a:pt x="55026" y="24192"/>
                        <a:pt x="52002" y="21168"/>
                        <a:pt x="48978" y="19656"/>
                      </a:cubicBezTo>
                      <a:cubicBezTo>
                        <a:pt x="45954" y="18144"/>
                        <a:pt x="42930" y="16632"/>
                        <a:pt x="38394" y="16632"/>
                      </a:cubicBezTo>
                      <a:cubicBezTo>
                        <a:pt x="33858" y="16632"/>
                        <a:pt x="32346" y="18144"/>
                        <a:pt x="29322" y="19656"/>
                      </a:cubicBezTo>
                      <a:cubicBezTo>
                        <a:pt x="26298" y="21168"/>
                        <a:pt x="23273" y="24192"/>
                        <a:pt x="21761" y="27216"/>
                      </a:cubicBezTo>
                      <a:cubicBezTo>
                        <a:pt x="20249" y="30240"/>
                        <a:pt x="18737" y="34776"/>
                        <a:pt x="18737" y="39312"/>
                      </a:cubicBezTo>
                      <a:cubicBezTo>
                        <a:pt x="18737" y="43848"/>
                        <a:pt x="20249" y="48385"/>
                        <a:pt x="21761" y="51408"/>
                      </a:cubicBezTo>
                      <a:cubicBezTo>
                        <a:pt x="23273" y="54432"/>
                        <a:pt x="26298" y="57457"/>
                        <a:pt x="29322" y="58968"/>
                      </a:cubicBezTo>
                      <a:cubicBezTo>
                        <a:pt x="32346" y="60481"/>
                        <a:pt x="35370" y="61992"/>
                        <a:pt x="38394" y="61992"/>
                      </a:cubicBezTo>
                      <a:cubicBezTo>
                        <a:pt x="41418" y="61992"/>
                        <a:pt x="45954" y="60481"/>
                        <a:pt x="48978" y="58968"/>
                      </a:cubicBezTo>
                      <a:cubicBezTo>
                        <a:pt x="52002" y="57457"/>
                        <a:pt x="55026" y="54432"/>
                        <a:pt x="56538" y="51408"/>
                      </a:cubicBezTo>
                      <a:cubicBezTo>
                        <a:pt x="58050" y="48385"/>
                        <a:pt x="59562" y="43848"/>
                        <a:pt x="59562" y="39312"/>
                      </a:cubicBezTo>
                      <a:cubicBezTo>
                        <a:pt x="58050" y="34776"/>
                        <a:pt x="58050" y="30240"/>
                        <a:pt x="56538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0" name="Forma Livre: Forma 719">
                  <a:extLst>
                    <a:ext uri="{FF2B5EF4-FFF2-40B4-BE49-F238E27FC236}">
                      <a16:creationId xmlns:a16="http://schemas.microsoft.com/office/drawing/2014/main" id="{A624DCF2-B9D4-F71E-AFCD-2213A5BD3E84}"/>
                    </a:ext>
                  </a:extLst>
                </p:cNvPr>
                <p:cNvSpPr/>
                <p:nvPr/>
              </p:nvSpPr>
              <p:spPr>
                <a:xfrm>
                  <a:off x="2594770" y="9514820"/>
                  <a:ext cx="105841" cy="95257"/>
                </a:xfrm>
                <a:custGeom>
                  <a:avLst/>
                  <a:gdLst>
                    <a:gd name="connsiteX0" fmla="*/ 105841 w 105841"/>
                    <a:gd name="connsiteY0" fmla="*/ 0 h 95257"/>
                    <a:gd name="connsiteX1" fmla="*/ 105841 w 105841"/>
                    <a:gd name="connsiteY1" fmla="*/ 95257 h 95257"/>
                    <a:gd name="connsiteX2" fmla="*/ 86185 w 105841"/>
                    <a:gd name="connsiteY2" fmla="*/ 95257 h 95257"/>
                    <a:gd name="connsiteX3" fmla="*/ 86185 w 105841"/>
                    <a:gd name="connsiteY3" fmla="*/ 33265 h 95257"/>
                    <a:gd name="connsiteX4" fmla="*/ 60481 w 105841"/>
                    <a:gd name="connsiteY4" fmla="*/ 95257 h 95257"/>
                    <a:gd name="connsiteX5" fmla="*/ 45361 w 105841"/>
                    <a:gd name="connsiteY5" fmla="*/ 95257 h 95257"/>
                    <a:gd name="connsiteX6" fmla="*/ 19656 w 105841"/>
                    <a:gd name="connsiteY6" fmla="*/ 33265 h 95257"/>
                    <a:gd name="connsiteX7" fmla="*/ 19656 w 105841"/>
                    <a:gd name="connsiteY7" fmla="*/ 95257 h 95257"/>
                    <a:gd name="connsiteX8" fmla="*/ 0 w 105841"/>
                    <a:gd name="connsiteY8" fmla="*/ 95257 h 95257"/>
                    <a:gd name="connsiteX9" fmla="*/ 0 w 105841"/>
                    <a:gd name="connsiteY9" fmla="*/ 0 h 95257"/>
                    <a:gd name="connsiteX10" fmla="*/ 21168 w 105841"/>
                    <a:gd name="connsiteY10" fmla="*/ 0 h 95257"/>
                    <a:gd name="connsiteX11" fmla="*/ 51409 w 105841"/>
                    <a:gd name="connsiteY11" fmla="*/ 71065 h 95257"/>
                    <a:gd name="connsiteX12" fmla="*/ 81649 w 105841"/>
                    <a:gd name="connsiteY12" fmla="*/ 0 h 95257"/>
                    <a:gd name="connsiteX13" fmla="*/ 105841 w 105841"/>
                    <a:gd name="connsiteY13" fmla="*/ 0 h 95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5841" h="95257">
                      <a:moveTo>
                        <a:pt x="105841" y="0"/>
                      </a:moveTo>
                      <a:lnTo>
                        <a:pt x="105841" y="95257"/>
                      </a:lnTo>
                      <a:lnTo>
                        <a:pt x="86185" y="95257"/>
                      </a:lnTo>
                      <a:lnTo>
                        <a:pt x="86185" y="33265"/>
                      </a:lnTo>
                      <a:lnTo>
                        <a:pt x="60481" y="95257"/>
                      </a:lnTo>
                      <a:lnTo>
                        <a:pt x="45361" y="95257"/>
                      </a:lnTo>
                      <a:lnTo>
                        <a:pt x="19656" y="33265"/>
                      </a:lnTo>
                      <a:lnTo>
                        <a:pt x="19656" y="95257"/>
                      </a:lnTo>
                      <a:lnTo>
                        <a:pt x="0" y="95257"/>
                      </a:lnTo>
                      <a:lnTo>
                        <a:pt x="0" y="0"/>
                      </a:lnTo>
                      <a:lnTo>
                        <a:pt x="21168" y="0"/>
                      </a:lnTo>
                      <a:lnTo>
                        <a:pt x="51409" y="71065"/>
                      </a:lnTo>
                      <a:lnTo>
                        <a:pt x="81649" y="0"/>
                      </a:lnTo>
                      <a:lnTo>
                        <a:pt x="105841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1" name="Forma Livre: Forma 720">
                  <a:extLst>
                    <a:ext uri="{FF2B5EF4-FFF2-40B4-BE49-F238E27FC236}">
                      <a16:creationId xmlns:a16="http://schemas.microsoft.com/office/drawing/2014/main" id="{AE7DEF07-17C2-A458-6B45-A9938F880C4F}"/>
                    </a:ext>
                  </a:extLst>
                </p:cNvPr>
                <p:cNvSpPr/>
                <p:nvPr/>
              </p:nvSpPr>
              <p:spPr>
                <a:xfrm>
                  <a:off x="2715138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6538 w 79218"/>
                    <a:gd name="connsiteY16" fmla="*/ 27216 h 78625"/>
                    <a:gd name="connsiteX17" fmla="*/ 48978 w 79218"/>
                    <a:gd name="connsiteY17" fmla="*/ 19656 h 78625"/>
                    <a:gd name="connsiteX18" fmla="*/ 38394 w 79218"/>
                    <a:gd name="connsiteY18" fmla="*/ 16632 h 78625"/>
                    <a:gd name="connsiteX19" fmla="*/ 29321 w 79218"/>
                    <a:gd name="connsiteY19" fmla="*/ 19656 h 78625"/>
                    <a:gd name="connsiteX20" fmla="*/ 21761 w 79218"/>
                    <a:gd name="connsiteY20" fmla="*/ 27216 h 78625"/>
                    <a:gd name="connsiteX21" fmla="*/ 18737 w 79218"/>
                    <a:gd name="connsiteY21" fmla="*/ 39312 h 78625"/>
                    <a:gd name="connsiteX22" fmla="*/ 21761 w 79218"/>
                    <a:gd name="connsiteY22" fmla="*/ 51408 h 78625"/>
                    <a:gd name="connsiteX23" fmla="*/ 29321 w 79218"/>
                    <a:gd name="connsiteY23" fmla="*/ 58968 h 78625"/>
                    <a:gd name="connsiteX24" fmla="*/ 38394 w 79218"/>
                    <a:gd name="connsiteY24" fmla="*/ 61992 h 78625"/>
                    <a:gd name="connsiteX25" fmla="*/ 48978 w 79218"/>
                    <a:gd name="connsiteY25" fmla="*/ 58968 h 78625"/>
                    <a:gd name="connsiteX26" fmla="*/ 56538 w 79218"/>
                    <a:gd name="connsiteY26" fmla="*/ 51408 h 78625"/>
                    <a:gd name="connsiteX27" fmla="*/ 59562 w 79218"/>
                    <a:gd name="connsiteY27" fmla="*/ 39312 h 78625"/>
                    <a:gd name="connsiteX28" fmla="*/ 56538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6538" y="27216"/>
                      </a:moveTo>
                      <a:cubicBezTo>
                        <a:pt x="55026" y="24192"/>
                        <a:pt x="52002" y="21168"/>
                        <a:pt x="48978" y="19656"/>
                      </a:cubicBezTo>
                      <a:cubicBezTo>
                        <a:pt x="45954" y="18144"/>
                        <a:pt x="42930" y="16632"/>
                        <a:pt x="38394" y="16632"/>
                      </a:cubicBezTo>
                      <a:cubicBezTo>
                        <a:pt x="33858" y="16632"/>
                        <a:pt x="32346" y="18144"/>
                        <a:pt x="29321" y="19656"/>
                      </a:cubicBezTo>
                      <a:cubicBezTo>
                        <a:pt x="26297" y="21168"/>
                        <a:pt x="23274" y="24192"/>
                        <a:pt x="21761" y="27216"/>
                      </a:cubicBezTo>
                      <a:cubicBezTo>
                        <a:pt x="20249" y="30240"/>
                        <a:pt x="18737" y="34776"/>
                        <a:pt x="18737" y="39312"/>
                      </a:cubicBezTo>
                      <a:cubicBezTo>
                        <a:pt x="18737" y="43848"/>
                        <a:pt x="20249" y="48385"/>
                        <a:pt x="21761" y="51408"/>
                      </a:cubicBezTo>
                      <a:cubicBezTo>
                        <a:pt x="23274" y="54432"/>
                        <a:pt x="26297" y="57457"/>
                        <a:pt x="29321" y="58968"/>
                      </a:cubicBezTo>
                      <a:cubicBezTo>
                        <a:pt x="32346" y="60481"/>
                        <a:pt x="35370" y="61992"/>
                        <a:pt x="38394" y="61992"/>
                      </a:cubicBezTo>
                      <a:cubicBezTo>
                        <a:pt x="41418" y="61992"/>
                        <a:pt x="45954" y="60481"/>
                        <a:pt x="48978" y="58968"/>
                      </a:cubicBezTo>
                      <a:cubicBezTo>
                        <a:pt x="52002" y="57457"/>
                        <a:pt x="55026" y="54432"/>
                        <a:pt x="56538" y="51408"/>
                      </a:cubicBezTo>
                      <a:cubicBezTo>
                        <a:pt x="58050" y="48385"/>
                        <a:pt x="59562" y="43848"/>
                        <a:pt x="59562" y="39312"/>
                      </a:cubicBezTo>
                      <a:cubicBezTo>
                        <a:pt x="59562" y="34776"/>
                        <a:pt x="58050" y="30240"/>
                        <a:pt x="56538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2" name="Forma Livre: Forma 721">
                  <a:extLst>
                    <a:ext uri="{FF2B5EF4-FFF2-40B4-BE49-F238E27FC236}">
                      <a16:creationId xmlns:a16="http://schemas.microsoft.com/office/drawing/2014/main" id="{4ECAC0A2-3BE7-101E-9A30-8483B19E3716}"/>
                    </a:ext>
                  </a:extLst>
                </p:cNvPr>
                <p:cNvSpPr/>
                <p:nvPr/>
              </p:nvSpPr>
              <p:spPr>
                <a:xfrm>
                  <a:off x="2810988" y="9532965"/>
                  <a:ext cx="72576" cy="77112"/>
                </a:xfrm>
                <a:custGeom>
                  <a:avLst/>
                  <a:gdLst>
                    <a:gd name="connsiteX0" fmla="*/ 65017 w 72576"/>
                    <a:gd name="connsiteY0" fmla="*/ 9072 h 77112"/>
                    <a:gd name="connsiteX1" fmla="*/ 72577 w 72576"/>
                    <a:gd name="connsiteY1" fmla="*/ 33265 h 77112"/>
                    <a:gd name="connsiteX2" fmla="*/ 72577 w 72576"/>
                    <a:gd name="connsiteY2" fmla="*/ 77113 h 77112"/>
                    <a:gd name="connsiteX3" fmla="*/ 52921 w 72576"/>
                    <a:gd name="connsiteY3" fmla="*/ 77113 h 77112"/>
                    <a:gd name="connsiteX4" fmla="*/ 52921 w 72576"/>
                    <a:gd name="connsiteY4" fmla="*/ 34776 h 77112"/>
                    <a:gd name="connsiteX5" fmla="*/ 48385 w 72576"/>
                    <a:gd name="connsiteY5" fmla="*/ 21168 h 77112"/>
                    <a:gd name="connsiteX6" fmla="*/ 36288 w 72576"/>
                    <a:gd name="connsiteY6" fmla="*/ 16632 h 77112"/>
                    <a:gd name="connsiteX7" fmla="*/ 24192 w 72576"/>
                    <a:gd name="connsiteY7" fmla="*/ 21168 h 77112"/>
                    <a:gd name="connsiteX8" fmla="*/ 19656 w 72576"/>
                    <a:gd name="connsiteY8" fmla="*/ 34776 h 77112"/>
                    <a:gd name="connsiteX9" fmla="*/ 19656 w 72576"/>
                    <a:gd name="connsiteY9" fmla="*/ 77113 h 77112"/>
                    <a:gd name="connsiteX10" fmla="*/ 0 w 72576"/>
                    <a:gd name="connsiteY10" fmla="*/ 77113 h 77112"/>
                    <a:gd name="connsiteX11" fmla="*/ 0 w 72576"/>
                    <a:gd name="connsiteY11" fmla="*/ 1512 h 77112"/>
                    <a:gd name="connsiteX12" fmla="*/ 19656 w 72576"/>
                    <a:gd name="connsiteY12" fmla="*/ 1512 h 77112"/>
                    <a:gd name="connsiteX13" fmla="*/ 19656 w 72576"/>
                    <a:gd name="connsiteY13" fmla="*/ 10584 h 77112"/>
                    <a:gd name="connsiteX14" fmla="*/ 28728 w 72576"/>
                    <a:gd name="connsiteY14" fmla="*/ 3024 h 77112"/>
                    <a:gd name="connsiteX15" fmla="*/ 42337 w 72576"/>
                    <a:gd name="connsiteY15" fmla="*/ 0 h 77112"/>
                    <a:gd name="connsiteX16" fmla="*/ 65017 w 72576"/>
                    <a:gd name="connsiteY16" fmla="*/ 9072 h 77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576" h="77112">
                      <a:moveTo>
                        <a:pt x="65017" y="9072"/>
                      </a:moveTo>
                      <a:cubicBezTo>
                        <a:pt x="71065" y="15120"/>
                        <a:pt x="72577" y="22680"/>
                        <a:pt x="72577" y="33265"/>
                      </a:cubicBezTo>
                      <a:lnTo>
                        <a:pt x="72577" y="77113"/>
                      </a:lnTo>
                      <a:lnTo>
                        <a:pt x="52921" y="77113"/>
                      </a:lnTo>
                      <a:lnTo>
                        <a:pt x="52921" y="34776"/>
                      </a:lnTo>
                      <a:cubicBezTo>
                        <a:pt x="52921" y="28728"/>
                        <a:pt x="51409" y="24192"/>
                        <a:pt x="48385" y="21168"/>
                      </a:cubicBezTo>
                      <a:cubicBezTo>
                        <a:pt x="45361" y="18144"/>
                        <a:pt x="40825" y="16632"/>
                        <a:pt x="36288" y="16632"/>
                      </a:cubicBezTo>
                      <a:cubicBezTo>
                        <a:pt x="31752" y="16632"/>
                        <a:pt x="27216" y="18144"/>
                        <a:pt x="24192" y="21168"/>
                      </a:cubicBezTo>
                      <a:cubicBezTo>
                        <a:pt x="21168" y="24192"/>
                        <a:pt x="19656" y="28728"/>
                        <a:pt x="19656" y="34776"/>
                      </a:cubicBezTo>
                      <a:lnTo>
                        <a:pt x="19656" y="77113"/>
                      </a:lnTo>
                      <a:lnTo>
                        <a:pt x="0" y="77113"/>
                      </a:lnTo>
                      <a:lnTo>
                        <a:pt x="0" y="1512"/>
                      </a:lnTo>
                      <a:lnTo>
                        <a:pt x="19656" y="1512"/>
                      </a:lnTo>
                      <a:lnTo>
                        <a:pt x="19656" y="10584"/>
                      </a:lnTo>
                      <a:cubicBezTo>
                        <a:pt x="22680" y="7560"/>
                        <a:pt x="25704" y="4536"/>
                        <a:pt x="28728" y="3024"/>
                      </a:cubicBezTo>
                      <a:cubicBezTo>
                        <a:pt x="33264" y="1512"/>
                        <a:pt x="36288" y="0"/>
                        <a:pt x="42337" y="0"/>
                      </a:cubicBezTo>
                      <a:cubicBezTo>
                        <a:pt x="51409" y="0"/>
                        <a:pt x="58969" y="3024"/>
                        <a:pt x="65017" y="90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3" name="Forma Livre: Forma 722">
                  <a:extLst>
                    <a:ext uri="{FF2B5EF4-FFF2-40B4-BE49-F238E27FC236}">
                      <a16:creationId xmlns:a16="http://schemas.microsoft.com/office/drawing/2014/main" id="{7F720E40-78D0-D6EA-54DA-00082DD22046}"/>
                    </a:ext>
                  </a:extLst>
                </p:cNvPr>
                <p:cNvSpPr/>
                <p:nvPr/>
              </p:nvSpPr>
              <p:spPr>
                <a:xfrm>
                  <a:off x="2898092" y="9532965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8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8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5026 w 79218"/>
                    <a:gd name="connsiteY16" fmla="*/ 27216 h 78625"/>
                    <a:gd name="connsiteX17" fmla="*/ 47466 w 79218"/>
                    <a:gd name="connsiteY17" fmla="*/ 19656 h 78625"/>
                    <a:gd name="connsiteX18" fmla="*/ 36882 w 79218"/>
                    <a:gd name="connsiteY18" fmla="*/ 16632 h 78625"/>
                    <a:gd name="connsiteX19" fmla="*/ 27809 w 79218"/>
                    <a:gd name="connsiteY19" fmla="*/ 19656 h 78625"/>
                    <a:gd name="connsiteX20" fmla="*/ 20249 w 79218"/>
                    <a:gd name="connsiteY20" fmla="*/ 27216 h 78625"/>
                    <a:gd name="connsiteX21" fmla="*/ 17225 w 79218"/>
                    <a:gd name="connsiteY21" fmla="*/ 39312 h 78625"/>
                    <a:gd name="connsiteX22" fmla="*/ 20249 w 79218"/>
                    <a:gd name="connsiteY22" fmla="*/ 51408 h 78625"/>
                    <a:gd name="connsiteX23" fmla="*/ 27809 w 79218"/>
                    <a:gd name="connsiteY23" fmla="*/ 58968 h 78625"/>
                    <a:gd name="connsiteX24" fmla="*/ 36882 w 79218"/>
                    <a:gd name="connsiteY24" fmla="*/ 61992 h 78625"/>
                    <a:gd name="connsiteX25" fmla="*/ 47466 w 79218"/>
                    <a:gd name="connsiteY25" fmla="*/ 58968 h 78625"/>
                    <a:gd name="connsiteX26" fmla="*/ 55026 w 79218"/>
                    <a:gd name="connsiteY26" fmla="*/ 51408 h 78625"/>
                    <a:gd name="connsiteX27" fmla="*/ 58050 w 79218"/>
                    <a:gd name="connsiteY27" fmla="*/ 39312 h 78625"/>
                    <a:gd name="connsiteX28" fmla="*/ 55026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8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8"/>
                      </a:cubicBezTo>
                      <a:cubicBezTo>
                        <a:pt x="12689" y="71065"/>
                        <a:pt x="8153" y="66528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5026" y="27216"/>
                      </a:moveTo>
                      <a:cubicBezTo>
                        <a:pt x="53514" y="24192"/>
                        <a:pt x="50490" y="21168"/>
                        <a:pt x="47466" y="19656"/>
                      </a:cubicBezTo>
                      <a:cubicBezTo>
                        <a:pt x="44442" y="18144"/>
                        <a:pt x="41418" y="16632"/>
                        <a:pt x="36882" y="16632"/>
                      </a:cubicBezTo>
                      <a:cubicBezTo>
                        <a:pt x="32346" y="16632"/>
                        <a:pt x="30834" y="18144"/>
                        <a:pt x="27809" y="19656"/>
                      </a:cubicBezTo>
                      <a:cubicBezTo>
                        <a:pt x="24785" y="21168"/>
                        <a:pt x="21761" y="24192"/>
                        <a:pt x="20249" y="27216"/>
                      </a:cubicBezTo>
                      <a:cubicBezTo>
                        <a:pt x="18737" y="30240"/>
                        <a:pt x="17225" y="34776"/>
                        <a:pt x="17225" y="39312"/>
                      </a:cubicBezTo>
                      <a:cubicBezTo>
                        <a:pt x="17225" y="43848"/>
                        <a:pt x="18737" y="48385"/>
                        <a:pt x="20249" y="51408"/>
                      </a:cubicBezTo>
                      <a:cubicBezTo>
                        <a:pt x="21761" y="54432"/>
                        <a:pt x="24785" y="57457"/>
                        <a:pt x="27809" y="58968"/>
                      </a:cubicBezTo>
                      <a:cubicBezTo>
                        <a:pt x="30834" y="60481"/>
                        <a:pt x="33858" y="61992"/>
                        <a:pt x="36882" y="61992"/>
                      </a:cubicBezTo>
                      <a:cubicBezTo>
                        <a:pt x="39906" y="61992"/>
                        <a:pt x="44442" y="60481"/>
                        <a:pt x="47466" y="58968"/>
                      </a:cubicBezTo>
                      <a:cubicBezTo>
                        <a:pt x="50490" y="57457"/>
                        <a:pt x="53514" y="54432"/>
                        <a:pt x="55026" y="51408"/>
                      </a:cubicBezTo>
                      <a:cubicBezTo>
                        <a:pt x="56538" y="48385"/>
                        <a:pt x="58050" y="43848"/>
                        <a:pt x="58050" y="39312"/>
                      </a:cubicBezTo>
                      <a:cubicBezTo>
                        <a:pt x="58050" y="34776"/>
                        <a:pt x="58050" y="30240"/>
                        <a:pt x="55026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4" name="Forma Livre: Forma 723">
                  <a:extLst>
                    <a:ext uri="{FF2B5EF4-FFF2-40B4-BE49-F238E27FC236}">
                      <a16:creationId xmlns:a16="http://schemas.microsoft.com/office/drawing/2014/main" id="{DD75ED62-1750-A92B-85E8-D00DFE2CB870}"/>
                    </a:ext>
                  </a:extLst>
                </p:cNvPr>
                <p:cNvSpPr/>
                <p:nvPr/>
              </p:nvSpPr>
              <p:spPr>
                <a:xfrm>
                  <a:off x="2989407" y="9533883"/>
                  <a:ext cx="80136" cy="113994"/>
                </a:xfrm>
                <a:custGeom>
                  <a:avLst/>
                  <a:gdLst>
                    <a:gd name="connsiteX0" fmla="*/ 49897 w 80136"/>
                    <a:gd name="connsiteY0" fmla="*/ 3617 h 113994"/>
                    <a:gd name="connsiteX1" fmla="*/ 60481 w 80136"/>
                    <a:gd name="connsiteY1" fmla="*/ 12689 h 113994"/>
                    <a:gd name="connsiteX2" fmla="*/ 60481 w 80136"/>
                    <a:gd name="connsiteY2" fmla="*/ 2106 h 113994"/>
                    <a:gd name="connsiteX3" fmla="*/ 80137 w 80136"/>
                    <a:gd name="connsiteY3" fmla="*/ 2106 h 113994"/>
                    <a:gd name="connsiteX4" fmla="*/ 80137 w 80136"/>
                    <a:gd name="connsiteY4" fmla="*/ 77707 h 113994"/>
                    <a:gd name="connsiteX5" fmla="*/ 75601 w 80136"/>
                    <a:gd name="connsiteY5" fmla="*/ 95850 h 113994"/>
                    <a:gd name="connsiteX6" fmla="*/ 63505 w 80136"/>
                    <a:gd name="connsiteY6" fmla="*/ 109459 h 113994"/>
                    <a:gd name="connsiteX7" fmla="*/ 42336 w 80136"/>
                    <a:gd name="connsiteY7" fmla="*/ 113994 h 113994"/>
                    <a:gd name="connsiteX8" fmla="*/ 16632 w 80136"/>
                    <a:gd name="connsiteY8" fmla="*/ 106434 h 113994"/>
                    <a:gd name="connsiteX9" fmla="*/ 4536 w 80136"/>
                    <a:gd name="connsiteY9" fmla="*/ 86778 h 113994"/>
                    <a:gd name="connsiteX10" fmla="*/ 24192 w 80136"/>
                    <a:gd name="connsiteY10" fmla="*/ 86778 h 113994"/>
                    <a:gd name="connsiteX11" fmla="*/ 30240 w 80136"/>
                    <a:gd name="connsiteY11" fmla="*/ 94338 h 113994"/>
                    <a:gd name="connsiteX12" fmla="*/ 42336 w 80136"/>
                    <a:gd name="connsiteY12" fmla="*/ 97363 h 113994"/>
                    <a:gd name="connsiteX13" fmla="*/ 55945 w 80136"/>
                    <a:gd name="connsiteY13" fmla="*/ 92827 h 113994"/>
                    <a:gd name="connsiteX14" fmla="*/ 60481 w 80136"/>
                    <a:gd name="connsiteY14" fmla="*/ 77707 h 113994"/>
                    <a:gd name="connsiteX15" fmla="*/ 60481 w 80136"/>
                    <a:gd name="connsiteY15" fmla="*/ 65610 h 113994"/>
                    <a:gd name="connsiteX16" fmla="*/ 49897 w 80136"/>
                    <a:gd name="connsiteY16" fmla="*/ 74682 h 113994"/>
                    <a:gd name="connsiteX17" fmla="*/ 34776 w 80136"/>
                    <a:gd name="connsiteY17" fmla="*/ 77707 h 113994"/>
                    <a:gd name="connsiteX18" fmla="*/ 16632 w 80136"/>
                    <a:gd name="connsiteY18" fmla="*/ 73170 h 113994"/>
                    <a:gd name="connsiteX19" fmla="*/ 4536 w 80136"/>
                    <a:gd name="connsiteY19" fmla="*/ 59562 h 113994"/>
                    <a:gd name="connsiteX20" fmla="*/ 0 w 80136"/>
                    <a:gd name="connsiteY20" fmla="*/ 38393 h 113994"/>
                    <a:gd name="connsiteX21" fmla="*/ 4536 w 80136"/>
                    <a:gd name="connsiteY21" fmla="*/ 18737 h 113994"/>
                    <a:gd name="connsiteX22" fmla="*/ 16632 w 80136"/>
                    <a:gd name="connsiteY22" fmla="*/ 5129 h 113994"/>
                    <a:gd name="connsiteX23" fmla="*/ 34776 w 80136"/>
                    <a:gd name="connsiteY23" fmla="*/ 593 h 113994"/>
                    <a:gd name="connsiteX24" fmla="*/ 49897 w 80136"/>
                    <a:gd name="connsiteY24" fmla="*/ 3617 h 113994"/>
                    <a:gd name="connsiteX25" fmla="*/ 55945 w 80136"/>
                    <a:gd name="connsiteY25" fmla="*/ 26298 h 113994"/>
                    <a:gd name="connsiteX26" fmla="*/ 48385 w 80136"/>
                    <a:gd name="connsiteY26" fmla="*/ 18737 h 113994"/>
                    <a:gd name="connsiteX27" fmla="*/ 37800 w 80136"/>
                    <a:gd name="connsiteY27" fmla="*/ 15713 h 113994"/>
                    <a:gd name="connsiteX28" fmla="*/ 28728 w 80136"/>
                    <a:gd name="connsiteY28" fmla="*/ 18737 h 113994"/>
                    <a:gd name="connsiteX29" fmla="*/ 21168 w 80136"/>
                    <a:gd name="connsiteY29" fmla="*/ 26298 h 113994"/>
                    <a:gd name="connsiteX30" fmla="*/ 18144 w 80136"/>
                    <a:gd name="connsiteY30" fmla="*/ 38393 h 113994"/>
                    <a:gd name="connsiteX31" fmla="*/ 21168 w 80136"/>
                    <a:gd name="connsiteY31" fmla="*/ 50489 h 113994"/>
                    <a:gd name="connsiteX32" fmla="*/ 28728 w 80136"/>
                    <a:gd name="connsiteY32" fmla="*/ 58050 h 113994"/>
                    <a:gd name="connsiteX33" fmla="*/ 37800 w 80136"/>
                    <a:gd name="connsiteY33" fmla="*/ 61074 h 113994"/>
                    <a:gd name="connsiteX34" fmla="*/ 48385 w 80136"/>
                    <a:gd name="connsiteY34" fmla="*/ 58050 h 113994"/>
                    <a:gd name="connsiteX35" fmla="*/ 55945 w 80136"/>
                    <a:gd name="connsiteY35" fmla="*/ 50489 h 113994"/>
                    <a:gd name="connsiteX36" fmla="*/ 58969 w 80136"/>
                    <a:gd name="connsiteY36" fmla="*/ 38393 h 113994"/>
                    <a:gd name="connsiteX37" fmla="*/ 55945 w 80136"/>
                    <a:gd name="connsiteY37" fmla="*/ 26298 h 113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80136" h="113994">
                      <a:moveTo>
                        <a:pt x="49897" y="3617"/>
                      </a:moveTo>
                      <a:cubicBezTo>
                        <a:pt x="54433" y="5129"/>
                        <a:pt x="57457" y="8153"/>
                        <a:pt x="60481" y="12689"/>
                      </a:cubicBezTo>
                      <a:lnTo>
                        <a:pt x="60481" y="2106"/>
                      </a:lnTo>
                      <a:lnTo>
                        <a:pt x="80137" y="2106"/>
                      </a:lnTo>
                      <a:lnTo>
                        <a:pt x="80137" y="77707"/>
                      </a:lnTo>
                      <a:cubicBezTo>
                        <a:pt x="80137" y="85267"/>
                        <a:pt x="78625" y="91314"/>
                        <a:pt x="75601" y="95850"/>
                      </a:cubicBezTo>
                      <a:cubicBezTo>
                        <a:pt x="72577" y="100387"/>
                        <a:pt x="68041" y="106434"/>
                        <a:pt x="63505" y="109459"/>
                      </a:cubicBezTo>
                      <a:cubicBezTo>
                        <a:pt x="58969" y="112483"/>
                        <a:pt x="51409" y="113994"/>
                        <a:pt x="42336" y="113994"/>
                      </a:cubicBezTo>
                      <a:cubicBezTo>
                        <a:pt x="31752" y="113994"/>
                        <a:pt x="22680" y="110970"/>
                        <a:pt x="16632" y="106434"/>
                      </a:cubicBezTo>
                      <a:cubicBezTo>
                        <a:pt x="9072" y="101898"/>
                        <a:pt x="6048" y="94338"/>
                        <a:pt x="4536" y="86778"/>
                      </a:cubicBezTo>
                      <a:lnTo>
                        <a:pt x="24192" y="86778"/>
                      </a:lnTo>
                      <a:cubicBezTo>
                        <a:pt x="25704" y="89803"/>
                        <a:pt x="27216" y="92827"/>
                        <a:pt x="30240" y="94338"/>
                      </a:cubicBezTo>
                      <a:cubicBezTo>
                        <a:pt x="33264" y="95850"/>
                        <a:pt x="37800" y="97363"/>
                        <a:pt x="42336" y="97363"/>
                      </a:cubicBezTo>
                      <a:cubicBezTo>
                        <a:pt x="48385" y="97363"/>
                        <a:pt x="52921" y="95850"/>
                        <a:pt x="55945" y="92827"/>
                      </a:cubicBezTo>
                      <a:cubicBezTo>
                        <a:pt x="58969" y="89803"/>
                        <a:pt x="60481" y="83754"/>
                        <a:pt x="60481" y="77707"/>
                      </a:cubicBezTo>
                      <a:lnTo>
                        <a:pt x="60481" y="65610"/>
                      </a:lnTo>
                      <a:cubicBezTo>
                        <a:pt x="57457" y="68634"/>
                        <a:pt x="54433" y="71658"/>
                        <a:pt x="49897" y="74682"/>
                      </a:cubicBezTo>
                      <a:cubicBezTo>
                        <a:pt x="45361" y="77707"/>
                        <a:pt x="40824" y="77707"/>
                        <a:pt x="34776" y="77707"/>
                      </a:cubicBezTo>
                      <a:cubicBezTo>
                        <a:pt x="28728" y="77707"/>
                        <a:pt x="22680" y="76194"/>
                        <a:pt x="16632" y="73170"/>
                      </a:cubicBezTo>
                      <a:cubicBezTo>
                        <a:pt x="10584" y="70146"/>
                        <a:pt x="7560" y="65610"/>
                        <a:pt x="4536" y="59562"/>
                      </a:cubicBezTo>
                      <a:cubicBezTo>
                        <a:pt x="1512" y="53514"/>
                        <a:pt x="0" y="47466"/>
                        <a:pt x="0" y="38393"/>
                      </a:cubicBezTo>
                      <a:cubicBezTo>
                        <a:pt x="0" y="30833"/>
                        <a:pt x="1512" y="23273"/>
                        <a:pt x="4536" y="18737"/>
                      </a:cubicBezTo>
                      <a:cubicBezTo>
                        <a:pt x="7560" y="12689"/>
                        <a:pt x="12096" y="8153"/>
                        <a:pt x="16632" y="5129"/>
                      </a:cubicBezTo>
                      <a:cubicBezTo>
                        <a:pt x="21168" y="2106"/>
                        <a:pt x="27216" y="593"/>
                        <a:pt x="34776" y="593"/>
                      </a:cubicBezTo>
                      <a:cubicBezTo>
                        <a:pt x="39312" y="-919"/>
                        <a:pt x="45361" y="593"/>
                        <a:pt x="49897" y="3617"/>
                      </a:cubicBezTo>
                      <a:close/>
                      <a:moveTo>
                        <a:pt x="55945" y="26298"/>
                      </a:moveTo>
                      <a:cubicBezTo>
                        <a:pt x="54433" y="23273"/>
                        <a:pt x="51409" y="20249"/>
                        <a:pt x="48385" y="18737"/>
                      </a:cubicBezTo>
                      <a:cubicBezTo>
                        <a:pt x="45361" y="17226"/>
                        <a:pt x="42336" y="15713"/>
                        <a:pt x="37800" y="15713"/>
                      </a:cubicBezTo>
                      <a:cubicBezTo>
                        <a:pt x="33264" y="15713"/>
                        <a:pt x="31752" y="17226"/>
                        <a:pt x="28728" y="18737"/>
                      </a:cubicBezTo>
                      <a:cubicBezTo>
                        <a:pt x="25704" y="20249"/>
                        <a:pt x="22680" y="23273"/>
                        <a:pt x="21168" y="26298"/>
                      </a:cubicBezTo>
                      <a:cubicBezTo>
                        <a:pt x="19656" y="29322"/>
                        <a:pt x="18144" y="33858"/>
                        <a:pt x="18144" y="38393"/>
                      </a:cubicBezTo>
                      <a:cubicBezTo>
                        <a:pt x="18144" y="42929"/>
                        <a:pt x="19656" y="47466"/>
                        <a:pt x="21168" y="50489"/>
                      </a:cubicBezTo>
                      <a:cubicBezTo>
                        <a:pt x="22680" y="53514"/>
                        <a:pt x="25704" y="56538"/>
                        <a:pt x="28728" y="58050"/>
                      </a:cubicBezTo>
                      <a:cubicBezTo>
                        <a:pt x="31752" y="59562"/>
                        <a:pt x="34776" y="61074"/>
                        <a:pt x="37800" y="61074"/>
                      </a:cubicBezTo>
                      <a:cubicBezTo>
                        <a:pt x="40824" y="61074"/>
                        <a:pt x="45361" y="59562"/>
                        <a:pt x="48385" y="58050"/>
                      </a:cubicBezTo>
                      <a:cubicBezTo>
                        <a:pt x="51409" y="56538"/>
                        <a:pt x="54433" y="53514"/>
                        <a:pt x="55945" y="50489"/>
                      </a:cubicBezTo>
                      <a:cubicBezTo>
                        <a:pt x="57457" y="47466"/>
                        <a:pt x="58969" y="42929"/>
                        <a:pt x="58969" y="38393"/>
                      </a:cubicBezTo>
                      <a:cubicBezTo>
                        <a:pt x="58969" y="33858"/>
                        <a:pt x="58969" y="29322"/>
                        <a:pt x="55945" y="26298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5" name="Forma Livre: Forma 724">
                  <a:extLst>
                    <a:ext uri="{FF2B5EF4-FFF2-40B4-BE49-F238E27FC236}">
                      <a16:creationId xmlns:a16="http://schemas.microsoft.com/office/drawing/2014/main" id="{D8FD6EEB-644A-6FA7-A3FF-405733ABF3CC}"/>
                    </a:ext>
                  </a:extLst>
                </p:cNvPr>
                <p:cNvSpPr/>
                <p:nvPr/>
              </p:nvSpPr>
              <p:spPr>
                <a:xfrm>
                  <a:off x="3083152" y="9532965"/>
                  <a:ext cx="75600" cy="78625"/>
                </a:xfrm>
                <a:custGeom>
                  <a:avLst/>
                  <a:gdLst>
                    <a:gd name="connsiteX0" fmla="*/ 72577 w 75600"/>
                    <a:gd name="connsiteY0" fmla="*/ 45361 h 78625"/>
                    <a:gd name="connsiteX1" fmla="*/ 18144 w 75600"/>
                    <a:gd name="connsiteY1" fmla="*/ 45361 h 78625"/>
                    <a:gd name="connsiteX2" fmla="*/ 24192 w 75600"/>
                    <a:gd name="connsiteY2" fmla="*/ 57457 h 78625"/>
                    <a:gd name="connsiteX3" fmla="*/ 36288 w 75600"/>
                    <a:gd name="connsiteY3" fmla="*/ 61992 h 78625"/>
                    <a:gd name="connsiteX4" fmla="*/ 51409 w 75600"/>
                    <a:gd name="connsiteY4" fmla="*/ 52921 h 78625"/>
                    <a:gd name="connsiteX5" fmla="*/ 72577 w 75600"/>
                    <a:gd name="connsiteY5" fmla="*/ 52921 h 78625"/>
                    <a:gd name="connsiteX6" fmla="*/ 60481 w 75600"/>
                    <a:gd name="connsiteY6" fmla="*/ 71065 h 78625"/>
                    <a:gd name="connsiteX7" fmla="*/ 37800 w 75600"/>
                    <a:gd name="connsiteY7" fmla="*/ 78625 h 78625"/>
                    <a:gd name="connsiteX8" fmla="*/ 18144 w 75600"/>
                    <a:gd name="connsiteY8" fmla="*/ 74088 h 78625"/>
                    <a:gd name="connsiteX9" fmla="*/ 4536 w 75600"/>
                    <a:gd name="connsiteY9" fmla="*/ 60481 h 78625"/>
                    <a:gd name="connsiteX10" fmla="*/ 0 w 75600"/>
                    <a:gd name="connsiteY10" fmla="*/ 39312 h 78625"/>
                    <a:gd name="connsiteX11" fmla="*/ 4536 w 75600"/>
                    <a:gd name="connsiteY11" fmla="*/ 18144 h 78625"/>
                    <a:gd name="connsiteX12" fmla="*/ 18144 w 75600"/>
                    <a:gd name="connsiteY12" fmla="*/ 4536 h 78625"/>
                    <a:gd name="connsiteX13" fmla="*/ 37800 w 75600"/>
                    <a:gd name="connsiteY13" fmla="*/ 0 h 78625"/>
                    <a:gd name="connsiteX14" fmla="*/ 57457 w 75600"/>
                    <a:gd name="connsiteY14" fmla="*/ 4536 h 78625"/>
                    <a:gd name="connsiteX15" fmla="*/ 71065 w 75600"/>
                    <a:gd name="connsiteY15" fmla="*/ 18144 h 78625"/>
                    <a:gd name="connsiteX16" fmla="*/ 75601 w 75600"/>
                    <a:gd name="connsiteY16" fmla="*/ 37800 h 78625"/>
                    <a:gd name="connsiteX17" fmla="*/ 72577 w 75600"/>
                    <a:gd name="connsiteY17" fmla="*/ 45361 h 78625"/>
                    <a:gd name="connsiteX18" fmla="*/ 54433 w 75600"/>
                    <a:gd name="connsiteY18" fmla="*/ 31752 h 78625"/>
                    <a:gd name="connsiteX19" fmla="*/ 48385 w 75600"/>
                    <a:gd name="connsiteY19" fmla="*/ 19656 h 78625"/>
                    <a:gd name="connsiteX20" fmla="*/ 36288 w 75600"/>
                    <a:gd name="connsiteY20" fmla="*/ 15120 h 78625"/>
                    <a:gd name="connsiteX21" fmla="*/ 24192 w 75600"/>
                    <a:gd name="connsiteY21" fmla="*/ 19656 h 78625"/>
                    <a:gd name="connsiteX22" fmla="*/ 18144 w 75600"/>
                    <a:gd name="connsiteY22" fmla="*/ 31752 h 78625"/>
                    <a:gd name="connsiteX23" fmla="*/ 54433 w 75600"/>
                    <a:gd name="connsiteY23" fmla="*/ 31752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5600" h="78625">
                      <a:moveTo>
                        <a:pt x="72577" y="45361"/>
                      </a:moveTo>
                      <a:lnTo>
                        <a:pt x="18144" y="45361"/>
                      </a:lnTo>
                      <a:cubicBezTo>
                        <a:pt x="18144" y="51408"/>
                        <a:pt x="21168" y="54432"/>
                        <a:pt x="24192" y="57457"/>
                      </a:cubicBezTo>
                      <a:cubicBezTo>
                        <a:pt x="27216" y="60481"/>
                        <a:pt x="31752" y="61992"/>
                        <a:pt x="36288" y="61992"/>
                      </a:cubicBezTo>
                      <a:cubicBezTo>
                        <a:pt x="43849" y="61992"/>
                        <a:pt x="48385" y="58968"/>
                        <a:pt x="51409" y="52921"/>
                      </a:cubicBezTo>
                      <a:lnTo>
                        <a:pt x="72577" y="52921"/>
                      </a:lnTo>
                      <a:cubicBezTo>
                        <a:pt x="71065" y="60481"/>
                        <a:pt x="66529" y="66528"/>
                        <a:pt x="60481" y="71065"/>
                      </a:cubicBezTo>
                      <a:cubicBezTo>
                        <a:pt x="54433" y="75601"/>
                        <a:pt x="46873" y="78625"/>
                        <a:pt x="37800" y="78625"/>
                      </a:cubicBezTo>
                      <a:cubicBezTo>
                        <a:pt x="30240" y="78625"/>
                        <a:pt x="24192" y="77113"/>
                        <a:pt x="18144" y="74088"/>
                      </a:cubicBezTo>
                      <a:cubicBezTo>
                        <a:pt x="12096" y="71065"/>
                        <a:pt x="7560" y="66528"/>
                        <a:pt x="4536" y="60481"/>
                      </a:cubicBezTo>
                      <a:cubicBezTo>
                        <a:pt x="1512" y="54432"/>
                        <a:pt x="0" y="48385"/>
                        <a:pt x="0" y="39312"/>
                      </a:cubicBezTo>
                      <a:cubicBezTo>
                        <a:pt x="0" y="31752"/>
                        <a:pt x="1512" y="24192"/>
                        <a:pt x="4536" y="18144"/>
                      </a:cubicBezTo>
                      <a:cubicBezTo>
                        <a:pt x="7560" y="12096"/>
                        <a:pt x="12096" y="7560"/>
                        <a:pt x="18144" y="4536"/>
                      </a:cubicBezTo>
                      <a:cubicBezTo>
                        <a:pt x="24192" y="1512"/>
                        <a:pt x="30240" y="0"/>
                        <a:pt x="37800" y="0"/>
                      </a:cubicBezTo>
                      <a:cubicBezTo>
                        <a:pt x="45361" y="0"/>
                        <a:pt x="51409" y="1512"/>
                        <a:pt x="57457" y="4536"/>
                      </a:cubicBezTo>
                      <a:cubicBezTo>
                        <a:pt x="63505" y="7560"/>
                        <a:pt x="68041" y="12096"/>
                        <a:pt x="71065" y="18144"/>
                      </a:cubicBezTo>
                      <a:cubicBezTo>
                        <a:pt x="74089" y="24192"/>
                        <a:pt x="75601" y="30240"/>
                        <a:pt x="75601" y="37800"/>
                      </a:cubicBezTo>
                      <a:cubicBezTo>
                        <a:pt x="74089" y="40825"/>
                        <a:pt x="72577" y="42336"/>
                        <a:pt x="72577" y="45361"/>
                      </a:cubicBezTo>
                      <a:close/>
                      <a:moveTo>
                        <a:pt x="54433" y="31752"/>
                      </a:moveTo>
                      <a:cubicBezTo>
                        <a:pt x="54433" y="27216"/>
                        <a:pt x="52921" y="22680"/>
                        <a:pt x="48385" y="19656"/>
                      </a:cubicBezTo>
                      <a:cubicBezTo>
                        <a:pt x="45361" y="16632"/>
                        <a:pt x="40825" y="15120"/>
                        <a:pt x="36288" y="15120"/>
                      </a:cubicBezTo>
                      <a:cubicBezTo>
                        <a:pt x="31752" y="15120"/>
                        <a:pt x="27216" y="16632"/>
                        <a:pt x="24192" y="19656"/>
                      </a:cubicBezTo>
                      <a:cubicBezTo>
                        <a:pt x="21168" y="22680"/>
                        <a:pt x="19656" y="27216"/>
                        <a:pt x="18144" y="31752"/>
                      </a:cubicBezTo>
                      <a:lnTo>
                        <a:pt x="54433" y="31752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6" name="Forma Livre: Forma 725">
                  <a:extLst>
                    <a:ext uri="{FF2B5EF4-FFF2-40B4-BE49-F238E27FC236}">
                      <a16:creationId xmlns:a16="http://schemas.microsoft.com/office/drawing/2014/main" id="{F3229E0C-3963-BA5B-2225-E9DD6F025D7B}"/>
                    </a:ext>
                  </a:extLst>
                </p:cNvPr>
                <p:cNvSpPr/>
                <p:nvPr/>
              </p:nvSpPr>
              <p:spPr>
                <a:xfrm>
                  <a:off x="3169337" y="9531452"/>
                  <a:ext cx="125497" cy="78625"/>
                </a:xfrm>
                <a:custGeom>
                  <a:avLst/>
                  <a:gdLst>
                    <a:gd name="connsiteX0" fmla="*/ 116425 w 125497"/>
                    <a:gd name="connsiteY0" fmla="*/ 10584 h 78625"/>
                    <a:gd name="connsiteX1" fmla="*/ 125498 w 125497"/>
                    <a:gd name="connsiteY1" fmla="*/ 34777 h 78625"/>
                    <a:gd name="connsiteX2" fmla="*/ 125498 w 125497"/>
                    <a:gd name="connsiteY2" fmla="*/ 78625 h 78625"/>
                    <a:gd name="connsiteX3" fmla="*/ 105841 w 125497"/>
                    <a:gd name="connsiteY3" fmla="*/ 78625 h 78625"/>
                    <a:gd name="connsiteX4" fmla="*/ 105841 w 125497"/>
                    <a:gd name="connsiteY4" fmla="*/ 36289 h 78625"/>
                    <a:gd name="connsiteX5" fmla="*/ 101305 w 125497"/>
                    <a:gd name="connsiteY5" fmla="*/ 22680 h 78625"/>
                    <a:gd name="connsiteX6" fmla="*/ 89209 w 125497"/>
                    <a:gd name="connsiteY6" fmla="*/ 18144 h 78625"/>
                    <a:gd name="connsiteX7" fmla="*/ 77113 w 125497"/>
                    <a:gd name="connsiteY7" fmla="*/ 22680 h 78625"/>
                    <a:gd name="connsiteX8" fmla="*/ 72577 w 125497"/>
                    <a:gd name="connsiteY8" fmla="*/ 36289 h 78625"/>
                    <a:gd name="connsiteX9" fmla="*/ 72577 w 125497"/>
                    <a:gd name="connsiteY9" fmla="*/ 78625 h 78625"/>
                    <a:gd name="connsiteX10" fmla="*/ 52921 w 125497"/>
                    <a:gd name="connsiteY10" fmla="*/ 78625 h 78625"/>
                    <a:gd name="connsiteX11" fmla="*/ 52921 w 125497"/>
                    <a:gd name="connsiteY11" fmla="*/ 36289 h 78625"/>
                    <a:gd name="connsiteX12" fmla="*/ 48385 w 125497"/>
                    <a:gd name="connsiteY12" fmla="*/ 22680 h 78625"/>
                    <a:gd name="connsiteX13" fmla="*/ 36288 w 125497"/>
                    <a:gd name="connsiteY13" fmla="*/ 18144 h 78625"/>
                    <a:gd name="connsiteX14" fmla="*/ 24192 w 125497"/>
                    <a:gd name="connsiteY14" fmla="*/ 22680 h 78625"/>
                    <a:gd name="connsiteX15" fmla="*/ 19656 w 125497"/>
                    <a:gd name="connsiteY15" fmla="*/ 36289 h 78625"/>
                    <a:gd name="connsiteX16" fmla="*/ 19656 w 125497"/>
                    <a:gd name="connsiteY16" fmla="*/ 78625 h 78625"/>
                    <a:gd name="connsiteX17" fmla="*/ 0 w 125497"/>
                    <a:gd name="connsiteY17" fmla="*/ 78625 h 78625"/>
                    <a:gd name="connsiteX18" fmla="*/ 0 w 125497"/>
                    <a:gd name="connsiteY18" fmla="*/ 3024 h 78625"/>
                    <a:gd name="connsiteX19" fmla="*/ 19656 w 125497"/>
                    <a:gd name="connsiteY19" fmla="*/ 3024 h 78625"/>
                    <a:gd name="connsiteX20" fmla="*/ 19656 w 125497"/>
                    <a:gd name="connsiteY20" fmla="*/ 12097 h 78625"/>
                    <a:gd name="connsiteX21" fmla="*/ 28728 w 125497"/>
                    <a:gd name="connsiteY21" fmla="*/ 4537 h 78625"/>
                    <a:gd name="connsiteX22" fmla="*/ 40824 w 125497"/>
                    <a:gd name="connsiteY22" fmla="*/ 1513 h 78625"/>
                    <a:gd name="connsiteX23" fmla="*/ 55945 w 125497"/>
                    <a:gd name="connsiteY23" fmla="*/ 4537 h 78625"/>
                    <a:gd name="connsiteX24" fmla="*/ 66529 w 125497"/>
                    <a:gd name="connsiteY24" fmla="*/ 15120 h 78625"/>
                    <a:gd name="connsiteX25" fmla="*/ 77113 w 125497"/>
                    <a:gd name="connsiteY25" fmla="*/ 4537 h 78625"/>
                    <a:gd name="connsiteX26" fmla="*/ 92233 w 125497"/>
                    <a:gd name="connsiteY26" fmla="*/ 0 h 78625"/>
                    <a:gd name="connsiteX27" fmla="*/ 116425 w 125497"/>
                    <a:gd name="connsiteY27" fmla="*/ 10584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25497" h="78625">
                      <a:moveTo>
                        <a:pt x="116425" y="10584"/>
                      </a:moveTo>
                      <a:cubicBezTo>
                        <a:pt x="122474" y="16633"/>
                        <a:pt x="125498" y="24193"/>
                        <a:pt x="125498" y="34777"/>
                      </a:cubicBezTo>
                      <a:lnTo>
                        <a:pt x="125498" y="78625"/>
                      </a:lnTo>
                      <a:lnTo>
                        <a:pt x="105841" y="78625"/>
                      </a:lnTo>
                      <a:lnTo>
                        <a:pt x="105841" y="36289"/>
                      </a:lnTo>
                      <a:cubicBezTo>
                        <a:pt x="105841" y="30240"/>
                        <a:pt x="104329" y="25705"/>
                        <a:pt x="101305" y="22680"/>
                      </a:cubicBezTo>
                      <a:cubicBezTo>
                        <a:pt x="98281" y="19657"/>
                        <a:pt x="93745" y="18144"/>
                        <a:pt x="89209" y="18144"/>
                      </a:cubicBezTo>
                      <a:cubicBezTo>
                        <a:pt x="84673" y="18144"/>
                        <a:pt x="80137" y="19657"/>
                        <a:pt x="77113" y="22680"/>
                      </a:cubicBezTo>
                      <a:cubicBezTo>
                        <a:pt x="74089" y="25705"/>
                        <a:pt x="72577" y="30240"/>
                        <a:pt x="72577" y="36289"/>
                      </a:cubicBezTo>
                      <a:lnTo>
                        <a:pt x="72577" y="78625"/>
                      </a:lnTo>
                      <a:lnTo>
                        <a:pt x="52921" y="78625"/>
                      </a:lnTo>
                      <a:lnTo>
                        <a:pt x="52921" y="36289"/>
                      </a:lnTo>
                      <a:cubicBezTo>
                        <a:pt x="52921" y="30240"/>
                        <a:pt x="51409" y="25705"/>
                        <a:pt x="48385" y="22680"/>
                      </a:cubicBezTo>
                      <a:cubicBezTo>
                        <a:pt x="45361" y="19657"/>
                        <a:pt x="40824" y="18144"/>
                        <a:pt x="36288" y="18144"/>
                      </a:cubicBezTo>
                      <a:cubicBezTo>
                        <a:pt x="31752" y="18144"/>
                        <a:pt x="27216" y="19657"/>
                        <a:pt x="24192" y="22680"/>
                      </a:cubicBezTo>
                      <a:cubicBezTo>
                        <a:pt x="21168" y="25705"/>
                        <a:pt x="19656" y="30240"/>
                        <a:pt x="19656" y="36289"/>
                      </a:cubicBezTo>
                      <a:lnTo>
                        <a:pt x="19656" y="78625"/>
                      </a:lnTo>
                      <a:lnTo>
                        <a:pt x="0" y="78625"/>
                      </a:lnTo>
                      <a:lnTo>
                        <a:pt x="0" y="3024"/>
                      </a:lnTo>
                      <a:lnTo>
                        <a:pt x="19656" y="3024"/>
                      </a:lnTo>
                      <a:lnTo>
                        <a:pt x="19656" y="12097"/>
                      </a:lnTo>
                      <a:cubicBezTo>
                        <a:pt x="22680" y="9073"/>
                        <a:pt x="25704" y="6048"/>
                        <a:pt x="28728" y="4537"/>
                      </a:cubicBezTo>
                      <a:cubicBezTo>
                        <a:pt x="31752" y="3024"/>
                        <a:pt x="36288" y="1513"/>
                        <a:pt x="40824" y="1513"/>
                      </a:cubicBezTo>
                      <a:cubicBezTo>
                        <a:pt x="46873" y="1513"/>
                        <a:pt x="51409" y="3024"/>
                        <a:pt x="55945" y="4537"/>
                      </a:cubicBezTo>
                      <a:cubicBezTo>
                        <a:pt x="60481" y="6048"/>
                        <a:pt x="63505" y="10584"/>
                        <a:pt x="66529" y="15120"/>
                      </a:cubicBezTo>
                      <a:cubicBezTo>
                        <a:pt x="69553" y="10584"/>
                        <a:pt x="72577" y="7560"/>
                        <a:pt x="77113" y="4537"/>
                      </a:cubicBezTo>
                      <a:cubicBezTo>
                        <a:pt x="81649" y="1513"/>
                        <a:pt x="86185" y="0"/>
                        <a:pt x="92233" y="0"/>
                      </a:cubicBezTo>
                      <a:cubicBezTo>
                        <a:pt x="104329" y="1513"/>
                        <a:pt x="111889" y="4537"/>
                        <a:pt x="116425" y="10584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7" name="Forma Livre: Forma 726">
                  <a:extLst>
                    <a:ext uri="{FF2B5EF4-FFF2-40B4-BE49-F238E27FC236}">
                      <a16:creationId xmlns:a16="http://schemas.microsoft.com/office/drawing/2014/main" id="{B76E605E-AB2D-2925-F4DF-667EF8814161}"/>
                    </a:ext>
                  </a:extLst>
                </p:cNvPr>
                <p:cNvSpPr/>
                <p:nvPr/>
              </p:nvSpPr>
              <p:spPr>
                <a:xfrm>
                  <a:off x="3309955" y="9532965"/>
                  <a:ext cx="75600" cy="78625"/>
                </a:xfrm>
                <a:custGeom>
                  <a:avLst/>
                  <a:gdLst>
                    <a:gd name="connsiteX0" fmla="*/ 72577 w 75600"/>
                    <a:gd name="connsiteY0" fmla="*/ 45361 h 78625"/>
                    <a:gd name="connsiteX1" fmla="*/ 18144 w 75600"/>
                    <a:gd name="connsiteY1" fmla="*/ 45361 h 78625"/>
                    <a:gd name="connsiteX2" fmla="*/ 24192 w 75600"/>
                    <a:gd name="connsiteY2" fmla="*/ 57457 h 78625"/>
                    <a:gd name="connsiteX3" fmla="*/ 36288 w 75600"/>
                    <a:gd name="connsiteY3" fmla="*/ 61992 h 78625"/>
                    <a:gd name="connsiteX4" fmla="*/ 51409 w 75600"/>
                    <a:gd name="connsiteY4" fmla="*/ 52921 h 78625"/>
                    <a:gd name="connsiteX5" fmla="*/ 72577 w 75600"/>
                    <a:gd name="connsiteY5" fmla="*/ 52921 h 78625"/>
                    <a:gd name="connsiteX6" fmla="*/ 60481 w 75600"/>
                    <a:gd name="connsiteY6" fmla="*/ 71065 h 78625"/>
                    <a:gd name="connsiteX7" fmla="*/ 37800 w 75600"/>
                    <a:gd name="connsiteY7" fmla="*/ 78625 h 78625"/>
                    <a:gd name="connsiteX8" fmla="*/ 18144 w 75600"/>
                    <a:gd name="connsiteY8" fmla="*/ 74088 h 78625"/>
                    <a:gd name="connsiteX9" fmla="*/ 4536 w 75600"/>
                    <a:gd name="connsiteY9" fmla="*/ 60481 h 78625"/>
                    <a:gd name="connsiteX10" fmla="*/ 0 w 75600"/>
                    <a:gd name="connsiteY10" fmla="*/ 39312 h 78625"/>
                    <a:gd name="connsiteX11" fmla="*/ 4536 w 75600"/>
                    <a:gd name="connsiteY11" fmla="*/ 18144 h 78625"/>
                    <a:gd name="connsiteX12" fmla="*/ 18144 w 75600"/>
                    <a:gd name="connsiteY12" fmla="*/ 4536 h 78625"/>
                    <a:gd name="connsiteX13" fmla="*/ 37800 w 75600"/>
                    <a:gd name="connsiteY13" fmla="*/ 0 h 78625"/>
                    <a:gd name="connsiteX14" fmla="*/ 57457 w 75600"/>
                    <a:gd name="connsiteY14" fmla="*/ 4536 h 78625"/>
                    <a:gd name="connsiteX15" fmla="*/ 71065 w 75600"/>
                    <a:gd name="connsiteY15" fmla="*/ 18144 h 78625"/>
                    <a:gd name="connsiteX16" fmla="*/ 75601 w 75600"/>
                    <a:gd name="connsiteY16" fmla="*/ 37800 h 78625"/>
                    <a:gd name="connsiteX17" fmla="*/ 72577 w 75600"/>
                    <a:gd name="connsiteY17" fmla="*/ 45361 h 78625"/>
                    <a:gd name="connsiteX18" fmla="*/ 52921 w 75600"/>
                    <a:gd name="connsiteY18" fmla="*/ 31752 h 78625"/>
                    <a:gd name="connsiteX19" fmla="*/ 46873 w 75600"/>
                    <a:gd name="connsiteY19" fmla="*/ 19656 h 78625"/>
                    <a:gd name="connsiteX20" fmla="*/ 34776 w 75600"/>
                    <a:gd name="connsiteY20" fmla="*/ 15120 h 78625"/>
                    <a:gd name="connsiteX21" fmla="*/ 22680 w 75600"/>
                    <a:gd name="connsiteY21" fmla="*/ 19656 h 78625"/>
                    <a:gd name="connsiteX22" fmla="*/ 16632 w 75600"/>
                    <a:gd name="connsiteY22" fmla="*/ 31752 h 78625"/>
                    <a:gd name="connsiteX23" fmla="*/ 52921 w 75600"/>
                    <a:gd name="connsiteY23" fmla="*/ 31752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5600" h="78625">
                      <a:moveTo>
                        <a:pt x="72577" y="45361"/>
                      </a:moveTo>
                      <a:lnTo>
                        <a:pt x="18144" y="45361"/>
                      </a:lnTo>
                      <a:cubicBezTo>
                        <a:pt x="18144" y="51408"/>
                        <a:pt x="21168" y="54432"/>
                        <a:pt x="24192" y="57457"/>
                      </a:cubicBezTo>
                      <a:cubicBezTo>
                        <a:pt x="27216" y="60481"/>
                        <a:pt x="31752" y="61992"/>
                        <a:pt x="36288" y="61992"/>
                      </a:cubicBezTo>
                      <a:cubicBezTo>
                        <a:pt x="43849" y="61992"/>
                        <a:pt x="48385" y="58968"/>
                        <a:pt x="51409" y="52921"/>
                      </a:cubicBezTo>
                      <a:lnTo>
                        <a:pt x="72577" y="52921"/>
                      </a:lnTo>
                      <a:cubicBezTo>
                        <a:pt x="71065" y="60481"/>
                        <a:pt x="66529" y="66528"/>
                        <a:pt x="60481" y="71065"/>
                      </a:cubicBezTo>
                      <a:cubicBezTo>
                        <a:pt x="54433" y="75601"/>
                        <a:pt x="46873" y="78625"/>
                        <a:pt x="37800" y="78625"/>
                      </a:cubicBezTo>
                      <a:cubicBezTo>
                        <a:pt x="30240" y="78625"/>
                        <a:pt x="24192" y="77113"/>
                        <a:pt x="18144" y="74088"/>
                      </a:cubicBezTo>
                      <a:cubicBezTo>
                        <a:pt x="12096" y="71065"/>
                        <a:pt x="7560" y="66528"/>
                        <a:pt x="4536" y="60481"/>
                      </a:cubicBezTo>
                      <a:cubicBezTo>
                        <a:pt x="1512" y="54432"/>
                        <a:pt x="0" y="48385"/>
                        <a:pt x="0" y="39312"/>
                      </a:cubicBezTo>
                      <a:cubicBezTo>
                        <a:pt x="0" y="31752"/>
                        <a:pt x="1512" y="24192"/>
                        <a:pt x="4536" y="18144"/>
                      </a:cubicBezTo>
                      <a:cubicBezTo>
                        <a:pt x="7560" y="12096"/>
                        <a:pt x="12096" y="7560"/>
                        <a:pt x="18144" y="4536"/>
                      </a:cubicBezTo>
                      <a:cubicBezTo>
                        <a:pt x="24192" y="1512"/>
                        <a:pt x="30240" y="0"/>
                        <a:pt x="37800" y="0"/>
                      </a:cubicBezTo>
                      <a:cubicBezTo>
                        <a:pt x="45361" y="0"/>
                        <a:pt x="51409" y="1512"/>
                        <a:pt x="57457" y="4536"/>
                      </a:cubicBezTo>
                      <a:cubicBezTo>
                        <a:pt x="63505" y="7560"/>
                        <a:pt x="68041" y="12096"/>
                        <a:pt x="71065" y="18144"/>
                      </a:cubicBezTo>
                      <a:cubicBezTo>
                        <a:pt x="74089" y="24192"/>
                        <a:pt x="75601" y="30240"/>
                        <a:pt x="75601" y="37800"/>
                      </a:cubicBezTo>
                      <a:cubicBezTo>
                        <a:pt x="72577" y="40825"/>
                        <a:pt x="72577" y="42336"/>
                        <a:pt x="72577" y="45361"/>
                      </a:cubicBezTo>
                      <a:close/>
                      <a:moveTo>
                        <a:pt x="52921" y="31752"/>
                      </a:moveTo>
                      <a:cubicBezTo>
                        <a:pt x="52921" y="27216"/>
                        <a:pt x="51409" y="22680"/>
                        <a:pt x="46873" y="19656"/>
                      </a:cubicBezTo>
                      <a:cubicBezTo>
                        <a:pt x="43849" y="16632"/>
                        <a:pt x="39312" y="15120"/>
                        <a:pt x="34776" y="15120"/>
                      </a:cubicBezTo>
                      <a:cubicBezTo>
                        <a:pt x="30240" y="15120"/>
                        <a:pt x="25704" y="16632"/>
                        <a:pt x="22680" y="19656"/>
                      </a:cubicBezTo>
                      <a:cubicBezTo>
                        <a:pt x="19656" y="22680"/>
                        <a:pt x="18144" y="27216"/>
                        <a:pt x="16632" y="31752"/>
                      </a:cubicBezTo>
                      <a:lnTo>
                        <a:pt x="52921" y="31752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8" name="Forma Livre: Forma 727">
                  <a:extLst>
                    <a:ext uri="{FF2B5EF4-FFF2-40B4-BE49-F238E27FC236}">
                      <a16:creationId xmlns:a16="http://schemas.microsoft.com/office/drawing/2014/main" id="{D6957F60-F195-C6B1-697C-F324B9B68682}"/>
                    </a:ext>
                  </a:extLst>
                </p:cNvPr>
                <p:cNvSpPr/>
                <p:nvPr/>
              </p:nvSpPr>
              <p:spPr>
                <a:xfrm>
                  <a:off x="3396140" y="9532965"/>
                  <a:ext cx="72576" cy="77112"/>
                </a:xfrm>
                <a:custGeom>
                  <a:avLst/>
                  <a:gdLst>
                    <a:gd name="connsiteX0" fmla="*/ 65017 w 72576"/>
                    <a:gd name="connsiteY0" fmla="*/ 9072 h 77112"/>
                    <a:gd name="connsiteX1" fmla="*/ 72577 w 72576"/>
                    <a:gd name="connsiteY1" fmla="*/ 33265 h 77112"/>
                    <a:gd name="connsiteX2" fmla="*/ 72577 w 72576"/>
                    <a:gd name="connsiteY2" fmla="*/ 77113 h 77112"/>
                    <a:gd name="connsiteX3" fmla="*/ 52921 w 72576"/>
                    <a:gd name="connsiteY3" fmla="*/ 77113 h 77112"/>
                    <a:gd name="connsiteX4" fmla="*/ 52921 w 72576"/>
                    <a:gd name="connsiteY4" fmla="*/ 34776 h 77112"/>
                    <a:gd name="connsiteX5" fmla="*/ 48385 w 72576"/>
                    <a:gd name="connsiteY5" fmla="*/ 21168 h 77112"/>
                    <a:gd name="connsiteX6" fmla="*/ 36288 w 72576"/>
                    <a:gd name="connsiteY6" fmla="*/ 16632 h 77112"/>
                    <a:gd name="connsiteX7" fmla="*/ 24192 w 72576"/>
                    <a:gd name="connsiteY7" fmla="*/ 21168 h 77112"/>
                    <a:gd name="connsiteX8" fmla="*/ 19656 w 72576"/>
                    <a:gd name="connsiteY8" fmla="*/ 34776 h 77112"/>
                    <a:gd name="connsiteX9" fmla="*/ 19656 w 72576"/>
                    <a:gd name="connsiteY9" fmla="*/ 77113 h 77112"/>
                    <a:gd name="connsiteX10" fmla="*/ 0 w 72576"/>
                    <a:gd name="connsiteY10" fmla="*/ 77113 h 77112"/>
                    <a:gd name="connsiteX11" fmla="*/ 0 w 72576"/>
                    <a:gd name="connsiteY11" fmla="*/ 1512 h 77112"/>
                    <a:gd name="connsiteX12" fmla="*/ 19656 w 72576"/>
                    <a:gd name="connsiteY12" fmla="*/ 1512 h 77112"/>
                    <a:gd name="connsiteX13" fmla="*/ 19656 w 72576"/>
                    <a:gd name="connsiteY13" fmla="*/ 10584 h 77112"/>
                    <a:gd name="connsiteX14" fmla="*/ 28728 w 72576"/>
                    <a:gd name="connsiteY14" fmla="*/ 3024 h 77112"/>
                    <a:gd name="connsiteX15" fmla="*/ 42336 w 72576"/>
                    <a:gd name="connsiteY15" fmla="*/ 0 h 77112"/>
                    <a:gd name="connsiteX16" fmla="*/ 65017 w 72576"/>
                    <a:gd name="connsiteY16" fmla="*/ 9072 h 77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2576" h="77112">
                      <a:moveTo>
                        <a:pt x="65017" y="9072"/>
                      </a:moveTo>
                      <a:cubicBezTo>
                        <a:pt x="71065" y="15120"/>
                        <a:pt x="72577" y="22680"/>
                        <a:pt x="72577" y="33265"/>
                      </a:cubicBezTo>
                      <a:lnTo>
                        <a:pt x="72577" y="77113"/>
                      </a:lnTo>
                      <a:lnTo>
                        <a:pt x="52921" y="77113"/>
                      </a:lnTo>
                      <a:lnTo>
                        <a:pt x="52921" y="34776"/>
                      </a:lnTo>
                      <a:cubicBezTo>
                        <a:pt x="52921" y="28728"/>
                        <a:pt x="51409" y="24192"/>
                        <a:pt x="48385" y="21168"/>
                      </a:cubicBezTo>
                      <a:cubicBezTo>
                        <a:pt x="45361" y="18144"/>
                        <a:pt x="40824" y="16632"/>
                        <a:pt x="36288" y="16632"/>
                      </a:cubicBezTo>
                      <a:cubicBezTo>
                        <a:pt x="31752" y="16632"/>
                        <a:pt x="27216" y="18144"/>
                        <a:pt x="24192" y="21168"/>
                      </a:cubicBezTo>
                      <a:cubicBezTo>
                        <a:pt x="21168" y="24192"/>
                        <a:pt x="19656" y="28728"/>
                        <a:pt x="19656" y="34776"/>
                      </a:cubicBezTo>
                      <a:lnTo>
                        <a:pt x="19656" y="77113"/>
                      </a:lnTo>
                      <a:lnTo>
                        <a:pt x="0" y="77113"/>
                      </a:lnTo>
                      <a:lnTo>
                        <a:pt x="0" y="1512"/>
                      </a:lnTo>
                      <a:lnTo>
                        <a:pt x="19656" y="1512"/>
                      </a:lnTo>
                      <a:lnTo>
                        <a:pt x="19656" y="10584"/>
                      </a:lnTo>
                      <a:cubicBezTo>
                        <a:pt x="22680" y="7560"/>
                        <a:pt x="25704" y="4536"/>
                        <a:pt x="28728" y="3024"/>
                      </a:cubicBezTo>
                      <a:cubicBezTo>
                        <a:pt x="33264" y="1512"/>
                        <a:pt x="36288" y="0"/>
                        <a:pt x="42336" y="0"/>
                      </a:cubicBezTo>
                      <a:cubicBezTo>
                        <a:pt x="51409" y="0"/>
                        <a:pt x="58969" y="3024"/>
                        <a:pt x="65017" y="9072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29" name="Forma Livre: Forma 728">
                  <a:extLst>
                    <a:ext uri="{FF2B5EF4-FFF2-40B4-BE49-F238E27FC236}">
                      <a16:creationId xmlns:a16="http://schemas.microsoft.com/office/drawing/2014/main" id="{3A8625F4-DC92-B4B3-AD1B-631924C9496F}"/>
                    </a:ext>
                  </a:extLst>
                </p:cNvPr>
                <p:cNvSpPr/>
                <p:nvPr/>
              </p:nvSpPr>
              <p:spPr>
                <a:xfrm>
                  <a:off x="3480813" y="9517845"/>
                  <a:ext cx="45360" cy="92232"/>
                </a:xfrm>
                <a:custGeom>
                  <a:avLst/>
                  <a:gdLst>
                    <a:gd name="connsiteX0" fmla="*/ 28728 w 45360"/>
                    <a:gd name="connsiteY0" fmla="*/ 31752 h 92232"/>
                    <a:gd name="connsiteX1" fmla="*/ 28728 w 45360"/>
                    <a:gd name="connsiteY1" fmla="*/ 68041 h 92232"/>
                    <a:gd name="connsiteX2" fmla="*/ 30240 w 45360"/>
                    <a:gd name="connsiteY2" fmla="*/ 74088 h 92232"/>
                    <a:gd name="connsiteX3" fmla="*/ 36288 w 45360"/>
                    <a:gd name="connsiteY3" fmla="*/ 75601 h 92232"/>
                    <a:gd name="connsiteX4" fmla="*/ 45360 w 45360"/>
                    <a:gd name="connsiteY4" fmla="*/ 75601 h 92232"/>
                    <a:gd name="connsiteX5" fmla="*/ 45360 w 45360"/>
                    <a:gd name="connsiteY5" fmla="*/ 92233 h 92232"/>
                    <a:gd name="connsiteX6" fmla="*/ 33264 w 45360"/>
                    <a:gd name="connsiteY6" fmla="*/ 92233 h 92232"/>
                    <a:gd name="connsiteX7" fmla="*/ 9072 w 45360"/>
                    <a:gd name="connsiteY7" fmla="*/ 69553 h 92232"/>
                    <a:gd name="connsiteX8" fmla="*/ 9072 w 45360"/>
                    <a:gd name="connsiteY8" fmla="*/ 33265 h 92232"/>
                    <a:gd name="connsiteX9" fmla="*/ 0 w 45360"/>
                    <a:gd name="connsiteY9" fmla="*/ 33265 h 92232"/>
                    <a:gd name="connsiteX10" fmla="*/ 0 w 45360"/>
                    <a:gd name="connsiteY10" fmla="*/ 18144 h 92232"/>
                    <a:gd name="connsiteX11" fmla="*/ 9072 w 45360"/>
                    <a:gd name="connsiteY11" fmla="*/ 18144 h 92232"/>
                    <a:gd name="connsiteX12" fmla="*/ 9072 w 45360"/>
                    <a:gd name="connsiteY12" fmla="*/ 0 h 92232"/>
                    <a:gd name="connsiteX13" fmla="*/ 28728 w 45360"/>
                    <a:gd name="connsiteY13" fmla="*/ 0 h 92232"/>
                    <a:gd name="connsiteX14" fmla="*/ 28728 w 45360"/>
                    <a:gd name="connsiteY14" fmla="*/ 18144 h 92232"/>
                    <a:gd name="connsiteX15" fmla="*/ 45360 w 45360"/>
                    <a:gd name="connsiteY15" fmla="*/ 18144 h 92232"/>
                    <a:gd name="connsiteX16" fmla="*/ 45360 w 45360"/>
                    <a:gd name="connsiteY16" fmla="*/ 33265 h 92232"/>
                    <a:gd name="connsiteX17" fmla="*/ 28728 w 45360"/>
                    <a:gd name="connsiteY17" fmla="*/ 33265 h 9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360" h="92232">
                      <a:moveTo>
                        <a:pt x="28728" y="31752"/>
                      </a:moveTo>
                      <a:lnTo>
                        <a:pt x="28728" y="68041"/>
                      </a:lnTo>
                      <a:cubicBezTo>
                        <a:pt x="28728" y="71065"/>
                        <a:pt x="28728" y="72577"/>
                        <a:pt x="30240" y="74088"/>
                      </a:cubicBezTo>
                      <a:cubicBezTo>
                        <a:pt x="31752" y="75601"/>
                        <a:pt x="33264" y="75601"/>
                        <a:pt x="36288" y="75601"/>
                      </a:cubicBezTo>
                      <a:lnTo>
                        <a:pt x="45360" y="75601"/>
                      </a:lnTo>
                      <a:lnTo>
                        <a:pt x="45360" y="92233"/>
                      </a:lnTo>
                      <a:lnTo>
                        <a:pt x="33264" y="92233"/>
                      </a:lnTo>
                      <a:cubicBezTo>
                        <a:pt x="16632" y="92233"/>
                        <a:pt x="9072" y="84673"/>
                        <a:pt x="9072" y="69553"/>
                      </a:cubicBezTo>
                      <a:lnTo>
                        <a:pt x="9072" y="33265"/>
                      </a:lnTo>
                      <a:lnTo>
                        <a:pt x="0" y="33265"/>
                      </a:lnTo>
                      <a:lnTo>
                        <a:pt x="0" y="18144"/>
                      </a:lnTo>
                      <a:lnTo>
                        <a:pt x="9072" y="18144"/>
                      </a:lnTo>
                      <a:lnTo>
                        <a:pt x="9072" y="0"/>
                      </a:lnTo>
                      <a:lnTo>
                        <a:pt x="28728" y="0"/>
                      </a:lnTo>
                      <a:lnTo>
                        <a:pt x="28728" y="18144"/>
                      </a:lnTo>
                      <a:lnTo>
                        <a:pt x="45360" y="18144"/>
                      </a:lnTo>
                      <a:lnTo>
                        <a:pt x="45360" y="33265"/>
                      </a:lnTo>
                      <a:lnTo>
                        <a:pt x="28728" y="33265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0" name="Forma Livre: Forma 729">
                  <a:extLst>
                    <a:ext uri="{FF2B5EF4-FFF2-40B4-BE49-F238E27FC236}">
                      <a16:creationId xmlns:a16="http://schemas.microsoft.com/office/drawing/2014/main" id="{067ACBE7-AFCB-57F1-EEAF-B379F6991B72}"/>
                    </a:ext>
                  </a:extLst>
                </p:cNvPr>
                <p:cNvSpPr/>
                <p:nvPr/>
              </p:nvSpPr>
              <p:spPr>
                <a:xfrm>
                  <a:off x="2591746" y="9676607"/>
                  <a:ext cx="72576" cy="97362"/>
                </a:xfrm>
                <a:custGeom>
                  <a:avLst/>
                  <a:gdLst>
                    <a:gd name="connsiteX0" fmla="*/ 16632 w 72576"/>
                    <a:gd name="connsiteY0" fmla="*/ 93745 h 97362"/>
                    <a:gd name="connsiteX1" fmla="*/ 4536 w 72576"/>
                    <a:gd name="connsiteY1" fmla="*/ 84673 h 97362"/>
                    <a:gd name="connsiteX2" fmla="*/ 0 w 72576"/>
                    <a:gd name="connsiteY2" fmla="*/ 69553 h 97362"/>
                    <a:gd name="connsiteX3" fmla="*/ 21168 w 72576"/>
                    <a:gd name="connsiteY3" fmla="*/ 69553 h 97362"/>
                    <a:gd name="connsiteX4" fmla="*/ 25704 w 72576"/>
                    <a:gd name="connsiteY4" fmla="*/ 78625 h 97362"/>
                    <a:gd name="connsiteX5" fmla="*/ 36288 w 72576"/>
                    <a:gd name="connsiteY5" fmla="*/ 81648 h 97362"/>
                    <a:gd name="connsiteX6" fmla="*/ 46873 w 72576"/>
                    <a:gd name="connsiteY6" fmla="*/ 78625 h 97362"/>
                    <a:gd name="connsiteX7" fmla="*/ 51409 w 72576"/>
                    <a:gd name="connsiteY7" fmla="*/ 69553 h 97362"/>
                    <a:gd name="connsiteX8" fmla="*/ 48385 w 72576"/>
                    <a:gd name="connsiteY8" fmla="*/ 61992 h 97362"/>
                    <a:gd name="connsiteX9" fmla="*/ 42337 w 72576"/>
                    <a:gd name="connsiteY9" fmla="*/ 57457 h 97362"/>
                    <a:gd name="connsiteX10" fmla="*/ 31752 w 72576"/>
                    <a:gd name="connsiteY10" fmla="*/ 54432 h 97362"/>
                    <a:gd name="connsiteX11" fmla="*/ 16632 w 72576"/>
                    <a:gd name="connsiteY11" fmla="*/ 48385 h 97362"/>
                    <a:gd name="connsiteX12" fmla="*/ 6048 w 72576"/>
                    <a:gd name="connsiteY12" fmla="*/ 40825 h 97362"/>
                    <a:gd name="connsiteX13" fmla="*/ 1512 w 72576"/>
                    <a:gd name="connsiteY13" fmla="*/ 27216 h 97362"/>
                    <a:gd name="connsiteX14" fmla="*/ 6048 w 72576"/>
                    <a:gd name="connsiteY14" fmla="*/ 12096 h 97362"/>
                    <a:gd name="connsiteX15" fmla="*/ 18144 w 72576"/>
                    <a:gd name="connsiteY15" fmla="*/ 3024 h 97362"/>
                    <a:gd name="connsiteX16" fmla="*/ 36288 w 72576"/>
                    <a:gd name="connsiteY16" fmla="*/ 0 h 97362"/>
                    <a:gd name="connsiteX17" fmla="*/ 60481 w 72576"/>
                    <a:gd name="connsiteY17" fmla="*/ 7560 h 97362"/>
                    <a:gd name="connsiteX18" fmla="*/ 71065 w 72576"/>
                    <a:gd name="connsiteY18" fmla="*/ 27216 h 97362"/>
                    <a:gd name="connsiteX19" fmla="*/ 49897 w 72576"/>
                    <a:gd name="connsiteY19" fmla="*/ 27216 h 97362"/>
                    <a:gd name="connsiteX20" fmla="*/ 45361 w 72576"/>
                    <a:gd name="connsiteY20" fmla="*/ 19656 h 97362"/>
                    <a:gd name="connsiteX21" fmla="*/ 34776 w 72576"/>
                    <a:gd name="connsiteY21" fmla="*/ 16632 h 97362"/>
                    <a:gd name="connsiteX22" fmla="*/ 25704 w 72576"/>
                    <a:gd name="connsiteY22" fmla="*/ 19656 h 97362"/>
                    <a:gd name="connsiteX23" fmla="*/ 22680 w 72576"/>
                    <a:gd name="connsiteY23" fmla="*/ 27216 h 97362"/>
                    <a:gd name="connsiteX24" fmla="*/ 25704 w 72576"/>
                    <a:gd name="connsiteY24" fmla="*/ 33265 h 97362"/>
                    <a:gd name="connsiteX25" fmla="*/ 31752 w 72576"/>
                    <a:gd name="connsiteY25" fmla="*/ 37800 h 97362"/>
                    <a:gd name="connsiteX26" fmla="*/ 42337 w 72576"/>
                    <a:gd name="connsiteY26" fmla="*/ 40825 h 97362"/>
                    <a:gd name="connsiteX27" fmla="*/ 57457 w 72576"/>
                    <a:gd name="connsiteY27" fmla="*/ 46872 h 97362"/>
                    <a:gd name="connsiteX28" fmla="*/ 68041 w 72576"/>
                    <a:gd name="connsiteY28" fmla="*/ 54432 h 97362"/>
                    <a:gd name="connsiteX29" fmla="*/ 72577 w 72576"/>
                    <a:gd name="connsiteY29" fmla="*/ 68041 h 97362"/>
                    <a:gd name="connsiteX30" fmla="*/ 68041 w 72576"/>
                    <a:gd name="connsiteY30" fmla="*/ 81648 h 97362"/>
                    <a:gd name="connsiteX31" fmla="*/ 55945 w 72576"/>
                    <a:gd name="connsiteY31" fmla="*/ 92233 h 97362"/>
                    <a:gd name="connsiteX32" fmla="*/ 37800 w 72576"/>
                    <a:gd name="connsiteY32" fmla="*/ 96769 h 97362"/>
                    <a:gd name="connsiteX33" fmla="*/ 16632 w 72576"/>
                    <a:gd name="connsiteY33" fmla="*/ 93745 h 97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72576" h="97362">
                      <a:moveTo>
                        <a:pt x="16632" y="93745"/>
                      </a:moveTo>
                      <a:cubicBezTo>
                        <a:pt x="10584" y="92233"/>
                        <a:pt x="7560" y="87697"/>
                        <a:pt x="4536" y="84673"/>
                      </a:cubicBezTo>
                      <a:cubicBezTo>
                        <a:pt x="1512" y="80137"/>
                        <a:pt x="0" y="75601"/>
                        <a:pt x="0" y="69553"/>
                      </a:cubicBezTo>
                      <a:lnTo>
                        <a:pt x="21168" y="69553"/>
                      </a:lnTo>
                      <a:cubicBezTo>
                        <a:pt x="21168" y="74088"/>
                        <a:pt x="22680" y="77113"/>
                        <a:pt x="25704" y="78625"/>
                      </a:cubicBezTo>
                      <a:cubicBezTo>
                        <a:pt x="28728" y="81648"/>
                        <a:pt x="31752" y="81648"/>
                        <a:pt x="36288" y="81648"/>
                      </a:cubicBezTo>
                      <a:cubicBezTo>
                        <a:pt x="40825" y="81648"/>
                        <a:pt x="43849" y="80137"/>
                        <a:pt x="46873" y="78625"/>
                      </a:cubicBezTo>
                      <a:cubicBezTo>
                        <a:pt x="49897" y="77113"/>
                        <a:pt x="51409" y="74088"/>
                        <a:pt x="51409" y="69553"/>
                      </a:cubicBezTo>
                      <a:cubicBezTo>
                        <a:pt x="51409" y="66528"/>
                        <a:pt x="49897" y="65017"/>
                        <a:pt x="48385" y="61992"/>
                      </a:cubicBezTo>
                      <a:cubicBezTo>
                        <a:pt x="46873" y="60481"/>
                        <a:pt x="43849" y="58968"/>
                        <a:pt x="42337" y="57457"/>
                      </a:cubicBezTo>
                      <a:cubicBezTo>
                        <a:pt x="40825" y="55945"/>
                        <a:pt x="36288" y="55945"/>
                        <a:pt x="31752" y="54432"/>
                      </a:cubicBezTo>
                      <a:cubicBezTo>
                        <a:pt x="25704" y="52921"/>
                        <a:pt x="21168" y="51408"/>
                        <a:pt x="16632" y="48385"/>
                      </a:cubicBezTo>
                      <a:cubicBezTo>
                        <a:pt x="12096" y="46872"/>
                        <a:pt x="9072" y="43848"/>
                        <a:pt x="6048" y="40825"/>
                      </a:cubicBezTo>
                      <a:cubicBezTo>
                        <a:pt x="3024" y="37800"/>
                        <a:pt x="1512" y="31752"/>
                        <a:pt x="1512" y="27216"/>
                      </a:cubicBezTo>
                      <a:cubicBezTo>
                        <a:pt x="1512" y="21168"/>
                        <a:pt x="3024" y="16632"/>
                        <a:pt x="6048" y="12096"/>
                      </a:cubicBezTo>
                      <a:cubicBezTo>
                        <a:pt x="9072" y="7560"/>
                        <a:pt x="12096" y="4536"/>
                        <a:pt x="18144" y="3024"/>
                      </a:cubicBezTo>
                      <a:cubicBezTo>
                        <a:pt x="22680" y="1512"/>
                        <a:pt x="28728" y="0"/>
                        <a:pt x="36288" y="0"/>
                      </a:cubicBezTo>
                      <a:cubicBezTo>
                        <a:pt x="45361" y="0"/>
                        <a:pt x="54433" y="3024"/>
                        <a:pt x="60481" y="7560"/>
                      </a:cubicBezTo>
                      <a:cubicBezTo>
                        <a:pt x="66529" y="12096"/>
                        <a:pt x="69553" y="19656"/>
                        <a:pt x="71065" y="27216"/>
                      </a:cubicBezTo>
                      <a:lnTo>
                        <a:pt x="49897" y="27216"/>
                      </a:lnTo>
                      <a:cubicBezTo>
                        <a:pt x="49897" y="24192"/>
                        <a:pt x="48385" y="21168"/>
                        <a:pt x="45361" y="19656"/>
                      </a:cubicBezTo>
                      <a:cubicBezTo>
                        <a:pt x="42337" y="18144"/>
                        <a:pt x="39312" y="16632"/>
                        <a:pt x="34776" y="16632"/>
                      </a:cubicBezTo>
                      <a:cubicBezTo>
                        <a:pt x="31752" y="16632"/>
                        <a:pt x="28728" y="18144"/>
                        <a:pt x="25704" y="19656"/>
                      </a:cubicBezTo>
                      <a:cubicBezTo>
                        <a:pt x="24192" y="21168"/>
                        <a:pt x="22680" y="24192"/>
                        <a:pt x="22680" y="27216"/>
                      </a:cubicBezTo>
                      <a:cubicBezTo>
                        <a:pt x="22680" y="30240"/>
                        <a:pt x="24192" y="31752"/>
                        <a:pt x="25704" y="33265"/>
                      </a:cubicBezTo>
                      <a:cubicBezTo>
                        <a:pt x="27216" y="34776"/>
                        <a:pt x="28728" y="36288"/>
                        <a:pt x="31752" y="37800"/>
                      </a:cubicBezTo>
                      <a:cubicBezTo>
                        <a:pt x="34776" y="39312"/>
                        <a:pt x="37800" y="39312"/>
                        <a:pt x="42337" y="40825"/>
                      </a:cubicBezTo>
                      <a:cubicBezTo>
                        <a:pt x="48385" y="42336"/>
                        <a:pt x="52921" y="43848"/>
                        <a:pt x="57457" y="46872"/>
                      </a:cubicBezTo>
                      <a:cubicBezTo>
                        <a:pt x="61993" y="49896"/>
                        <a:pt x="65017" y="51408"/>
                        <a:pt x="68041" y="54432"/>
                      </a:cubicBezTo>
                      <a:cubicBezTo>
                        <a:pt x="71065" y="57457"/>
                        <a:pt x="72577" y="63505"/>
                        <a:pt x="72577" y="68041"/>
                      </a:cubicBezTo>
                      <a:cubicBezTo>
                        <a:pt x="72577" y="72577"/>
                        <a:pt x="71065" y="77113"/>
                        <a:pt x="68041" y="81648"/>
                      </a:cubicBezTo>
                      <a:cubicBezTo>
                        <a:pt x="65017" y="86185"/>
                        <a:pt x="61993" y="89209"/>
                        <a:pt x="55945" y="92233"/>
                      </a:cubicBezTo>
                      <a:cubicBezTo>
                        <a:pt x="49897" y="95257"/>
                        <a:pt x="45361" y="96769"/>
                        <a:pt x="37800" y="96769"/>
                      </a:cubicBezTo>
                      <a:cubicBezTo>
                        <a:pt x="27216" y="98281"/>
                        <a:pt x="21168" y="96769"/>
                        <a:pt x="16632" y="93745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1" name="Forma Livre: Forma 730">
                  <a:extLst>
                    <a:ext uri="{FF2B5EF4-FFF2-40B4-BE49-F238E27FC236}">
                      <a16:creationId xmlns:a16="http://schemas.microsoft.com/office/drawing/2014/main" id="{0214DA96-E8BE-F8CC-2AD4-D26A6FFEA2B3}"/>
                    </a:ext>
                  </a:extLst>
                </p:cNvPr>
                <p:cNvSpPr/>
                <p:nvPr/>
              </p:nvSpPr>
              <p:spPr>
                <a:xfrm>
                  <a:off x="2671883" y="9697774"/>
                  <a:ext cx="75600" cy="77113"/>
                </a:xfrm>
                <a:custGeom>
                  <a:avLst/>
                  <a:gdLst>
                    <a:gd name="connsiteX0" fmla="*/ 18144 w 75600"/>
                    <a:gd name="connsiteY0" fmla="*/ 72578 h 77113"/>
                    <a:gd name="connsiteX1" fmla="*/ 4536 w 75600"/>
                    <a:gd name="connsiteY1" fmla="*/ 58969 h 77113"/>
                    <a:gd name="connsiteX2" fmla="*/ 0 w 75600"/>
                    <a:gd name="connsiteY2" fmla="*/ 37800 h 77113"/>
                    <a:gd name="connsiteX3" fmla="*/ 4536 w 75600"/>
                    <a:gd name="connsiteY3" fmla="*/ 18144 h 77113"/>
                    <a:gd name="connsiteX4" fmla="*/ 18144 w 75600"/>
                    <a:gd name="connsiteY4" fmla="*/ 4537 h 77113"/>
                    <a:gd name="connsiteX5" fmla="*/ 37800 w 75600"/>
                    <a:gd name="connsiteY5" fmla="*/ 0 h 77113"/>
                    <a:gd name="connsiteX6" fmla="*/ 57457 w 75600"/>
                    <a:gd name="connsiteY6" fmla="*/ 4537 h 77113"/>
                    <a:gd name="connsiteX7" fmla="*/ 71065 w 75600"/>
                    <a:gd name="connsiteY7" fmla="*/ 18144 h 77113"/>
                    <a:gd name="connsiteX8" fmla="*/ 75601 w 75600"/>
                    <a:gd name="connsiteY8" fmla="*/ 37800 h 77113"/>
                    <a:gd name="connsiteX9" fmla="*/ 71065 w 75600"/>
                    <a:gd name="connsiteY9" fmla="*/ 58969 h 77113"/>
                    <a:gd name="connsiteX10" fmla="*/ 57457 w 75600"/>
                    <a:gd name="connsiteY10" fmla="*/ 72578 h 77113"/>
                    <a:gd name="connsiteX11" fmla="*/ 37800 w 75600"/>
                    <a:gd name="connsiteY11" fmla="*/ 77114 h 77113"/>
                    <a:gd name="connsiteX12" fmla="*/ 18144 w 75600"/>
                    <a:gd name="connsiteY12" fmla="*/ 72578 h 77113"/>
                    <a:gd name="connsiteX13" fmla="*/ 46873 w 75600"/>
                    <a:gd name="connsiteY13" fmla="*/ 57457 h 77113"/>
                    <a:gd name="connsiteX14" fmla="*/ 54433 w 75600"/>
                    <a:gd name="connsiteY14" fmla="*/ 49897 h 77113"/>
                    <a:gd name="connsiteX15" fmla="*/ 57457 w 75600"/>
                    <a:gd name="connsiteY15" fmla="*/ 37800 h 77113"/>
                    <a:gd name="connsiteX16" fmla="*/ 51409 w 75600"/>
                    <a:gd name="connsiteY16" fmla="*/ 21169 h 77113"/>
                    <a:gd name="connsiteX17" fmla="*/ 37800 w 75600"/>
                    <a:gd name="connsiteY17" fmla="*/ 15120 h 77113"/>
                    <a:gd name="connsiteX18" fmla="*/ 24192 w 75600"/>
                    <a:gd name="connsiteY18" fmla="*/ 21169 h 77113"/>
                    <a:gd name="connsiteX19" fmla="*/ 18144 w 75600"/>
                    <a:gd name="connsiteY19" fmla="*/ 37800 h 77113"/>
                    <a:gd name="connsiteX20" fmla="*/ 24192 w 75600"/>
                    <a:gd name="connsiteY20" fmla="*/ 54433 h 77113"/>
                    <a:gd name="connsiteX21" fmla="*/ 37800 w 75600"/>
                    <a:gd name="connsiteY21" fmla="*/ 60481 h 77113"/>
                    <a:gd name="connsiteX22" fmla="*/ 46873 w 75600"/>
                    <a:gd name="connsiteY22" fmla="*/ 57457 h 77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5600" h="77113">
                      <a:moveTo>
                        <a:pt x="18144" y="72578"/>
                      </a:moveTo>
                      <a:cubicBezTo>
                        <a:pt x="12096" y="69553"/>
                        <a:pt x="7560" y="65018"/>
                        <a:pt x="4536" y="58969"/>
                      </a:cubicBezTo>
                      <a:cubicBezTo>
                        <a:pt x="1512" y="52921"/>
                        <a:pt x="0" y="46873"/>
                        <a:pt x="0" y="37800"/>
                      </a:cubicBezTo>
                      <a:cubicBezTo>
                        <a:pt x="0" y="28729"/>
                        <a:pt x="1512" y="22680"/>
                        <a:pt x="4536" y="18144"/>
                      </a:cubicBezTo>
                      <a:cubicBezTo>
                        <a:pt x="7560" y="12097"/>
                        <a:pt x="12096" y="7560"/>
                        <a:pt x="18144" y="4537"/>
                      </a:cubicBezTo>
                      <a:cubicBezTo>
                        <a:pt x="24192" y="1513"/>
                        <a:pt x="30240" y="0"/>
                        <a:pt x="37800" y="0"/>
                      </a:cubicBezTo>
                      <a:cubicBezTo>
                        <a:pt x="45361" y="0"/>
                        <a:pt x="51409" y="1513"/>
                        <a:pt x="57457" y="4537"/>
                      </a:cubicBezTo>
                      <a:cubicBezTo>
                        <a:pt x="63505" y="7560"/>
                        <a:pt x="68041" y="12097"/>
                        <a:pt x="71065" y="18144"/>
                      </a:cubicBezTo>
                      <a:cubicBezTo>
                        <a:pt x="74089" y="24193"/>
                        <a:pt x="75601" y="30240"/>
                        <a:pt x="75601" y="37800"/>
                      </a:cubicBezTo>
                      <a:cubicBezTo>
                        <a:pt x="75601" y="45361"/>
                        <a:pt x="74089" y="52921"/>
                        <a:pt x="71065" y="58969"/>
                      </a:cubicBezTo>
                      <a:cubicBezTo>
                        <a:pt x="68041" y="65018"/>
                        <a:pt x="63505" y="69553"/>
                        <a:pt x="57457" y="72578"/>
                      </a:cubicBezTo>
                      <a:cubicBezTo>
                        <a:pt x="51409" y="75601"/>
                        <a:pt x="45361" y="77114"/>
                        <a:pt x="37800" y="77114"/>
                      </a:cubicBezTo>
                      <a:cubicBezTo>
                        <a:pt x="30240" y="77114"/>
                        <a:pt x="24192" y="75601"/>
                        <a:pt x="18144" y="72578"/>
                      </a:cubicBezTo>
                      <a:close/>
                      <a:moveTo>
                        <a:pt x="46873" y="57457"/>
                      </a:moveTo>
                      <a:cubicBezTo>
                        <a:pt x="49897" y="55945"/>
                        <a:pt x="52921" y="52921"/>
                        <a:pt x="54433" y="49897"/>
                      </a:cubicBezTo>
                      <a:cubicBezTo>
                        <a:pt x="55945" y="46873"/>
                        <a:pt x="57457" y="42337"/>
                        <a:pt x="57457" y="37800"/>
                      </a:cubicBezTo>
                      <a:cubicBezTo>
                        <a:pt x="57457" y="30240"/>
                        <a:pt x="55945" y="25705"/>
                        <a:pt x="51409" y="21169"/>
                      </a:cubicBezTo>
                      <a:cubicBezTo>
                        <a:pt x="48385" y="16633"/>
                        <a:pt x="42336" y="15120"/>
                        <a:pt x="37800" y="15120"/>
                      </a:cubicBezTo>
                      <a:cubicBezTo>
                        <a:pt x="33264" y="15120"/>
                        <a:pt x="27216" y="16633"/>
                        <a:pt x="24192" y="21169"/>
                      </a:cubicBezTo>
                      <a:cubicBezTo>
                        <a:pt x="21168" y="25705"/>
                        <a:pt x="18144" y="30240"/>
                        <a:pt x="18144" y="37800"/>
                      </a:cubicBezTo>
                      <a:cubicBezTo>
                        <a:pt x="18144" y="45361"/>
                        <a:pt x="19656" y="49897"/>
                        <a:pt x="24192" y="54433"/>
                      </a:cubicBezTo>
                      <a:cubicBezTo>
                        <a:pt x="28728" y="58969"/>
                        <a:pt x="31752" y="60481"/>
                        <a:pt x="37800" y="60481"/>
                      </a:cubicBezTo>
                      <a:cubicBezTo>
                        <a:pt x="40824" y="60481"/>
                        <a:pt x="43849" y="58969"/>
                        <a:pt x="46873" y="57457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2" name="Forma Livre: Forma 731">
                  <a:extLst>
                    <a:ext uri="{FF2B5EF4-FFF2-40B4-BE49-F238E27FC236}">
                      <a16:creationId xmlns:a16="http://schemas.microsoft.com/office/drawing/2014/main" id="{97DB0D1B-9155-A9FA-8D51-D764A65233B0}"/>
                    </a:ext>
                  </a:extLst>
                </p:cNvPr>
                <p:cNvSpPr/>
                <p:nvPr/>
              </p:nvSpPr>
              <p:spPr>
                <a:xfrm>
                  <a:off x="2756556" y="9667534"/>
                  <a:ext cx="42336" cy="105841"/>
                </a:xfrm>
                <a:custGeom>
                  <a:avLst/>
                  <a:gdLst>
                    <a:gd name="connsiteX0" fmla="*/ 40824 w 42336"/>
                    <a:gd name="connsiteY0" fmla="*/ 45361 h 105841"/>
                    <a:gd name="connsiteX1" fmla="*/ 27216 w 42336"/>
                    <a:gd name="connsiteY1" fmla="*/ 45361 h 105841"/>
                    <a:gd name="connsiteX2" fmla="*/ 27216 w 42336"/>
                    <a:gd name="connsiteY2" fmla="*/ 105841 h 105841"/>
                    <a:gd name="connsiteX3" fmla="*/ 7560 w 42336"/>
                    <a:gd name="connsiteY3" fmla="*/ 105841 h 105841"/>
                    <a:gd name="connsiteX4" fmla="*/ 7560 w 42336"/>
                    <a:gd name="connsiteY4" fmla="*/ 45361 h 105841"/>
                    <a:gd name="connsiteX5" fmla="*/ 0 w 42336"/>
                    <a:gd name="connsiteY5" fmla="*/ 45361 h 105841"/>
                    <a:gd name="connsiteX6" fmla="*/ 0 w 42336"/>
                    <a:gd name="connsiteY6" fmla="*/ 30240 h 105841"/>
                    <a:gd name="connsiteX7" fmla="*/ 9072 w 42336"/>
                    <a:gd name="connsiteY7" fmla="*/ 30240 h 105841"/>
                    <a:gd name="connsiteX8" fmla="*/ 9072 w 42336"/>
                    <a:gd name="connsiteY8" fmla="*/ 25705 h 105841"/>
                    <a:gd name="connsiteX9" fmla="*/ 16632 w 42336"/>
                    <a:gd name="connsiteY9" fmla="*/ 6048 h 105841"/>
                    <a:gd name="connsiteX10" fmla="*/ 40824 w 42336"/>
                    <a:gd name="connsiteY10" fmla="*/ 0 h 105841"/>
                    <a:gd name="connsiteX11" fmla="*/ 40824 w 42336"/>
                    <a:gd name="connsiteY11" fmla="*/ 16633 h 105841"/>
                    <a:gd name="connsiteX12" fmla="*/ 31752 w 42336"/>
                    <a:gd name="connsiteY12" fmla="*/ 19657 h 105841"/>
                    <a:gd name="connsiteX13" fmla="*/ 28728 w 42336"/>
                    <a:gd name="connsiteY13" fmla="*/ 28729 h 105841"/>
                    <a:gd name="connsiteX14" fmla="*/ 28728 w 42336"/>
                    <a:gd name="connsiteY14" fmla="*/ 31753 h 105841"/>
                    <a:gd name="connsiteX15" fmla="*/ 42337 w 42336"/>
                    <a:gd name="connsiteY15" fmla="*/ 31753 h 105841"/>
                    <a:gd name="connsiteX16" fmla="*/ 42337 w 42336"/>
                    <a:gd name="connsiteY16" fmla="*/ 45361 h 105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2336" h="105841">
                      <a:moveTo>
                        <a:pt x="40824" y="45361"/>
                      </a:moveTo>
                      <a:lnTo>
                        <a:pt x="27216" y="45361"/>
                      </a:lnTo>
                      <a:lnTo>
                        <a:pt x="27216" y="105841"/>
                      </a:lnTo>
                      <a:lnTo>
                        <a:pt x="7560" y="105841"/>
                      </a:lnTo>
                      <a:lnTo>
                        <a:pt x="7560" y="45361"/>
                      </a:lnTo>
                      <a:lnTo>
                        <a:pt x="0" y="45361"/>
                      </a:lnTo>
                      <a:lnTo>
                        <a:pt x="0" y="30240"/>
                      </a:lnTo>
                      <a:lnTo>
                        <a:pt x="9072" y="30240"/>
                      </a:lnTo>
                      <a:lnTo>
                        <a:pt x="9072" y="25705"/>
                      </a:lnTo>
                      <a:cubicBezTo>
                        <a:pt x="9072" y="16633"/>
                        <a:pt x="12096" y="9073"/>
                        <a:pt x="16632" y="6048"/>
                      </a:cubicBezTo>
                      <a:cubicBezTo>
                        <a:pt x="21168" y="1513"/>
                        <a:pt x="30240" y="0"/>
                        <a:pt x="40824" y="0"/>
                      </a:cubicBezTo>
                      <a:lnTo>
                        <a:pt x="40824" y="16633"/>
                      </a:lnTo>
                      <a:cubicBezTo>
                        <a:pt x="36288" y="16633"/>
                        <a:pt x="33264" y="16633"/>
                        <a:pt x="31752" y="19657"/>
                      </a:cubicBezTo>
                      <a:cubicBezTo>
                        <a:pt x="30240" y="21169"/>
                        <a:pt x="28728" y="24193"/>
                        <a:pt x="28728" y="28729"/>
                      </a:cubicBezTo>
                      <a:lnTo>
                        <a:pt x="28728" y="31753"/>
                      </a:lnTo>
                      <a:lnTo>
                        <a:pt x="42337" y="31753"/>
                      </a:lnTo>
                      <a:lnTo>
                        <a:pt x="42337" y="4536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3" name="Forma Livre: Forma 732">
                  <a:extLst>
                    <a:ext uri="{FF2B5EF4-FFF2-40B4-BE49-F238E27FC236}">
                      <a16:creationId xmlns:a16="http://schemas.microsoft.com/office/drawing/2014/main" id="{265E5958-C88C-7C6D-50E4-9D8CE66D740C}"/>
                    </a:ext>
                  </a:extLst>
                </p:cNvPr>
                <p:cNvSpPr/>
                <p:nvPr/>
              </p:nvSpPr>
              <p:spPr>
                <a:xfrm>
                  <a:off x="2803428" y="9681142"/>
                  <a:ext cx="45360" cy="92232"/>
                </a:xfrm>
                <a:custGeom>
                  <a:avLst/>
                  <a:gdLst>
                    <a:gd name="connsiteX0" fmla="*/ 28728 w 45360"/>
                    <a:gd name="connsiteY0" fmla="*/ 31752 h 92232"/>
                    <a:gd name="connsiteX1" fmla="*/ 28728 w 45360"/>
                    <a:gd name="connsiteY1" fmla="*/ 68041 h 92232"/>
                    <a:gd name="connsiteX2" fmla="*/ 30240 w 45360"/>
                    <a:gd name="connsiteY2" fmla="*/ 74089 h 92232"/>
                    <a:gd name="connsiteX3" fmla="*/ 36288 w 45360"/>
                    <a:gd name="connsiteY3" fmla="*/ 75601 h 92232"/>
                    <a:gd name="connsiteX4" fmla="*/ 45361 w 45360"/>
                    <a:gd name="connsiteY4" fmla="*/ 75601 h 92232"/>
                    <a:gd name="connsiteX5" fmla="*/ 45361 w 45360"/>
                    <a:gd name="connsiteY5" fmla="*/ 92233 h 92232"/>
                    <a:gd name="connsiteX6" fmla="*/ 33264 w 45360"/>
                    <a:gd name="connsiteY6" fmla="*/ 92233 h 92232"/>
                    <a:gd name="connsiteX7" fmla="*/ 9072 w 45360"/>
                    <a:gd name="connsiteY7" fmla="*/ 69553 h 92232"/>
                    <a:gd name="connsiteX8" fmla="*/ 9072 w 45360"/>
                    <a:gd name="connsiteY8" fmla="*/ 33265 h 92232"/>
                    <a:gd name="connsiteX9" fmla="*/ 0 w 45360"/>
                    <a:gd name="connsiteY9" fmla="*/ 33265 h 92232"/>
                    <a:gd name="connsiteX10" fmla="*/ 0 w 45360"/>
                    <a:gd name="connsiteY10" fmla="*/ 18144 h 92232"/>
                    <a:gd name="connsiteX11" fmla="*/ 9072 w 45360"/>
                    <a:gd name="connsiteY11" fmla="*/ 18144 h 92232"/>
                    <a:gd name="connsiteX12" fmla="*/ 9072 w 45360"/>
                    <a:gd name="connsiteY12" fmla="*/ 0 h 92232"/>
                    <a:gd name="connsiteX13" fmla="*/ 28728 w 45360"/>
                    <a:gd name="connsiteY13" fmla="*/ 0 h 92232"/>
                    <a:gd name="connsiteX14" fmla="*/ 28728 w 45360"/>
                    <a:gd name="connsiteY14" fmla="*/ 18144 h 92232"/>
                    <a:gd name="connsiteX15" fmla="*/ 45361 w 45360"/>
                    <a:gd name="connsiteY15" fmla="*/ 18144 h 92232"/>
                    <a:gd name="connsiteX16" fmla="*/ 45361 w 45360"/>
                    <a:gd name="connsiteY16" fmla="*/ 33265 h 92232"/>
                    <a:gd name="connsiteX17" fmla="*/ 28728 w 45360"/>
                    <a:gd name="connsiteY17" fmla="*/ 33265 h 92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360" h="92232">
                      <a:moveTo>
                        <a:pt x="28728" y="31752"/>
                      </a:moveTo>
                      <a:lnTo>
                        <a:pt x="28728" y="68041"/>
                      </a:lnTo>
                      <a:cubicBezTo>
                        <a:pt x="28728" y="71065"/>
                        <a:pt x="28728" y="72577"/>
                        <a:pt x="30240" y="74089"/>
                      </a:cubicBezTo>
                      <a:cubicBezTo>
                        <a:pt x="31752" y="75601"/>
                        <a:pt x="33264" y="75601"/>
                        <a:pt x="36288" y="75601"/>
                      </a:cubicBezTo>
                      <a:lnTo>
                        <a:pt x="45361" y="75601"/>
                      </a:lnTo>
                      <a:lnTo>
                        <a:pt x="45361" y="92233"/>
                      </a:lnTo>
                      <a:lnTo>
                        <a:pt x="33264" y="92233"/>
                      </a:lnTo>
                      <a:cubicBezTo>
                        <a:pt x="16632" y="92233"/>
                        <a:pt x="9072" y="84673"/>
                        <a:pt x="9072" y="69553"/>
                      </a:cubicBezTo>
                      <a:lnTo>
                        <a:pt x="9072" y="33265"/>
                      </a:lnTo>
                      <a:lnTo>
                        <a:pt x="0" y="33265"/>
                      </a:lnTo>
                      <a:lnTo>
                        <a:pt x="0" y="18144"/>
                      </a:lnTo>
                      <a:lnTo>
                        <a:pt x="9072" y="18144"/>
                      </a:lnTo>
                      <a:lnTo>
                        <a:pt x="9072" y="0"/>
                      </a:lnTo>
                      <a:lnTo>
                        <a:pt x="28728" y="0"/>
                      </a:lnTo>
                      <a:lnTo>
                        <a:pt x="28728" y="18144"/>
                      </a:lnTo>
                      <a:lnTo>
                        <a:pt x="45361" y="18144"/>
                      </a:lnTo>
                      <a:lnTo>
                        <a:pt x="45361" y="33265"/>
                      </a:lnTo>
                      <a:lnTo>
                        <a:pt x="28728" y="33265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5" name="Forma Livre: Forma 734">
                  <a:extLst>
                    <a:ext uri="{FF2B5EF4-FFF2-40B4-BE49-F238E27FC236}">
                      <a16:creationId xmlns:a16="http://schemas.microsoft.com/office/drawing/2014/main" id="{7CDC7A24-7E47-3EF8-18D9-BA541D5CD410}"/>
                    </a:ext>
                  </a:extLst>
                </p:cNvPr>
                <p:cNvSpPr/>
                <p:nvPr/>
              </p:nvSpPr>
              <p:spPr>
                <a:xfrm>
                  <a:off x="2851813" y="9697774"/>
                  <a:ext cx="114913" cy="75600"/>
                </a:xfrm>
                <a:custGeom>
                  <a:avLst/>
                  <a:gdLst>
                    <a:gd name="connsiteX0" fmla="*/ 114913 w 114913"/>
                    <a:gd name="connsiteY0" fmla="*/ 0 h 75600"/>
                    <a:gd name="connsiteX1" fmla="*/ 92233 w 114913"/>
                    <a:gd name="connsiteY1" fmla="*/ 75601 h 75600"/>
                    <a:gd name="connsiteX2" fmla="*/ 71065 w 114913"/>
                    <a:gd name="connsiteY2" fmla="*/ 75601 h 75600"/>
                    <a:gd name="connsiteX3" fmla="*/ 57457 w 114913"/>
                    <a:gd name="connsiteY3" fmla="*/ 22680 h 75600"/>
                    <a:gd name="connsiteX4" fmla="*/ 43848 w 114913"/>
                    <a:gd name="connsiteY4" fmla="*/ 75601 h 75600"/>
                    <a:gd name="connsiteX5" fmla="*/ 22680 w 114913"/>
                    <a:gd name="connsiteY5" fmla="*/ 75601 h 75600"/>
                    <a:gd name="connsiteX6" fmla="*/ 0 w 114913"/>
                    <a:gd name="connsiteY6" fmla="*/ 0 h 75600"/>
                    <a:gd name="connsiteX7" fmla="*/ 19656 w 114913"/>
                    <a:gd name="connsiteY7" fmla="*/ 0 h 75600"/>
                    <a:gd name="connsiteX8" fmla="*/ 33264 w 114913"/>
                    <a:gd name="connsiteY8" fmla="*/ 57457 h 75600"/>
                    <a:gd name="connsiteX9" fmla="*/ 48385 w 114913"/>
                    <a:gd name="connsiteY9" fmla="*/ 0 h 75600"/>
                    <a:gd name="connsiteX10" fmla="*/ 68041 w 114913"/>
                    <a:gd name="connsiteY10" fmla="*/ 0 h 75600"/>
                    <a:gd name="connsiteX11" fmla="*/ 81649 w 114913"/>
                    <a:gd name="connsiteY11" fmla="*/ 57457 h 75600"/>
                    <a:gd name="connsiteX12" fmla="*/ 95257 w 114913"/>
                    <a:gd name="connsiteY12" fmla="*/ 0 h 75600"/>
                    <a:gd name="connsiteX13" fmla="*/ 114913 w 114913"/>
                    <a:gd name="connsiteY13" fmla="*/ 0 h 7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4913" h="75600">
                      <a:moveTo>
                        <a:pt x="114913" y="0"/>
                      </a:moveTo>
                      <a:lnTo>
                        <a:pt x="92233" y="75601"/>
                      </a:lnTo>
                      <a:lnTo>
                        <a:pt x="71065" y="75601"/>
                      </a:lnTo>
                      <a:lnTo>
                        <a:pt x="57457" y="22680"/>
                      </a:lnTo>
                      <a:lnTo>
                        <a:pt x="43848" y="75601"/>
                      </a:lnTo>
                      <a:lnTo>
                        <a:pt x="22680" y="75601"/>
                      </a:lnTo>
                      <a:lnTo>
                        <a:pt x="0" y="0"/>
                      </a:lnTo>
                      <a:lnTo>
                        <a:pt x="19656" y="0"/>
                      </a:lnTo>
                      <a:lnTo>
                        <a:pt x="33264" y="57457"/>
                      </a:lnTo>
                      <a:lnTo>
                        <a:pt x="48385" y="0"/>
                      </a:lnTo>
                      <a:lnTo>
                        <a:pt x="68041" y="0"/>
                      </a:lnTo>
                      <a:lnTo>
                        <a:pt x="81649" y="57457"/>
                      </a:lnTo>
                      <a:lnTo>
                        <a:pt x="95257" y="0"/>
                      </a:lnTo>
                      <a:lnTo>
                        <a:pt x="114913" y="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6" name="Forma Livre: Forma 735">
                  <a:extLst>
                    <a:ext uri="{FF2B5EF4-FFF2-40B4-BE49-F238E27FC236}">
                      <a16:creationId xmlns:a16="http://schemas.microsoft.com/office/drawing/2014/main" id="{36B042CD-4613-EC2C-DC4E-172B4541B02E}"/>
                    </a:ext>
                  </a:extLst>
                </p:cNvPr>
                <p:cNvSpPr/>
                <p:nvPr/>
              </p:nvSpPr>
              <p:spPr>
                <a:xfrm>
                  <a:off x="2973693" y="9696263"/>
                  <a:ext cx="79218" cy="78625"/>
                </a:xfrm>
                <a:custGeom>
                  <a:avLst/>
                  <a:gdLst>
                    <a:gd name="connsiteX0" fmla="*/ 3617 w 79218"/>
                    <a:gd name="connsiteY0" fmla="*/ 18144 h 78625"/>
                    <a:gd name="connsiteX1" fmla="*/ 15713 w 79218"/>
                    <a:gd name="connsiteY1" fmla="*/ 4536 h 78625"/>
                    <a:gd name="connsiteX2" fmla="*/ 33858 w 79218"/>
                    <a:gd name="connsiteY2" fmla="*/ 0 h 78625"/>
                    <a:gd name="connsiteX3" fmla="*/ 48978 w 79218"/>
                    <a:gd name="connsiteY3" fmla="*/ 3024 h 78625"/>
                    <a:gd name="connsiteX4" fmla="*/ 59562 w 79218"/>
                    <a:gd name="connsiteY4" fmla="*/ 12096 h 78625"/>
                    <a:gd name="connsiteX5" fmla="*/ 59562 w 79218"/>
                    <a:gd name="connsiteY5" fmla="*/ 1512 h 78625"/>
                    <a:gd name="connsiteX6" fmla="*/ 79218 w 79218"/>
                    <a:gd name="connsiteY6" fmla="*/ 1512 h 78625"/>
                    <a:gd name="connsiteX7" fmla="*/ 79218 w 79218"/>
                    <a:gd name="connsiteY7" fmla="*/ 77113 h 78625"/>
                    <a:gd name="connsiteX8" fmla="*/ 59562 w 79218"/>
                    <a:gd name="connsiteY8" fmla="*/ 77113 h 78625"/>
                    <a:gd name="connsiteX9" fmla="*/ 59562 w 79218"/>
                    <a:gd name="connsiteY9" fmla="*/ 66529 h 78625"/>
                    <a:gd name="connsiteX10" fmla="*/ 48978 w 79218"/>
                    <a:gd name="connsiteY10" fmla="*/ 75601 h 78625"/>
                    <a:gd name="connsiteX11" fmla="*/ 33858 w 79218"/>
                    <a:gd name="connsiteY11" fmla="*/ 78625 h 78625"/>
                    <a:gd name="connsiteX12" fmla="*/ 17225 w 79218"/>
                    <a:gd name="connsiteY12" fmla="*/ 74089 h 78625"/>
                    <a:gd name="connsiteX13" fmla="*/ 5129 w 79218"/>
                    <a:gd name="connsiteY13" fmla="*/ 60481 h 78625"/>
                    <a:gd name="connsiteX14" fmla="*/ 593 w 79218"/>
                    <a:gd name="connsiteY14" fmla="*/ 39312 h 78625"/>
                    <a:gd name="connsiteX15" fmla="*/ 3617 w 79218"/>
                    <a:gd name="connsiteY15" fmla="*/ 18144 h 78625"/>
                    <a:gd name="connsiteX16" fmla="*/ 55026 w 79218"/>
                    <a:gd name="connsiteY16" fmla="*/ 27216 h 78625"/>
                    <a:gd name="connsiteX17" fmla="*/ 47466 w 79218"/>
                    <a:gd name="connsiteY17" fmla="*/ 19656 h 78625"/>
                    <a:gd name="connsiteX18" fmla="*/ 36882 w 79218"/>
                    <a:gd name="connsiteY18" fmla="*/ 16632 h 78625"/>
                    <a:gd name="connsiteX19" fmla="*/ 27809 w 79218"/>
                    <a:gd name="connsiteY19" fmla="*/ 19656 h 78625"/>
                    <a:gd name="connsiteX20" fmla="*/ 20249 w 79218"/>
                    <a:gd name="connsiteY20" fmla="*/ 27216 h 78625"/>
                    <a:gd name="connsiteX21" fmla="*/ 17225 w 79218"/>
                    <a:gd name="connsiteY21" fmla="*/ 39312 h 78625"/>
                    <a:gd name="connsiteX22" fmla="*/ 20249 w 79218"/>
                    <a:gd name="connsiteY22" fmla="*/ 51409 h 78625"/>
                    <a:gd name="connsiteX23" fmla="*/ 27809 w 79218"/>
                    <a:gd name="connsiteY23" fmla="*/ 58969 h 78625"/>
                    <a:gd name="connsiteX24" fmla="*/ 36882 w 79218"/>
                    <a:gd name="connsiteY24" fmla="*/ 61992 h 78625"/>
                    <a:gd name="connsiteX25" fmla="*/ 47466 w 79218"/>
                    <a:gd name="connsiteY25" fmla="*/ 58969 h 78625"/>
                    <a:gd name="connsiteX26" fmla="*/ 55026 w 79218"/>
                    <a:gd name="connsiteY26" fmla="*/ 51409 h 78625"/>
                    <a:gd name="connsiteX27" fmla="*/ 58050 w 79218"/>
                    <a:gd name="connsiteY27" fmla="*/ 39312 h 78625"/>
                    <a:gd name="connsiteX28" fmla="*/ 55026 w 79218"/>
                    <a:gd name="connsiteY28" fmla="*/ 27216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218" h="78625">
                      <a:moveTo>
                        <a:pt x="3617" y="18144"/>
                      </a:moveTo>
                      <a:cubicBezTo>
                        <a:pt x="6641" y="12096"/>
                        <a:pt x="11177" y="7560"/>
                        <a:pt x="15713" y="4536"/>
                      </a:cubicBezTo>
                      <a:cubicBezTo>
                        <a:pt x="20249" y="1512"/>
                        <a:pt x="26297" y="0"/>
                        <a:pt x="33858" y="0"/>
                      </a:cubicBezTo>
                      <a:cubicBezTo>
                        <a:pt x="39906" y="0"/>
                        <a:pt x="44442" y="1512"/>
                        <a:pt x="48978" y="3024"/>
                      </a:cubicBezTo>
                      <a:cubicBezTo>
                        <a:pt x="53514" y="4536"/>
                        <a:pt x="56538" y="7560"/>
                        <a:pt x="59562" y="12096"/>
                      </a:cubicBezTo>
                      <a:lnTo>
                        <a:pt x="59562" y="1512"/>
                      </a:lnTo>
                      <a:lnTo>
                        <a:pt x="79218" y="1512"/>
                      </a:lnTo>
                      <a:lnTo>
                        <a:pt x="79218" y="77113"/>
                      </a:lnTo>
                      <a:lnTo>
                        <a:pt x="59562" y="77113"/>
                      </a:lnTo>
                      <a:lnTo>
                        <a:pt x="59562" y="66529"/>
                      </a:lnTo>
                      <a:cubicBezTo>
                        <a:pt x="56538" y="69553"/>
                        <a:pt x="53514" y="72577"/>
                        <a:pt x="48978" y="75601"/>
                      </a:cubicBezTo>
                      <a:cubicBezTo>
                        <a:pt x="44442" y="78625"/>
                        <a:pt x="39906" y="78625"/>
                        <a:pt x="33858" y="78625"/>
                      </a:cubicBezTo>
                      <a:cubicBezTo>
                        <a:pt x="27809" y="78625"/>
                        <a:pt x="21761" y="77113"/>
                        <a:pt x="17225" y="74089"/>
                      </a:cubicBezTo>
                      <a:cubicBezTo>
                        <a:pt x="12689" y="71065"/>
                        <a:pt x="8153" y="66529"/>
                        <a:pt x="5129" y="60481"/>
                      </a:cubicBezTo>
                      <a:cubicBezTo>
                        <a:pt x="2105" y="54432"/>
                        <a:pt x="593" y="48385"/>
                        <a:pt x="593" y="39312"/>
                      </a:cubicBezTo>
                      <a:cubicBezTo>
                        <a:pt x="-919" y="31752"/>
                        <a:pt x="593" y="24192"/>
                        <a:pt x="3617" y="18144"/>
                      </a:cubicBezTo>
                      <a:close/>
                      <a:moveTo>
                        <a:pt x="55026" y="27216"/>
                      </a:moveTo>
                      <a:cubicBezTo>
                        <a:pt x="53514" y="24192"/>
                        <a:pt x="50490" y="21169"/>
                        <a:pt x="47466" y="19656"/>
                      </a:cubicBezTo>
                      <a:cubicBezTo>
                        <a:pt x="44442" y="18144"/>
                        <a:pt x="41418" y="16632"/>
                        <a:pt x="36882" y="16632"/>
                      </a:cubicBezTo>
                      <a:cubicBezTo>
                        <a:pt x="32346" y="16632"/>
                        <a:pt x="30834" y="18144"/>
                        <a:pt x="27809" y="19656"/>
                      </a:cubicBezTo>
                      <a:cubicBezTo>
                        <a:pt x="24785" y="21169"/>
                        <a:pt x="21761" y="24192"/>
                        <a:pt x="20249" y="27216"/>
                      </a:cubicBezTo>
                      <a:cubicBezTo>
                        <a:pt x="18737" y="30240"/>
                        <a:pt x="17225" y="34776"/>
                        <a:pt x="17225" y="39312"/>
                      </a:cubicBezTo>
                      <a:cubicBezTo>
                        <a:pt x="17225" y="43849"/>
                        <a:pt x="18737" y="48385"/>
                        <a:pt x="20249" y="51409"/>
                      </a:cubicBezTo>
                      <a:cubicBezTo>
                        <a:pt x="21761" y="54432"/>
                        <a:pt x="24785" y="57457"/>
                        <a:pt x="27809" y="58969"/>
                      </a:cubicBezTo>
                      <a:cubicBezTo>
                        <a:pt x="30834" y="60481"/>
                        <a:pt x="33858" y="61992"/>
                        <a:pt x="36882" y="61992"/>
                      </a:cubicBezTo>
                      <a:cubicBezTo>
                        <a:pt x="39906" y="61992"/>
                        <a:pt x="44442" y="60481"/>
                        <a:pt x="47466" y="58969"/>
                      </a:cubicBezTo>
                      <a:cubicBezTo>
                        <a:pt x="50490" y="57457"/>
                        <a:pt x="53514" y="54432"/>
                        <a:pt x="55026" y="51409"/>
                      </a:cubicBezTo>
                      <a:cubicBezTo>
                        <a:pt x="56538" y="48385"/>
                        <a:pt x="58050" y="43849"/>
                        <a:pt x="58050" y="39312"/>
                      </a:cubicBezTo>
                      <a:cubicBezTo>
                        <a:pt x="58050" y="34776"/>
                        <a:pt x="58050" y="30240"/>
                        <a:pt x="55026" y="27216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7" name="Forma Livre: Forma 736">
                  <a:extLst>
                    <a:ext uri="{FF2B5EF4-FFF2-40B4-BE49-F238E27FC236}">
                      <a16:creationId xmlns:a16="http://schemas.microsoft.com/office/drawing/2014/main" id="{22E23290-AA29-412F-7A27-E4D6C61C341E}"/>
                    </a:ext>
                  </a:extLst>
                </p:cNvPr>
                <p:cNvSpPr/>
                <p:nvPr/>
              </p:nvSpPr>
              <p:spPr>
                <a:xfrm>
                  <a:off x="3069544" y="9697774"/>
                  <a:ext cx="42336" cy="77113"/>
                </a:xfrm>
                <a:custGeom>
                  <a:avLst/>
                  <a:gdLst>
                    <a:gd name="connsiteX0" fmla="*/ 28728 w 42336"/>
                    <a:gd name="connsiteY0" fmla="*/ 3024 h 77113"/>
                    <a:gd name="connsiteX1" fmla="*/ 42337 w 42336"/>
                    <a:gd name="connsiteY1" fmla="*/ 0 h 77113"/>
                    <a:gd name="connsiteX2" fmla="*/ 42337 w 42336"/>
                    <a:gd name="connsiteY2" fmla="*/ 19657 h 77113"/>
                    <a:gd name="connsiteX3" fmla="*/ 37800 w 42336"/>
                    <a:gd name="connsiteY3" fmla="*/ 19657 h 77113"/>
                    <a:gd name="connsiteX4" fmla="*/ 24192 w 42336"/>
                    <a:gd name="connsiteY4" fmla="*/ 24193 h 77113"/>
                    <a:gd name="connsiteX5" fmla="*/ 19656 w 42336"/>
                    <a:gd name="connsiteY5" fmla="*/ 39313 h 77113"/>
                    <a:gd name="connsiteX6" fmla="*/ 19656 w 42336"/>
                    <a:gd name="connsiteY6" fmla="*/ 77114 h 77113"/>
                    <a:gd name="connsiteX7" fmla="*/ 0 w 42336"/>
                    <a:gd name="connsiteY7" fmla="*/ 77114 h 77113"/>
                    <a:gd name="connsiteX8" fmla="*/ 0 w 42336"/>
                    <a:gd name="connsiteY8" fmla="*/ 1513 h 77113"/>
                    <a:gd name="connsiteX9" fmla="*/ 19656 w 42336"/>
                    <a:gd name="connsiteY9" fmla="*/ 1513 h 77113"/>
                    <a:gd name="connsiteX10" fmla="*/ 19656 w 42336"/>
                    <a:gd name="connsiteY10" fmla="*/ 13609 h 77113"/>
                    <a:gd name="connsiteX11" fmla="*/ 28728 w 42336"/>
                    <a:gd name="connsiteY11" fmla="*/ 3024 h 77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2336" h="77113">
                      <a:moveTo>
                        <a:pt x="28728" y="3024"/>
                      </a:moveTo>
                      <a:cubicBezTo>
                        <a:pt x="33264" y="1513"/>
                        <a:pt x="37800" y="0"/>
                        <a:pt x="42337" y="0"/>
                      </a:cubicBezTo>
                      <a:lnTo>
                        <a:pt x="42337" y="19657"/>
                      </a:lnTo>
                      <a:lnTo>
                        <a:pt x="37800" y="19657"/>
                      </a:lnTo>
                      <a:cubicBezTo>
                        <a:pt x="31752" y="19657"/>
                        <a:pt x="27216" y="21169"/>
                        <a:pt x="24192" y="24193"/>
                      </a:cubicBezTo>
                      <a:cubicBezTo>
                        <a:pt x="21168" y="27217"/>
                        <a:pt x="19656" y="31753"/>
                        <a:pt x="19656" y="39313"/>
                      </a:cubicBezTo>
                      <a:lnTo>
                        <a:pt x="19656" y="77114"/>
                      </a:lnTo>
                      <a:lnTo>
                        <a:pt x="0" y="77114"/>
                      </a:lnTo>
                      <a:lnTo>
                        <a:pt x="0" y="1513"/>
                      </a:lnTo>
                      <a:lnTo>
                        <a:pt x="19656" y="1513"/>
                      </a:lnTo>
                      <a:lnTo>
                        <a:pt x="19656" y="13609"/>
                      </a:lnTo>
                      <a:cubicBezTo>
                        <a:pt x="21168" y="7560"/>
                        <a:pt x="25704" y="4537"/>
                        <a:pt x="28728" y="3024"/>
                      </a:cubicBez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38" name="Forma Livre: Forma 737">
                  <a:extLst>
                    <a:ext uri="{FF2B5EF4-FFF2-40B4-BE49-F238E27FC236}">
                      <a16:creationId xmlns:a16="http://schemas.microsoft.com/office/drawing/2014/main" id="{DF430A79-1B42-2336-754F-E4A3241A4DFF}"/>
                    </a:ext>
                  </a:extLst>
                </p:cNvPr>
                <p:cNvSpPr/>
                <p:nvPr/>
              </p:nvSpPr>
              <p:spPr>
                <a:xfrm>
                  <a:off x="3122464" y="9696263"/>
                  <a:ext cx="75600" cy="78625"/>
                </a:xfrm>
                <a:custGeom>
                  <a:avLst/>
                  <a:gdLst>
                    <a:gd name="connsiteX0" fmla="*/ 72577 w 75600"/>
                    <a:gd name="connsiteY0" fmla="*/ 45361 h 78625"/>
                    <a:gd name="connsiteX1" fmla="*/ 18144 w 75600"/>
                    <a:gd name="connsiteY1" fmla="*/ 45361 h 78625"/>
                    <a:gd name="connsiteX2" fmla="*/ 24192 w 75600"/>
                    <a:gd name="connsiteY2" fmla="*/ 57457 h 78625"/>
                    <a:gd name="connsiteX3" fmla="*/ 36288 w 75600"/>
                    <a:gd name="connsiteY3" fmla="*/ 61992 h 78625"/>
                    <a:gd name="connsiteX4" fmla="*/ 51409 w 75600"/>
                    <a:gd name="connsiteY4" fmla="*/ 52921 h 78625"/>
                    <a:gd name="connsiteX5" fmla="*/ 72577 w 75600"/>
                    <a:gd name="connsiteY5" fmla="*/ 52921 h 78625"/>
                    <a:gd name="connsiteX6" fmla="*/ 60481 w 75600"/>
                    <a:gd name="connsiteY6" fmla="*/ 71065 h 78625"/>
                    <a:gd name="connsiteX7" fmla="*/ 37800 w 75600"/>
                    <a:gd name="connsiteY7" fmla="*/ 78625 h 78625"/>
                    <a:gd name="connsiteX8" fmla="*/ 18144 w 75600"/>
                    <a:gd name="connsiteY8" fmla="*/ 74089 h 78625"/>
                    <a:gd name="connsiteX9" fmla="*/ 4536 w 75600"/>
                    <a:gd name="connsiteY9" fmla="*/ 60481 h 78625"/>
                    <a:gd name="connsiteX10" fmla="*/ 0 w 75600"/>
                    <a:gd name="connsiteY10" fmla="*/ 39312 h 78625"/>
                    <a:gd name="connsiteX11" fmla="*/ 4536 w 75600"/>
                    <a:gd name="connsiteY11" fmla="*/ 18144 h 78625"/>
                    <a:gd name="connsiteX12" fmla="*/ 18144 w 75600"/>
                    <a:gd name="connsiteY12" fmla="*/ 4536 h 78625"/>
                    <a:gd name="connsiteX13" fmla="*/ 37800 w 75600"/>
                    <a:gd name="connsiteY13" fmla="*/ 0 h 78625"/>
                    <a:gd name="connsiteX14" fmla="*/ 57457 w 75600"/>
                    <a:gd name="connsiteY14" fmla="*/ 4536 h 78625"/>
                    <a:gd name="connsiteX15" fmla="*/ 71065 w 75600"/>
                    <a:gd name="connsiteY15" fmla="*/ 18144 h 78625"/>
                    <a:gd name="connsiteX16" fmla="*/ 75601 w 75600"/>
                    <a:gd name="connsiteY16" fmla="*/ 37800 h 78625"/>
                    <a:gd name="connsiteX17" fmla="*/ 72577 w 75600"/>
                    <a:gd name="connsiteY17" fmla="*/ 45361 h 78625"/>
                    <a:gd name="connsiteX18" fmla="*/ 52921 w 75600"/>
                    <a:gd name="connsiteY18" fmla="*/ 31752 h 78625"/>
                    <a:gd name="connsiteX19" fmla="*/ 46873 w 75600"/>
                    <a:gd name="connsiteY19" fmla="*/ 19656 h 78625"/>
                    <a:gd name="connsiteX20" fmla="*/ 34776 w 75600"/>
                    <a:gd name="connsiteY20" fmla="*/ 15120 h 78625"/>
                    <a:gd name="connsiteX21" fmla="*/ 22680 w 75600"/>
                    <a:gd name="connsiteY21" fmla="*/ 19656 h 78625"/>
                    <a:gd name="connsiteX22" fmla="*/ 16632 w 75600"/>
                    <a:gd name="connsiteY22" fmla="*/ 31752 h 78625"/>
                    <a:gd name="connsiteX23" fmla="*/ 52921 w 75600"/>
                    <a:gd name="connsiteY23" fmla="*/ 31752 h 7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5600" h="78625">
                      <a:moveTo>
                        <a:pt x="72577" y="45361"/>
                      </a:moveTo>
                      <a:lnTo>
                        <a:pt x="18144" y="45361"/>
                      </a:lnTo>
                      <a:cubicBezTo>
                        <a:pt x="18144" y="51409"/>
                        <a:pt x="21168" y="54432"/>
                        <a:pt x="24192" y="57457"/>
                      </a:cubicBezTo>
                      <a:cubicBezTo>
                        <a:pt x="27216" y="60481"/>
                        <a:pt x="31752" y="61992"/>
                        <a:pt x="36288" y="61992"/>
                      </a:cubicBezTo>
                      <a:cubicBezTo>
                        <a:pt x="43849" y="61992"/>
                        <a:pt x="48385" y="58969"/>
                        <a:pt x="51409" y="52921"/>
                      </a:cubicBezTo>
                      <a:lnTo>
                        <a:pt x="72577" y="52921"/>
                      </a:lnTo>
                      <a:cubicBezTo>
                        <a:pt x="71065" y="60481"/>
                        <a:pt x="66529" y="66529"/>
                        <a:pt x="60481" y="71065"/>
                      </a:cubicBezTo>
                      <a:cubicBezTo>
                        <a:pt x="54433" y="75601"/>
                        <a:pt x="46873" y="78625"/>
                        <a:pt x="37800" y="78625"/>
                      </a:cubicBezTo>
                      <a:cubicBezTo>
                        <a:pt x="30240" y="78625"/>
                        <a:pt x="24192" y="77113"/>
                        <a:pt x="18144" y="74089"/>
                      </a:cubicBezTo>
                      <a:cubicBezTo>
                        <a:pt x="12096" y="71065"/>
                        <a:pt x="7560" y="66529"/>
                        <a:pt x="4536" y="60481"/>
                      </a:cubicBezTo>
                      <a:cubicBezTo>
                        <a:pt x="1512" y="54432"/>
                        <a:pt x="0" y="48385"/>
                        <a:pt x="0" y="39312"/>
                      </a:cubicBezTo>
                      <a:cubicBezTo>
                        <a:pt x="0" y="31752"/>
                        <a:pt x="1512" y="24192"/>
                        <a:pt x="4536" y="18144"/>
                      </a:cubicBezTo>
                      <a:cubicBezTo>
                        <a:pt x="7560" y="12096"/>
                        <a:pt x="12096" y="7560"/>
                        <a:pt x="18144" y="4536"/>
                      </a:cubicBezTo>
                      <a:cubicBezTo>
                        <a:pt x="24192" y="1512"/>
                        <a:pt x="30240" y="0"/>
                        <a:pt x="37800" y="0"/>
                      </a:cubicBezTo>
                      <a:cubicBezTo>
                        <a:pt x="45361" y="0"/>
                        <a:pt x="51409" y="1512"/>
                        <a:pt x="57457" y="4536"/>
                      </a:cubicBezTo>
                      <a:cubicBezTo>
                        <a:pt x="63505" y="7560"/>
                        <a:pt x="68041" y="12096"/>
                        <a:pt x="71065" y="18144"/>
                      </a:cubicBezTo>
                      <a:cubicBezTo>
                        <a:pt x="74089" y="24192"/>
                        <a:pt x="75601" y="30240"/>
                        <a:pt x="75601" y="37800"/>
                      </a:cubicBezTo>
                      <a:cubicBezTo>
                        <a:pt x="72577" y="40825"/>
                        <a:pt x="72577" y="42336"/>
                        <a:pt x="72577" y="45361"/>
                      </a:cubicBezTo>
                      <a:close/>
                      <a:moveTo>
                        <a:pt x="52921" y="31752"/>
                      </a:moveTo>
                      <a:cubicBezTo>
                        <a:pt x="52921" y="27216"/>
                        <a:pt x="51409" y="22680"/>
                        <a:pt x="46873" y="19656"/>
                      </a:cubicBezTo>
                      <a:cubicBezTo>
                        <a:pt x="43849" y="16632"/>
                        <a:pt x="39313" y="15120"/>
                        <a:pt x="34776" y="15120"/>
                      </a:cubicBezTo>
                      <a:cubicBezTo>
                        <a:pt x="30240" y="15120"/>
                        <a:pt x="25704" y="16632"/>
                        <a:pt x="22680" y="19656"/>
                      </a:cubicBezTo>
                      <a:cubicBezTo>
                        <a:pt x="19656" y="22680"/>
                        <a:pt x="18144" y="27216"/>
                        <a:pt x="16632" y="31752"/>
                      </a:cubicBezTo>
                      <a:lnTo>
                        <a:pt x="52921" y="31752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  <p:grpSp>
            <p:nvGrpSpPr>
              <p:cNvPr id="711" name="Gráfico 12">
                <a:extLst>
                  <a:ext uri="{FF2B5EF4-FFF2-40B4-BE49-F238E27FC236}">
                    <a16:creationId xmlns:a16="http://schemas.microsoft.com/office/drawing/2014/main" id="{A4E52A6D-869B-3B16-8AC6-3EC9C84D0CD8}"/>
                  </a:ext>
                </a:extLst>
              </p:cNvPr>
              <p:cNvGrpSpPr/>
              <p:nvPr/>
            </p:nvGrpSpPr>
            <p:grpSpPr>
              <a:xfrm>
                <a:off x="2428448" y="8637849"/>
                <a:ext cx="870923" cy="766593"/>
                <a:chOff x="2428448" y="8637849"/>
                <a:chExt cx="870923" cy="766593"/>
              </a:xfrm>
              <a:solidFill>
                <a:srgbClr val="1D284A"/>
              </a:solidFill>
            </p:grpSpPr>
            <p:sp>
              <p:nvSpPr>
                <p:cNvPr id="712" name="Forma Livre: Forma 711">
                  <a:extLst>
                    <a:ext uri="{FF2B5EF4-FFF2-40B4-BE49-F238E27FC236}">
                      <a16:creationId xmlns:a16="http://schemas.microsoft.com/office/drawing/2014/main" id="{B8D971A0-15A8-908D-C6F8-C6D98A59D19E}"/>
                    </a:ext>
                  </a:extLst>
                </p:cNvPr>
                <p:cNvSpPr/>
                <p:nvPr/>
              </p:nvSpPr>
              <p:spPr>
                <a:xfrm>
                  <a:off x="2942912" y="8997710"/>
                  <a:ext cx="356458" cy="390100"/>
                </a:xfrm>
                <a:custGeom>
                  <a:avLst/>
                  <a:gdLst>
                    <a:gd name="connsiteX0" fmla="*/ 321682 w 356458"/>
                    <a:gd name="connsiteY0" fmla="*/ 149690 h 390100"/>
                    <a:gd name="connsiteX1" fmla="*/ 306562 w 356458"/>
                    <a:gd name="connsiteY1" fmla="*/ 114914 h 390100"/>
                    <a:gd name="connsiteX2" fmla="*/ 317146 w 356458"/>
                    <a:gd name="connsiteY2" fmla="*/ 104330 h 390100"/>
                    <a:gd name="connsiteX3" fmla="*/ 317146 w 356458"/>
                    <a:gd name="connsiteY3" fmla="*/ 75601 h 390100"/>
                    <a:gd name="connsiteX4" fmla="*/ 280858 w 356458"/>
                    <a:gd name="connsiteY4" fmla="*/ 39313 h 390100"/>
                    <a:gd name="connsiteX5" fmla="*/ 252129 w 356458"/>
                    <a:gd name="connsiteY5" fmla="*/ 39313 h 390100"/>
                    <a:gd name="connsiteX6" fmla="*/ 241545 w 356458"/>
                    <a:gd name="connsiteY6" fmla="*/ 49896 h 390100"/>
                    <a:gd name="connsiteX7" fmla="*/ 206769 w 356458"/>
                    <a:gd name="connsiteY7" fmla="*/ 34776 h 390100"/>
                    <a:gd name="connsiteX8" fmla="*/ 206769 w 356458"/>
                    <a:gd name="connsiteY8" fmla="*/ 19656 h 390100"/>
                    <a:gd name="connsiteX9" fmla="*/ 187112 w 356458"/>
                    <a:gd name="connsiteY9" fmla="*/ 0 h 390100"/>
                    <a:gd name="connsiteX10" fmla="*/ 135704 w 356458"/>
                    <a:gd name="connsiteY10" fmla="*/ 0 h 390100"/>
                    <a:gd name="connsiteX11" fmla="*/ 116048 w 356458"/>
                    <a:gd name="connsiteY11" fmla="*/ 19656 h 390100"/>
                    <a:gd name="connsiteX12" fmla="*/ 116048 w 356458"/>
                    <a:gd name="connsiteY12" fmla="*/ 34776 h 390100"/>
                    <a:gd name="connsiteX13" fmla="*/ 81271 w 356458"/>
                    <a:gd name="connsiteY13" fmla="*/ 49896 h 390100"/>
                    <a:gd name="connsiteX14" fmla="*/ 70687 w 356458"/>
                    <a:gd name="connsiteY14" fmla="*/ 39313 h 390100"/>
                    <a:gd name="connsiteX15" fmla="*/ 41959 w 356458"/>
                    <a:gd name="connsiteY15" fmla="*/ 39313 h 390100"/>
                    <a:gd name="connsiteX16" fmla="*/ 5670 w 356458"/>
                    <a:gd name="connsiteY16" fmla="*/ 75601 h 390100"/>
                    <a:gd name="connsiteX17" fmla="*/ 5670 w 356458"/>
                    <a:gd name="connsiteY17" fmla="*/ 104330 h 390100"/>
                    <a:gd name="connsiteX18" fmla="*/ 16254 w 356458"/>
                    <a:gd name="connsiteY18" fmla="*/ 114914 h 390100"/>
                    <a:gd name="connsiteX19" fmla="*/ 20790 w 356458"/>
                    <a:gd name="connsiteY19" fmla="*/ 137594 h 390100"/>
                    <a:gd name="connsiteX20" fmla="*/ 37423 w 356458"/>
                    <a:gd name="connsiteY20" fmla="*/ 148178 h 390100"/>
                    <a:gd name="connsiteX21" fmla="*/ 61615 w 356458"/>
                    <a:gd name="connsiteY21" fmla="*/ 172371 h 390100"/>
                    <a:gd name="connsiteX22" fmla="*/ 61615 w 356458"/>
                    <a:gd name="connsiteY22" fmla="*/ 172371 h 390100"/>
                    <a:gd name="connsiteX23" fmla="*/ 67663 w 356458"/>
                    <a:gd name="connsiteY23" fmla="*/ 170858 h 390100"/>
                    <a:gd name="connsiteX24" fmla="*/ 164432 w 356458"/>
                    <a:gd name="connsiteY24" fmla="*/ 96770 h 390100"/>
                    <a:gd name="connsiteX25" fmla="*/ 261201 w 356458"/>
                    <a:gd name="connsiteY25" fmla="*/ 189002 h 390100"/>
                    <a:gd name="connsiteX26" fmla="*/ 162920 w 356458"/>
                    <a:gd name="connsiteY26" fmla="*/ 293332 h 390100"/>
                    <a:gd name="connsiteX27" fmla="*/ 99415 w 356458"/>
                    <a:gd name="connsiteY27" fmla="*/ 269139 h 390100"/>
                    <a:gd name="connsiteX28" fmla="*/ 97903 w 356458"/>
                    <a:gd name="connsiteY28" fmla="*/ 269139 h 390100"/>
                    <a:gd name="connsiteX29" fmla="*/ 97903 w 356458"/>
                    <a:gd name="connsiteY29" fmla="*/ 293332 h 390100"/>
                    <a:gd name="connsiteX30" fmla="*/ 81271 w 356458"/>
                    <a:gd name="connsiteY30" fmla="*/ 329620 h 390100"/>
                    <a:gd name="connsiteX31" fmla="*/ 81271 w 356458"/>
                    <a:gd name="connsiteY31" fmla="*/ 340204 h 390100"/>
                    <a:gd name="connsiteX32" fmla="*/ 116048 w 356458"/>
                    <a:gd name="connsiteY32" fmla="*/ 355325 h 390100"/>
                    <a:gd name="connsiteX33" fmla="*/ 116048 w 356458"/>
                    <a:gd name="connsiteY33" fmla="*/ 370445 h 390100"/>
                    <a:gd name="connsiteX34" fmla="*/ 135704 w 356458"/>
                    <a:gd name="connsiteY34" fmla="*/ 390101 h 390100"/>
                    <a:gd name="connsiteX35" fmla="*/ 187112 w 356458"/>
                    <a:gd name="connsiteY35" fmla="*/ 390101 h 390100"/>
                    <a:gd name="connsiteX36" fmla="*/ 206769 w 356458"/>
                    <a:gd name="connsiteY36" fmla="*/ 370445 h 390100"/>
                    <a:gd name="connsiteX37" fmla="*/ 206769 w 356458"/>
                    <a:gd name="connsiteY37" fmla="*/ 355325 h 390100"/>
                    <a:gd name="connsiteX38" fmla="*/ 241545 w 356458"/>
                    <a:gd name="connsiteY38" fmla="*/ 340204 h 390100"/>
                    <a:gd name="connsiteX39" fmla="*/ 252129 w 356458"/>
                    <a:gd name="connsiteY39" fmla="*/ 350789 h 390100"/>
                    <a:gd name="connsiteX40" fmla="*/ 280858 w 356458"/>
                    <a:gd name="connsiteY40" fmla="*/ 350789 h 390100"/>
                    <a:gd name="connsiteX41" fmla="*/ 317146 w 356458"/>
                    <a:gd name="connsiteY41" fmla="*/ 314500 h 390100"/>
                    <a:gd name="connsiteX42" fmla="*/ 317146 w 356458"/>
                    <a:gd name="connsiteY42" fmla="*/ 285772 h 390100"/>
                    <a:gd name="connsiteX43" fmla="*/ 306562 w 356458"/>
                    <a:gd name="connsiteY43" fmla="*/ 275188 h 390100"/>
                    <a:gd name="connsiteX44" fmla="*/ 321682 w 356458"/>
                    <a:gd name="connsiteY44" fmla="*/ 240411 h 390100"/>
                    <a:gd name="connsiteX45" fmla="*/ 336802 w 356458"/>
                    <a:gd name="connsiteY45" fmla="*/ 240411 h 390100"/>
                    <a:gd name="connsiteX46" fmla="*/ 356459 w 356458"/>
                    <a:gd name="connsiteY46" fmla="*/ 220755 h 390100"/>
                    <a:gd name="connsiteX47" fmla="*/ 356459 w 356458"/>
                    <a:gd name="connsiteY47" fmla="*/ 169346 h 390100"/>
                    <a:gd name="connsiteX48" fmla="*/ 336802 w 356458"/>
                    <a:gd name="connsiteY48" fmla="*/ 149690 h 390100"/>
                    <a:gd name="connsiteX49" fmla="*/ 321682 w 356458"/>
                    <a:gd name="connsiteY49" fmla="*/ 149690 h 390100"/>
                    <a:gd name="connsiteX50" fmla="*/ 321682 w 356458"/>
                    <a:gd name="connsiteY50" fmla="*/ 149690 h 390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356458" h="390100">
                      <a:moveTo>
                        <a:pt x="321682" y="149690"/>
                      </a:moveTo>
                      <a:cubicBezTo>
                        <a:pt x="303538" y="149690"/>
                        <a:pt x="294466" y="127010"/>
                        <a:pt x="306562" y="114914"/>
                      </a:cubicBezTo>
                      <a:lnTo>
                        <a:pt x="317146" y="104330"/>
                      </a:lnTo>
                      <a:cubicBezTo>
                        <a:pt x="324706" y="96770"/>
                        <a:pt x="324706" y="83161"/>
                        <a:pt x="317146" y="75601"/>
                      </a:cubicBezTo>
                      <a:lnTo>
                        <a:pt x="280858" y="39313"/>
                      </a:lnTo>
                      <a:cubicBezTo>
                        <a:pt x="273298" y="31753"/>
                        <a:pt x="259689" y="31753"/>
                        <a:pt x="252129" y="39313"/>
                      </a:cubicBezTo>
                      <a:lnTo>
                        <a:pt x="241545" y="49896"/>
                      </a:lnTo>
                      <a:cubicBezTo>
                        <a:pt x="229449" y="61993"/>
                        <a:pt x="206769" y="52921"/>
                        <a:pt x="206769" y="34776"/>
                      </a:cubicBezTo>
                      <a:lnTo>
                        <a:pt x="206769" y="19656"/>
                      </a:lnTo>
                      <a:cubicBezTo>
                        <a:pt x="206769" y="9073"/>
                        <a:pt x="197697" y="0"/>
                        <a:pt x="187112" y="0"/>
                      </a:cubicBezTo>
                      <a:lnTo>
                        <a:pt x="135704" y="0"/>
                      </a:lnTo>
                      <a:cubicBezTo>
                        <a:pt x="125120" y="0"/>
                        <a:pt x="116048" y="9073"/>
                        <a:pt x="116048" y="19656"/>
                      </a:cubicBezTo>
                      <a:lnTo>
                        <a:pt x="116048" y="34776"/>
                      </a:lnTo>
                      <a:cubicBezTo>
                        <a:pt x="116048" y="52921"/>
                        <a:pt x="93367" y="61993"/>
                        <a:pt x="81271" y="49896"/>
                      </a:cubicBezTo>
                      <a:lnTo>
                        <a:pt x="70687" y="39313"/>
                      </a:lnTo>
                      <a:cubicBezTo>
                        <a:pt x="63127" y="31753"/>
                        <a:pt x="49519" y="31753"/>
                        <a:pt x="41959" y="39313"/>
                      </a:cubicBezTo>
                      <a:lnTo>
                        <a:pt x="5670" y="75601"/>
                      </a:lnTo>
                      <a:cubicBezTo>
                        <a:pt x="-1890" y="83161"/>
                        <a:pt x="-1890" y="96770"/>
                        <a:pt x="5670" y="104330"/>
                      </a:cubicBezTo>
                      <a:lnTo>
                        <a:pt x="16254" y="114914"/>
                      </a:lnTo>
                      <a:cubicBezTo>
                        <a:pt x="22302" y="120962"/>
                        <a:pt x="23814" y="131546"/>
                        <a:pt x="20790" y="137594"/>
                      </a:cubicBezTo>
                      <a:cubicBezTo>
                        <a:pt x="26838" y="140618"/>
                        <a:pt x="32886" y="143642"/>
                        <a:pt x="37423" y="148178"/>
                      </a:cubicBezTo>
                      <a:lnTo>
                        <a:pt x="61615" y="172371"/>
                      </a:lnTo>
                      <a:lnTo>
                        <a:pt x="61615" y="172371"/>
                      </a:lnTo>
                      <a:cubicBezTo>
                        <a:pt x="63127" y="173882"/>
                        <a:pt x="67663" y="173882"/>
                        <a:pt x="67663" y="170858"/>
                      </a:cubicBezTo>
                      <a:cubicBezTo>
                        <a:pt x="78247" y="128522"/>
                        <a:pt x="117560" y="96770"/>
                        <a:pt x="164432" y="96770"/>
                      </a:cubicBezTo>
                      <a:cubicBezTo>
                        <a:pt x="215841" y="98281"/>
                        <a:pt x="258177" y="139106"/>
                        <a:pt x="261201" y="189002"/>
                      </a:cubicBezTo>
                      <a:cubicBezTo>
                        <a:pt x="264225" y="244947"/>
                        <a:pt x="218865" y="293332"/>
                        <a:pt x="162920" y="293332"/>
                      </a:cubicBezTo>
                      <a:cubicBezTo>
                        <a:pt x="138728" y="293332"/>
                        <a:pt x="116048" y="284259"/>
                        <a:pt x="99415" y="269139"/>
                      </a:cubicBezTo>
                      <a:cubicBezTo>
                        <a:pt x="99415" y="269139"/>
                        <a:pt x="97903" y="269139"/>
                        <a:pt x="97903" y="269139"/>
                      </a:cubicBezTo>
                      <a:lnTo>
                        <a:pt x="97903" y="293332"/>
                      </a:lnTo>
                      <a:cubicBezTo>
                        <a:pt x="97903" y="308452"/>
                        <a:pt x="91855" y="320548"/>
                        <a:pt x="81271" y="329620"/>
                      </a:cubicBezTo>
                      <a:cubicBezTo>
                        <a:pt x="76735" y="332644"/>
                        <a:pt x="81271" y="340204"/>
                        <a:pt x="81271" y="340204"/>
                      </a:cubicBezTo>
                      <a:cubicBezTo>
                        <a:pt x="93367" y="328108"/>
                        <a:pt x="116048" y="337180"/>
                        <a:pt x="116048" y="355325"/>
                      </a:cubicBezTo>
                      <a:lnTo>
                        <a:pt x="116048" y="370445"/>
                      </a:lnTo>
                      <a:cubicBezTo>
                        <a:pt x="116048" y="381029"/>
                        <a:pt x="125120" y="390101"/>
                        <a:pt x="135704" y="390101"/>
                      </a:cubicBezTo>
                      <a:lnTo>
                        <a:pt x="187112" y="390101"/>
                      </a:lnTo>
                      <a:cubicBezTo>
                        <a:pt x="197697" y="390101"/>
                        <a:pt x="206769" y="381029"/>
                        <a:pt x="206769" y="370445"/>
                      </a:cubicBezTo>
                      <a:lnTo>
                        <a:pt x="206769" y="355325"/>
                      </a:lnTo>
                      <a:cubicBezTo>
                        <a:pt x="206769" y="337180"/>
                        <a:pt x="229449" y="328108"/>
                        <a:pt x="241545" y="340204"/>
                      </a:cubicBezTo>
                      <a:lnTo>
                        <a:pt x="252129" y="350789"/>
                      </a:lnTo>
                      <a:cubicBezTo>
                        <a:pt x="259689" y="358349"/>
                        <a:pt x="273298" y="358349"/>
                        <a:pt x="280858" y="350789"/>
                      </a:cubicBezTo>
                      <a:lnTo>
                        <a:pt x="317146" y="314500"/>
                      </a:lnTo>
                      <a:cubicBezTo>
                        <a:pt x="324706" y="306940"/>
                        <a:pt x="324706" y="293332"/>
                        <a:pt x="317146" y="285772"/>
                      </a:cubicBezTo>
                      <a:lnTo>
                        <a:pt x="306562" y="275188"/>
                      </a:lnTo>
                      <a:cubicBezTo>
                        <a:pt x="294466" y="263092"/>
                        <a:pt x="303538" y="240411"/>
                        <a:pt x="321682" y="240411"/>
                      </a:cubicBezTo>
                      <a:lnTo>
                        <a:pt x="336802" y="240411"/>
                      </a:lnTo>
                      <a:cubicBezTo>
                        <a:pt x="347387" y="240411"/>
                        <a:pt x="356459" y="231339"/>
                        <a:pt x="356459" y="220755"/>
                      </a:cubicBezTo>
                      <a:lnTo>
                        <a:pt x="356459" y="169346"/>
                      </a:lnTo>
                      <a:cubicBezTo>
                        <a:pt x="356459" y="158762"/>
                        <a:pt x="347387" y="149690"/>
                        <a:pt x="336802" y="149690"/>
                      </a:cubicBezTo>
                      <a:lnTo>
                        <a:pt x="321682" y="149690"/>
                      </a:lnTo>
                      <a:lnTo>
                        <a:pt x="321682" y="149690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3" name="Forma Livre: Forma 712">
                  <a:extLst>
                    <a:ext uri="{FF2B5EF4-FFF2-40B4-BE49-F238E27FC236}">
                      <a16:creationId xmlns:a16="http://schemas.microsoft.com/office/drawing/2014/main" id="{B1C937A5-CBD8-CD7E-B12A-DED813B43AA6}"/>
                    </a:ext>
                  </a:extLst>
                </p:cNvPr>
                <p:cNvSpPr/>
                <p:nvPr/>
              </p:nvSpPr>
              <p:spPr>
                <a:xfrm>
                  <a:off x="2744460" y="9145887"/>
                  <a:ext cx="258555" cy="258555"/>
                </a:xfrm>
                <a:custGeom>
                  <a:avLst/>
                  <a:gdLst>
                    <a:gd name="connsiteX0" fmla="*/ 128522 w 258555"/>
                    <a:gd name="connsiteY0" fmla="*/ 65018 h 258555"/>
                    <a:gd name="connsiteX1" fmla="*/ 193539 w 258555"/>
                    <a:gd name="connsiteY1" fmla="*/ 130034 h 258555"/>
                    <a:gd name="connsiteX2" fmla="*/ 128522 w 258555"/>
                    <a:gd name="connsiteY2" fmla="*/ 195051 h 258555"/>
                    <a:gd name="connsiteX3" fmla="*/ 63505 w 258555"/>
                    <a:gd name="connsiteY3" fmla="*/ 130034 h 258555"/>
                    <a:gd name="connsiteX4" fmla="*/ 128522 w 258555"/>
                    <a:gd name="connsiteY4" fmla="*/ 65018 h 258555"/>
                    <a:gd name="connsiteX5" fmla="*/ 128522 w 258555"/>
                    <a:gd name="connsiteY5" fmla="*/ 65018 h 258555"/>
                    <a:gd name="connsiteX6" fmla="*/ 22680 w 258555"/>
                    <a:gd name="connsiteY6" fmla="*/ 98281 h 258555"/>
                    <a:gd name="connsiteX7" fmla="*/ 13608 w 258555"/>
                    <a:gd name="connsiteY7" fmla="*/ 98281 h 258555"/>
                    <a:gd name="connsiteX8" fmla="*/ 0 w 258555"/>
                    <a:gd name="connsiteY8" fmla="*/ 111890 h 258555"/>
                    <a:gd name="connsiteX9" fmla="*/ 0 w 258555"/>
                    <a:gd name="connsiteY9" fmla="*/ 146666 h 258555"/>
                    <a:gd name="connsiteX10" fmla="*/ 13608 w 258555"/>
                    <a:gd name="connsiteY10" fmla="*/ 160275 h 258555"/>
                    <a:gd name="connsiteX11" fmla="*/ 22680 w 258555"/>
                    <a:gd name="connsiteY11" fmla="*/ 160275 h 258555"/>
                    <a:gd name="connsiteX12" fmla="*/ 31752 w 258555"/>
                    <a:gd name="connsiteY12" fmla="*/ 182955 h 258555"/>
                    <a:gd name="connsiteX13" fmla="*/ 25704 w 258555"/>
                    <a:gd name="connsiteY13" fmla="*/ 189002 h 258555"/>
                    <a:gd name="connsiteX14" fmla="*/ 25704 w 258555"/>
                    <a:gd name="connsiteY14" fmla="*/ 208659 h 258555"/>
                    <a:gd name="connsiteX15" fmla="*/ 49897 w 258555"/>
                    <a:gd name="connsiteY15" fmla="*/ 232851 h 258555"/>
                    <a:gd name="connsiteX16" fmla="*/ 69553 w 258555"/>
                    <a:gd name="connsiteY16" fmla="*/ 232851 h 258555"/>
                    <a:gd name="connsiteX17" fmla="*/ 75601 w 258555"/>
                    <a:gd name="connsiteY17" fmla="*/ 226803 h 258555"/>
                    <a:gd name="connsiteX18" fmla="*/ 98281 w 258555"/>
                    <a:gd name="connsiteY18" fmla="*/ 235876 h 258555"/>
                    <a:gd name="connsiteX19" fmla="*/ 98281 w 258555"/>
                    <a:gd name="connsiteY19" fmla="*/ 244947 h 258555"/>
                    <a:gd name="connsiteX20" fmla="*/ 111889 w 258555"/>
                    <a:gd name="connsiteY20" fmla="*/ 258556 h 258555"/>
                    <a:gd name="connsiteX21" fmla="*/ 146666 w 258555"/>
                    <a:gd name="connsiteY21" fmla="*/ 258556 h 258555"/>
                    <a:gd name="connsiteX22" fmla="*/ 160274 w 258555"/>
                    <a:gd name="connsiteY22" fmla="*/ 244947 h 258555"/>
                    <a:gd name="connsiteX23" fmla="*/ 160274 w 258555"/>
                    <a:gd name="connsiteY23" fmla="*/ 235876 h 258555"/>
                    <a:gd name="connsiteX24" fmla="*/ 182954 w 258555"/>
                    <a:gd name="connsiteY24" fmla="*/ 226803 h 258555"/>
                    <a:gd name="connsiteX25" fmla="*/ 189002 w 258555"/>
                    <a:gd name="connsiteY25" fmla="*/ 232851 h 258555"/>
                    <a:gd name="connsiteX26" fmla="*/ 208659 w 258555"/>
                    <a:gd name="connsiteY26" fmla="*/ 232851 h 258555"/>
                    <a:gd name="connsiteX27" fmla="*/ 232851 w 258555"/>
                    <a:gd name="connsiteY27" fmla="*/ 208659 h 258555"/>
                    <a:gd name="connsiteX28" fmla="*/ 232851 w 258555"/>
                    <a:gd name="connsiteY28" fmla="*/ 189002 h 258555"/>
                    <a:gd name="connsiteX29" fmla="*/ 226803 w 258555"/>
                    <a:gd name="connsiteY29" fmla="*/ 182955 h 258555"/>
                    <a:gd name="connsiteX30" fmla="*/ 235875 w 258555"/>
                    <a:gd name="connsiteY30" fmla="*/ 160275 h 258555"/>
                    <a:gd name="connsiteX31" fmla="*/ 244947 w 258555"/>
                    <a:gd name="connsiteY31" fmla="*/ 160275 h 258555"/>
                    <a:gd name="connsiteX32" fmla="*/ 258555 w 258555"/>
                    <a:gd name="connsiteY32" fmla="*/ 146666 h 258555"/>
                    <a:gd name="connsiteX33" fmla="*/ 258555 w 258555"/>
                    <a:gd name="connsiteY33" fmla="*/ 111890 h 258555"/>
                    <a:gd name="connsiteX34" fmla="*/ 244947 w 258555"/>
                    <a:gd name="connsiteY34" fmla="*/ 98281 h 258555"/>
                    <a:gd name="connsiteX35" fmla="*/ 235875 w 258555"/>
                    <a:gd name="connsiteY35" fmla="*/ 98281 h 258555"/>
                    <a:gd name="connsiteX36" fmla="*/ 226803 w 258555"/>
                    <a:gd name="connsiteY36" fmla="*/ 75601 h 258555"/>
                    <a:gd name="connsiteX37" fmla="*/ 232851 w 258555"/>
                    <a:gd name="connsiteY37" fmla="*/ 69553 h 258555"/>
                    <a:gd name="connsiteX38" fmla="*/ 232851 w 258555"/>
                    <a:gd name="connsiteY38" fmla="*/ 49897 h 258555"/>
                    <a:gd name="connsiteX39" fmla="*/ 208659 w 258555"/>
                    <a:gd name="connsiteY39" fmla="*/ 25705 h 258555"/>
                    <a:gd name="connsiteX40" fmla="*/ 189002 w 258555"/>
                    <a:gd name="connsiteY40" fmla="*/ 25705 h 258555"/>
                    <a:gd name="connsiteX41" fmla="*/ 182954 w 258555"/>
                    <a:gd name="connsiteY41" fmla="*/ 31753 h 258555"/>
                    <a:gd name="connsiteX42" fmla="*/ 160274 w 258555"/>
                    <a:gd name="connsiteY42" fmla="*/ 22680 h 258555"/>
                    <a:gd name="connsiteX43" fmla="*/ 160274 w 258555"/>
                    <a:gd name="connsiteY43" fmla="*/ 13609 h 258555"/>
                    <a:gd name="connsiteX44" fmla="*/ 146666 w 258555"/>
                    <a:gd name="connsiteY44" fmla="*/ 0 h 258555"/>
                    <a:gd name="connsiteX45" fmla="*/ 111889 w 258555"/>
                    <a:gd name="connsiteY45" fmla="*/ 0 h 258555"/>
                    <a:gd name="connsiteX46" fmla="*/ 98281 w 258555"/>
                    <a:gd name="connsiteY46" fmla="*/ 13609 h 258555"/>
                    <a:gd name="connsiteX47" fmla="*/ 98281 w 258555"/>
                    <a:gd name="connsiteY47" fmla="*/ 22680 h 258555"/>
                    <a:gd name="connsiteX48" fmla="*/ 75601 w 258555"/>
                    <a:gd name="connsiteY48" fmla="*/ 31753 h 258555"/>
                    <a:gd name="connsiteX49" fmla="*/ 69553 w 258555"/>
                    <a:gd name="connsiteY49" fmla="*/ 25705 h 258555"/>
                    <a:gd name="connsiteX50" fmla="*/ 49897 w 258555"/>
                    <a:gd name="connsiteY50" fmla="*/ 25705 h 258555"/>
                    <a:gd name="connsiteX51" fmla="*/ 25704 w 258555"/>
                    <a:gd name="connsiteY51" fmla="*/ 49897 h 258555"/>
                    <a:gd name="connsiteX52" fmla="*/ 25704 w 258555"/>
                    <a:gd name="connsiteY52" fmla="*/ 69553 h 258555"/>
                    <a:gd name="connsiteX53" fmla="*/ 31752 w 258555"/>
                    <a:gd name="connsiteY53" fmla="*/ 75601 h 258555"/>
                    <a:gd name="connsiteX54" fmla="*/ 22680 w 258555"/>
                    <a:gd name="connsiteY54" fmla="*/ 98281 h 258555"/>
                    <a:gd name="connsiteX55" fmla="*/ 22680 w 258555"/>
                    <a:gd name="connsiteY55" fmla="*/ 98281 h 258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258555" h="258555">
                      <a:moveTo>
                        <a:pt x="128522" y="65018"/>
                      </a:moveTo>
                      <a:cubicBezTo>
                        <a:pt x="164810" y="65018"/>
                        <a:pt x="193539" y="93745"/>
                        <a:pt x="193539" y="130034"/>
                      </a:cubicBezTo>
                      <a:cubicBezTo>
                        <a:pt x="193539" y="166322"/>
                        <a:pt x="164810" y="195051"/>
                        <a:pt x="128522" y="195051"/>
                      </a:cubicBezTo>
                      <a:cubicBezTo>
                        <a:pt x="92233" y="195051"/>
                        <a:pt x="63505" y="166322"/>
                        <a:pt x="63505" y="130034"/>
                      </a:cubicBezTo>
                      <a:cubicBezTo>
                        <a:pt x="63505" y="93745"/>
                        <a:pt x="92233" y="65018"/>
                        <a:pt x="128522" y="65018"/>
                      </a:cubicBezTo>
                      <a:lnTo>
                        <a:pt x="128522" y="65018"/>
                      </a:lnTo>
                      <a:close/>
                      <a:moveTo>
                        <a:pt x="22680" y="98281"/>
                      </a:moveTo>
                      <a:lnTo>
                        <a:pt x="13608" y="98281"/>
                      </a:lnTo>
                      <a:cubicBezTo>
                        <a:pt x="6048" y="98281"/>
                        <a:pt x="0" y="104330"/>
                        <a:pt x="0" y="111890"/>
                      </a:cubicBezTo>
                      <a:lnTo>
                        <a:pt x="0" y="146666"/>
                      </a:lnTo>
                      <a:cubicBezTo>
                        <a:pt x="0" y="154226"/>
                        <a:pt x="6048" y="160275"/>
                        <a:pt x="13608" y="160275"/>
                      </a:cubicBezTo>
                      <a:lnTo>
                        <a:pt x="22680" y="160275"/>
                      </a:lnTo>
                      <a:cubicBezTo>
                        <a:pt x="34776" y="160275"/>
                        <a:pt x="40825" y="175395"/>
                        <a:pt x="31752" y="182955"/>
                      </a:cubicBezTo>
                      <a:lnTo>
                        <a:pt x="25704" y="189002"/>
                      </a:lnTo>
                      <a:cubicBezTo>
                        <a:pt x="21168" y="193539"/>
                        <a:pt x="21168" y="202611"/>
                        <a:pt x="25704" y="208659"/>
                      </a:cubicBezTo>
                      <a:lnTo>
                        <a:pt x="49897" y="232851"/>
                      </a:lnTo>
                      <a:cubicBezTo>
                        <a:pt x="54433" y="237387"/>
                        <a:pt x="63505" y="237387"/>
                        <a:pt x="69553" y="232851"/>
                      </a:cubicBezTo>
                      <a:lnTo>
                        <a:pt x="75601" y="226803"/>
                      </a:lnTo>
                      <a:cubicBezTo>
                        <a:pt x="84673" y="217731"/>
                        <a:pt x="98281" y="223780"/>
                        <a:pt x="98281" y="235876"/>
                      </a:cubicBezTo>
                      <a:lnTo>
                        <a:pt x="98281" y="244947"/>
                      </a:lnTo>
                      <a:cubicBezTo>
                        <a:pt x="98281" y="252507"/>
                        <a:pt x="104329" y="258556"/>
                        <a:pt x="111889" y="258556"/>
                      </a:cubicBezTo>
                      <a:lnTo>
                        <a:pt x="146666" y="258556"/>
                      </a:lnTo>
                      <a:cubicBezTo>
                        <a:pt x="154226" y="258556"/>
                        <a:pt x="160274" y="252507"/>
                        <a:pt x="160274" y="244947"/>
                      </a:cubicBezTo>
                      <a:lnTo>
                        <a:pt x="160274" y="235876"/>
                      </a:lnTo>
                      <a:cubicBezTo>
                        <a:pt x="160274" y="223780"/>
                        <a:pt x="175394" y="217731"/>
                        <a:pt x="182954" y="226803"/>
                      </a:cubicBezTo>
                      <a:lnTo>
                        <a:pt x="189002" y="232851"/>
                      </a:lnTo>
                      <a:cubicBezTo>
                        <a:pt x="193539" y="237387"/>
                        <a:pt x="202611" y="237387"/>
                        <a:pt x="208659" y="232851"/>
                      </a:cubicBezTo>
                      <a:lnTo>
                        <a:pt x="232851" y="208659"/>
                      </a:lnTo>
                      <a:cubicBezTo>
                        <a:pt x="237387" y="204123"/>
                        <a:pt x="237387" y="195051"/>
                        <a:pt x="232851" y="189002"/>
                      </a:cubicBezTo>
                      <a:lnTo>
                        <a:pt x="226803" y="182955"/>
                      </a:lnTo>
                      <a:cubicBezTo>
                        <a:pt x="217731" y="173882"/>
                        <a:pt x="223779" y="160275"/>
                        <a:pt x="235875" y="160275"/>
                      </a:cubicBezTo>
                      <a:lnTo>
                        <a:pt x="244947" y="160275"/>
                      </a:lnTo>
                      <a:cubicBezTo>
                        <a:pt x="252507" y="160275"/>
                        <a:pt x="258555" y="154226"/>
                        <a:pt x="258555" y="146666"/>
                      </a:cubicBezTo>
                      <a:lnTo>
                        <a:pt x="258555" y="111890"/>
                      </a:lnTo>
                      <a:cubicBezTo>
                        <a:pt x="258555" y="104330"/>
                        <a:pt x="252507" y="98281"/>
                        <a:pt x="244947" y="98281"/>
                      </a:cubicBezTo>
                      <a:lnTo>
                        <a:pt x="235875" y="98281"/>
                      </a:lnTo>
                      <a:cubicBezTo>
                        <a:pt x="223779" y="98281"/>
                        <a:pt x="217731" y="83161"/>
                        <a:pt x="226803" y="75601"/>
                      </a:cubicBezTo>
                      <a:lnTo>
                        <a:pt x="232851" y="69553"/>
                      </a:lnTo>
                      <a:cubicBezTo>
                        <a:pt x="237387" y="65018"/>
                        <a:pt x="237387" y="55945"/>
                        <a:pt x="232851" y="49897"/>
                      </a:cubicBezTo>
                      <a:lnTo>
                        <a:pt x="208659" y="25705"/>
                      </a:lnTo>
                      <a:cubicBezTo>
                        <a:pt x="204123" y="21169"/>
                        <a:pt x="195051" y="21169"/>
                        <a:pt x="189002" y="25705"/>
                      </a:cubicBezTo>
                      <a:lnTo>
                        <a:pt x="182954" y="31753"/>
                      </a:lnTo>
                      <a:cubicBezTo>
                        <a:pt x="173882" y="40825"/>
                        <a:pt x="160274" y="34777"/>
                        <a:pt x="160274" y="22680"/>
                      </a:cubicBezTo>
                      <a:lnTo>
                        <a:pt x="160274" y="13609"/>
                      </a:lnTo>
                      <a:cubicBezTo>
                        <a:pt x="160274" y="6048"/>
                        <a:pt x="154226" y="0"/>
                        <a:pt x="146666" y="0"/>
                      </a:cubicBezTo>
                      <a:lnTo>
                        <a:pt x="111889" y="0"/>
                      </a:lnTo>
                      <a:cubicBezTo>
                        <a:pt x="104329" y="0"/>
                        <a:pt x="98281" y="6048"/>
                        <a:pt x="98281" y="13609"/>
                      </a:cubicBezTo>
                      <a:lnTo>
                        <a:pt x="98281" y="22680"/>
                      </a:lnTo>
                      <a:cubicBezTo>
                        <a:pt x="98281" y="34777"/>
                        <a:pt x="83161" y="40825"/>
                        <a:pt x="75601" y="31753"/>
                      </a:cubicBezTo>
                      <a:lnTo>
                        <a:pt x="69553" y="25705"/>
                      </a:lnTo>
                      <a:cubicBezTo>
                        <a:pt x="65017" y="21169"/>
                        <a:pt x="55945" y="21169"/>
                        <a:pt x="49897" y="25705"/>
                      </a:cubicBezTo>
                      <a:lnTo>
                        <a:pt x="25704" y="49897"/>
                      </a:lnTo>
                      <a:cubicBezTo>
                        <a:pt x="21168" y="54433"/>
                        <a:pt x="21168" y="63505"/>
                        <a:pt x="25704" y="69553"/>
                      </a:cubicBezTo>
                      <a:lnTo>
                        <a:pt x="31752" y="75601"/>
                      </a:lnTo>
                      <a:cubicBezTo>
                        <a:pt x="40825" y="84674"/>
                        <a:pt x="34776" y="98281"/>
                        <a:pt x="22680" y="98281"/>
                      </a:cubicBezTo>
                      <a:lnTo>
                        <a:pt x="22680" y="98281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4" name="Forma Livre: Forma 713">
                  <a:extLst>
                    <a:ext uri="{FF2B5EF4-FFF2-40B4-BE49-F238E27FC236}">
                      <a16:creationId xmlns:a16="http://schemas.microsoft.com/office/drawing/2014/main" id="{AE94FF86-8003-0481-1115-11E3E4D92946}"/>
                    </a:ext>
                  </a:extLst>
                </p:cNvPr>
                <p:cNvSpPr/>
                <p:nvPr/>
              </p:nvSpPr>
              <p:spPr>
                <a:xfrm>
                  <a:off x="2428448" y="8637849"/>
                  <a:ext cx="854290" cy="131545"/>
                </a:xfrm>
                <a:custGeom>
                  <a:avLst/>
                  <a:gdLst>
                    <a:gd name="connsiteX0" fmla="*/ 81649 w 854290"/>
                    <a:gd name="connsiteY0" fmla="*/ 46873 h 131545"/>
                    <a:gd name="connsiteX1" fmla="*/ 101305 w 854290"/>
                    <a:gd name="connsiteY1" fmla="*/ 66529 h 131545"/>
                    <a:gd name="connsiteX2" fmla="*/ 81649 w 854290"/>
                    <a:gd name="connsiteY2" fmla="*/ 86185 h 131545"/>
                    <a:gd name="connsiteX3" fmla="*/ 61993 w 854290"/>
                    <a:gd name="connsiteY3" fmla="*/ 66529 h 131545"/>
                    <a:gd name="connsiteX4" fmla="*/ 81649 w 854290"/>
                    <a:gd name="connsiteY4" fmla="*/ 46873 h 131545"/>
                    <a:gd name="connsiteX5" fmla="*/ 81649 w 854290"/>
                    <a:gd name="connsiteY5" fmla="*/ 46873 h 131545"/>
                    <a:gd name="connsiteX6" fmla="*/ 173882 w 854290"/>
                    <a:gd name="connsiteY6" fmla="*/ 46873 h 131545"/>
                    <a:gd name="connsiteX7" fmla="*/ 193538 w 854290"/>
                    <a:gd name="connsiteY7" fmla="*/ 66529 h 131545"/>
                    <a:gd name="connsiteX8" fmla="*/ 173882 w 854290"/>
                    <a:gd name="connsiteY8" fmla="*/ 86185 h 131545"/>
                    <a:gd name="connsiteX9" fmla="*/ 154226 w 854290"/>
                    <a:gd name="connsiteY9" fmla="*/ 66529 h 131545"/>
                    <a:gd name="connsiteX10" fmla="*/ 173882 w 854290"/>
                    <a:gd name="connsiteY10" fmla="*/ 46873 h 131545"/>
                    <a:gd name="connsiteX11" fmla="*/ 173882 w 854290"/>
                    <a:gd name="connsiteY11" fmla="*/ 46873 h 131545"/>
                    <a:gd name="connsiteX12" fmla="*/ 7560 w 854290"/>
                    <a:gd name="connsiteY12" fmla="*/ 131546 h 131545"/>
                    <a:gd name="connsiteX13" fmla="*/ 848243 w 854290"/>
                    <a:gd name="connsiteY13" fmla="*/ 131546 h 131545"/>
                    <a:gd name="connsiteX14" fmla="*/ 854291 w 854290"/>
                    <a:gd name="connsiteY14" fmla="*/ 125497 h 131545"/>
                    <a:gd name="connsiteX15" fmla="*/ 854291 w 854290"/>
                    <a:gd name="connsiteY15" fmla="*/ 10584 h 131545"/>
                    <a:gd name="connsiteX16" fmla="*/ 843707 w 854290"/>
                    <a:gd name="connsiteY16" fmla="*/ 0 h 131545"/>
                    <a:gd name="connsiteX17" fmla="*/ 10584 w 854290"/>
                    <a:gd name="connsiteY17" fmla="*/ 0 h 131545"/>
                    <a:gd name="connsiteX18" fmla="*/ 0 w 854290"/>
                    <a:gd name="connsiteY18" fmla="*/ 10584 h 131545"/>
                    <a:gd name="connsiteX19" fmla="*/ 0 w 854290"/>
                    <a:gd name="connsiteY19" fmla="*/ 125497 h 131545"/>
                    <a:gd name="connsiteX20" fmla="*/ 7560 w 854290"/>
                    <a:gd name="connsiteY20" fmla="*/ 131546 h 131545"/>
                    <a:gd name="connsiteX21" fmla="*/ 7560 w 854290"/>
                    <a:gd name="connsiteY21" fmla="*/ 131546 h 131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854290" h="131545">
                      <a:moveTo>
                        <a:pt x="81649" y="46873"/>
                      </a:moveTo>
                      <a:cubicBezTo>
                        <a:pt x="92233" y="46873"/>
                        <a:pt x="101305" y="55945"/>
                        <a:pt x="101305" y="66529"/>
                      </a:cubicBezTo>
                      <a:cubicBezTo>
                        <a:pt x="101305" y="77113"/>
                        <a:pt x="92233" y="86185"/>
                        <a:pt x="81649" y="86185"/>
                      </a:cubicBezTo>
                      <a:cubicBezTo>
                        <a:pt x="71065" y="86185"/>
                        <a:pt x="61993" y="77113"/>
                        <a:pt x="61993" y="66529"/>
                      </a:cubicBezTo>
                      <a:cubicBezTo>
                        <a:pt x="61993" y="55945"/>
                        <a:pt x="71065" y="46873"/>
                        <a:pt x="81649" y="46873"/>
                      </a:cubicBezTo>
                      <a:lnTo>
                        <a:pt x="81649" y="46873"/>
                      </a:lnTo>
                      <a:close/>
                      <a:moveTo>
                        <a:pt x="173882" y="46873"/>
                      </a:moveTo>
                      <a:cubicBezTo>
                        <a:pt x="184466" y="46873"/>
                        <a:pt x="193538" y="55945"/>
                        <a:pt x="193538" y="66529"/>
                      </a:cubicBezTo>
                      <a:cubicBezTo>
                        <a:pt x="193538" y="77113"/>
                        <a:pt x="184466" y="86185"/>
                        <a:pt x="173882" y="86185"/>
                      </a:cubicBezTo>
                      <a:cubicBezTo>
                        <a:pt x="163298" y="86185"/>
                        <a:pt x="154226" y="77113"/>
                        <a:pt x="154226" y="66529"/>
                      </a:cubicBezTo>
                      <a:cubicBezTo>
                        <a:pt x="154226" y="55945"/>
                        <a:pt x="163298" y="46873"/>
                        <a:pt x="173882" y="46873"/>
                      </a:cubicBezTo>
                      <a:lnTo>
                        <a:pt x="173882" y="46873"/>
                      </a:lnTo>
                      <a:close/>
                      <a:moveTo>
                        <a:pt x="7560" y="131546"/>
                      </a:moveTo>
                      <a:lnTo>
                        <a:pt x="848243" y="131546"/>
                      </a:lnTo>
                      <a:cubicBezTo>
                        <a:pt x="851267" y="131546"/>
                        <a:pt x="854291" y="128522"/>
                        <a:pt x="854291" y="125497"/>
                      </a:cubicBezTo>
                      <a:lnTo>
                        <a:pt x="854291" y="10584"/>
                      </a:lnTo>
                      <a:cubicBezTo>
                        <a:pt x="854291" y="4536"/>
                        <a:pt x="849755" y="0"/>
                        <a:pt x="843707" y="0"/>
                      </a:cubicBezTo>
                      <a:lnTo>
                        <a:pt x="10584" y="0"/>
                      </a:lnTo>
                      <a:cubicBezTo>
                        <a:pt x="4536" y="0"/>
                        <a:pt x="0" y="4536"/>
                        <a:pt x="0" y="10584"/>
                      </a:cubicBezTo>
                      <a:lnTo>
                        <a:pt x="0" y="125497"/>
                      </a:lnTo>
                      <a:cubicBezTo>
                        <a:pt x="0" y="128522"/>
                        <a:pt x="3024" y="131546"/>
                        <a:pt x="7560" y="131546"/>
                      </a:cubicBezTo>
                      <a:lnTo>
                        <a:pt x="7560" y="131546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  <p:sp>
              <p:nvSpPr>
                <p:cNvPr id="715" name="Forma Livre: Forma 714">
                  <a:extLst>
                    <a:ext uri="{FF2B5EF4-FFF2-40B4-BE49-F238E27FC236}">
                      <a16:creationId xmlns:a16="http://schemas.microsoft.com/office/drawing/2014/main" id="{DF58F594-D62C-F32F-E76E-E7B508BAAF96}"/>
                    </a:ext>
                  </a:extLst>
                </p:cNvPr>
                <p:cNvSpPr/>
                <p:nvPr/>
              </p:nvSpPr>
              <p:spPr>
                <a:xfrm>
                  <a:off x="2429667" y="8810220"/>
                  <a:ext cx="853071" cy="444533"/>
                </a:xfrm>
                <a:custGeom>
                  <a:avLst/>
                  <a:gdLst>
                    <a:gd name="connsiteX0" fmla="*/ 54726 w 853071"/>
                    <a:gd name="connsiteY0" fmla="*/ 257043 h 444533"/>
                    <a:gd name="connsiteX1" fmla="*/ 57750 w 853071"/>
                    <a:gd name="connsiteY1" fmla="*/ 254019 h 444533"/>
                    <a:gd name="connsiteX2" fmla="*/ 199880 w 853071"/>
                    <a:gd name="connsiteY2" fmla="*/ 254019 h 444533"/>
                    <a:gd name="connsiteX3" fmla="*/ 202904 w 853071"/>
                    <a:gd name="connsiteY3" fmla="*/ 257043 h 444533"/>
                    <a:gd name="connsiteX4" fmla="*/ 202904 w 853071"/>
                    <a:gd name="connsiteY4" fmla="*/ 287284 h 444533"/>
                    <a:gd name="connsiteX5" fmla="*/ 199880 w 853071"/>
                    <a:gd name="connsiteY5" fmla="*/ 290307 h 444533"/>
                    <a:gd name="connsiteX6" fmla="*/ 57750 w 853071"/>
                    <a:gd name="connsiteY6" fmla="*/ 290307 h 444533"/>
                    <a:gd name="connsiteX7" fmla="*/ 54726 w 853071"/>
                    <a:gd name="connsiteY7" fmla="*/ 287284 h 444533"/>
                    <a:gd name="connsiteX8" fmla="*/ 54726 w 853071"/>
                    <a:gd name="connsiteY8" fmla="*/ 257043 h 444533"/>
                    <a:gd name="connsiteX9" fmla="*/ 54726 w 853071"/>
                    <a:gd name="connsiteY9" fmla="*/ 257043 h 444533"/>
                    <a:gd name="connsiteX10" fmla="*/ 54726 w 853071"/>
                    <a:gd name="connsiteY10" fmla="*/ 173882 h 444533"/>
                    <a:gd name="connsiteX11" fmla="*/ 59262 w 853071"/>
                    <a:gd name="connsiteY11" fmla="*/ 169345 h 444533"/>
                    <a:gd name="connsiteX12" fmla="*/ 326889 w 853071"/>
                    <a:gd name="connsiteY12" fmla="*/ 169345 h 444533"/>
                    <a:gd name="connsiteX13" fmla="*/ 331425 w 853071"/>
                    <a:gd name="connsiteY13" fmla="*/ 173882 h 444533"/>
                    <a:gd name="connsiteX14" fmla="*/ 331425 w 853071"/>
                    <a:gd name="connsiteY14" fmla="*/ 201098 h 444533"/>
                    <a:gd name="connsiteX15" fmla="*/ 326889 w 853071"/>
                    <a:gd name="connsiteY15" fmla="*/ 205634 h 444533"/>
                    <a:gd name="connsiteX16" fmla="*/ 59262 w 853071"/>
                    <a:gd name="connsiteY16" fmla="*/ 205634 h 444533"/>
                    <a:gd name="connsiteX17" fmla="*/ 54726 w 853071"/>
                    <a:gd name="connsiteY17" fmla="*/ 201098 h 444533"/>
                    <a:gd name="connsiteX18" fmla="*/ 54726 w 853071"/>
                    <a:gd name="connsiteY18" fmla="*/ 173882 h 444533"/>
                    <a:gd name="connsiteX19" fmla="*/ 54726 w 853071"/>
                    <a:gd name="connsiteY19" fmla="*/ 173882 h 444533"/>
                    <a:gd name="connsiteX20" fmla="*/ 54726 w 853071"/>
                    <a:gd name="connsiteY20" fmla="*/ 90721 h 444533"/>
                    <a:gd name="connsiteX21" fmla="*/ 59262 w 853071"/>
                    <a:gd name="connsiteY21" fmla="*/ 86184 h 444533"/>
                    <a:gd name="connsiteX22" fmla="*/ 326889 w 853071"/>
                    <a:gd name="connsiteY22" fmla="*/ 86184 h 444533"/>
                    <a:gd name="connsiteX23" fmla="*/ 331425 w 853071"/>
                    <a:gd name="connsiteY23" fmla="*/ 90721 h 444533"/>
                    <a:gd name="connsiteX24" fmla="*/ 331425 w 853071"/>
                    <a:gd name="connsiteY24" fmla="*/ 117937 h 444533"/>
                    <a:gd name="connsiteX25" fmla="*/ 326889 w 853071"/>
                    <a:gd name="connsiteY25" fmla="*/ 122473 h 444533"/>
                    <a:gd name="connsiteX26" fmla="*/ 59262 w 853071"/>
                    <a:gd name="connsiteY26" fmla="*/ 122473 h 444533"/>
                    <a:gd name="connsiteX27" fmla="*/ 54726 w 853071"/>
                    <a:gd name="connsiteY27" fmla="*/ 117937 h 444533"/>
                    <a:gd name="connsiteX28" fmla="*/ 54726 w 853071"/>
                    <a:gd name="connsiteY28" fmla="*/ 90721 h 444533"/>
                    <a:gd name="connsiteX29" fmla="*/ 54726 w 853071"/>
                    <a:gd name="connsiteY29" fmla="*/ 90721 h 444533"/>
                    <a:gd name="connsiteX30" fmla="*/ 9365 w 853071"/>
                    <a:gd name="connsiteY30" fmla="*/ 444533 h 444533"/>
                    <a:gd name="connsiteX31" fmla="*/ 276993 w 853071"/>
                    <a:gd name="connsiteY31" fmla="*/ 444533 h 444533"/>
                    <a:gd name="connsiteX32" fmla="*/ 299673 w 853071"/>
                    <a:gd name="connsiteY32" fmla="*/ 406733 h 444533"/>
                    <a:gd name="connsiteX33" fmla="*/ 298161 w 853071"/>
                    <a:gd name="connsiteY33" fmla="*/ 396148 h 444533"/>
                    <a:gd name="connsiteX34" fmla="*/ 313281 w 853071"/>
                    <a:gd name="connsiteY34" fmla="*/ 361372 h 444533"/>
                    <a:gd name="connsiteX35" fmla="*/ 337473 w 853071"/>
                    <a:gd name="connsiteY35" fmla="*/ 337180 h 444533"/>
                    <a:gd name="connsiteX36" fmla="*/ 372250 w 853071"/>
                    <a:gd name="connsiteY36" fmla="*/ 322060 h 444533"/>
                    <a:gd name="connsiteX37" fmla="*/ 382834 w 853071"/>
                    <a:gd name="connsiteY37" fmla="*/ 323572 h 444533"/>
                    <a:gd name="connsiteX38" fmla="*/ 425170 w 853071"/>
                    <a:gd name="connsiteY38" fmla="*/ 300891 h 444533"/>
                    <a:gd name="connsiteX39" fmla="*/ 459947 w 853071"/>
                    <a:gd name="connsiteY39" fmla="*/ 300891 h 444533"/>
                    <a:gd name="connsiteX40" fmla="*/ 479603 w 853071"/>
                    <a:gd name="connsiteY40" fmla="*/ 305427 h 444533"/>
                    <a:gd name="connsiteX41" fmla="*/ 481115 w 853071"/>
                    <a:gd name="connsiteY41" fmla="*/ 305427 h 444533"/>
                    <a:gd name="connsiteX42" fmla="*/ 475067 w 853071"/>
                    <a:gd name="connsiteY42" fmla="*/ 279724 h 444533"/>
                    <a:gd name="connsiteX43" fmla="*/ 491699 w 853071"/>
                    <a:gd name="connsiteY43" fmla="*/ 238899 h 444533"/>
                    <a:gd name="connsiteX44" fmla="*/ 527988 w 853071"/>
                    <a:gd name="connsiteY44" fmla="*/ 202610 h 444533"/>
                    <a:gd name="connsiteX45" fmla="*/ 568812 w 853071"/>
                    <a:gd name="connsiteY45" fmla="*/ 185978 h 444533"/>
                    <a:gd name="connsiteX46" fmla="*/ 594517 w 853071"/>
                    <a:gd name="connsiteY46" fmla="*/ 192026 h 444533"/>
                    <a:gd name="connsiteX47" fmla="*/ 648949 w 853071"/>
                    <a:gd name="connsiteY47" fmla="*/ 152714 h 444533"/>
                    <a:gd name="connsiteX48" fmla="*/ 700358 w 853071"/>
                    <a:gd name="connsiteY48" fmla="*/ 152714 h 444533"/>
                    <a:gd name="connsiteX49" fmla="*/ 754791 w 853071"/>
                    <a:gd name="connsiteY49" fmla="*/ 192026 h 444533"/>
                    <a:gd name="connsiteX50" fmla="*/ 780495 w 853071"/>
                    <a:gd name="connsiteY50" fmla="*/ 185978 h 444533"/>
                    <a:gd name="connsiteX51" fmla="*/ 821320 w 853071"/>
                    <a:gd name="connsiteY51" fmla="*/ 202610 h 444533"/>
                    <a:gd name="connsiteX52" fmla="*/ 853072 w 853071"/>
                    <a:gd name="connsiteY52" fmla="*/ 234363 h 444533"/>
                    <a:gd name="connsiteX53" fmla="*/ 853072 w 853071"/>
                    <a:gd name="connsiteY53" fmla="*/ 6048 h 444533"/>
                    <a:gd name="connsiteX54" fmla="*/ 847024 w 853071"/>
                    <a:gd name="connsiteY54" fmla="*/ 0 h 444533"/>
                    <a:gd name="connsiteX55" fmla="*/ 6341 w 853071"/>
                    <a:gd name="connsiteY55" fmla="*/ 0 h 444533"/>
                    <a:gd name="connsiteX56" fmla="*/ 293 w 853071"/>
                    <a:gd name="connsiteY56" fmla="*/ 6048 h 444533"/>
                    <a:gd name="connsiteX57" fmla="*/ 293 w 853071"/>
                    <a:gd name="connsiteY57" fmla="*/ 436973 h 444533"/>
                    <a:gd name="connsiteX58" fmla="*/ 9365 w 853071"/>
                    <a:gd name="connsiteY58" fmla="*/ 444533 h 444533"/>
                    <a:gd name="connsiteX59" fmla="*/ 9365 w 853071"/>
                    <a:gd name="connsiteY59" fmla="*/ 444533 h 444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853071" h="444533">
                      <a:moveTo>
                        <a:pt x="54726" y="257043"/>
                      </a:moveTo>
                      <a:cubicBezTo>
                        <a:pt x="54726" y="255531"/>
                        <a:pt x="56238" y="254019"/>
                        <a:pt x="57750" y="254019"/>
                      </a:cubicBezTo>
                      <a:lnTo>
                        <a:pt x="199880" y="254019"/>
                      </a:lnTo>
                      <a:cubicBezTo>
                        <a:pt x="201392" y="254019"/>
                        <a:pt x="202904" y="255531"/>
                        <a:pt x="202904" y="257043"/>
                      </a:cubicBezTo>
                      <a:lnTo>
                        <a:pt x="202904" y="287284"/>
                      </a:lnTo>
                      <a:cubicBezTo>
                        <a:pt x="202904" y="288795"/>
                        <a:pt x="201392" y="290307"/>
                        <a:pt x="199880" y="290307"/>
                      </a:cubicBezTo>
                      <a:lnTo>
                        <a:pt x="57750" y="290307"/>
                      </a:lnTo>
                      <a:cubicBezTo>
                        <a:pt x="56238" y="290307"/>
                        <a:pt x="54726" y="288795"/>
                        <a:pt x="54726" y="287284"/>
                      </a:cubicBezTo>
                      <a:lnTo>
                        <a:pt x="54726" y="257043"/>
                      </a:lnTo>
                      <a:lnTo>
                        <a:pt x="54726" y="257043"/>
                      </a:lnTo>
                      <a:close/>
                      <a:moveTo>
                        <a:pt x="54726" y="173882"/>
                      </a:moveTo>
                      <a:cubicBezTo>
                        <a:pt x="54726" y="170858"/>
                        <a:pt x="56238" y="169345"/>
                        <a:pt x="59262" y="169345"/>
                      </a:cubicBezTo>
                      <a:lnTo>
                        <a:pt x="326889" y="169345"/>
                      </a:lnTo>
                      <a:cubicBezTo>
                        <a:pt x="329913" y="169345"/>
                        <a:pt x="331425" y="170858"/>
                        <a:pt x="331425" y="173882"/>
                      </a:cubicBezTo>
                      <a:lnTo>
                        <a:pt x="331425" y="201098"/>
                      </a:lnTo>
                      <a:cubicBezTo>
                        <a:pt x="331425" y="204123"/>
                        <a:pt x="329913" y="205634"/>
                        <a:pt x="326889" y="205634"/>
                      </a:cubicBezTo>
                      <a:lnTo>
                        <a:pt x="59262" y="205634"/>
                      </a:lnTo>
                      <a:cubicBezTo>
                        <a:pt x="56238" y="205634"/>
                        <a:pt x="54726" y="204123"/>
                        <a:pt x="54726" y="201098"/>
                      </a:cubicBezTo>
                      <a:lnTo>
                        <a:pt x="54726" y="173882"/>
                      </a:lnTo>
                      <a:lnTo>
                        <a:pt x="54726" y="173882"/>
                      </a:lnTo>
                      <a:close/>
                      <a:moveTo>
                        <a:pt x="54726" y="90721"/>
                      </a:moveTo>
                      <a:cubicBezTo>
                        <a:pt x="54726" y="87697"/>
                        <a:pt x="56238" y="86184"/>
                        <a:pt x="59262" y="86184"/>
                      </a:cubicBezTo>
                      <a:lnTo>
                        <a:pt x="326889" y="86184"/>
                      </a:lnTo>
                      <a:cubicBezTo>
                        <a:pt x="329913" y="86184"/>
                        <a:pt x="331425" y="87697"/>
                        <a:pt x="331425" y="90721"/>
                      </a:cubicBezTo>
                      <a:lnTo>
                        <a:pt x="331425" y="117937"/>
                      </a:lnTo>
                      <a:cubicBezTo>
                        <a:pt x="331425" y="120962"/>
                        <a:pt x="329913" y="122473"/>
                        <a:pt x="326889" y="122473"/>
                      </a:cubicBezTo>
                      <a:lnTo>
                        <a:pt x="59262" y="122473"/>
                      </a:lnTo>
                      <a:cubicBezTo>
                        <a:pt x="56238" y="122473"/>
                        <a:pt x="54726" y="120962"/>
                        <a:pt x="54726" y="117937"/>
                      </a:cubicBezTo>
                      <a:lnTo>
                        <a:pt x="54726" y="90721"/>
                      </a:lnTo>
                      <a:lnTo>
                        <a:pt x="54726" y="90721"/>
                      </a:lnTo>
                      <a:close/>
                      <a:moveTo>
                        <a:pt x="9365" y="444533"/>
                      </a:moveTo>
                      <a:lnTo>
                        <a:pt x="276993" y="444533"/>
                      </a:lnTo>
                      <a:cubicBezTo>
                        <a:pt x="278505" y="427901"/>
                        <a:pt x="287577" y="414293"/>
                        <a:pt x="299673" y="406733"/>
                      </a:cubicBezTo>
                      <a:cubicBezTo>
                        <a:pt x="299673" y="403708"/>
                        <a:pt x="298161" y="399173"/>
                        <a:pt x="298161" y="396148"/>
                      </a:cubicBezTo>
                      <a:cubicBezTo>
                        <a:pt x="298161" y="382541"/>
                        <a:pt x="302697" y="370445"/>
                        <a:pt x="313281" y="361372"/>
                      </a:cubicBezTo>
                      <a:lnTo>
                        <a:pt x="337473" y="337180"/>
                      </a:lnTo>
                      <a:cubicBezTo>
                        <a:pt x="346546" y="328107"/>
                        <a:pt x="360154" y="322060"/>
                        <a:pt x="372250" y="322060"/>
                      </a:cubicBezTo>
                      <a:cubicBezTo>
                        <a:pt x="375274" y="322060"/>
                        <a:pt x="379810" y="322060"/>
                        <a:pt x="382834" y="323572"/>
                      </a:cubicBezTo>
                      <a:cubicBezTo>
                        <a:pt x="391906" y="309964"/>
                        <a:pt x="407026" y="300891"/>
                        <a:pt x="425170" y="300891"/>
                      </a:cubicBezTo>
                      <a:lnTo>
                        <a:pt x="459947" y="300891"/>
                      </a:lnTo>
                      <a:cubicBezTo>
                        <a:pt x="467507" y="300891"/>
                        <a:pt x="473555" y="302404"/>
                        <a:pt x="479603" y="305427"/>
                      </a:cubicBezTo>
                      <a:cubicBezTo>
                        <a:pt x="479603" y="305427"/>
                        <a:pt x="481115" y="305427"/>
                        <a:pt x="481115" y="305427"/>
                      </a:cubicBezTo>
                      <a:cubicBezTo>
                        <a:pt x="476579" y="297867"/>
                        <a:pt x="475067" y="288795"/>
                        <a:pt x="475067" y="279724"/>
                      </a:cubicBezTo>
                      <a:cubicBezTo>
                        <a:pt x="475067" y="264603"/>
                        <a:pt x="481115" y="249483"/>
                        <a:pt x="491699" y="238899"/>
                      </a:cubicBezTo>
                      <a:lnTo>
                        <a:pt x="527988" y="202610"/>
                      </a:lnTo>
                      <a:cubicBezTo>
                        <a:pt x="538572" y="192026"/>
                        <a:pt x="553692" y="185978"/>
                        <a:pt x="568812" y="185978"/>
                      </a:cubicBezTo>
                      <a:cubicBezTo>
                        <a:pt x="577884" y="185978"/>
                        <a:pt x="586957" y="187490"/>
                        <a:pt x="594517" y="192026"/>
                      </a:cubicBezTo>
                      <a:cubicBezTo>
                        <a:pt x="602077" y="169345"/>
                        <a:pt x="623245" y="152714"/>
                        <a:pt x="648949" y="152714"/>
                      </a:cubicBezTo>
                      <a:lnTo>
                        <a:pt x="700358" y="152714"/>
                      </a:lnTo>
                      <a:cubicBezTo>
                        <a:pt x="726062" y="152714"/>
                        <a:pt x="747231" y="169345"/>
                        <a:pt x="754791" y="192026"/>
                      </a:cubicBezTo>
                      <a:cubicBezTo>
                        <a:pt x="762351" y="187490"/>
                        <a:pt x="771423" y="185978"/>
                        <a:pt x="780495" y="185978"/>
                      </a:cubicBezTo>
                      <a:cubicBezTo>
                        <a:pt x="795615" y="185978"/>
                        <a:pt x="810735" y="192026"/>
                        <a:pt x="821320" y="202610"/>
                      </a:cubicBezTo>
                      <a:lnTo>
                        <a:pt x="853072" y="234363"/>
                      </a:lnTo>
                      <a:lnTo>
                        <a:pt x="853072" y="6048"/>
                      </a:lnTo>
                      <a:cubicBezTo>
                        <a:pt x="853072" y="3023"/>
                        <a:pt x="850048" y="0"/>
                        <a:pt x="847024" y="0"/>
                      </a:cubicBezTo>
                      <a:lnTo>
                        <a:pt x="6341" y="0"/>
                      </a:lnTo>
                      <a:cubicBezTo>
                        <a:pt x="3317" y="0"/>
                        <a:pt x="293" y="3023"/>
                        <a:pt x="293" y="6048"/>
                      </a:cubicBezTo>
                      <a:lnTo>
                        <a:pt x="293" y="436973"/>
                      </a:lnTo>
                      <a:cubicBezTo>
                        <a:pt x="-1219" y="439997"/>
                        <a:pt x="3317" y="444533"/>
                        <a:pt x="9365" y="444533"/>
                      </a:cubicBezTo>
                      <a:lnTo>
                        <a:pt x="9365" y="444533"/>
                      </a:lnTo>
                      <a:close/>
                    </a:path>
                  </a:pathLst>
                </a:custGeom>
                <a:solidFill>
                  <a:srgbClr val="1D284A"/>
                </a:solidFill>
                <a:ln w="151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 sz="1637"/>
                </a:p>
              </p:txBody>
            </p:sp>
          </p:grpSp>
        </p:grpSp>
        <p:grpSp>
          <p:nvGrpSpPr>
            <p:cNvPr id="62" name="Gráfico 12">
              <a:extLst>
                <a:ext uri="{FF2B5EF4-FFF2-40B4-BE49-F238E27FC236}">
                  <a16:creationId xmlns:a16="http://schemas.microsoft.com/office/drawing/2014/main" id="{8AA07A08-BF31-EFC3-6BDC-FEC9086B588C}"/>
                </a:ext>
              </a:extLst>
            </p:cNvPr>
            <p:cNvGrpSpPr/>
            <p:nvPr/>
          </p:nvGrpSpPr>
          <p:grpSpPr>
            <a:xfrm>
              <a:off x="6363048" y="4804089"/>
              <a:ext cx="497999" cy="759091"/>
              <a:chOff x="2615938" y="5517283"/>
              <a:chExt cx="550375" cy="838928"/>
            </a:xfrm>
            <a:solidFill>
              <a:srgbClr val="C6C6C6"/>
            </a:solidFill>
          </p:grpSpPr>
          <p:sp>
            <p:nvSpPr>
              <p:cNvPr id="708" name="Forma Livre: Forma 707">
                <a:extLst>
                  <a:ext uri="{FF2B5EF4-FFF2-40B4-BE49-F238E27FC236}">
                    <a16:creationId xmlns:a16="http://schemas.microsoft.com/office/drawing/2014/main" id="{866CB798-0660-9912-9657-3861B9D60319}"/>
                  </a:ext>
                </a:extLst>
              </p:cNvPr>
              <p:cNvSpPr/>
              <p:nvPr/>
            </p:nvSpPr>
            <p:spPr>
              <a:xfrm>
                <a:off x="2615938" y="5879926"/>
                <a:ext cx="550375" cy="476286"/>
              </a:xfrm>
              <a:custGeom>
                <a:avLst/>
                <a:gdLst>
                  <a:gd name="connsiteX0" fmla="*/ 275188 w 550375"/>
                  <a:gd name="connsiteY0" fmla="*/ 476286 h 476286"/>
                  <a:gd name="connsiteX1" fmla="*/ 550375 w 550375"/>
                  <a:gd name="connsiteY1" fmla="*/ 0 h 476286"/>
                  <a:gd name="connsiteX2" fmla="*/ 0 w 550375"/>
                  <a:gd name="connsiteY2" fmla="*/ 0 h 476286"/>
                  <a:gd name="connsiteX3" fmla="*/ 275188 w 550375"/>
                  <a:gd name="connsiteY3" fmla="*/ 476286 h 47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0375" h="476286">
                    <a:moveTo>
                      <a:pt x="275188" y="476286"/>
                    </a:moveTo>
                    <a:lnTo>
                      <a:pt x="550375" y="0"/>
                    </a:lnTo>
                    <a:cubicBezTo>
                      <a:pt x="367421" y="31752"/>
                      <a:pt x="182954" y="31752"/>
                      <a:pt x="0" y="0"/>
                    </a:cubicBezTo>
                    <a:lnTo>
                      <a:pt x="275188" y="476286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09" name="Forma Livre: Forma 708">
                <a:extLst>
                  <a:ext uri="{FF2B5EF4-FFF2-40B4-BE49-F238E27FC236}">
                    <a16:creationId xmlns:a16="http://schemas.microsoft.com/office/drawing/2014/main" id="{A6B3B164-94C4-0A97-6346-00FD39B2536B}"/>
                  </a:ext>
                </a:extLst>
              </p:cNvPr>
              <p:cNvSpPr/>
              <p:nvPr/>
            </p:nvSpPr>
            <p:spPr>
              <a:xfrm rot="-10800000">
                <a:off x="2788036" y="5517283"/>
                <a:ext cx="207146" cy="512574"/>
              </a:xfrm>
              <a:custGeom>
                <a:avLst/>
                <a:gdLst>
                  <a:gd name="connsiteX0" fmla="*/ 0 w 207146"/>
                  <a:gd name="connsiteY0" fmla="*/ 0 h 512574"/>
                  <a:gd name="connsiteX1" fmla="*/ 207147 w 207146"/>
                  <a:gd name="connsiteY1" fmla="*/ 0 h 512574"/>
                  <a:gd name="connsiteX2" fmla="*/ 207147 w 207146"/>
                  <a:gd name="connsiteY2" fmla="*/ 512575 h 512574"/>
                  <a:gd name="connsiteX3" fmla="*/ 0 w 207146"/>
                  <a:gd name="connsiteY3" fmla="*/ 512575 h 51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46" h="512574">
                    <a:moveTo>
                      <a:pt x="0" y="0"/>
                    </a:moveTo>
                    <a:lnTo>
                      <a:pt x="207147" y="0"/>
                    </a:lnTo>
                    <a:lnTo>
                      <a:pt x="207147" y="512575"/>
                    </a:lnTo>
                    <a:lnTo>
                      <a:pt x="0" y="512575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DB91323E-FD70-D0C8-B16C-5210EFB274C0}"/>
                </a:ext>
              </a:extLst>
            </p:cNvPr>
            <p:cNvGrpSpPr/>
            <p:nvPr/>
          </p:nvGrpSpPr>
          <p:grpSpPr>
            <a:xfrm>
              <a:off x="6363048" y="6817963"/>
              <a:ext cx="497999" cy="761363"/>
              <a:chOff x="5111137" y="7165999"/>
              <a:chExt cx="516088" cy="789018"/>
            </a:xfrm>
          </p:grpSpPr>
          <p:sp>
            <p:nvSpPr>
              <p:cNvPr id="706" name="Forma Livre: Forma 705">
                <a:extLst>
                  <a:ext uri="{FF2B5EF4-FFF2-40B4-BE49-F238E27FC236}">
                    <a16:creationId xmlns:a16="http://schemas.microsoft.com/office/drawing/2014/main" id="{909C3FF0-406B-C626-9847-C9EC29156AC3}"/>
                  </a:ext>
                </a:extLst>
              </p:cNvPr>
              <p:cNvSpPr/>
              <p:nvPr/>
            </p:nvSpPr>
            <p:spPr>
              <a:xfrm>
                <a:off x="5111137" y="7508403"/>
                <a:ext cx="516088" cy="446614"/>
              </a:xfrm>
              <a:custGeom>
                <a:avLst/>
                <a:gdLst>
                  <a:gd name="connsiteX0" fmla="*/ 275188 w 550375"/>
                  <a:gd name="connsiteY0" fmla="*/ 476286 h 476286"/>
                  <a:gd name="connsiteX1" fmla="*/ 550375 w 550375"/>
                  <a:gd name="connsiteY1" fmla="*/ 0 h 476286"/>
                  <a:gd name="connsiteX2" fmla="*/ 0 w 550375"/>
                  <a:gd name="connsiteY2" fmla="*/ 0 h 476286"/>
                  <a:gd name="connsiteX3" fmla="*/ 275188 w 550375"/>
                  <a:gd name="connsiteY3" fmla="*/ 476286 h 47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0375" h="476286">
                    <a:moveTo>
                      <a:pt x="275188" y="476286"/>
                    </a:moveTo>
                    <a:lnTo>
                      <a:pt x="550375" y="0"/>
                    </a:lnTo>
                    <a:cubicBezTo>
                      <a:pt x="367421" y="31752"/>
                      <a:pt x="182954" y="31752"/>
                      <a:pt x="0" y="0"/>
                    </a:cubicBezTo>
                    <a:lnTo>
                      <a:pt x="275188" y="476286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  <p:sp>
            <p:nvSpPr>
              <p:cNvPr id="707" name="Forma Livre: Forma 706">
                <a:extLst>
                  <a:ext uri="{FF2B5EF4-FFF2-40B4-BE49-F238E27FC236}">
                    <a16:creationId xmlns:a16="http://schemas.microsoft.com/office/drawing/2014/main" id="{609C3FF0-9B0B-BDBE-6B00-9B4A2E56758E}"/>
                  </a:ext>
                </a:extLst>
              </p:cNvPr>
              <p:cNvSpPr/>
              <p:nvPr/>
            </p:nvSpPr>
            <p:spPr>
              <a:xfrm rot="10800000">
                <a:off x="5272514" y="7165999"/>
                <a:ext cx="194241" cy="480642"/>
              </a:xfrm>
              <a:custGeom>
                <a:avLst/>
                <a:gdLst>
                  <a:gd name="connsiteX0" fmla="*/ 0 w 207146"/>
                  <a:gd name="connsiteY0" fmla="*/ 0 h 512574"/>
                  <a:gd name="connsiteX1" fmla="*/ 207147 w 207146"/>
                  <a:gd name="connsiteY1" fmla="*/ 0 h 512574"/>
                  <a:gd name="connsiteX2" fmla="*/ 207147 w 207146"/>
                  <a:gd name="connsiteY2" fmla="*/ 512575 h 512574"/>
                  <a:gd name="connsiteX3" fmla="*/ 0 w 207146"/>
                  <a:gd name="connsiteY3" fmla="*/ 512575 h 51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46" h="512574">
                    <a:moveTo>
                      <a:pt x="0" y="0"/>
                    </a:moveTo>
                    <a:lnTo>
                      <a:pt x="207147" y="0"/>
                    </a:lnTo>
                    <a:lnTo>
                      <a:pt x="207147" y="512575"/>
                    </a:lnTo>
                    <a:lnTo>
                      <a:pt x="0" y="512575"/>
                    </a:lnTo>
                    <a:close/>
                  </a:path>
                </a:pathLst>
              </a:custGeom>
              <a:solidFill>
                <a:srgbClr val="C6C6C6"/>
              </a:solidFill>
              <a:ln w="151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1637"/>
              </a:p>
            </p:txBody>
          </p:sp>
        </p:grpSp>
        <p:sp>
          <p:nvSpPr>
            <p:cNvPr id="704" name="Forma Livre: Forma 703">
              <a:extLst>
                <a:ext uri="{FF2B5EF4-FFF2-40B4-BE49-F238E27FC236}">
                  <a16:creationId xmlns:a16="http://schemas.microsoft.com/office/drawing/2014/main" id="{E108C668-9995-0424-D577-97330EBB5321}"/>
                </a:ext>
              </a:extLst>
            </p:cNvPr>
            <p:cNvSpPr/>
            <p:nvPr/>
          </p:nvSpPr>
          <p:spPr>
            <a:xfrm>
              <a:off x="7688648" y="7839865"/>
              <a:ext cx="430960" cy="497998"/>
            </a:xfrm>
            <a:custGeom>
              <a:avLst/>
              <a:gdLst>
                <a:gd name="connsiteX0" fmla="*/ 476286 w 476286"/>
                <a:gd name="connsiteY0" fmla="*/ 275187 h 550374"/>
                <a:gd name="connsiteX1" fmla="*/ 0 w 476286"/>
                <a:gd name="connsiteY1" fmla="*/ 0 h 550374"/>
                <a:gd name="connsiteX2" fmla="*/ 0 w 476286"/>
                <a:gd name="connsiteY2" fmla="*/ 550374 h 550374"/>
                <a:gd name="connsiteX3" fmla="*/ 476286 w 476286"/>
                <a:gd name="connsiteY3" fmla="*/ 275187 h 55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86" h="550374">
                  <a:moveTo>
                    <a:pt x="476286" y="275187"/>
                  </a:moveTo>
                  <a:lnTo>
                    <a:pt x="0" y="0"/>
                  </a:lnTo>
                  <a:cubicBezTo>
                    <a:pt x="31752" y="182954"/>
                    <a:pt x="31752" y="367421"/>
                    <a:pt x="0" y="550374"/>
                  </a:cubicBezTo>
                  <a:lnTo>
                    <a:pt x="476286" y="275187"/>
                  </a:lnTo>
                  <a:close/>
                </a:path>
              </a:pathLst>
            </a:custGeom>
            <a:solidFill>
              <a:srgbClr val="C6C6C6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  <p:sp>
          <p:nvSpPr>
            <p:cNvPr id="705" name="Forma Livre: Forma 704">
              <a:extLst>
                <a:ext uri="{FF2B5EF4-FFF2-40B4-BE49-F238E27FC236}">
                  <a16:creationId xmlns:a16="http://schemas.microsoft.com/office/drawing/2014/main" id="{1AE51B9D-5C69-2C0D-B854-2D7132A0C1A9}"/>
                </a:ext>
              </a:extLst>
            </p:cNvPr>
            <p:cNvSpPr/>
            <p:nvPr/>
          </p:nvSpPr>
          <p:spPr>
            <a:xfrm rot="5399999">
              <a:off x="7484765" y="7851783"/>
              <a:ext cx="187433" cy="463796"/>
            </a:xfrm>
            <a:custGeom>
              <a:avLst/>
              <a:gdLst>
                <a:gd name="connsiteX0" fmla="*/ 0 w 207146"/>
                <a:gd name="connsiteY0" fmla="*/ 0 h 512574"/>
                <a:gd name="connsiteX1" fmla="*/ 207147 w 207146"/>
                <a:gd name="connsiteY1" fmla="*/ 0 h 512574"/>
                <a:gd name="connsiteX2" fmla="*/ 207147 w 207146"/>
                <a:gd name="connsiteY2" fmla="*/ 512575 h 512574"/>
                <a:gd name="connsiteX3" fmla="*/ 0 w 207146"/>
                <a:gd name="connsiteY3" fmla="*/ 512575 h 51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46" h="512574">
                  <a:moveTo>
                    <a:pt x="0" y="0"/>
                  </a:moveTo>
                  <a:lnTo>
                    <a:pt x="207147" y="0"/>
                  </a:lnTo>
                  <a:lnTo>
                    <a:pt x="207147" y="512575"/>
                  </a:lnTo>
                  <a:lnTo>
                    <a:pt x="0" y="512575"/>
                  </a:lnTo>
                  <a:close/>
                </a:path>
              </a:pathLst>
            </a:custGeom>
            <a:solidFill>
              <a:srgbClr val="C6C6C6"/>
            </a:solidFill>
            <a:ln w="151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37"/>
            </a:p>
          </p:txBody>
        </p:sp>
      </p:grpSp>
      <p:sp>
        <p:nvSpPr>
          <p:cNvPr id="1372" name="Freeform 5">
            <a:extLst>
              <a:ext uri="{FF2B5EF4-FFF2-40B4-BE49-F238E27FC236}">
                <a16:creationId xmlns:a16="http://schemas.microsoft.com/office/drawing/2014/main" id="{059345FF-C0D6-2E63-54F2-8A60F1FEDF82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73" name="Freeform 6">
            <a:extLst>
              <a:ext uri="{FF2B5EF4-FFF2-40B4-BE49-F238E27FC236}">
                <a16:creationId xmlns:a16="http://schemas.microsoft.com/office/drawing/2014/main" id="{5F309B10-B74F-03BD-F7D8-2CDD29FFA512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375" name="Group 2">
            <a:extLst>
              <a:ext uri="{FF2B5EF4-FFF2-40B4-BE49-F238E27FC236}">
                <a16:creationId xmlns:a16="http://schemas.microsoft.com/office/drawing/2014/main" id="{29B58AEC-1E84-E970-DB7C-CD8B0AFBB3F3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1376" name="Freeform 3">
              <a:extLst>
                <a:ext uri="{FF2B5EF4-FFF2-40B4-BE49-F238E27FC236}">
                  <a16:creationId xmlns:a16="http://schemas.microsoft.com/office/drawing/2014/main" id="{B79206BD-D679-50A6-BD45-744F9ECCCBA3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77" name="Freeform 4">
              <a:extLst>
                <a:ext uri="{FF2B5EF4-FFF2-40B4-BE49-F238E27FC236}">
                  <a16:creationId xmlns:a16="http://schemas.microsoft.com/office/drawing/2014/main" id="{8FE88678-FD5C-5C6E-4584-4244F7A78664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350991343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3CA0C4F6-7863-00F1-F5A7-925E1B73B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8296" y="-53580"/>
            <a:ext cx="18464592" cy="10386332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C2757A93-D513-BF6C-428A-A00AAC138561}"/>
              </a:ext>
            </a:extLst>
          </p:cNvPr>
          <p:cNvGrpSpPr/>
          <p:nvPr/>
        </p:nvGrpSpPr>
        <p:grpSpPr>
          <a:xfrm>
            <a:off x="9005377" y="2648282"/>
            <a:ext cx="6539492" cy="2787324"/>
            <a:chOff x="10262816" y="3292475"/>
            <a:chExt cx="7189405" cy="3064336"/>
          </a:xfrm>
        </p:grpSpPr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F0AFF55F-EF70-8BC4-B9AB-6E8AD63F6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62953" y="3292475"/>
              <a:ext cx="5362463" cy="1064006"/>
            </a:xfrm>
            <a:prstGeom prst="rect">
              <a:avLst/>
            </a:prstGeom>
          </p:spPr>
        </p:pic>
        <p:sp>
          <p:nvSpPr>
            <p:cNvPr id="12" name="Google Shape;199;p11">
              <a:extLst>
                <a:ext uri="{FF2B5EF4-FFF2-40B4-BE49-F238E27FC236}">
                  <a16:creationId xmlns:a16="http://schemas.microsoft.com/office/drawing/2014/main" id="{C04E4743-DC2B-873E-2649-2709AE0DA172}"/>
                </a:ext>
              </a:extLst>
            </p:cNvPr>
            <p:cNvSpPr/>
            <p:nvPr/>
          </p:nvSpPr>
          <p:spPr>
            <a:xfrm>
              <a:off x="10262816" y="4511675"/>
              <a:ext cx="7189405" cy="1845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28" tIns="68545" rIns="137128" bIns="68545" anchor="t" anchorCtr="0">
              <a:spAutoFit/>
            </a:bodyPr>
            <a:lstStyle/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en-us" sz="2274" dirty="0">
                  <a:solidFill>
                    <a:srgbClr val="565655"/>
                  </a:solidFill>
                  <a:latin typeface="Poppins"/>
                  <a:ea typeface="Poppins"/>
                  <a:cs typeface="Poppins"/>
                  <a:sym typeface="Poppins"/>
                </a:rPr>
                <a:t>Established in 2023, with its pilot program </a:t>
              </a:r>
            </a:p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en-us" sz="2274" dirty="0">
                  <a:solidFill>
                    <a:srgbClr val="565655"/>
                  </a:solidFill>
                  <a:latin typeface="Poppins"/>
                  <a:ea typeface="Poppins"/>
                  <a:cs typeface="Poppins"/>
                  <a:sym typeface="Poppins"/>
                </a:rPr>
                <a:t>at the Arnolfo Azevedo School in Lorena/SP, </a:t>
              </a:r>
            </a:p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en-us" sz="2274" dirty="0">
                  <a:solidFill>
                    <a:srgbClr val="565655"/>
                  </a:solidFill>
                  <a:latin typeface="Poppins"/>
                  <a:ea typeface="Poppins"/>
                  <a:cs typeface="Poppins"/>
                  <a:sym typeface="Poppins"/>
                </a:rPr>
                <a:t>the project aims to promote </a:t>
              </a:r>
              <a:r>
                <a:rPr lang="en-us" sz="2274" b="1" dirty="0">
                  <a:solidFill>
                    <a:srgbClr val="565655"/>
                  </a:solidFill>
                  <a:latin typeface="Poppins"/>
                  <a:ea typeface="Poppins"/>
                  <a:cs typeface="Poppins"/>
                  <a:sym typeface="Poppins"/>
                </a:rPr>
                <a:t>awareness </a:t>
              </a:r>
            </a:p>
            <a:p>
              <a:pPr algn="l" rtl="0">
                <a:lnSpc>
                  <a:spcPct val="110000"/>
                </a:lnSpc>
                <a:buClr>
                  <a:srgbClr val="2A9C8E"/>
                </a:buClr>
              </a:pPr>
              <a:r>
                <a:rPr lang="en-us" sz="2274" b="1" dirty="0">
                  <a:solidFill>
                    <a:srgbClr val="565655"/>
                  </a:solidFill>
                  <a:latin typeface="Poppins"/>
                  <a:ea typeface="Poppins"/>
                  <a:cs typeface="Poppins"/>
                  <a:sym typeface="Poppins"/>
                </a:rPr>
                <a:t>about proper plastic disposal practices</a:t>
              </a:r>
              <a:r>
                <a:rPr lang="en-us" sz="2274" dirty="0">
                  <a:solidFill>
                    <a:srgbClr val="565655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6F3146E-85D3-F9B4-CFC9-A796EE164749}"/>
              </a:ext>
            </a:extLst>
          </p:cNvPr>
          <p:cNvSpPr txBox="1"/>
          <p:nvPr/>
        </p:nvSpPr>
        <p:spPr>
          <a:xfrm>
            <a:off x="10151362" y="1192738"/>
            <a:ext cx="5637855" cy="1063998"/>
          </a:xfrm>
          <a:prstGeom prst="rect">
            <a:avLst/>
          </a:prstGeom>
          <a:noFill/>
        </p:spPr>
        <p:txBody>
          <a:bodyPr wrap="square" lIns="83174" tIns="41587" rIns="83174" bIns="41587" anchor="t">
            <a:spAutoFit/>
          </a:bodyPr>
          <a:lstStyle/>
          <a:p>
            <a:pPr algn="l" rtl="0"/>
            <a:r>
              <a:rPr lang="en-us" sz="3184" b="1" dirty="0">
                <a:solidFill>
                  <a:srgbClr val="1C2645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</a:rPr>
              <a:t>Social and Environmental</a:t>
            </a:r>
          </a:p>
          <a:p>
            <a:pPr algn="l" rtl="0"/>
            <a:r>
              <a:rPr lang="en-us" sz="3184" b="1" dirty="0">
                <a:solidFill>
                  <a:srgbClr val="1C2645"/>
                </a:solidFill>
                <a:latin typeface="Poppins"/>
                <a:ea typeface="Poppins"/>
                <a:cs typeface="Poppins"/>
              </a:rPr>
              <a:t>Projects</a:t>
            </a:r>
            <a:endParaRPr lang="en-us" sz="3184" b="1" dirty="0">
              <a:solidFill>
                <a:srgbClr val="1C2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2DEF7AD9-1A55-288F-476C-7D7CF0BDF6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21599" y="1233810"/>
            <a:ext cx="962812" cy="962812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D6C4AF2-90C0-C86F-5060-983F5AEC92EA}"/>
              </a:ext>
            </a:extLst>
          </p:cNvPr>
          <p:cNvGrpSpPr/>
          <p:nvPr/>
        </p:nvGrpSpPr>
        <p:grpSpPr>
          <a:xfrm>
            <a:off x="9198864" y="6876291"/>
            <a:ext cx="7228065" cy="1258287"/>
            <a:chOff x="10475532" y="7559675"/>
            <a:chExt cx="7946410" cy="1383339"/>
          </a:xfrm>
        </p:grpSpPr>
        <p:sp>
          <p:nvSpPr>
            <p:cNvPr id="6" name="Google Shape;199;p11">
              <a:extLst>
                <a:ext uri="{FF2B5EF4-FFF2-40B4-BE49-F238E27FC236}">
                  <a16:creationId xmlns:a16="http://schemas.microsoft.com/office/drawing/2014/main" id="{3F0A96BF-3DD2-E4FE-714F-3AA7F9A3FEAA}"/>
                </a:ext>
              </a:extLst>
            </p:cNvPr>
            <p:cNvSpPr/>
            <p:nvPr/>
          </p:nvSpPr>
          <p:spPr>
            <a:xfrm>
              <a:off x="11347450" y="7559675"/>
              <a:ext cx="3914378" cy="1383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28" tIns="68545" rIns="137128" bIns="68545" anchor="t" anchorCtr="0">
              <a:spAutoFit/>
            </a:bodyPr>
            <a:lstStyle/>
            <a:p>
              <a:pPr algn="l" rtl="0">
                <a:buClr>
                  <a:schemeClr val="bg1"/>
                </a:buClr>
              </a:pPr>
              <a:r>
                <a:rPr lang="en-us" sz="7277" b="1" dirty="0">
                  <a:solidFill>
                    <a:srgbClr val="1C2645"/>
                  </a:solidFill>
                  <a:latin typeface="Poppins"/>
                  <a:ea typeface="Poppins"/>
                  <a:cs typeface="Poppins"/>
                  <a:sym typeface="Poppins"/>
                </a:rPr>
                <a:t>+3ton</a:t>
              </a:r>
              <a:endParaRPr lang="en-us" sz="7277" dirty="0">
                <a:solidFill>
                  <a:srgbClr val="1C2645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EB120D9E-BB6C-ACF2-65C5-96A0E71E1962}"/>
                </a:ext>
              </a:extLst>
            </p:cNvPr>
            <p:cNvSpPr txBox="1"/>
            <p:nvPr/>
          </p:nvSpPr>
          <p:spPr>
            <a:xfrm>
              <a:off x="14692951" y="7708682"/>
              <a:ext cx="3728991" cy="10249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 rtl="0"/>
              <a:r>
                <a:rPr lang="en-us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PET sent </a:t>
              </a:r>
              <a:br>
                <a:rPr lang="en-us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</a:br>
              <a:r>
                <a:rPr lang="en-us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for recycling</a:t>
              </a:r>
            </a:p>
          </p:txBody>
        </p:sp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B34226FC-0364-3B09-5FFE-F32397347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75532" y="7864475"/>
              <a:ext cx="842535" cy="810826"/>
            </a:xfrm>
            <a:prstGeom prst="rect">
              <a:avLst/>
            </a:prstGeom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0AB97CA-EC26-B282-AAE8-5805931922B8}"/>
              </a:ext>
            </a:extLst>
          </p:cNvPr>
          <p:cNvGrpSpPr/>
          <p:nvPr/>
        </p:nvGrpSpPr>
        <p:grpSpPr>
          <a:xfrm>
            <a:off x="9381956" y="5628681"/>
            <a:ext cx="6162914" cy="1258287"/>
            <a:chOff x="10676820" y="6188075"/>
            <a:chExt cx="6775401" cy="1383339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69A7D66E-69AC-959B-C901-8E0628C7AE1E}"/>
                </a:ext>
              </a:extLst>
            </p:cNvPr>
            <p:cNvSpPr txBox="1"/>
            <p:nvPr/>
          </p:nvSpPr>
          <p:spPr>
            <a:xfrm>
              <a:off x="14543067" y="6339011"/>
              <a:ext cx="2909154" cy="10249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 rtl="0"/>
              <a:r>
                <a:rPr lang="en-us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Bottles collected</a:t>
              </a:r>
            </a:p>
          </p:txBody>
        </p: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45FC05D7-AB80-9578-6372-207DE5278417}"/>
                </a:ext>
              </a:extLst>
            </p:cNvPr>
            <p:cNvGrpSpPr/>
            <p:nvPr/>
          </p:nvGrpSpPr>
          <p:grpSpPr>
            <a:xfrm>
              <a:off x="10676820" y="6188075"/>
              <a:ext cx="4585008" cy="1383339"/>
              <a:chOff x="10676820" y="6188075"/>
              <a:chExt cx="4585008" cy="1383339"/>
            </a:xfrm>
          </p:grpSpPr>
          <p:sp>
            <p:nvSpPr>
              <p:cNvPr id="4" name="Google Shape;199;p11">
                <a:extLst>
                  <a:ext uri="{FF2B5EF4-FFF2-40B4-BE49-F238E27FC236}">
                    <a16:creationId xmlns:a16="http://schemas.microsoft.com/office/drawing/2014/main" id="{F0D78E78-61E6-12EF-5B4C-80FE63ED4EAB}"/>
                  </a:ext>
                </a:extLst>
              </p:cNvPr>
              <p:cNvSpPr/>
              <p:nvPr/>
            </p:nvSpPr>
            <p:spPr>
              <a:xfrm>
                <a:off x="11347450" y="6188075"/>
                <a:ext cx="3914378" cy="13833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28" tIns="68545" rIns="137128" bIns="68545" anchor="t" anchorCtr="0">
                <a:spAutoFit/>
              </a:bodyPr>
              <a:lstStyle/>
              <a:p>
                <a:pPr algn="l" rtl="0">
                  <a:buClr>
                    <a:schemeClr val="bg1"/>
                  </a:buClr>
                </a:pPr>
                <a:r>
                  <a:rPr lang="en-us" sz="7277" b="1" dirty="0">
                    <a:solidFill>
                      <a:srgbClr val="1C2645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+123k</a:t>
                </a:r>
                <a:endParaRPr lang="en-us" sz="7277" dirty="0">
                  <a:solidFill>
                    <a:srgbClr val="1C2645"/>
                  </a:solidFill>
                  <a:latin typeface="Poppins"/>
                  <a:cs typeface="Poppins"/>
                  <a:sym typeface="Poppins"/>
                </a:endParaRPr>
              </a:p>
            </p:txBody>
          </p:sp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id="{10C5B605-CB5A-188F-336E-1DBFB777D1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20959102">
                <a:off x="10676820" y="6293715"/>
                <a:ext cx="420210" cy="1096944"/>
              </a:xfrm>
              <a:prstGeom prst="rect">
                <a:avLst/>
              </a:prstGeom>
            </p:spPr>
          </p:pic>
        </p:grp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6F552D9E-EA9B-5FDB-C270-FC37FFAB6548}"/>
              </a:ext>
            </a:extLst>
          </p:cNvPr>
          <p:cNvGrpSpPr/>
          <p:nvPr/>
        </p:nvGrpSpPr>
        <p:grpSpPr>
          <a:xfrm>
            <a:off x="9229534" y="8193210"/>
            <a:ext cx="6850837" cy="1258287"/>
            <a:chOff x="10509250" y="9007475"/>
            <a:chExt cx="7531692" cy="1383339"/>
          </a:xfrm>
        </p:grpSpPr>
        <p:sp>
          <p:nvSpPr>
            <p:cNvPr id="8" name="Google Shape;199;p11">
              <a:extLst>
                <a:ext uri="{FF2B5EF4-FFF2-40B4-BE49-F238E27FC236}">
                  <a16:creationId xmlns:a16="http://schemas.microsoft.com/office/drawing/2014/main" id="{24C78341-31C5-C3FD-61BF-0153A7546761}"/>
                </a:ext>
              </a:extLst>
            </p:cNvPr>
            <p:cNvSpPr/>
            <p:nvPr/>
          </p:nvSpPr>
          <p:spPr>
            <a:xfrm>
              <a:off x="11421133" y="9007475"/>
              <a:ext cx="3914378" cy="1383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28" tIns="68545" rIns="137128" bIns="68545" anchor="t" anchorCtr="0">
              <a:spAutoFit/>
            </a:bodyPr>
            <a:lstStyle/>
            <a:p>
              <a:pPr algn="l" rtl="0">
                <a:buClr>
                  <a:schemeClr val="bg1"/>
                </a:buClr>
              </a:pPr>
              <a:r>
                <a:rPr lang="en-us" sz="7277" b="1" dirty="0">
                  <a:solidFill>
                    <a:srgbClr val="1C2645"/>
                  </a:solidFill>
                  <a:latin typeface="Poppins"/>
                  <a:ea typeface="Poppins"/>
                  <a:cs typeface="Poppins"/>
                  <a:sym typeface="Poppins"/>
                </a:rPr>
                <a:t>R$7k</a:t>
              </a:r>
              <a:endParaRPr lang="en-us" sz="7277" dirty="0">
                <a:solidFill>
                  <a:srgbClr val="1C2645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131F2F1-016E-CE41-217A-7F5D399C25B1}"/>
                </a:ext>
              </a:extLst>
            </p:cNvPr>
            <p:cNvSpPr txBox="1"/>
            <p:nvPr/>
          </p:nvSpPr>
          <p:spPr>
            <a:xfrm>
              <a:off x="14311951" y="9146504"/>
              <a:ext cx="3728991" cy="10249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 rtl="0"/>
              <a:r>
                <a:rPr lang="en-us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Collected</a:t>
              </a:r>
            </a:p>
            <a:p>
              <a:pPr algn="l" rtl="0"/>
              <a:r>
                <a:rPr lang="en-us" sz="2729" spc="15" dirty="0">
                  <a:solidFill>
                    <a:srgbClr val="1C2645"/>
                  </a:solidFill>
                  <a:latin typeface="Poppins" panose="00000500000000000000" pitchFamily="2" charset="0"/>
                  <a:ea typeface="+mj-ea"/>
                  <a:cs typeface="Poppins" panose="00000500000000000000" pitchFamily="2" charset="0"/>
                </a:rPr>
                <a:t>for the School</a:t>
              </a:r>
            </a:p>
          </p:txBody>
        </p: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9F26A347-DA06-90C6-8CA6-723123072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509250" y="9275767"/>
              <a:ext cx="914715" cy="874708"/>
            </a:xfrm>
            <a:prstGeom prst="rect">
              <a:avLst/>
            </a:prstGeom>
          </p:spPr>
        </p:pic>
      </p:grpSp>
      <p:pic>
        <p:nvPicPr>
          <p:cNvPr id="25" name="Gráfico 24">
            <a:extLst>
              <a:ext uri="{FF2B5EF4-FFF2-40B4-BE49-F238E27FC236}">
                <a16:creationId xmlns:a16="http://schemas.microsoft.com/office/drawing/2014/main" id="{E1A13415-848F-6EDB-DFC2-37D7E0AAD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51995">
            <a:off x="15060843" y="4989248"/>
            <a:ext cx="2314378" cy="2314378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0F3B1C88-DB6F-1B5D-A53E-A901A79A8569}"/>
              </a:ext>
            </a:extLst>
          </p:cNvPr>
          <p:cNvSpPr/>
          <p:nvPr/>
        </p:nvSpPr>
        <p:spPr>
          <a:xfrm rot="-10800000">
            <a:off x="14476609" y="7292609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2" y="0"/>
                </a:lnTo>
                <a:lnTo>
                  <a:pt x="4831192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2C701853-E0E7-5BB0-08B6-3513FD478C58}"/>
              </a:ext>
            </a:extLst>
          </p:cNvPr>
          <p:cNvSpPr/>
          <p:nvPr/>
        </p:nvSpPr>
        <p:spPr>
          <a:xfrm>
            <a:off x="-522451" y="-1282104"/>
            <a:ext cx="4831192" cy="3931382"/>
          </a:xfrm>
          <a:custGeom>
            <a:avLst/>
            <a:gdLst/>
            <a:ahLst/>
            <a:cxnLst/>
            <a:rect l="l" t="t" r="r" b="b"/>
            <a:pathLst>
              <a:path w="4831192" h="3931382">
                <a:moveTo>
                  <a:pt x="0" y="0"/>
                </a:moveTo>
                <a:lnTo>
                  <a:pt x="4831191" y="0"/>
                </a:lnTo>
                <a:lnTo>
                  <a:pt x="4831191" y="3931382"/>
                </a:lnTo>
                <a:lnTo>
                  <a:pt x="0" y="39313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882539D-2334-1A4B-DB03-2E392106AECC}"/>
              </a:ext>
            </a:extLst>
          </p:cNvPr>
          <p:cNvSpPr/>
          <p:nvPr/>
        </p:nvSpPr>
        <p:spPr>
          <a:xfrm>
            <a:off x="14917526" y="-190500"/>
            <a:ext cx="3733800" cy="198120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0B94C364-3DC6-B5C3-D913-7833FEA55BF8}"/>
              </a:ext>
            </a:extLst>
          </p:cNvPr>
          <p:cNvGrpSpPr/>
          <p:nvPr/>
        </p:nvGrpSpPr>
        <p:grpSpPr>
          <a:xfrm>
            <a:off x="14917526" y="420671"/>
            <a:ext cx="2874986" cy="1216057"/>
            <a:chOff x="0" y="0"/>
            <a:chExt cx="3833314" cy="1621409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61101227-2BC6-8172-E68C-230134AF17EE}"/>
                </a:ext>
              </a:extLst>
            </p:cNvPr>
            <p:cNvSpPr/>
            <p:nvPr/>
          </p:nvSpPr>
          <p:spPr>
            <a:xfrm>
              <a:off x="1742192" y="0"/>
              <a:ext cx="2091122" cy="1485802"/>
            </a:xfrm>
            <a:custGeom>
              <a:avLst/>
              <a:gdLst/>
              <a:ahLst/>
              <a:cxnLst/>
              <a:rect l="l" t="t" r="r" b="b"/>
              <a:pathLst>
                <a:path w="2091122" h="1485802">
                  <a:moveTo>
                    <a:pt x="0" y="0"/>
                  </a:moveTo>
                  <a:lnTo>
                    <a:pt x="2091122" y="0"/>
                  </a:lnTo>
                  <a:lnTo>
                    <a:pt x="209112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B48CED4C-DDA1-02B5-1945-FB5469A35DBC}"/>
                </a:ext>
              </a:extLst>
            </p:cNvPr>
            <p:cNvSpPr/>
            <p:nvPr/>
          </p:nvSpPr>
          <p:spPr>
            <a:xfrm>
              <a:off x="0" y="135607"/>
              <a:ext cx="1870962" cy="1485802"/>
            </a:xfrm>
            <a:custGeom>
              <a:avLst/>
              <a:gdLst/>
              <a:ahLst/>
              <a:cxnLst/>
              <a:rect l="l" t="t" r="r" b="b"/>
              <a:pathLst>
                <a:path w="1870962" h="1485802">
                  <a:moveTo>
                    <a:pt x="0" y="0"/>
                  </a:moveTo>
                  <a:lnTo>
                    <a:pt x="1870962" y="0"/>
                  </a:lnTo>
                  <a:lnTo>
                    <a:pt x="1870962" y="1485802"/>
                  </a:lnTo>
                  <a:lnTo>
                    <a:pt x="0" y="148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30437840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228564"/>
            <a:chOff x="0" y="0"/>
            <a:chExt cx="24384000" cy="69714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362" b="21362"/>
            <a:stretch>
              <a:fillRect/>
            </a:stretch>
          </p:blipFill>
          <p:spPr>
            <a:xfrm>
              <a:off x="0" y="0"/>
              <a:ext cx="24384000" cy="69714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703437" y="1741820"/>
            <a:ext cx="14881126" cy="6401429"/>
            <a:chOff x="0" y="0"/>
            <a:chExt cx="3919309" cy="16859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19309" cy="1685973"/>
            </a:xfrm>
            <a:custGeom>
              <a:avLst/>
              <a:gdLst/>
              <a:ahLst/>
              <a:cxnLst/>
              <a:rect l="l" t="t" r="r" b="b"/>
              <a:pathLst>
                <a:path w="3919309" h="1685973">
                  <a:moveTo>
                    <a:pt x="26533" y="0"/>
                  </a:moveTo>
                  <a:lnTo>
                    <a:pt x="3892776" y="0"/>
                  </a:lnTo>
                  <a:cubicBezTo>
                    <a:pt x="3907430" y="0"/>
                    <a:pt x="3919309" y="11879"/>
                    <a:pt x="3919309" y="26533"/>
                  </a:cubicBezTo>
                  <a:lnTo>
                    <a:pt x="3919309" y="1659440"/>
                  </a:lnTo>
                  <a:cubicBezTo>
                    <a:pt x="3919309" y="1674094"/>
                    <a:pt x="3907430" y="1685973"/>
                    <a:pt x="3892776" y="1685973"/>
                  </a:cubicBezTo>
                  <a:lnTo>
                    <a:pt x="26533" y="1685973"/>
                  </a:lnTo>
                  <a:cubicBezTo>
                    <a:pt x="11879" y="1685973"/>
                    <a:pt x="0" y="1674094"/>
                    <a:pt x="0" y="1659440"/>
                  </a:cubicBezTo>
                  <a:lnTo>
                    <a:pt x="0" y="26533"/>
                  </a:lnTo>
                  <a:cubicBezTo>
                    <a:pt x="0" y="11879"/>
                    <a:pt x="11879" y="0"/>
                    <a:pt x="26533" y="0"/>
                  </a:cubicBezTo>
                  <a:close/>
                </a:path>
              </a:pathLst>
            </a:custGeom>
            <a:solidFill>
              <a:srgbClr val="1736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3919309" cy="1685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664534" y="8136722"/>
            <a:ext cx="18952534" cy="674971"/>
          </a:xfrm>
          <a:custGeom>
            <a:avLst/>
            <a:gdLst/>
            <a:ahLst/>
            <a:cxnLst/>
            <a:rect l="l" t="t" r="r" b="b"/>
            <a:pathLst>
              <a:path w="18952534" h="674971">
                <a:moveTo>
                  <a:pt x="0" y="0"/>
                </a:moveTo>
                <a:lnTo>
                  <a:pt x="18952534" y="0"/>
                </a:lnTo>
                <a:lnTo>
                  <a:pt x="18952534" y="674971"/>
                </a:lnTo>
                <a:lnTo>
                  <a:pt x="0" y="6749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 t="-4545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4092665" y="3126565"/>
            <a:ext cx="10102670" cy="158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37"/>
              </a:lnSpc>
            </a:pPr>
            <a:r>
              <a:rPr lang="en-US" sz="11125" dirty="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THANK YOU</a:t>
            </a:r>
          </a:p>
        </p:txBody>
      </p:sp>
      <p:sp>
        <p:nvSpPr>
          <p:cNvPr id="9" name="Freeform 9"/>
          <p:cNvSpPr/>
          <p:nvPr/>
        </p:nvSpPr>
        <p:spPr>
          <a:xfrm rot="-10800000">
            <a:off x="14588123" y="7276225"/>
            <a:ext cx="3699877" cy="3010775"/>
          </a:xfrm>
          <a:custGeom>
            <a:avLst/>
            <a:gdLst/>
            <a:ahLst/>
            <a:cxnLst/>
            <a:rect l="l" t="t" r="r" b="b"/>
            <a:pathLst>
              <a:path w="3699877" h="3010775">
                <a:moveTo>
                  <a:pt x="0" y="0"/>
                </a:moveTo>
                <a:lnTo>
                  <a:pt x="3699877" y="0"/>
                </a:lnTo>
                <a:lnTo>
                  <a:pt x="3699877" y="3010775"/>
                </a:lnTo>
                <a:lnTo>
                  <a:pt x="0" y="3010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4738286" y="8520117"/>
            <a:ext cx="3348954" cy="1416536"/>
            <a:chOff x="0" y="0"/>
            <a:chExt cx="4465272" cy="1888714"/>
          </a:xfrm>
        </p:grpSpPr>
        <p:sp>
          <p:nvSpPr>
            <p:cNvPr id="11" name="Freeform 11"/>
            <p:cNvSpPr/>
            <p:nvPr/>
          </p:nvSpPr>
          <p:spPr>
            <a:xfrm>
              <a:off x="2029408" y="0"/>
              <a:ext cx="2435864" cy="1730751"/>
            </a:xfrm>
            <a:custGeom>
              <a:avLst/>
              <a:gdLst/>
              <a:ahLst/>
              <a:cxnLst/>
              <a:rect l="l" t="t" r="r" b="b"/>
              <a:pathLst>
                <a:path w="2435864" h="1730751">
                  <a:moveTo>
                    <a:pt x="0" y="0"/>
                  </a:moveTo>
                  <a:lnTo>
                    <a:pt x="2435864" y="0"/>
                  </a:lnTo>
                  <a:lnTo>
                    <a:pt x="2435864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116" t="-14453" b="-70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157963"/>
              <a:ext cx="2179408" cy="1730751"/>
            </a:xfrm>
            <a:custGeom>
              <a:avLst/>
              <a:gdLst/>
              <a:ahLst/>
              <a:cxnLst/>
              <a:rect l="l" t="t" r="r" b="b"/>
              <a:pathLst>
                <a:path w="2179408" h="1730751">
                  <a:moveTo>
                    <a:pt x="0" y="0"/>
                  </a:moveTo>
                  <a:lnTo>
                    <a:pt x="2179408" y="0"/>
                  </a:lnTo>
                  <a:lnTo>
                    <a:pt x="2179408" y="1730751"/>
                  </a:lnTo>
                  <a:lnTo>
                    <a:pt x="0" y="1730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86" r="-142868" b="-7292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62291" y="5296353"/>
            <a:ext cx="11963418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200" spc="624" dirty="0">
                <a:solidFill>
                  <a:srgbClr val="E487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LARISSA OGERA D'OTAVIANO</a:t>
            </a:r>
          </a:p>
          <a:p>
            <a:pPr algn="ctr">
              <a:lnSpc>
                <a:spcPts val="2530"/>
              </a:lnSpc>
            </a:pPr>
            <a:endParaRPr lang="en-US" sz="2200" spc="624" dirty="0">
              <a:solidFill>
                <a:srgbClr val="E4875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530"/>
              </a:lnSpc>
            </a:pPr>
            <a:endParaRPr lang="en-US" sz="2200" spc="624" dirty="0">
              <a:solidFill>
                <a:srgbClr val="E4875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530"/>
              </a:lnSpc>
            </a:pPr>
            <a:endParaRPr lang="en-US" sz="2200" spc="624" dirty="0">
              <a:solidFill>
                <a:srgbClr val="E4875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530"/>
              </a:lnSpc>
            </a:pPr>
            <a:r>
              <a:rPr lang="en-US" sz="2200" spc="62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@VALGROUPOFICIAL | @VALGROUP</a:t>
            </a:r>
          </a:p>
        </p:txBody>
      </p:sp>
      <p:sp>
        <p:nvSpPr>
          <p:cNvPr id="14" name="Freeform 14"/>
          <p:cNvSpPr/>
          <p:nvPr/>
        </p:nvSpPr>
        <p:spPr>
          <a:xfrm>
            <a:off x="9382988" y="8834298"/>
            <a:ext cx="3208854" cy="788175"/>
          </a:xfrm>
          <a:custGeom>
            <a:avLst/>
            <a:gdLst/>
            <a:ahLst/>
            <a:cxnLst/>
            <a:rect l="l" t="t" r="r" b="b"/>
            <a:pathLst>
              <a:path w="3208854" h="788175">
                <a:moveTo>
                  <a:pt x="0" y="0"/>
                </a:moveTo>
                <a:lnTo>
                  <a:pt x="3208854" y="0"/>
                </a:lnTo>
                <a:lnTo>
                  <a:pt x="3208854" y="788174"/>
                </a:lnTo>
                <a:lnTo>
                  <a:pt x="0" y="788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9644514" y="8654933"/>
            <a:ext cx="625316" cy="15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4"/>
              </a:lnSpc>
            </a:pPr>
            <a:r>
              <a:rPr lang="en-US" sz="953">
                <a:solidFill>
                  <a:srgbClr val="2E476F"/>
                </a:solidFill>
                <a:latin typeface="Open Sans"/>
                <a:ea typeface="Open Sans"/>
                <a:cs typeface="Open Sans"/>
                <a:sym typeface="Open Sans"/>
              </a:rPr>
              <a:t>Realização: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13CB4D7AB46664A8927976F8C70E2FC" ma:contentTypeVersion="16" ma:contentTypeDescription="Crie um novo documento." ma:contentTypeScope="" ma:versionID="556b21a036075930070eb415c4385e76">
  <xsd:schema xmlns:xsd="http://www.w3.org/2001/XMLSchema" xmlns:xs="http://www.w3.org/2001/XMLSchema" xmlns:p="http://schemas.microsoft.com/office/2006/metadata/properties" xmlns:ns2="030d2147-631c-4ab9-8037-80746d8a1e49" xmlns:ns3="2d5cd4bd-1f55-46cc-bf4a-586c03babe75" targetNamespace="http://schemas.microsoft.com/office/2006/metadata/properties" ma:root="true" ma:fieldsID="0e5015a304dc783648949d94c5358bc4" ns2:_="" ns3:_="">
    <xsd:import namespace="030d2147-631c-4ab9-8037-80746d8a1e49"/>
    <xsd:import namespace="2d5cd4bd-1f55-46cc-bf4a-586c03bab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d2147-631c-4ab9-8037-80746d8a1e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a73c177b-07bf-480b-88be-2888b3a6f8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cd4bd-1f55-46cc-bf4a-586c03babe7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fcbbc67-bfec-4a50-b6ad-d6e5b34e10b5}" ma:internalName="TaxCatchAll" ma:showField="CatchAllData" ma:web="2d5cd4bd-1f55-46cc-bf4a-586c03bab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5cd4bd-1f55-46cc-bf4a-586c03babe75" xsi:nil="true"/>
    <lcf76f155ced4ddcb4097134ff3c332f xmlns="030d2147-631c-4ab9-8037-80746d8a1e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B6B763C-CEB6-4207-B8B4-9B831B1AE7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625E1D-87D6-468C-A012-99C490E13E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0d2147-631c-4ab9-8037-80746d8a1e49"/>
    <ds:schemaRef ds:uri="2d5cd4bd-1f55-46cc-bf4a-586c03babe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9514D9-6097-48A8-87B8-50749D1C6F8E}">
  <ds:schemaRefs>
    <ds:schemaRef ds:uri="http://schemas.microsoft.com/office/2006/metadata/properties"/>
    <ds:schemaRef ds:uri="http://schemas.microsoft.com/office/infopath/2007/PartnerControls"/>
    <ds:schemaRef ds:uri="2d5cd4bd-1f55-46cc-bf4a-586c03babe75"/>
    <ds:schemaRef ds:uri="030d2147-631c-4ab9-8037-80746d8a1e4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12982</TotalTime>
  <Words>1095</Words>
  <Application>Microsoft Office PowerPoint</Application>
  <PresentationFormat>Personalizar</PresentationFormat>
  <Paragraphs>259</Paragraphs>
  <Slides>27</Slides>
  <Notes>9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Office Theme</vt:lpstr>
      <vt:lpstr>Apresentação do PowerPoint</vt:lpstr>
      <vt:lpstr>For over 45 years in the market,  Valgroup has become a reference  in the production, transformation  and recycling of plastic.  The company's purpose is to improve society's quality of life through innovative and sustainable packaging solutions.</vt:lpstr>
      <vt:lpstr>Values ​​that  TRANSFORM </vt:lpstr>
      <vt:lpstr>Apresentação do PowerPoint</vt:lpstr>
      <vt:lpstr>Over 45 years on the road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5CBP - PPT Template</dc:title>
  <dc:creator>SIMARA SOUZA</dc:creator>
  <cp:lastModifiedBy>Bianca Montenegro</cp:lastModifiedBy>
  <cp:revision>4</cp:revision>
  <dcterms:created xsi:type="dcterms:W3CDTF">2006-08-16T00:00:00Z</dcterms:created>
  <dcterms:modified xsi:type="dcterms:W3CDTF">2024-08-23T23:15:05Z</dcterms:modified>
  <dc:identifier>DAGLJ7mVvug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0x010100413CB4D7AB46664A8927976F8C70E2FC</vt:lpwstr>
  </property>
  <property fmtid="{D5CDD505-2E9C-101B-9397-08002B2CF9AE}" pid="3" name="MediaServiceImageTags">
    <vt:lpwstr/>
  </property>
</Properties>
</file>