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0" r:id="rId5"/>
  </p:sldMasterIdLst>
  <p:notesMasterIdLst>
    <p:notesMasterId r:id="rId33"/>
  </p:notesMasterIdLst>
  <p:sldIdLst>
    <p:sldId id="256" r:id="rId6"/>
    <p:sldId id="2145704829" r:id="rId7"/>
    <p:sldId id="2145704922" r:id="rId8"/>
    <p:sldId id="2145704859" r:id="rId9"/>
    <p:sldId id="2145704882" r:id="rId10"/>
    <p:sldId id="2145704923" r:id="rId11"/>
    <p:sldId id="2145704915" r:id="rId12"/>
    <p:sldId id="2145704883" r:id="rId13"/>
    <p:sldId id="2145704851" r:id="rId14"/>
    <p:sldId id="2145704924" r:id="rId15"/>
    <p:sldId id="2145704870" r:id="rId16"/>
    <p:sldId id="2145704805" r:id="rId17"/>
    <p:sldId id="2145704926" r:id="rId18"/>
    <p:sldId id="2145704758" r:id="rId19"/>
    <p:sldId id="2145704934" r:id="rId20"/>
    <p:sldId id="2145704928" r:id="rId21"/>
    <p:sldId id="2145704927" r:id="rId22"/>
    <p:sldId id="2145704745" r:id="rId23"/>
    <p:sldId id="2145704929" r:id="rId24"/>
    <p:sldId id="2145704930" r:id="rId25"/>
    <p:sldId id="2145704931" r:id="rId26"/>
    <p:sldId id="2145704932" r:id="rId27"/>
    <p:sldId id="2145704933" r:id="rId28"/>
    <p:sldId id="2145704868" r:id="rId29"/>
    <p:sldId id="2145704849" r:id="rId30"/>
    <p:sldId id="2145704875" r:id="rId31"/>
    <p:sldId id="258" r:id="rId32"/>
  </p:sldIdLst>
  <p:sldSz cx="18288000" cy="10287000"/>
  <p:notesSz cx="6858000" cy="9144000"/>
  <p:embeddedFontLst>
    <p:embeddedFont>
      <p:font typeface="Barlow SemiCondensed Bold" panose="020B0604020202020204" charset="0"/>
      <p:regular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Open Sans Bold" panose="020B0806030504020204" pitchFamily="34" charset="0"/>
      <p:bold r:id="rId39"/>
    </p:embeddedFont>
    <p:embeddedFont>
      <p:font typeface="Poppins" panose="00000500000000000000" pitchFamily="2" charset="0"/>
      <p:regular r:id="rId40"/>
      <p:bold r:id="rId41"/>
      <p:italic r:id="rId42"/>
      <p:boldItalic r:id="rId43"/>
    </p:embeddedFont>
    <p:embeddedFont>
      <p:font typeface="Poppins Black" panose="00000A00000000000000" pitchFamily="2" charset="0"/>
      <p:bold r:id="rId44"/>
      <p:boldItalic r:id="rId45"/>
    </p:embeddedFont>
    <p:embeddedFont>
      <p:font typeface="Poppins ExtraBold" panose="00000900000000000000" pitchFamily="2" charset="0"/>
      <p:bold r:id="rId46"/>
      <p:boldItalic r:id="rId47"/>
    </p:embeddedFont>
    <p:embeddedFont>
      <p:font typeface="Poppins Medium" panose="00000600000000000000" pitchFamily="2" charset="0"/>
      <p:regular r:id="rId48"/>
      <p:italic r:id="rId49"/>
    </p:embeddedFont>
    <p:embeddedFont>
      <p:font typeface="Poppins SemiBold" panose="00000700000000000000" pitchFamily="2" charset="0"/>
      <p:bold r:id="rId50"/>
      <p:boldItalic r:id="rId51"/>
    </p:embeddedFont>
    <p:embeddedFont>
      <p:font typeface="Raleway" pitchFamily="2" charset="0"/>
      <p:regular r:id="rId52"/>
      <p:bold r:id="rId53"/>
      <p:italic r:id="rId54"/>
      <p:boldItalic r:id="rId55"/>
    </p:embeddedFont>
    <p:embeddedFont>
      <p:font typeface="Segoe UI" panose="020B0502040204020203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2B93FE-0349-3287-98A8-B037145CC170}" name="Bianca Montenegro" initials="BM" userId="S::bianca.montenegro@valgroupco.com::650ecea8-fd9e-48cc-9172-92f0c7f58f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265"/>
    <a:srgbClr val="1C25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FA8928-44A0-4D1A-815F-FC7978215A55}" v="46" dt="2024-08-22T13:01:11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font" Target="fonts/font25.fntdata"/><Relationship Id="rId5" Type="http://schemas.openxmlformats.org/officeDocument/2006/relationships/slideMaster" Target="slideMasters/slideMaster2.xml"/><Relationship Id="rId61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64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font" Target="fonts/font1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font" Target="fonts/font26.fntdata"/><Relationship Id="rId20" Type="http://schemas.openxmlformats.org/officeDocument/2006/relationships/slide" Target="slides/slide15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font" Target="fonts/font24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presProps" Target="presProps.xml"/><Relationship Id="rId65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9AC691-AFD1-4C99-91A1-65928EBD4E00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99985-3BDC-4B6C-A12E-411D7C6C5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825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24F81-1A76-4189-8CB2-7B774A0B9CE8}" type="slidenum">
              <a:rPr kumimoji="0" lang="pt-BR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44865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Após contar a historia da </a:t>
            </a:r>
            <a:r>
              <a:rPr lang="pt-BR" dirty="0" err="1"/>
              <a:t>Valgroup</a:t>
            </a:r>
            <a:r>
              <a:rPr lang="pt-BR" dirty="0"/>
              <a:t> a ideia é mostrar o porque escolhemos o plástico e a importância dele na sociedade. Fiz uma busca das características que nossos concorrentes mais apresentam e que nossos clientes mais valorizam.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E18ED-45F7-44B6-A363-44EB5EC9077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488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24F81-1A76-4189-8CB2-7B774A0B9CE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8832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0764F-6146-6BA4-A363-D1DCF8AB5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A50B413-FA21-613C-3690-3DF6D9210C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AB1F96B-1E16-4873-5A5E-E11465EBD9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Meninas, aqui a minha ideia é colocar exemplos de nossos </a:t>
            </a:r>
            <a:r>
              <a:rPr lang="pt-BR" dirty="0" err="1"/>
              <a:t>pouches</a:t>
            </a:r>
            <a:r>
              <a:rPr lang="pt-BR" dirty="0"/>
              <a:t> monocamada e aquela embalagem da </a:t>
            </a:r>
            <a:r>
              <a:rPr lang="pt-BR" dirty="0" err="1"/>
              <a:t>nespresso</a:t>
            </a:r>
            <a:r>
              <a:rPr lang="pt-BR" dirty="0"/>
              <a:t>, que ganhamos premio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1AC901-7773-E855-BE00-62326B7E2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E18ED-45F7-44B6-A363-44EB5EC9077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600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24F81-1A76-4189-8CB2-7B774A0B9CE8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015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1A900C-9F76-4AB9-9601-DFFB5928DC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156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24F81-1A76-4189-8CB2-7B774A0B9CE8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010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E8665-D164-4164-A7A7-FC5082A5D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1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3EB0F7-2D2E-4120-B5E7-0F100A7B7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1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768" indent="0" algn="ctr">
              <a:buNone/>
              <a:defRPr sz="3000"/>
            </a:lvl2pPr>
            <a:lvl3pPr marL="1371537" indent="0" algn="ctr">
              <a:buNone/>
              <a:defRPr sz="2700"/>
            </a:lvl3pPr>
            <a:lvl4pPr marL="2057304" indent="0" algn="ctr">
              <a:buNone/>
              <a:defRPr sz="2400"/>
            </a:lvl4pPr>
            <a:lvl5pPr marL="2743073" indent="0" algn="ctr">
              <a:buNone/>
              <a:defRPr sz="2400"/>
            </a:lvl5pPr>
            <a:lvl6pPr marL="3428841" indent="0" algn="ctr">
              <a:buNone/>
              <a:defRPr sz="2400"/>
            </a:lvl6pPr>
            <a:lvl7pPr marL="4114609" indent="0" algn="ctr">
              <a:buNone/>
              <a:defRPr sz="2400"/>
            </a:lvl7pPr>
            <a:lvl8pPr marL="4800378" indent="0" algn="ctr">
              <a:buNone/>
              <a:defRPr sz="2400"/>
            </a:lvl8pPr>
            <a:lvl9pPr marL="5486145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A3089B-108C-4E11-8CD9-560183293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69C9-285F-415E-AD48-655E232A0895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CF55DE-DFF8-4A24-88FC-EE01900CB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181251-2240-4611-9864-1F08F42A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886E-9CFD-45B6-BD29-425C87FAEE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403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424931-0FF2-4A8F-BED6-9D7E385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7CFB17-C980-43A6-B4E9-670A8B4AE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710668-5DA7-45DC-B1DC-E1233E06E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69C9-285F-415E-AD48-655E232A0895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17F047-F8D8-4A86-B747-739246EE9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385DC-6D39-48DF-A4E3-114382BA4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A886E-9CFD-45B6-BD29-425C87FAEE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6599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5829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3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3"/>
          <p:cNvSpPr txBox="1">
            <a:spLocks noGrp="1"/>
          </p:cNvSpPr>
          <p:nvPr>
            <p:ph type="dt" idx="10"/>
          </p:nvPr>
        </p:nvSpPr>
        <p:spPr>
          <a:xfrm>
            <a:off x="1257301" y="9534526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3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3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rtl="0"/>
            <a:fld id="{00000000-1234-1234-1234-123412341234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11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DA308B8-2899-40C6-A082-0B1F1F694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0B79B6-B121-48FC-B68A-9C8155F79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EBEF68-5146-4CD7-98F8-D256E86CA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2" y="953452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D69C9-285F-415E-AD48-655E232A0895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185961-F606-41CD-A6F6-3010B9F1A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8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8BF37E-9A74-4E24-9D22-A323E29C0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A886E-9CFD-45B6-BD29-425C87FAEE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30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1371537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4" indent="-342884" algn="l" defTabSz="1371537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652" indent="-342884" algn="l" defTabSz="137153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420" indent="-342884" algn="l" defTabSz="137153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189" indent="-342884" algn="l" defTabSz="137153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5957" indent="-342884" algn="l" defTabSz="137153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725" indent="-342884" algn="l" defTabSz="137153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493" indent="-342884" algn="l" defTabSz="137153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261" indent="-342884" algn="l" defTabSz="137153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030" indent="-342884" algn="l" defTabSz="137153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7153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algn="l" defTabSz="137153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37" algn="l" defTabSz="137153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304" algn="l" defTabSz="137153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73" algn="l" defTabSz="137153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841" algn="l" defTabSz="137153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609" algn="l" defTabSz="137153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378" algn="l" defTabSz="137153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145" algn="l" defTabSz="137153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4.svg"/><Relationship Id="rId5" Type="http://schemas.openxmlformats.org/officeDocument/2006/relationships/image" Target="../media/image17.png"/><Relationship Id="rId10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svg"/><Relationship Id="rId18" Type="http://schemas.openxmlformats.org/officeDocument/2006/relationships/image" Target="../media/image38.png"/><Relationship Id="rId3" Type="http://schemas.openxmlformats.org/officeDocument/2006/relationships/image" Target="../media/image23.svg"/><Relationship Id="rId21" Type="http://schemas.openxmlformats.org/officeDocument/2006/relationships/image" Target="../media/image41.sv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17" Type="http://schemas.openxmlformats.org/officeDocument/2006/relationships/image" Target="../media/image37.sv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5" Type="http://schemas.openxmlformats.org/officeDocument/2006/relationships/image" Target="../media/image35.svg"/><Relationship Id="rId23" Type="http://schemas.openxmlformats.org/officeDocument/2006/relationships/image" Target="../media/image4.svg"/><Relationship Id="rId10" Type="http://schemas.openxmlformats.org/officeDocument/2006/relationships/image" Target="../media/image30.png"/><Relationship Id="rId19" Type="http://schemas.openxmlformats.org/officeDocument/2006/relationships/image" Target="../media/image39.svg"/><Relationship Id="rId4" Type="http://schemas.openxmlformats.org/officeDocument/2006/relationships/image" Target="../media/image24.png"/><Relationship Id="rId9" Type="http://schemas.openxmlformats.org/officeDocument/2006/relationships/image" Target="../media/image29.jfif"/><Relationship Id="rId14" Type="http://schemas.openxmlformats.org/officeDocument/2006/relationships/image" Target="../media/image34.png"/><Relationship Id="rId2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6.png"/><Relationship Id="rId2" Type="http://schemas.openxmlformats.org/officeDocument/2006/relationships/image" Target="../media/image43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5" Type="http://schemas.openxmlformats.org/officeDocument/2006/relationships/image" Target="../media/image46.png"/><Relationship Id="rId15" Type="http://schemas.openxmlformats.org/officeDocument/2006/relationships/image" Target="../media/image4.sv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svg"/><Relationship Id="rId1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5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5" Type="http://schemas.openxmlformats.org/officeDocument/2006/relationships/image" Target="../media/image9.png"/><Relationship Id="rId10" Type="http://schemas.openxmlformats.org/officeDocument/2006/relationships/image" Target="../media/image6.png"/><Relationship Id="rId4" Type="http://schemas.openxmlformats.org/officeDocument/2006/relationships/image" Target="../media/image56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4.svg"/><Relationship Id="rId3" Type="http://schemas.openxmlformats.org/officeDocument/2006/relationships/image" Target="../media/image58.png"/><Relationship Id="rId7" Type="http://schemas.openxmlformats.org/officeDocument/2006/relationships/image" Target="../media/image62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5" Type="http://schemas.openxmlformats.org/officeDocument/2006/relationships/image" Target="../media/image57.sv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svg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6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svg"/><Relationship Id="rId11" Type="http://schemas.openxmlformats.org/officeDocument/2006/relationships/image" Target="../media/image5.png"/><Relationship Id="rId5" Type="http://schemas.openxmlformats.org/officeDocument/2006/relationships/image" Target="../media/image72.png"/><Relationship Id="rId10" Type="http://schemas.openxmlformats.org/officeDocument/2006/relationships/image" Target="../media/image4.svg"/><Relationship Id="rId4" Type="http://schemas.openxmlformats.org/officeDocument/2006/relationships/image" Target="../media/image71.sv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4.svg"/><Relationship Id="rId3" Type="http://schemas.openxmlformats.org/officeDocument/2006/relationships/image" Target="../media/image77.png"/><Relationship Id="rId7" Type="http://schemas.openxmlformats.org/officeDocument/2006/relationships/image" Target="../media/image81.jpeg"/><Relationship Id="rId12" Type="http://schemas.openxmlformats.org/officeDocument/2006/relationships/image" Target="../media/image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11" Type="http://schemas.openxmlformats.org/officeDocument/2006/relationships/image" Target="../media/image85.jpeg"/><Relationship Id="rId5" Type="http://schemas.openxmlformats.org/officeDocument/2006/relationships/image" Target="../media/image79.jpeg"/><Relationship Id="rId15" Type="http://schemas.openxmlformats.org/officeDocument/2006/relationships/image" Target="../media/image6.png"/><Relationship Id="rId10" Type="http://schemas.openxmlformats.org/officeDocument/2006/relationships/image" Target="../media/image84.jpeg"/><Relationship Id="rId4" Type="http://schemas.openxmlformats.org/officeDocument/2006/relationships/image" Target="../media/image78.svg"/><Relationship Id="rId9" Type="http://schemas.openxmlformats.org/officeDocument/2006/relationships/image" Target="../media/image83.jpeg"/><Relationship Id="rId1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7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NiNMsbD7lY?start=32&amp;feature=oembed" TargetMode="Externa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69.svg"/><Relationship Id="rId4" Type="http://schemas.openxmlformats.org/officeDocument/2006/relationships/image" Target="../media/image88.jpeg"/><Relationship Id="rId9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90.png"/><Relationship Id="rId7" Type="http://schemas.openxmlformats.org/officeDocument/2006/relationships/image" Target="../media/image6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3.png"/><Relationship Id="rId7" Type="http://schemas.openxmlformats.org/officeDocument/2006/relationships/image" Target="../media/image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5.png"/><Relationship Id="rId7" Type="http://schemas.openxmlformats.org/officeDocument/2006/relationships/image" Target="../media/image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0.png"/><Relationship Id="rId7" Type="http://schemas.openxmlformats.org/officeDocument/2006/relationships/image" Target="../media/image5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0.png"/><Relationship Id="rId7" Type="http://schemas.openxmlformats.org/officeDocument/2006/relationships/image" Target="../media/image5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6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6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5.svg"/><Relationship Id="rId18" Type="http://schemas.openxmlformats.org/officeDocument/2006/relationships/image" Target="../media/image120.png"/><Relationship Id="rId26" Type="http://schemas.openxmlformats.org/officeDocument/2006/relationships/image" Target="../media/image128.png"/><Relationship Id="rId39" Type="http://schemas.openxmlformats.org/officeDocument/2006/relationships/image" Target="../media/image141.svg"/><Relationship Id="rId21" Type="http://schemas.openxmlformats.org/officeDocument/2006/relationships/image" Target="../media/image123.svg"/><Relationship Id="rId34" Type="http://schemas.openxmlformats.org/officeDocument/2006/relationships/image" Target="../media/image136.png"/><Relationship Id="rId42" Type="http://schemas.openxmlformats.org/officeDocument/2006/relationships/hyperlink" Target="https://napcor.com/sustainability/life-cycle-analysis/" TargetMode="External"/><Relationship Id="rId7" Type="http://schemas.openxmlformats.org/officeDocument/2006/relationships/image" Target="../media/image109.svg"/><Relationship Id="rId2" Type="http://schemas.openxmlformats.org/officeDocument/2006/relationships/image" Target="../media/image104.png"/><Relationship Id="rId16" Type="http://schemas.openxmlformats.org/officeDocument/2006/relationships/image" Target="../media/image118.png"/><Relationship Id="rId20" Type="http://schemas.openxmlformats.org/officeDocument/2006/relationships/image" Target="../media/image122.png"/><Relationship Id="rId29" Type="http://schemas.openxmlformats.org/officeDocument/2006/relationships/image" Target="../media/image131.svg"/><Relationship Id="rId41" Type="http://schemas.openxmlformats.org/officeDocument/2006/relationships/image" Target="../media/image14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3.svg"/><Relationship Id="rId24" Type="http://schemas.openxmlformats.org/officeDocument/2006/relationships/image" Target="../media/image126.png"/><Relationship Id="rId32" Type="http://schemas.openxmlformats.org/officeDocument/2006/relationships/image" Target="../media/image134.png"/><Relationship Id="rId37" Type="http://schemas.openxmlformats.org/officeDocument/2006/relationships/image" Target="../media/image139.svg"/><Relationship Id="rId40" Type="http://schemas.openxmlformats.org/officeDocument/2006/relationships/image" Target="../media/image142.png"/><Relationship Id="rId5" Type="http://schemas.openxmlformats.org/officeDocument/2006/relationships/image" Target="../media/image107.svg"/><Relationship Id="rId15" Type="http://schemas.openxmlformats.org/officeDocument/2006/relationships/image" Target="../media/image117.svg"/><Relationship Id="rId23" Type="http://schemas.openxmlformats.org/officeDocument/2006/relationships/image" Target="../media/image125.svg"/><Relationship Id="rId28" Type="http://schemas.openxmlformats.org/officeDocument/2006/relationships/image" Target="../media/image130.png"/><Relationship Id="rId36" Type="http://schemas.openxmlformats.org/officeDocument/2006/relationships/image" Target="../media/image138.png"/><Relationship Id="rId10" Type="http://schemas.openxmlformats.org/officeDocument/2006/relationships/image" Target="../media/image112.png"/><Relationship Id="rId19" Type="http://schemas.openxmlformats.org/officeDocument/2006/relationships/image" Target="../media/image121.svg"/><Relationship Id="rId31" Type="http://schemas.openxmlformats.org/officeDocument/2006/relationships/image" Target="../media/image133.svg"/><Relationship Id="rId44" Type="http://schemas.openxmlformats.org/officeDocument/2006/relationships/image" Target="../media/image145.svg"/><Relationship Id="rId4" Type="http://schemas.openxmlformats.org/officeDocument/2006/relationships/image" Target="../media/image106.png"/><Relationship Id="rId9" Type="http://schemas.openxmlformats.org/officeDocument/2006/relationships/image" Target="../media/image111.svg"/><Relationship Id="rId14" Type="http://schemas.openxmlformats.org/officeDocument/2006/relationships/image" Target="../media/image116.png"/><Relationship Id="rId22" Type="http://schemas.openxmlformats.org/officeDocument/2006/relationships/image" Target="../media/image124.png"/><Relationship Id="rId27" Type="http://schemas.openxmlformats.org/officeDocument/2006/relationships/image" Target="../media/image129.svg"/><Relationship Id="rId30" Type="http://schemas.openxmlformats.org/officeDocument/2006/relationships/image" Target="../media/image132.png"/><Relationship Id="rId35" Type="http://schemas.openxmlformats.org/officeDocument/2006/relationships/image" Target="../media/image137.svg"/><Relationship Id="rId43" Type="http://schemas.openxmlformats.org/officeDocument/2006/relationships/image" Target="../media/image144.png"/><Relationship Id="rId8" Type="http://schemas.openxmlformats.org/officeDocument/2006/relationships/image" Target="../media/image110.png"/><Relationship Id="rId3" Type="http://schemas.openxmlformats.org/officeDocument/2006/relationships/image" Target="../media/image105.svg"/><Relationship Id="rId12" Type="http://schemas.openxmlformats.org/officeDocument/2006/relationships/image" Target="../media/image114.png"/><Relationship Id="rId17" Type="http://schemas.openxmlformats.org/officeDocument/2006/relationships/image" Target="../media/image119.svg"/><Relationship Id="rId25" Type="http://schemas.openxmlformats.org/officeDocument/2006/relationships/image" Target="../media/image127.svg"/><Relationship Id="rId33" Type="http://schemas.openxmlformats.org/officeDocument/2006/relationships/image" Target="../media/image135.svg"/><Relationship Id="rId38" Type="http://schemas.openxmlformats.org/officeDocument/2006/relationships/image" Target="../media/image1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4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hyperlink" Target="https://ghgprotocol.org/standards/scope-3-standard" TargetMode="External"/><Relationship Id="rId4" Type="http://schemas.openxmlformats.org/officeDocument/2006/relationships/image" Target="../media/image14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svg"/><Relationship Id="rId3" Type="http://schemas.openxmlformats.org/officeDocument/2006/relationships/image" Target="../media/image151.png"/><Relationship Id="rId7" Type="http://schemas.openxmlformats.org/officeDocument/2006/relationships/image" Target="../media/image155.svg"/><Relationship Id="rId12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image" Target="../media/image159.svg"/><Relationship Id="rId5" Type="http://schemas.openxmlformats.org/officeDocument/2006/relationships/image" Target="../media/image153.png"/><Relationship Id="rId10" Type="http://schemas.openxmlformats.org/officeDocument/2006/relationships/image" Target="../media/image158.png"/><Relationship Id="rId4" Type="http://schemas.openxmlformats.org/officeDocument/2006/relationships/image" Target="../media/image152.svg"/><Relationship Id="rId9" Type="http://schemas.openxmlformats.org/officeDocument/2006/relationships/image" Target="../media/image15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228564"/>
            <a:chOff x="0" y="0"/>
            <a:chExt cx="24384000" cy="69714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1362" b="21362"/>
            <a:stretch>
              <a:fillRect/>
            </a:stretch>
          </p:blipFill>
          <p:spPr>
            <a:xfrm>
              <a:off x="0" y="0"/>
              <a:ext cx="24384000" cy="69714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703437" y="1741820"/>
            <a:ext cx="14881126" cy="6401429"/>
            <a:chOff x="0" y="0"/>
            <a:chExt cx="3919309" cy="16859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19309" cy="1685973"/>
            </a:xfrm>
            <a:custGeom>
              <a:avLst/>
              <a:gdLst/>
              <a:ahLst/>
              <a:cxnLst/>
              <a:rect l="l" t="t" r="r" b="b"/>
              <a:pathLst>
                <a:path w="3919309" h="1685973">
                  <a:moveTo>
                    <a:pt x="26533" y="0"/>
                  </a:moveTo>
                  <a:lnTo>
                    <a:pt x="3892776" y="0"/>
                  </a:lnTo>
                  <a:cubicBezTo>
                    <a:pt x="3907430" y="0"/>
                    <a:pt x="3919309" y="11879"/>
                    <a:pt x="3919309" y="26533"/>
                  </a:cubicBezTo>
                  <a:lnTo>
                    <a:pt x="3919309" y="1659440"/>
                  </a:lnTo>
                  <a:cubicBezTo>
                    <a:pt x="3919309" y="1674094"/>
                    <a:pt x="3907430" y="1685973"/>
                    <a:pt x="3892776" y="1685973"/>
                  </a:cubicBezTo>
                  <a:lnTo>
                    <a:pt x="26533" y="1685973"/>
                  </a:lnTo>
                  <a:cubicBezTo>
                    <a:pt x="11879" y="1685973"/>
                    <a:pt x="0" y="1674094"/>
                    <a:pt x="0" y="1659440"/>
                  </a:cubicBezTo>
                  <a:lnTo>
                    <a:pt x="0" y="26533"/>
                  </a:lnTo>
                  <a:cubicBezTo>
                    <a:pt x="0" y="11879"/>
                    <a:pt x="11879" y="0"/>
                    <a:pt x="26533" y="0"/>
                  </a:cubicBezTo>
                  <a:close/>
                </a:path>
              </a:pathLst>
            </a:custGeom>
            <a:solidFill>
              <a:srgbClr val="17365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3919309" cy="1685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664534" y="8136722"/>
            <a:ext cx="18952534" cy="674971"/>
          </a:xfrm>
          <a:custGeom>
            <a:avLst/>
            <a:gdLst/>
            <a:ahLst/>
            <a:cxnLst/>
            <a:rect l="l" t="t" r="r" b="b"/>
            <a:pathLst>
              <a:path w="18952534" h="674971">
                <a:moveTo>
                  <a:pt x="0" y="0"/>
                </a:moveTo>
                <a:lnTo>
                  <a:pt x="18952534" y="0"/>
                </a:lnTo>
                <a:lnTo>
                  <a:pt x="18952534" y="674971"/>
                </a:lnTo>
                <a:lnTo>
                  <a:pt x="0" y="6749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t="-45456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1703436" y="3596072"/>
            <a:ext cx="14881125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9000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Inovação e Sustentabilidade </a:t>
            </a:r>
            <a:br>
              <a:rPr lang="pt-BR" sz="9000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</a:br>
            <a:r>
              <a:rPr lang="pt-BR" sz="9000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na Circularidade do Plástico</a:t>
            </a:r>
            <a:endParaRPr lang="en-US" sz="9000" dirty="0">
              <a:solidFill>
                <a:srgbClr val="FFFFFF"/>
              </a:solidFill>
              <a:latin typeface="Barlow SemiCondensed Bold"/>
              <a:ea typeface="Barlow SemiCondensed Bold"/>
              <a:cs typeface="Barlow SemiCondensed Bold"/>
              <a:sym typeface="Barlow SemiCondensed Bold"/>
            </a:endParaRPr>
          </a:p>
        </p:txBody>
      </p:sp>
      <p:sp>
        <p:nvSpPr>
          <p:cNvPr id="10" name="Freeform 10"/>
          <p:cNvSpPr/>
          <p:nvPr/>
        </p:nvSpPr>
        <p:spPr>
          <a:xfrm rot="-10800000">
            <a:off x="14588123" y="7276225"/>
            <a:ext cx="3699877" cy="3010775"/>
          </a:xfrm>
          <a:custGeom>
            <a:avLst/>
            <a:gdLst/>
            <a:ahLst/>
            <a:cxnLst/>
            <a:rect l="l" t="t" r="r" b="b"/>
            <a:pathLst>
              <a:path w="3699877" h="3010775">
                <a:moveTo>
                  <a:pt x="0" y="0"/>
                </a:moveTo>
                <a:lnTo>
                  <a:pt x="3699877" y="0"/>
                </a:lnTo>
                <a:lnTo>
                  <a:pt x="3699877" y="3010775"/>
                </a:lnTo>
                <a:lnTo>
                  <a:pt x="0" y="3010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1" name="Group 11"/>
          <p:cNvGrpSpPr/>
          <p:nvPr/>
        </p:nvGrpSpPr>
        <p:grpSpPr>
          <a:xfrm>
            <a:off x="4738286" y="8520117"/>
            <a:ext cx="3348954" cy="1416536"/>
            <a:chOff x="0" y="0"/>
            <a:chExt cx="4465272" cy="1888714"/>
          </a:xfrm>
        </p:grpSpPr>
        <p:sp>
          <p:nvSpPr>
            <p:cNvPr id="12" name="Freeform 12"/>
            <p:cNvSpPr/>
            <p:nvPr/>
          </p:nvSpPr>
          <p:spPr>
            <a:xfrm>
              <a:off x="2029408" y="0"/>
              <a:ext cx="2435864" cy="1730751"/>
            </a:xfrm>
            <a:custGeom>
              <a:avLst/>
              <a:gdLst/>
              <a:ahLst/>
              <a:cxnLst/>
              <a:rect l="l" t="t" r="r" b="b"/>
              <a:pathLst>
                <a:path w="2435864" h="1730751">
                  <a:moveTo>
                    <a:pt x="0" y="0"/>
                  </a:moveTo>
                  <a:lnTo>
                    <a:pt x="2435864" y="0"/>
                  </a:lnTo>
                  <a:lnTo>
                    <a:pt x="2435864" y="1730751"/>
                  </a:lnTo>
                  <a:lnTo>
                    <a:pt x="0" y="1730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57963"/>
              <a:ext cx="2179408" cy="1730751"/>
            </a:xfrm>
            <a:custGeom>
              <a:avLst/>
              <a:gdLst/>
              <a:ahLst/>
              <a:cxnLst/>
              <a:rect l="l" t="t" r="r" b="b"/>
              <a:pathLst>
                <a:path w="2179408" h="1730751">
                  <a:moveTo>
                    <a:pt x="0" y="0"/>
                  </a:moveTo>
                  <a:lnTo>
                    <a:pt x="2179408" y="0"/>
                  </a:lnTo>
                  <a:lnTo>
                    <a:pt x="2179408" y="1730751"/>
                  </a:lnTo>
                  <a:lnTo>
                    <a:pt x="0" y="1730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024570" y="7149400"/>
            <a:ext cx="8238860" cy="31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</a:pPr>
            <a:r>
              <a:rPr lang="en-US" sz="2200" spc="624" dirty="0">
                <a:solidFill>
                  <a:srgbClr val="E487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LARISSA OGERA D'OTAVIANO</a:t>
            </a:r>
          </a:p>
        </p:txBody>
      </p:sp>
      <p:sp>
        <p:nvSpPr>
          <p:cNvPr id="15" name="Freeform 15"/>
          <p:cNvSpPr/>
          <p:nvPr/>
        </p:nvSpPr>
        <p:spPr>
          <a:xfrm>
            <a:off x="9382988" y="8834298"/>
            <a:ext cx="3208854" cy="788175"/>
          </a:xfrm>
          <a:custGeom>
            <a:avLst/>
            <a:gdLst/>
            <a:ahLst/>
            <a:cxnLst/>
            <a:rect l="l" t="t" r="r" b="b"/>
            <a:pathLst>
              <a:path w="3208854" h="788175">
                <a:moveTo>
                  <a:pt x="0" y="0"/>
                </a:moveTo>
                <a:lnTo>
                  <a:pt x="3208854" y="0"/>
                </a:lnTo>
                <a:lnTo>
                  <a:pt x="3208854" y="788174"/>
                </a:lnTo>
                <a:lnTo>
                  <a:pt x="0" y="7881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9644514" y="8654933"/>
            <a:ext cx="625316" cy="156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4"/>
              </a:lnSpc>
            </a:pPr>
            <a:r>
              <a:rPr lang="en-US" sz="953">
                <a:solidFill>
                  <a:srgbClr val="2E476F"/>
                </a:solidFill>
                <a:latin typeface="Open Sans"/>
                <a:ea typeface="Open Sans"/>
                <a:cs typeface="Open Sans"/>
                <a:sym typeface="Open Sans"/>
              </a:rPr>
              <a:t>Realização: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8A29B58B-8D99-8008-8E14-E07EF6805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Larissa Ogera D'otaviano</a:t>
            </a:r>
            <a:endParaRPr kumimoji="0" lang="pt-BR" altLang="pt-B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54A9B-5769-DAA2-A0CC-DD595B679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Larissa Ogera D'otaviano</a:t>
            </a:r>
            <a:endParaRPr kumimoji="0" lang="pt-BR" altLang="pt-B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762"/>
            <a:ext cx="18283124" cy="10281514"/>
          </a:xfrm>
          <a:prstGeom prst="rect">
            <a:avLst/>
          </a:prstGeom>
        </p:spPr>
      </p:pic>
      <p:sp>
        <p:nvSpPr>
          <p:cNvPr id="5" name="object 5"/>
          <p:cNvSpPr>
            <a:spLocks/>
          </p:cNvSpPr>
          <p:nvPr/>
        </p:nvSpPr>
        <p:spPr>
          <a:xfrm>
            <a:off x="642" y="7555736"/>
            <a:ext cx="1820008" cy="2730878"/>
          </a:xfrm>
          <a:custGeom>
            <a:avLst/>
            <a:gdLst/>
            <a:ahLst/>
            <a:cxnLst/>
            <a:rect l="l" t="t" r="r" b="b"/>
            <a:pathLst>
              <a:path w="2000885" h="3002279">
                <a:moveTo>
                  <a:pt x="0" y="0"/>
                </a:moveTo>
                <a:lnTo>
                  <a:pt x="0" y="3001910"/>
                </a:lnTo>
                <a:lnTo>
                  <a:pt x="1862444" y="3001910"/>
                </a:lnTo>
                <a:lnTo>
                  <a:pt x="1880745" y="2965953"/>
                </a:lnTo>
                <a:lnTo>
                  <a:pt x="1902834" y="2917795"/>
                </a:lnTo>
                <a:lnTo>
                  <a:pt x="1922381" y="2870109"/>
                </a:lnTo>
                <a:lnTo>
                  <a:pt x="1939483" y="2822933"/>
                </a:lnTo>
                <a:lnTo>
                  <a:pt x="1954243" y="2776300"/>
                </a:lnTo>
                <a:lnTo>
                  <a:pt x="1966761" y="2730246"/>
                </a:lnTo>
                <a:lnTo>
                  <a:pt x="1977137" y="2684807"/>
                </a:lnTo>
                <a:lnTo>
                  <a:pt x="1985471" y="2640018"/>
                </a:lnTo>
                <a:lnTo>
                  <a:pt x="1991864" y="2595913"/>
                </a:lnTo>
                <a:lnTo>
                  <a:pt x="1996416" y="2552529"/>
                </a:lnTo>
                <a:lnTo>
                  <a:pt x="1999228" y="2509900"/>
                </a:lnTo>
                <a:lnTo>
                  <a:pt x="2000400" y="2468063"/>
                </a:lnTo>
                <a:lnTo>
                  <a:pt x="2000033" y="2427051"/>
                </a:lnTo>
                <a:lnTo>
                  <a:pt x="1998226" y="2386901"/>
                </a:lnTo>
                <a:lnTo>
                  <a:pt x="1995081" y="2347647"/>
                </a:lnTo>
                <a:lnTo>
                  <a:pt x="1990698" y="2309326"/>
                </a:lnTo>
                <a:lnTo>
                  <a:pt x="1978619" y="2235620"/>
                </a:lnTo>
                <a:lnTo>
                  <a:pt x="1962792" y="2166065"/>
                </a:lnTo>
                <a:lnTo>
                  <a:pt x="1944021" y="2100944"/>
                </a:lnTo>
                <a:lnTo>
                  <a:pt x="1923109" y="2040539"/>
                </a:lnTo>
                <a:lnTo>
                  <a:pt x="1900860" y="1985132"/>
                </a:lnTo>
                <a:lnTo>
                  <a:pt x="1854442" y="1888331"/>
                </a:lnTo>
                <a:lnTo>
                  <a:pt x="1812709" y="1816174"/>
                </a:lnTo>
                <a:lnTo>
                  <a:pt x="1782590" y="177109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20650" y="3090489"/>
            <a:ext cx="8269498" cy="3833120"/>
          </a:xfrm>
          <a:prstGeom prst="rect">
            <a:avLst/>
          </a:prstGeom>
        </p:spPr>
        <p:txBody>
          <a:bodyPr vert="horz" wrap="square" lIns="0" tIns="13862" rIns="0" bIns="0" rtlCol="0" anchor="ctr">
            <a:spAutoFit/>
          </a:bodyPr>
          <a:lstStyle/>
          <a:p>
            <a:pPr algn="l">
              <a:lnSpc>
                <a:spcPct val="107000"/>
              </a:lnSpc>
              <a:spcAft>
                <a:spcPts val="728"/>
              </a:spcAft>
            </a:pPr>
            <a:r>
              <a:rPr lang="pt-BR" sz="2911" kern="100" dirty="0">
                <a:solidFill>
                  <a:schemeClr val="bg1"/>
                </a:solidFill>
                <a:latin typeface="Poppins"/>
                <a:ea typeface="Calibri"/>
                <a:cs typeface="Poppins"/>
              </a:rPr>
              <a:t>Há mais de 45 anos no mercado, </a:t>
            </a:r>
            <a:br>
              <a:rPr lang="pt-BR" sz="2911" kern="1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pt-BR" sz="2911" kern="100" dirty="0">
                <a:solidFill>
                  <a:schemeClr val="bg1"/>
                </a:solidFill>
                <a:latin typeface="Poppins"/>
                <a:ea typeface="Calibri"/>
                <a:cs typeface="Poppins"/>
              </a:rPr>
              <a:t>a </a:t>
            </a:r>
            <a:r>
              <a:rPr lang="pt-BR" sz="2911" kern="100" dirty="0" err="1">
                <a:solidFill>
                  <a:schemeClr val="bg1"/>
                </a:solidFill>
                <a:latin typeface="Poppins"/>
                <a:ea typeface="Calibri"/>
                <a:cs typeface="Poppins"/>
              </a:rPr>
              <a:t>Valgroup</a:t>
            </a:r>
            <a:r>
              <a:rPr lang="pt-BR" sz="2911" kern="100" dirty="0">
                <a:solidFill>
                  <a:schemeClr val="bg1"/>
                </a:solidFill>
                <a:latin typeface="Poppins"/>
                <a:ea typeface="Calibri"/>
                <a:cs typeface="Poppins"/>
              </a:rPr>
              <a:t> se tornou referência </a:t>
            </a:r>
            <a:br>
              <a:rPr lang="pt-BR" sz="2911" kern="1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pt-BR" sz="2911" kern="100" dirty="0">
                <a:solidFill>
                  <a:schemeClr val="bg1"/>
                </a:solidFill>
                <a:latin typeface="Poppins"/>
                <a:ea typeface="Calibri"/>
                <a:cs typeface="Poppins"/>
              </a:rPr>
              <a:t>na produção, transformação </a:t>
            </a:r>
            <a:br>
              <a:rPr lang="pt-BR" sz="2911" kern="1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pt-BR" sz="2911" kern="100" dirty="0">
                <a:solidFill>
                  <a:schemeClr val="bg1"/>
                </a:solidFill>
                <a:latin typeface="Poppins"/>
                <a:ea typeface="Calibri"/>
                <a:cs typeface="Poppins"/>
              </a:rPr>
              <a:t>e reciclagem de plástico, </a:t>
            </a:r>
            <a:br>
              <a:rPr lang="pt-BR" sz="2911" kern="100" dirty="0">
                <a:latin typeface="Poppins"/>
                <a:ea typeface="Calibri"/>
                <a:cs typeface="Poppins"/>
              </a:rPr>
            </a:br>
            <a:r>
              <a:rPr lang="pt-BR" sz="2911" kern="100" dirty="0">
                <a:solidFill>
                  <a:schemeClr val="bg1"/>
                </a:solidFill>
                <a:latin typeface="Poppins"/>
                <a:ea typeface="Calibri"/>
                <a:cs typeface="Poppins"/>
              </a:rPr>
              <a:t>e tem como </a:t>
            </a:r>
            <a:r>
              <a:rPr lang="pt-BR" sz="2911" kern="100" dirty="0">
                <a:solidFill>
                  <a:srgbClr val="51C52D"/>
                </a:solidFill>
                <a:latin typeface="Poppins"/>
                <a:ea typeface="Calibri"/>
                <a:cs typeface="Poppins"/>
              </a:rPr>
              <a:t>propósito elevar a </a:t>
            </a:r>
            <a:br>
              <a:rPr lang="pt-BR" sz="2911" kern="100" dirty="0">
                <a:latin typeface="Poppins"/>
                <a:ea typeface="Calibri"/>
                <a:cs typeface="Poppins"/>
              </a:rPr>
            </a:br>
            <a:r>
              <a:rPr lang="pt-BR" sz="2911" kern="100" dirty="0">
                <a:solidFill>
                  <a:srgbClr val="51C52D"/>
                </a:solidFill>
                <a:latin typeface="Poppins"/>
                <a:ea typeface="Calibri"/>
                <a:cs typeface="Poppins"/>
              </a:rPr>
              <a:t>qualidade de vida da sociedade </a:t>
            </a:r>
            <a:br>
              <a:rPr lang="pt-BR" sz="2911" kern="100" dirty="0">
                <a:latin typeface="Poppins"/>
                <a:ea typeface="Calibri"/>
                <a:cs typeface="Poppins"/>
              </a:rPr>
            </a:br>
            <a:r>
              <a:rPr lang="pt-BR" sz="2911" kern="100" dirty="0">
                <a:solidFill>
                  <a:schemeClr val="bg1"/>
                </a:solidFill>
                <a:latin typeface="Poppins"/>
                <a:ea typeface="Calibri"/>
                <a:cs typeface="Poppins"/>
              </a:rPr>
              <a:t>por meio de soluções inovadoras </a:t>
            </a:r>
            <a:br>
              <a:rPr lang="pt-BR" sz="2911" kern="1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pt-BR" sz="2911" kern="100" dirty="0">
                <a:solidFill>
                  <a:schemeClr val="bg1"/>
                </a:solidFill>
                <a:latin typeface="Poppins"/>
                <a:ea typeface="Calibri"/>
                <a:cs typeface="Poppins"/>
              </a:rPr>
              <a:t>e sustentáveis em embalagens.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29AC4A39-1627-F3C0-CA3B-02261C71B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26" y="9225930"/>
            <a:ext cx="617566" cy="62076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D3C888E6-A57A-DDBB-10B4-5A4A29A2BB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60600" y="231039"/>
            <a:ext cx="9833586" cy="9833586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0DEB88B7-EA99-3F1E-F2FD-0E9B3B2D82DF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B8A7782F-50C7-C56F-9650-2910B3B1DD57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6FCCC99-4B68-1756-579B-570A1CB9FD11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39E8F0A7-97F6-E81D-396B-CEA876F5E832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9E0549CD-79DD-DFEC-DB8E-B21DA8FD02FB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35E3EE68-1714-8404-CA47-94509D3B8302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3">
            <a:extLst>
              <a:ext uri="{FF2B5EF4-FFF2-40B4-BE49-F238E27FC236}">
                <a16:creationId xmlns:a16="http://schemas.microsoft.com/office/drawing/2014/main" id="{9D67B26B-6C73-61C0-527E-8CD81F6CBFE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" y="4762"/>
            <a:ext cx="18278249" cy="1028151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92371" y="2578880"/>
            <a:ext cx="5783626" cy="2089920"/>
          </a:xfrm>
          <a:prstGeom prst="rect">
            <a:avLst/>
          </a:prstGeom>
        </p:spPr>
        <p:txBody>
          <a:bodyPr vert="horz" wrap="square" lIns="0" tIns="10974" rIns="0" bIns="0" rtlCol="0" anchor="ctr">
            <a:spAutoFit/>
          </a:bodyPr>
          <a:lstStyle/>
          <a:p>
            <a:pPr marL="11552" algn="l">
              <a:spcBef>
                <a:spcPts val="86"/>
              </a:spcBef>
            </a:pPr>
            <a:r>
              <a:rPr sz="4503" dirty="0" err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Valores</a:t>
            </a:r>
            <a:r>
              <a:rPr sz="4503" spc="-177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4503" spc="-23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</a:t>
            </a:r>
            <a:br>
              <a:rPr lang="pt-BR" sz="4503" spc="-23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4503" b="1" spc="-9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TRANSFORMAM</a:t>
            </a:r>
            <a:br>
              <a:rPr lang="pt-BR" sz="4503" dirty="0">
                <a:latin typeface="Poppins ExtraBold"/>
                <a:cs typeface="Poppins ExtraBold"/>
              </a:rPr>
            </a:br>
            <a:endParaRPr sz="4503" dirty="0">
              <a:latin typeface="Poppins Medium"/>
              <a:cs typeface="Poppins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7584" y="4358944"/>
            <a:ext cx="7100546" cy="3245172"/>
          </a:xfrm>
          <a:prstGeom prst="rect">
            <a:avLst/>
          </a:prstGeom>
        </p:spPr>
        <p:txBody>
          <a:bodyPr vert="horz" wrap="square" lIns="0" tIns="10974" rIns="0" bIns="0" rtlCol="0" anchor="t">
            <a:spAutoFit/>
          </a:bodyPr>
          <a:lstStyle/>
          <a:p>
            <a:pPr marL="80863" marR="4621" indent="-578">
              <a:lnSpc>
                <a:spcPct val="101499"/>
              </a:lnSpc>
              <a:spcBef>
                <a:spcPts val="2965"/>
              </a:spcBef>
            </a:pP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A</a:t>
            </a:r>
            <a:r>
              <a:rPr sz="2638" spc="582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b="1" dirty="0" err="1">
                <a:solidFill>
                  <a:srgbClr val="51C52D"/>
                </a:solidFill>
                <a:latin typeface="Poppins"/>
                <a:cs typeface="Poppins"/>
              </a:rPr>
              <a:t>Sustentabilidade</a:t>
            </a:r>
            <a:r>
              <a:rPr lang="pt-BR" sz="2638" b="1" spc="109" dirty="0">
                <a:solidFill>
                  <a:srgbClr val="7EBA43"/>
                </a:solidFill>
                <a:latin typeface="Poppins"/>
                <a:cs typeface="Poppins"/>
              </a:rPr>
              <a:t> </a:t>
            </a:r>
            <a:r>
              <a:rPr sz="2638" b="1" spc="109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está</a:t>
            </a:r>
            <a:r>
              <a:rPr sz="2638" spc="587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em</a:t>
            </a:r>
            <a:br>
              <a:rPr lang="pt-BR" sz="2638" spc="587" dirty="0">
                <a:solidFill>
                  <a:srgbClr val="FFFFFF"/>
                </a:solidFill>
                <a:latin typeface="Poppins"/>
                <a:cs typeface="Poppins"/>
              </a:rPr>
            </a:b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nosso</a:t>
            </a:r>
            <a:r>
              <a:rPr lang="pt-BR" sz="2638" spc="587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DNA</a:t>
            </a:r>
            <a:r>
              <a:rPr lang="pt-BR" sz="2638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spc="-45" dirty="0">
                <a:solidFill>
                  <a:srgbClr val="FFFFFF"/>
                </a:solidFill>
                <a:latin typeface="Poppins"/>
                <a:cs typeface="Poppins"/>
              </a:rPr>
              <a:t>e </a:t>
            </a: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vamos</a:t>
            </a:r>
            <a:r>
              <a:rPr lang="pt-BR" sz="2638" spc="64" dirty="0">
                <a:solidFill>
                  <a:srgbClr val="FFFFFF"/>
                </a:solidFill>
                <a:latin typeface="Poppins"/>
                <a:cs typeface="Poppins"/>
              </a:rPr>
              <a:t> </a:t>
            </a:r>
            <a:r>
              <a:rPr sz="2638" spc="64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liderar</a:t>
            </a:r>
            <a:r>
              <a:rPr sz="2638" spc="64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a</a:t>
            </a:r>
            <a:r>
              <a:rPr lang="pt-BR" sz="2638" spc="68" dirty="0">
                <a:solidFill>
                  <a:srgbClr val="FFFFFF"/>
                </a:solidFill>
                <a:latin typeface="Poppins"/>
                <a:cs typeface="Poppins"/>
              </a:rPr>
              <a:t> </a:t>
            </a:r>
            <a:r>
              <a:rPr sz="2638" spc="68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transformação</a:t>
            </a:r>
            <a:r>
              <a:rPr sz="2638" spc="64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do</a:t>
            </a:r>
            <a:r>
              <a:rPr sz="2638" spc="68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spc="-9" dirty="0" err="1">
                <a:solidFill>
                  <a:srgbClr val="FFFFFF"/>
                </a:solidFill>
                <a:latin typeface="Poppins"/>
                <a:cs typeface="Poppins"/>
              </a:rPr>
              <a:t>nosso</a:t>
            </a:r>
            <a:r>
              <a:rPr sz="2638" spc="-9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mercado</a:t>
            </a:r>
            <a:br>
              <a:rPr lang="pt-BR" sz="2638" dirty="0">
                <a:solidFill>
                  <a:srgbClr val="FFFFFF"/>
                </a:solidFill>
                <a:latin typeface="Poppins"/>
                <a:cs typeface="Poppins"/>
              </a:rPr>
            </a:b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rumo</a:t>
            </a:r>
            <a:r>
              <a:rPr lang="pt-BR" sz="2638" spc="77" dirty="0">
                <a:solidFill>
                  <a:srgbClr val="FFFFFF"/>
                </a:solidFill>
                <a:latin typeface="Poppins"/>
                <a:cs typeface="Poppins"/>
              </a:rPr>
              <a:t> a </a:t>
            </a:r>
            <a:r>
              <a:rPr lang="pt-BR" sz="2638" dirty="0">
                <a:solidFill>
                  <a:srgbClr val="FFFFFF"/>
                </a:solidFill>
                <a:latin typeface="Poppins"/>
                <a:cs typeface="Poppins"/>
              </a:rPr>
              <a:t>uma</a:t>
            </a:r>
            <a:r>
              <a:rPr sz="2638" spc="82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indústria</a:t>
            </a:r>
            <a:r>
              <a:rPr sz="2638" spc="77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spc="-9" dirty="0" err="1">
                <a:solidFill>
                  <a:srgbClr val="FFFFFF"/>
                </a:solidFill>
                <a:latin typeface="Poppins"/>
                <a:cs typeface="Poppins"/>
              </a:rPr>
              <a:t>sustentável</a:t>
            </a:r>
            <a:r>
              <a:rPr sz="2638" spc="-9" dirty="0">
                <a:solidFill>
                  <a:srgbClr val="FFFFFF"/>
                </a:solidFill>
                <a:latin typeface="Poppins"/>
                <a:cs typeface="Poppins"/>
              </a:rPr>
              <a:t>.</a:t>
            </a:r>
            <a:endParaRPr sz="2638" dirty="0">
              <a:solidFill>
                <a:srgbClr val="FFFFFF"/>
              </a:solidFill>
              <a:latin typeface="Poppins"/>
              <a:cs typeface="Poppins"/>
            </a:endParaRPr>
          </a:p>
          <a:p>
            <a:pPr marL="80863" marR="44475">
              <a:lnSpc>
                <a:spcPct val="101499"/>
              </a:lnSpc>
              <a:spcBef>
                <a:spcPts val="2879"/>
              </a:spcBef>
            </a:pP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A</a:t>
            </a:r>
            <a:r>
              <a:rPr sz="2638" spc="223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busca</a:t>
            </a:r>
            <a:r>
              <a:rPr sz="2638" spc="223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por</a:t>
            </a:r>
            <a:r>
              <a:rPr sz="2638" spc="227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b="1" dirty="0" err="1">
                <a:solidFill>
                  <a:srgbClr val="51C52D"/>
                </a:solidFill>
                <a:latin typeface="Poppins"/>
                <a:cs typeface="Poppins"/>
              </a:rPr>
              <a:t>Inovação</a:t>
            </a:r>
            <a:r>
              <a:rPr sz="2638" b="1" spc="35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é</a:t>
            </a:r>
            <a:r>
              <a:rPr lang="pt-BR" sz="2638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incessante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.</a:t>
            </a:r>
            <a:r>
              <a:rPr sz="2638" spc="227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spc="-9" dirty="0" err="1">
                <a:solidFill>
                  <a:srgbClr val="FFFFFF"/>
                </a:solidFill>
                <a:latin typeface="Poppins"/>
                <a:cs typeface="Poppins"/>
              </a:rPr>
              <a:t>Inova</a:t>
            </a: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mos</a:t>
            </a:r>
            <a:r>
              <a:rPr sz="2638" spc="423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em</a:t>
            </a:r>
            <a:r>
              <a:rPr sz="2638" spc="423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produtos,</a:t>
            </a:r>
            <a:r>
              <a:rPr sz="2638" spc="423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processos,</a:t>
            </a:r>
            <a:r>
              <a:rPr sz="2638" spc="423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spc="-9" dirty="0" err="1">
                <a:solidFill>
                  <a:srgbClr val="FFFFFF"/>
                </a:solidFill>
                <a:latin typeface="Poppins"/>
                <a:cs typeface="Poppins"/>
              </a:rPr>
              <a:t>equipamen</a:t>
            </a:r>
            <a:r>
              <a:rPr sz="2638" dirty="0" err="1">
                <a:solidFill>
                  <a:srgbClr val="FFFFFF"/>
                </a:solidFill>
                <a:latin typeface="Poppins"/>
                <a:cs typeface="Poppins"/>
              </a:rPr>
              <a:t>tos</a:t>
            </a:r>
            <a:r>
              <a:rPr sz="2638" spc="32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dirty="0">
                <a:solidFill>
                  <a:srgbClr val="FFFFFF"/>
                </a:solidFill>
                <a:latin typeface="Poppins"/>
                <a:cs typeface="Poppins"/>
              </a:rPr>
              <a:t>e</a:t>
            </a:r>
            <a:r>
              <a:rPr sz="2638" spc="36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2638" spc="-9" dirty="0">
                <a:solidFill>
                  <a:srgbClr val="FFFFFF"/>
                </a:solidFill>
                <a:latin typeface="Poppins"/>
                <a:cs typeface="Poppins"/>
              </a:rPr>
              <a:t>serviços.</a:t>
            </a:r>
            <a:endParaRPr sz="2638" dirty="0">
              <a:solidFill>
                <a:srgbClr val="FFFFFF"/>
              </a:solidFill>
              <a:latin typeface="Poppins"/>
              <a:cs typeface="Poppins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9CB85DD2-EF5B-4530-3B9A-7FBEB1C27026}"/>
              </a:ext>
            </a:extLst>
          </p:cNvPr>
          <p:cNvSpPr>
            <a:spLocks/>
          </p:cNvSpPr>
          <p:nvPr/>
        </p:nvSpPr>
        <p:spPr>
          <a:xfrm>
            <a:off x="642" y="7555736"/>
            <a:ext cx="1820008" cy="2730878"/>
          </a:xfrm>
          <a:custGeom>
            <a:avLst/>
            <a:gdLst/>
            <a:ahLst/>
            <a:cxnLst/>
            <a:rect l="l" t="t" r="r" b="b"/>
            <a:pathLst>
              <a:path w="2000885" h="3002279">
                <a:moveTo>
                  <a:pt x="0" y="0"/>
                </a:moveTo>
                <a:lnTo>
                  <a:pt x="0" y="3001910"/>
                </a:lnTo>
                <a:lnTo>
                  <a:pt x="1862444" y="3001910"/>
                </a:lnTo>
                <a:lnTo>
                  <a:pt x="1880745" y="2965953"/>
                </a:lnTo>
                <a:lnTo>
                  <a:pt x="1902834" y="2917795"/>
                </a:lnTo>
                <a:lnTo>
                  <a:pt x="1922381" y="2870109"/>
                </a:lnTo>
                <a:lnTo>
                  <a:pt x="1939483" y="2822933"/>
                </a:lnTo>
                <a:lnTo>
                  <a:pt x="1954243" y="2776300"/>
                </a:lnTo>
                <a:lnTo>
                  <a:pt x="1966761" y="2730246"/>
                </a:lnTo>
                <a:lnTo>
                  <a:pt x="1977137" y="2684807"/>
                </a:lnTo>
                <a:lnTo>
                  <a:pt x="1985471" y="2640018"/>
                </a:lnTo>
                <a:lnTo>
                  <a:pt x="1991864" y="2595913"/>
                </a:lnTo>
                <a:lnTo>
                  <a:pt x="1996416" y="2552529"/>
                </a:lnTo>
                <a:lnTo>
                  <a:pt x="1999228" y="2509900"/>
                </a:lnTo>
                <a:lnTo>
                  <a:pt x="2000400" y="2468063"/>
                </a:lnTo>
                <a:lnTo>
                  <a:pt x="2000033" y="2427051"/>
                </a:lnTo>
                <a:lnTo>
                  <a:pt x="1998226" y="2386901"/>
                </a:lnTo>
                <a:lnTo>
                  <a:pt x="1995081" y="2347647"/>
                </a:lnTo>
                <a:lnTo>
                  <a:pt x="1990698" y="2309326"/>
                </a:lnTo>
                <a:lnTo>
                  <a:pt x="1978619" y="2235620"/>
                </a:lnTo>
                <a:lnTo>
                  <a:pt x="1962792" y="2166065"/>
                </a:lnTo>
                <a:lnTo>
                  <a:pt x="1944021" y="2100944"/>
                </a:lnTo>
                <a:lnTo>
                  <a:pt x="1923109" y="2040539"/>
                </a:lnTo>
                <a:lnTo>
                  <a:pt x="1900860" y="1985132"/>
                </a:lnTo>
                <a:lnTo>
                  <a:pt x="1854442" y="1888331"/>
                </a:lnTo>
                <a:lnTo>
                  <a:pt x="1812709" y="1816174"/>
                </a:lnTo>
                <a:lnTo>
                  <a:pt x="1782590" y="177109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B4F5D56C-0ACB-8E51-DD9B-A62BB9C66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26" y="9225930"/>
            <a:ext cx="617566" cy="620766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6B71E992-1252-3D31-6183-2D2D99BF8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59870" y="3351025"/>
            <a:ext cx="6020485" cy="6020485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A9B8E099-118E-9116-6494-C8A2CA693904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999EE7E7-DEC3-33A0-A4A4-CB49EDB0FB1D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04D9F8F-166C-A5D1-D9FE-C941B5087F9D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B804E84D-BD01-B7A9-FF2D-CEEFBAF574BB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E5DD0BA6-5FC1-47C7-B254-2BDB4ED47016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4DB9407B-2AD6-FE9D-2DA0-9D97D642F01F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AF167-8623-4133-E07E-855249CD9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Logotipo&#10;&#10;Descrição gerada automaticamente">
            <a:extLst>
              <a:ext uri="{FF2B5EF4-FFF2-40B4-BE49-F238E27FC236}">
                <a16:creationId xmlns:a16="http://schemas.microsoft.com/office/drawing/2014/main" id="{A3A3C4E3-80E9-5450-77D3-0ED87409D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80" t="18059" r="38294"/>
          <a:stretch/>
        </p:blipFill>
        <p:spPr>
          <a:xfrm>
            <a:off x="2691600" y="1774577"/>
            <a:ext cx="8325199" cy="8428672"/>
          </a:xfrm>
          <a:prstGeom prst="rect">
            <a:avLst/>
          </a:prstGeom>
        </p:spPr>
      </p:pic>
      <p:sp>
        <p:nvSpPr>
          <p:cNvPr id="33" name="object 7">
            <a:extLst>
              <a:ext uri="{FF2B5EF4-FFF2-40B4-BE49-F238E27FC236}">
                <a16:creationId xmlns:a16="http://schemas.microsoft.com/office/drawing/2014/main" id="{3C81F969-B08B-FF4F-D75C-D31EA427D9BF}"/>
              </a:ext>
            </a:extLst>
          </p:cNvPr>
          <p:cNvSpPr txBox="1"/>
          <p:nvPr/>
        </p:nvSpPr>
        <p:spPr>
          <a:xfrm>
            <a:off x="9487349" y="2648282"/>
            <a:ext cx="7970837" cy="664395"/>
          </a:xfrm>
          <a:prstGeom prst="rect">
            <a:avLst/>
          </a:prstGeom>
        </p:spPr>
        <p:txBody>
          <a:bodyPr vert="horz" wrap="square" lIns="0" tIns="22525" rIns="0" bIns="0" rtlCol="0">
            <a:spAutoFit/>
          </a:bodyPr>
          <a:lstStyle/>
          <a:p>
            <a:pPr marL="11551" marR="4622">
              <a:lnSpc>
                <a:spcPct val="80000"/>
              </a:lnSpc>
              <a:spcBef>
                <a:spcPts val="177"/>
              </a:spcBef>
            </a:pPr>
            <a:r>
              <a:rPr lang="pt-BR" sz="5003" dirty="0">
                <a:solidFill>
                  <a:srgbClr val="1D2849"/>
                </a:solidFill>
                <a:latin typeface="Poppins"/>
                <a:cs typeface="Poppins"/>
              </a:rPr>
              <a:t>Sobre</a:t>
            </a:r>
            <a:r>
              <a:rPr lang="pt-BR" sz="5003" b="1" dirty="0">
                <a:solidFill>
                  <a:srgbClr val="1D2849"/>
                </a:solidFill>
                <a:latin typeface="Poppins"/>
                <a:cs typeface="Poppins"/>
              </a:rPr>
              <a:t> nós</a:t>
            </a:r>
            <a:endParaRPr lang="pt-BR" sz="5003" dirty="0">
              <a:solidFill>
                <a:srgbClr val="1D2849"/>
              </a:solidFill>
              <a:latin typeface="Poppins"/>
              <a:cs typeface="Poppins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66CA06A-B5CA-302D-C5F4-937B4F11489B}"/>
              </a:ext>
            </a:extLst>
          </p:cNvPr>
          <p:cNvGrpSpPr/>
          <p:nvPr/>
        </p:nvGrpSpPr>
        <p:grpSpPr>
          <a:xfrm>
            <a:off x="9337536" y="3831664"/>
            <a:ext cx="1077547" cy="4204489"/>
            <a:chOff x="9201548" y="4212465"/>
            <a:chExt cx="1184636" cy="4622342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6217A4E6-4288-1153-129B-9C60666A191A}"/>
                </a:ext>
              </a:extLst>
            </p:cNvPr>
            <p:cNvGrpSpPr/>
            <p:nvPr/>
          </p:nvGrpSpPr>
          <p:grpSpPr>
            <a:xfrm>
              <a:off x="9333020" y="6599333"/>
              <a:ext cx="921666" cy="973484"/>
              <a:chOff x="9333020" y="6599333"/>
              <a:chExt cx="921666" cy="973484"/>
            </a:xfrm>
          </p:grpSpPr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EFD6151A-DF7D-0BA9-4308-317556FEAB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33020" y="6599333"/>
                <a:ext cx="921666" cy="973484"/>
              </a:xfrm>
              <a:custGeom>
                <a:avLst/>
                <a:gdLst/>
                <a:ahLst/>
                <a:cxnLst/>
                <a:rect l="l" t="t" r="r" b="b"/>
                <a:pathLst>
                  <a:path w="921384" h="970915">
                    <a:moveTo>
                      <a:pt x="432790" y="212661"/>
                    </a:moveTo>
                    <a:lnTo>
                      <a:pt x="426681" y="165544"/>
                    </a:lnTo>
                    <a:lnTo>
                      <a:pt x="409968" y="119900"/>
                    </a:lnTo>
                    <a:lnTo>
                      <a:pt x="397738" y="100926"/>
                    </a:lnTo>
                    <a:lnTo>
                      <a:pt x="397738" y="233095"/>
                    </a:lnTo>
                    <a:lnTo>
                      <a:pt x="386283" y="281127"/>
                    </a:lnTo>
                    <a:lnTo>
                      <a:pt x="361188" y="325691"/>
                    </a:lnTo>
                    <a:lnTo>
                      <a:pt x="216395" y="517220"/>
                    </a:lnTo>
                    <a:lnTo>
                      <a:pt x="71589" y="325691"/>
                    </a:lnTo>
                    <a:lnTo>
                      <a:pt x="46507" y="281127"/>
                    </a:lnTo>
                    <a:lnTo>
                      <a:pt x="35064" y="233095"/>
                    </a:lnTo>
                    <a:lnTo>
                      <a:pt x="37452" y="183781"/>
                    </a:lnTo>
                    <a:lnTo>
                      <a:pt x="53873" y="135356"/>
                    </a:lnTo>
                    <a:lnTo>
                      <a:pt x="82613" y="93040"/>
                    </a:lnTo>
                    <a:lnTo>
                      <a:pt x="120497" y="61391"/>
                    </a:lnTo>
                    <a:lnTo>
                      <a:pt x="165722" y="41554"/>
                    </a:lnTo>
                    <a:lnTo>
                      <a:pt x="216395" y="34696"/>
                    </a:lnTo>
                    <a:lnTo>
                      <a:pt x="267081" y="41554"/>
                    </a:lnTo>
                    <a:lnTo>
                      <a:pt x="312293" y="61391"/>
                    </a:lnTo>
                    <a:lnTo>
                      <a:pt x="350189" y="93040"/>
                    </a:lnTo>
                    <a:lnTo>
                      <a:pt x="378917" y="135356"/>
                    </a:lnTo>
                    <a:lnTo>
                      <a:pt x="395351" y="183781"/>
                    </a:lnTo>
                    <a:lnTo>
                      <a:pt x="397738" y="233095"/>
                    </a:lnTo>
                    <a:lnTo>
                      <a:pt x="397738" y="100926"/>
                    </a:lnTo>
                    <a:lnTo>
                      <a:pt x="383641" y="79032"/>
                    </a:lnTo>
                    <a:lnTo>
                      <a:pt x="349732" y="45745"/>
                    </a:lnTo>
                    <a:lnTo>
                      <a:pt x="331889" y="34696"/>
                    </a:lnTo>
                    <a:lnTo>
                      <a:pt x="309626" y="20904"/>
                    </a:lnTo>
                    <a:lnTo>
                      <a:pt x="264718" y="5372"/>
                    </a:lnTo>
                    <a:lnTo>
                      <a:pt x="216395" y="0"/>
                    </a:lnTo>
                    <a:lnTo>
                      <a:pt x="168071" y="5372"/>
                    </a:lnTo>
                    <a:lnTo>
                      <a:pt x="123164" y="20904"/>
                    </a:lnTo>
                    <a:lnTo>
                      <a:pt x="83070" y="45745"/>
                    </a:lnTo>
                    <a:lnTo>
                      <a:pt x="49149" y="79032"/>
                    </a:lnTo>
                    <a:lnTo>
                      <a:pt x="22821" y="119900"/>
                    </a:lnTo>
                    <a:lnTo>
                      <a:pt x="6096" y="165544"/>
                    </a:lnTo>
                    <a:lnTo>
                      <a:pt x="0" y="212674"/>
                    </a:lnTo>
                    <a:lnTo>
                      <a:pt x="4381" y="259638"/>
                    </a:lnTo>
                    <a:lnTo>
                      <a:pt x="19062" y="304825"/>
                    </a:lnTo>
                    <a:lnTo>
                      <a:pt x="43916" y="346608"/>
                    </a:lnTo>
                    <a:lnTo>
                      <a:pt x="189064" y="538594"/>
                    </a:lnTo>
                    <a:lnTo>
                      <a:pt x="216395" y="552196"/>
                    </a:lnTo>
                    <a:lnTo>
                      <a:pt x="224320" y="551281"/>
                    </a:lnTo>
                    <a:lnTo>
                      <a:pt x="259892" y="517220"/>
                    </a:lnTo>
                    <a:lnTo>
                      <a:pt x="388874" y="346608"/>
                    </a:lnTo>
                    <a:lnTo>
                      <a:pt x="413727" y="304825"/>
                    </a:lnTo>
                    <a:lnTo>
                      <a:pt x="428421" y="259638"/>
                    </a:lnTo>
                    <a:lnTo>
                      <a:pt x="432790" y="212661"/>
                    </a:lnTo>
                    <a:close/>
                  </a:path>
                  <a:path w="921384" h="970915">
                    <a:moveTo>
                      <a:pt x="921105" y="535254"/>
                    </a:moveTo>
                    <a:lnTo>
                      <a:pt x="918565" y="487870"/>
                    </a:lnTo>
                    <a:lnTo>
                      <a:pt x="911098" y="441947"/>
                    </a:lnTo>
                    <a:lnTo>
                      <a:pt x="898982" y="397751"/>
                    </a:lnTo>
                    <a:lnTo>
                      <a:pt x="886409" y="365607"/>
                    </a:lnTo>
                    <a:lnTo>
                      <a:pt x="886409" y="535254"/>
                    </a:lnTo>
                    <a:lnTo>
                      <a:pt x="883716" y="581939"/>
                    </a:lnTo>
                    <a:lnTo>
                      <a:pt x="875868" y="627049"/>
                    </a:lnTo>
                    <a:lnTo>
                      <a:pt x="863142" y="670293"/>
                    </a:lnTo>
                    <a:lnTo>
                      <a:pt x="845845" y="711365"/>
                    </a:lnTo>
                    <a:lnTo>
                      <a:pt x="832205" y="735787"/>
                    </a:lnTo>
                    <a:lnTo>
                      <a:pt x="813358" y="727837"/>
                    </a:lnTo>
                    <a:lnTo>
                      <a:pt x="813358" y="765302"/>
                    </a:lnTo>
                    <a:lnTo>
                      <a:pt x="769556" y="818540"/>
                    </a:lnTo>
                    <a:lnTo>
                      <a:pt x="736993" y="847902"/>
                    </a:lnTo>
                    <a:lnTo>
                      <a:pt x="701382" y="873569"/>
                    </a:lnTo>
                    <a:lnTo>
                      <a:pt x="663003" y="895261"/>
                    </a:lnTo>
                    <a:lnTo>
                      <a:pt x="622160" y="912660"/>
                    </a:lnTo>
                    <a:lnTo>
                      <a:pt x="601332" y="918870"/>
                    </a:lnTo>
                    <a:lnTo>
                      <a:pt x="630555" y="885355"/>
                    </a:lnTo>
                    <a:lnTo>
                      <a:pt x="659295" y="839038"/>
                    </a:lnTo>
                    <a:lnTo>
                      <a:pt x="679145" y="796213"/>
                    </a:lnTo>
                    <a:lnTo>
                      <a:pt x="695667" y="749528"/>
                    </a:lnTo>
                    <a:lnTo>
                      <a:pt x="701459" y="727329"/>
                    </a:lnTo>
                    <a:lnTo>
                      <a:pt x="736854" y="736917"/>
                    </a:lnTo>
                    <a:lnTo>
                      <a:pt x="782599" y="752500"/>
                    </a:lnTo>
                    <a:lnTo>
                      <a:pt x="813358" y="765302"/>
                    </a:lnTo>
                    <a:lnTo>
                      <a:pt x="813358" y="727837"/>
                    </a:lnTo>
                    <a:lnTo>
                      <a:pt x="795058" y="720115"/>
                    </a:lnTo>
                    <a:lnTo>
                      <a:pt x="747318" y="703846"/>
                    </a:lnTo>
                    <a:lnTo>
                      <a:pt x="709777" y="693661"/>
                    </a:lnTo>
                    <a:lnTo>
                      <a:pt x="718197" y="646798"/>
                    </a:lnTo>
                    <a:lnTo>
                      <a:pt x="723976" y="591845"/>
                    </a:lnTo>
                    <a:lnTo>
                      <a:pt x="725932" y="535266"/>
                    </a:lnTo>
                    <a:lnTo>
                      <a:pt x="723988" y="478904"/>
                    </a:lnTo>
                    <a:lnTo>
                      <a:pt x="718261" y="424154"/>
                    </a:lnTo>
                    <a:lnTo>
                      <a:pt x="709790" y="376872"/>
                    </a:lnTo>
                    <a:lnTo>
                      <a:pt x="747318" y="366687"/>
                    </a:lnTo>
                    <a:lnTo>
                      <a:pt x="795070" y="350405"/>
                    </a:lnTo>
                    <a:lnTo>
                      <a:pt x="832294" y="334911"/>
                    </a:lnTo>
                    <a:lnTo>
                      <a:pt x="845845" y="359143"/>
                    </a:lnTo>
                    <a:lnTo>
                      <a:pt x="863142" y="400227"/>
                    </a:lnTo>
                    <a:lnTo>
                      <a:pt x="875868" y="443471"/>
                    </a:lnTo>
                    <a:lnTo>
                      <a:pt x="883716" y="488581"/>
                    </a:lnTo>
                    <a:lnTo>
                      <a:pt x="886409" y="535254"/>
                    </a:lnTo>
                    <a:lnTo>
                      <a:pt x="886409" y="365607"/>
                    </a:lnTo>
                    <a:lnTo>
                      <a:pt x="882484" y="355561"/>
                    </a:lnTo>
                    <a:lnTo>
                      <a:pt x="861872" y="315620"/>
                    </a:lnTo>
                    <a:lnTo>
                      <a:pt x="856030" y="306705"/>
                    </a:lnTo>
                    <a:lnTo>
                      <a:pt x="855687" y="305269"/>
                    </a:lnTo>
                    <a:lnTo>
                      <a:pt x="851585" y="299732"/>
                    </a:lnTo>
                    <a:lnTo>
                      <a:pt x="851408" y="299631"/>
                    </a:lnTo>
                    <a:lnTo>
                      <a:pt x="837412" y="278231"/>
                    </a:lnTo>
                    <a:lnTo>
                      <a:pt x="813269" y="248450"/>
                    </a:lnTo>
                    <a:lnTo>
                      <a:pt x="813269" y="305104"/>
                    </a:lnTo>
                    <a:lnTo>
                      <a:pt x="782599" y="318033"/>
                    </a:lnTo>
                    <a:lnTo>
                      <a:pt x="736854" y="333603"/>
                    </a:lnTo>
                    <a:lnTo>
                      <a:pt x="701459" y="343192"/>
                    </a:lnTo>
                    <a:lnTo>
                      <a:pt x="695896" y="321741"/>
                    </a:lnTo>
                    <a:lnTo>
                      <a:pt x="691235" y="308508"/>
                    </a:lnTo>
                    <a:lnTo>
                      <a:pt x="691235" y="535266"/>
                    </a:lnTo>
                    <a:lnTo>
                      <a:pt x="689406" y="589064"/>
                    </a:lnTo>
                    <a:lnTo>
                      <a:pt x="683971" y="641223"/>
                    </a:lnTo>
                    <a:lnTo>
                      <a:pt x="675995" y="685901"/>
                    </a:lnTo>
                    <a:lnTo>
                      <a:pt x="667689" y="684187"/>
                    </a:lnTo>
                    <a:lnTo>
                      <a:pt x="667689" y="719594"/>
                    </a:lnTo>
                    <a:lnTo>
                      <a:pt x="647268" y="782535"/>
                    </a:lnTo>
                    <a:lnTo>
                      <a:pt x="628599" y="822845"/>
                    </a:lnTo>
                    <a:lnTo>
                      <a:pt x="601332" y="866571"/>
                    </a:lnTo>
                    <a:lnTo>
                      <a:pt x="571271" y="900087"/>
                    </a:lnTo>
                    <a:lnTo>
                      <a:pt x="539051" y="922921"/>
                    </a:lnTo>
                    <a:lnTo>
                      <a:pt x="505244" y="934580"/>
                    </a:lnTo>
                    <a:lnTo>
                      <a:pt x="505244" y="701395"/>
                    </a:lnTo>
                    <a:lnTo>
                      <a:pt x="539648" y="702373"/>
                    </a:lnTo>
                    <a:lnTo>
                      <a:pt x="590638" y="706755"/>
                    </a:lnTo>
                    <a:lnTo>
                      <a:pt x="640651" y="714006"/>
                    </a:lnTo>
                    <a:lnTo>
                      <a:pt x="667689" y="719594"/>
                    </a:lnTo>
                    <a:lnTo>
                      <a:pt x="667689" y="684187"/>
                    </a:lnTo>
                    <a:lnTo>
                      <a:pt x="646988" y="679894"/>
                    </a:lnTo>
                    <a:lnTo>
                      <a:pt x="594868" y="672325"/>
                    </a:lnTo>
                    <a:lnTo>
                      <a:pt x="541769" y="667740"/>
                    </a:lnTo>
                    <a:lnTo>
                      <a:pt x="505244" y="666699"/>
                    </a:lnTo>
                    <a:lnTo>
                      <a:pt x="505244" y="403834"/>
                    </a:lnTo>
                    <a:lnTo>
                      <a:pt x="541769" y="402780"/>
                    </a:lnTo>
                    <a:lnTo>
                      <a:pt x="594868" y="398195"/>
                    </a:lnTo>
                    <a:lnTo>
                      <a:pt x="646988" y="390626"/>
                    </a:lnTo>
                    <a:lnTo>
                      <a:pt x="676021" y="384619"/>
                    </a:lnTo>
                    <a:lnTo>
                      <a:pt x="684034" y="429704"/>
                    </a:lnTo>
                    <a:lnTo>
                      <a:pt x="689419" y="481672"/>
                    </a:lnTo>
                    <a:lnTo>
                      <a:pt x="691235" y="535266"/>
                    </a:lnTo>
                    <a:lnTo>
                      <a:pt x="691235" y="308508"/>
                    </a:lnTo>
                    <a:lnTo>
                      <a:pt x="679500" y="275170"/>
                    </a:lnTo>
                    <a:lnTo>
                      <a:pt x="667702" y="249580"/>
                    </a:lnTo>
                    <a:lnTo>
                      <a:pt x="667702" y="350939"/>
                    </a:lnTo>
                    <a:lnTo>
                      <a:pt x="640651" y="356514"/>
                    </a:lnTo>
                    <a:lnTo>
                      <a:pt x="590638" y="363766"/>
                    </a:lnTo>
                    <a:lnTo>
                      <a:pt x="539648" y="368147"/>
                    </a:lnTo>
                    <a:lnTo>
                      <a:pt x="505244" y="369138"/>
                    </a:lnTo>
                    <a:lnTo>
                      <a:pt x="505244" y="135940"/>
                    </a:lnTo>
                    <a:lnTo>
                      <a:pt x="571563" y="170700"/>
                    </a:lnTo>
                    <a:lnTo>
                      <a:pt x="601726" y="204482"/>
                    </a:lnTo>
                    <a:lnTo>
                      <a:pt x="629056" y="248539"/>
                    </a:lnTo>
                    <a:lnTo>
                      <a:pt x="647585" y="288785"/>
                    </a:lnTo>
                    <a:lnTo>
                      <a:pt x="663003" y="332740"/>
                    </a:lnTo>
                    <a:lnTo>
                      <a:pt x="667702" y="350939"/>
                    </a:lnTo>
                    <a:lnTo>
                      <a:pt x="667702" y="249580"/>
                    </a:lnTo>
                    <a:lnTo>
                      <a:pt x="659790" y="232410"/>
                    </a:lnTo>
                    <a:lnTo>
                      <a:pt x="631278" y="186156"/>
                    </a:lnTo>
                    <a:lnTo>
                      <a:pt x="601510" y="151726"/>
                    </a:lnTo>
                    <a:lnTo>
                      <a:pt x="622160" y="157861"/>
                    </a:lnTo>
                    <a:lnTo>
                      <a:pt x="663003" y="175247"/>
                    </a:lnTo>
                    <a:lnTo>
                      <a:pt x="701382" y="196938"/>
                    </a:lnTo>
                    <a:lnTo>
                      <a:pt x="736993" y="222618"/>
                    </a:lnTo>
                    <a:lnTo>
                      <a:pt x="769556" y="251980"/>
                    </a:lnTo>
                    <a:lnTo>
                      <a:pt x="798753" y="284721"/>
                    </a:lnTo>
                    <a:lnTo>
                      <a:pt x="813269" y="305104"/>
                    </a:lnTo>
                    <a:lnTo>
                      <a:pt x="813269" y="248450"/>
                    </a:lnTo>
                    <a:lnTo>
                      <a:pt x="778002" y="212090"/>
                    </a:lnTo>
                    <a:lnTo>
                      <a:pt x="743585" y="183896"/>
                    </a:lnTo>
                    <a:lnTo>
                      <a:pt x="706374" y="159308"/>
                    </a:lnTo>
                    <a:lnTo>
                      <a:pt x="666648" y="138582"/>
                    </a:lnTo>
                    <a:lnTo>
                      <a:pt x="624674" y="121996"/>
                    </a:lnTo>
                    <a:lnTo>
                      <a:pt x="580720" y="109829"/>
                    </a:lnTo>
                    <a:lnTo>
                      <a:pt x="535038" y="102323"/>
                    </a:lnTo>
                    <a:lnTo>
                      <a:pt x="490296" y="99898"/>
                    </a:lnTo>
                    <a:lnTo>
                      <a:pt x="489534" y="99771"/>
                    </a:lnTo>
                    <a:lnTo>
                      <a:pt x="488124" y="99771"/>
                    </a:lnTo>
                    <a:lnTo>
                      <a:pt x="487895" y="99758"/>
                    </a:lnTo>
                    <a:lnTo>
                      <a:pt x="478320" y="99758"/>
                    </a:lnTo>
                    <a:lnTo>
                      <a:pt x="470547" y="107530"/>
                    </a:lnTo>
                    <a:lnTo>
                      <a:pt x="470547" y="113563"/>
                    </a:lnTo>
                    <a:lnTo>
                      <a:pt x="470547" y="126695"/>
                    </a:lnTo>
                    <a:lnTo>
                      <a:pt x="470547" y="369430"/>
                    </a:lnTo>
                    <a:lnTo>
                      <a:pt x="468414" y="369404"/>
                    </a:lnTo>
                    <a:lnTo>
                      <a:pt x="448919" y="368782"/>
                    </a:lnTo>
                    <a:lnTo>
                      <a:pt x="429514" y="367741"/>
                    </a:lnTo>
                    <a:lnTo>
                      <a:pt x="410248" y="366280"/>
                    </a:lnTo>
                    <a:lnTo>
                      <a:pt x="403402" y="367068"/>
                    </a:lnTo>
                    <a:lnTo>
                      <a:pt x="397586" y="370293"/>
                    </a:lnTo>
                    <a:lnTo>
                      <a:pt x="393407" y="375462"/>
                    </a:lnTo>
                    <a:lnTo>
                      <a:pt x="391464" y="382079"/>
                    </a:lnTo>
                    <a:lnTo>
                      <a:pt x="392252" y="388924"/>
                    </a:lnTo>
                    <a:lnTo>
                      <a:pt x="447433" y="403453"/>
                    </a:lnTo>
                    <a:lnTo>
                      <a:pt x="470547" y="404139"/>
                    </a:lnTo>
                    <a:lnTo>
                      <a:pt x="470547" y="666711"/>
                    </a:lnTo>
                    <a:lnTo>
                      <a:pt x="470547" y="701408"/>
                    </a:lnTo>
                    <a:lnTo>
                      <a:pt x="470547" y="934567"/>
                    </a:lnTo>
                    <a:lnTo>
                      <a:pt x="439153" y="924115"/>
                    </a:lnTo>
                    <a:lnTo>
                      <a:pt x="409435" y="904354"/>
                    </a:lnTo>
                    <a:lnTo>
                      <a:pt x="381825" y="876071"/>
                    </a:lnTo>
                    <a:lnTo>
                      <a:pt x="375640" y="867194"/>
                    </a:lnTo>
                    <a:lnTo>
                      <a:pt x="375640" y="919226"/>
                    </a:lnTo>
                    <a:lnTo>
                      <a:pt x="312788" y="895261"/>
                    </a:lnTo>
                    <a:lnTo>
                      <a:pt x="274408" y="873569"/>
                    </a:lnTo>
                    <a:lnTo>
                      <a:pt x="238798" y="847902"/>
                    </a:lnTo>
                    <a:lnTo>
                      <a:pt x="206235" y="818540"/>
                    </a:lnTo>
                    <a:lnTo>
                      <a:pt x="177038" y="785787"/>
                    </a:lnTo>
                    <a:lnTo>
                      <a:pt x="162445" y="765340"/>
                    </a:lnTo>
                    <a:lnTo>
                      <a:pt x="190690" y="753440"/>
                    </a:lnTo>
                    <a:lnTo>
                      <a:pt x="236766" y="737577"/>
                    </a:lnTo>
                    <a:lnTo>
                      <a:pt x="274269" y="727303"/>
                    </a:lnTo>
                    <a:lnTo>
                      <a:pt x="278536" y="744372"/>
                    </a:lnTo>
                    <a:lnTo>
                      <a:pt x="295376" y="793203"/>
                    </a:lnTo>
                    <a:lnTo>
                      <a:pt x="315518" y="837196"/>
                    </a:lnTo>
                    <a:lnTo>
                      <a:pt x="338620" y="875855"/>
                    </a:lnTo>
                    <a:lnTo>
                      <a:pt x="364388" y="908646"/>
                    </a:lnTo>
                    <a:lnTo>
                      <a:pt x="375640" y="919226"/>
                    </a:lnTo>
                    <a:lnTo>
                      <a:pt x="375640" y="867194"/>
                    </a:lnTo>
                    <a:lnTo>
                      <a:pt x="356768" y="840079"/>
                    </a:lnTo>
                    <a:lnTo>
                      <a:pt x="334721" y="797179"/>
                    </a:lnTo>
                    <a:lnTo>
                      <a:pt x="316115" y="748169"/>
                    </a:lnTo>
                    <a:lnTo>
                      <a:pt x="308356" y="719531"/>
                    </a:lnTo>
                    <a:lnTo>
                      <a:pt x="333730" y="714248"/>
                    </a:lnTo>
                    <a:lnTo>
                      <a:pt x="384175" y="706869"/>
                    </a:lnTo>
                    <a:lnTo>
                      <a:pt x="435635" y="702398"/>
                    </a:lnTo>
                    <a:lnTo>
                      <a:pt x="470547" y="701408"/>
                    </a:lnTo>
                    <a:lnTo>
                      <a:pt x="470547" y="666711"/>
                    </a:lnTo>
                    <a:lnTo>
                      <a:pt x="433501" y="667766"/>
                    </a:lnTo>
                    <a:lnTo>
                      <a:pt x="379907" y="672426"/>
                    </a:lnTo>
                    <a:lnTo>
                      <a:pt x="327329" y="680148"/>
                    </a:lnTo>
                    <a:lnTo>
                      <a:pt x="299999" y="685863"/>
                    </a:lnTo>
                    <a:lnTo>
                      <a:pt x="291033" y="635000"/>
                    </a:lnTo>
                    <a:lnTo>
                      <a:pt x="285445" y="572439"/>
                    </a:lnTo>
                    <a:lnTo>
                      <a:pt x="284975" y="562876"/>
                    </a:lnTo>
                    <a:lnTo>
                      <a:pt x="276860" y="555498"/>
                    </a:lnTo>
                    <a:lnTo>
                      <a:pt x="257708" y="556387"/>
                    </a:lnTo>
                    <a:lnTo>
                      <a:pt x="250317" y="564515"/>
                    </a:lnTo>
                    <a:lnTo>
                      <a:pt x="250786" y="574090"/>
                    </a:lnTo>
                    <a:lnTo>
                      <a:pt x="255930" y="634301"/>
                    </a:lnTo>
                    <a:lnTo>
                      <a:pt x="265277" y="691235"/>
                    </a:lnTo>
                    <a:lnTo>
                      <a:pt x="265874" y="693661"/>
                    </a:lnTo>
                    <a:lnTo>
                      <a:pt x="226199" y="704532"/>
                    </a:lnTo>
                    <a:lnTo>
                      <a:pt x="178104" y="721106"/>
                    </a:lnTo>
                    <a:lnTo>
                      <a:pt x="143522" y="735685"/>
                    </a:lnTo>
                    <a:lnTo>
                      <a:pt x="129946" y="711365"/>
                    </a:lnTo>
                    <a:lnTo>
                      <a:pt x="112649" y="670293"/>
                    </a:lnTo>
                    <a:lnTo>
                      <a:pt x="99923" y="627049"/>
                    </a:lnTo>
                    <a:lnTo>
                      <a:pt x="92075" y="581939"/>
                    </a:lnTo>
                    <a:lnTo>
                      <a:pt x="89382" y="535254"/>
                    </a:lnTo>
                    <a:lnTo>
                      <a:pt x="89763" y="517804"/>
                    </a:lnTo>
                    <a:lnTo>
                      <a:pt x="90881" y="500392"/>
                    </a:lnTo>
                    <a:lnTo>
                      <a:pt x="92735" y="483082"/>
                    </a:lnTo>
                    <a:lnTo>
                      <a:pt x="95326" y="465937"/>
                    </a:lnTo>
                    <a:lnTo>
                      <a:pt x="95135" y="459054"/>
                    </a:lnTo>
                    <a:lnTo>
                      <a:pt x="92405" y="452983"/>
                    </a:lnTo>
                    <a:lnTo>
                      <a:pt x="87604" y="448373"/>
                    </a:lnTo>
                    <a:lnTo>
                      <a:pt x="81191" y="445871"/>
                    </a:lnTo>
                    <a:lnTo>
                      <a:pt x="74307" y="446062"/>
                    </a:lnTo>
                    <a:lnTo>
                      <a:pt x="56299" y="497420"/>
                    </a:lnTo>
                    <a:lnTo>
                      <a:pt x="54686" y="535254"/>
                    </a:lnTo>
                    <a:lnTo>
                      <a:pt x="57226" y="582637"/>
                    </a:lnTo>
                    <a:lnTo>
                      <a:pt x="64693" y="628561"/>
                    </a:lnTo>
                    <a:lnTo>
                      <a:pt x="76809" y="672757"/>
                    </a:lnTo>
                    <a:lnTo>
                      <a:pt x="93306" y="714959"/>
                    </a:lnTo>
                    <a:lnTo>
                      <a:pt x="113919" y="754888"/>
                    </a:lnTo>
                    <a:lnTo>
                      <a:pt x="138379" y="792289"/>
                    </a:lnTo>
                    <a:lnTo>
                      <a:pt x="166433" y="826897"/>
                    </a:lnTo>
                    <a:lnTo>
                      <a:pt x="197789" y="858431"/>
                    </a:lnTo>
                    <a:lnTo>
                      <a:pt x="232206" y="886625"/>
                    </a:lnTo>
                    <a:lnTo>
                      <a:pt x="269417" y="911212"/>
                    </a:lnTo>
                    <a:lnTo>
                      <a:pt x="309143" y="931938"/>
                    </a:lnTo>
                    <a:lnTo>
                      <a:pt x="351116" y="948524"/>
                    </a:lnTo>
                    <a:lnTo>
                      <a:pt x="395071" y="960704"/>
                    </a:lnTo>
                    <a:lnTo>
                      <a:pt x="440753" y="968197"/>
                    </a:lnTo>
                    <a:lnTo>
                      <a:pt x="487895" y="970762"/>
                    </a:lnTo>
                    <a:lnTo>
                      <a:pt x="535038" y="968197"/>
                    </a:lnTo>
                    <a:lnTo>
                      <a:pt x="580720" y="960704"/>
                    </a:lnTo>
                    <a:lnTo>
                      <a:pt x="624674" y="948524"/>
                    </a:lnTo>
                    <a:lnTo>
                      <a:pt x="666648" y="931938"/>
                    </a:lnTo>
                    <a:lnTo>
                      <a:pt x="706374" y="911212"/>
                    </a:lnTo>
                    <a:lnTo>
                      <a:pt x="743585" y="886625"/>
                    </a:lnTo>
                    <a:lnTo>
                      <a:pt x="778002" y="858431"/>
                    </a:lnTo>
                    <a:lnTo>
                      <a:pt x="809358" y="826897"/>
                    </a:lnTo>
                    <a:lnTo>
                      <a:pt x="837412" y="792289"/>
                    </a:lnTo>
                    <a:lnTo>
                      <a:pt x="849871" y="773226"/>
                    </a:lnTo>
                    <a:lnTo>
                      <a:pt x="852728" y="771537"/>
                    </a:lnTo>
                    <a:lnTo>
                      <a:pt x="855687" y="765251"/>
                    </a:lnTo>
                    <a:lnTo>
                      <a:pt x="856030" y="763816"/>
                    </a:lnTo>
                    <a:lnTo>
                      <a:pt x="861872" y="754888"/>
                    </a:lnTo>
                    <a:lnTo>
                      <a:pt x="882484" y="714959"/>
                    </a:lnTo>
                    <a:lnTo>
                      <a:pt x="898982" y="672757"/>
                    </a:lnTo>
                    <a:lnTo>
                      <a:pt x="911098" y="628561"/>
                    </a:lnTo>
                    <a:lnTo>
                      <a:pt x="918565" y="582637"/>
                    </a:lnTo>
                    <a:lnTo>
                      <a:pt x="921105" y="535254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/>
              </a:p>
            </p:txBody>
          </p:sp>
          <p:pic>
            <p:nvPicPr>
              <p:cNvPr id="5" name="object 5">
                <a:extLst>
                  <a:ext uri="{FF2B5EF4-FFF2-40B4-BE49-F238E27FC236}">
                    <a16:creationId xmlns:a16="http://schemas.microsoft.com/office/drawing/2014/main" id="{EBF600C3-663E-3EB2-60E0-F8304413E34E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427373" y="6691748"/>
                <a:ext cx="244234" cy="244795"/>
              </a:xfrm>
              <a:prstGeom prst="rect">
                <a:avLst/>
              </a:prstGeom>
            </p:spPr>
          </p:pic>
        </p:grp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7DA31883-2CA0-ED90-99D9-9A77C02832CA}"/>
                </a:ext>
              </a:extLst>
            </p:cNvPr>
            <p:cNvGrpSpPr/>
            <p:nvPr/>
          </p:nvGrpSpPr>
          <p:grpSpPr>
            <a:xfrm>
              <a:off x="9201548" y="5404819"/>
              <a:ext cx="1184636" cy="794908"/>
              <a:chOff x="9201548" y="5404819"/>
              <a:chExt cx="1184636" cy="794908"/>
            </a:xfrm>
          </p:grpSpPr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7BF7E1B0-93BB-BD60-AC08-9D1E154FCD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35218" y="5577054"/>
                <a:ext cx="1011863" cy="622673"/>
              </a:xfrm>
              <a:custGeom>
                <a:avLst/>
                <a:gdLst/>
                <a:ahLst/>
                <a:cxnLst/>
                <a:rect l="l" t="t" r="r" b="b"/>
                <a:pathLst>
                  <a:path w="1011554" h="621029">
                    <a:moveTo>
                      <a:pt x="313702" y="69748"/>
                    </a:moveTo>
                    <a:lnTo>
                      <a:pt x="308216" y="42621"/>
                    </a:lnTo>
                    <a:lnTo>
                      <a:pt x="293243" y="20447"/>
                    </a:lnTo>
                    <a:lnTo>
                      <a:pt x="271068" y="5486"/>
                    </a:lnTo>
                    <a:lnTo>
                      <a:pt x="243941" y="0"/>
                    </a:lnTo>
                    <a:lnTo>
                      <a:pt x="69761" y="0"/>
                    </a:lnTo>
                    <a:lnTo>
                      <a:pt x="42633" y="5486"/>
                    </a:lnTo>
                    <a:lnTo>
                      <a:pt x="20459" y="20447"/>
                    </a:lnTo>
                    <a:lnTo>
                      <a:pt x="5499" y="42621"/>
                    </a:lnTo>
                    <a:lnTo>
                      <a:pt x="0" y="69748"/>
                    </a:lnTo>
                    <a:lnTo>
                      <a:pt x="0" y="116420"/>
                    </a:lnTo>
                    <a:lnTo>
                      <a:pt x="6451" y="122872"/>
                    </a:lnTo>
                    <a:lnTo>
                      <a:pt x="22313" y="122872"/>
                    </a:lnTo>
                    <a:lnTo>
                      <a:pt x="28752" y="116420"/>
                    </a:lnTo>
                    <a:lnTo>
                      <a:pt x="28752" y="69748"/>
                    </a:lnTo>
                    <a:lnTo>
                      <a:pt x="31978" y="53797"/>
                    </a:lnTo>
                    <a:lnTo>
                      <a:pt x="40779" y="40767"/>
                    </a:lnTo>
                    <a:lnTo>
                      <a:pt x="53809" y="31965"/>
                    </a:lnTo>
                    <a:lnTo>
                      <a:pt x="69761" y="28740"/>
                    </a:lnTo>
                    <a:lnTo>
                      <a:pt x="243941" y="28740"/>
                    </a:lnTo>
                    <a:lnTo>
                      <a:pt x="259892" y="31965"/>
                    </a:lnTo>
                    <a:lnTo>
                      <a:pt x="272935" y="40767"/>
                    </a:lnTo>
                    <a:lnTo>
                      <a:pt x="281736" y="53797"/>
                    </a:lnTo>
                    <a:lnTo>
                      <a:pt x="284962" y="69748"/>
                    </a:lnTo>
                    <a:lnTo>
                      <a:pt x="284962" y="116420"/>
                    </a:lnTo>
                    <a:lnTo>
                      <a:pt x="291401" y="122872"/>
                    </a:lnTo>
                    <a:lnTo>
                      <a:pt x="307251" y="122872"/>
                    </a:lnTo>
                    <a:lnTo>
                      <a:pt x="313702" y="116420"/>
                    </a:lnTo>
                    <a:lnTo>
                      <a:pt x="313702" y="69748"/>
                    </a:lnTo>
                    <a:close/>
                  </a:path>
                  <a:path w="1011554" h="621029">
                    <a:moveTo>
                      <a:pt x="1011186" y="144246"/>
                    </a:moveTo>
                    <a:lnTo>
                      <a:pt x="715403" y="144246"/>
                    </a:lnTo>
                    <a:lnTo>
                      <a:pt x="715403" y="172186"/>
                    </a:lnTo>
                    <a:lnTo>
                      <a:pt x="715403" y="325856"/>
                    </a:lnTo>
                    <a:lnTo>
                      <a:pt x="744143" y="325856"/>
                    </a:lnTo>
                    <a:lnTo>
                      <a:pt x="744143" y="172186"/>
                    </a:lnTo>
                    <a:lnTo>
                      <a:pt x="982433" y="172186"/>
                    </a:lnTo>
                    <a:lnTo>
                      <a:pt x="982433" y="325856"/>
                    </a:lnTo>
                    <a:lnTo>
                      <a:pt x="982433" y="591286"/>
                    </a:lnTo>
                    <a:lnTo>
                      <a:pt x="824649" y="591286"/>
                    </a:lnTo>
                    <a:lnTo>
                      <a:pt x="824649" y="614146"/>
                    </a:lnTo>
                    <a:lnTo>
                      <a:pt x="715403" y="614146"/>
                    </a:lnTo>
                    <a:lnTo>
                      <a:pt x="715403" y="620496"/>
                    </a:lnTo>
                    <a:lnTo>
                      <a:pt x="1011186" y="620496"/>
                    </a:lnTo>
                    <a:lnTo>
                      <a:pt x="1011186" y="614146"/>
                    </a:lnTo>
                    <a:lnTo>
                      <a:pt x="1011186" y="591286"/>
                    </a:lnTo>
                    <a:lnTo>
                      <a:pt x="1011186" y="325856"/>
                    </a:lnTo>
                    <a:lnTo>
                      <a:pt x="1011186" y="172186"/>
                    </a:lnTo>
                    <a:lnTo>
                      <a:pt x="1011186" y="144246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/>
              </a:p>
            </p:txBody>
          </p:sp>
          <p:pic>
            <p:nvPicPr>
              <p:cNvPr id="7" name="object 7">
                <a:extLst>
                  <a:ext uri="{FF2B5EF4-FFF2-40B4-BE49-F238E27FC236}">
                    <a16:creationId xmlns:a16="http://schemas.microsoft.com/office/drawing/2014/main" id="{86CF40D4-A5D0-5E46-EE97-F0E35F1AA9E9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524290" y="5674438"/>
                <a:ext cx="220709" cy="229173"/>
              </a:xfrm>
              <a:prstGeom prst="rect">
                <a:avLst/>
              </a:prstGeom>
            </p:spPr>
          </p:pic>
          <p:sp>
            <p:nvSpPr>
              <p:cNvPr id="34" name="object 8">
                <a:extLst>
                  <a:ext uri="{FF2B5EF4-FFF2-40B4-BE49-F238E27FC236}">
                    <a16:creationId xmlns:a16="http://schemas.microsoft.com/office/drawing/2014/main" id="{C12D6698-D0C9-E618-9F21-6AE936DE70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201548" y="5404819"/>
                <a:ext cx="1184636" cy="794577"/>
              </a:xfrm>
              <a:custGeom>
                <a:avLst/>
                <a:gdLst/>
                <a:ahLst/>
                <a:cxnLst/>
                <a:rect l="l" t="t" r="r" b="b"/>
                <a:pathLst>
                  <a:path w="1184275" h="792479">
                    <a:moveTo>
                      <a:pt x="307733" y="665721"/>
                    </a:moveTo>
                    <a:lnTo>
                      <a:pt x="278993" y="665721"/>
                    </a:lnTo>
                    <a:lnTo>
                      <a:pt x="278993" y="760133"/>
                    </a:lnTo>
                    <a:lnTo>
                      <a:pt x="307733" y="760133"/>
                    </a:lnTo>
                    <a:lnTo>
                      <a:pt x="307733" y="665721"/>
                    </a:lnTo>
                    <a:close/>
                  </a:path>
                  <a:path w="1184275" h="792479">
                    <a:moveTo>
                      <a:pt x="374865" y="574814"/>
                    </a:moveTo>
                    <a:lnTo>
                      <a:pt x="230809" y="574814"/>
                    </a:lnTo>
                    <a:lnTo>
                      <a:pt x="230809" y="603567"/>
                    </a:lnTo>
                    <a:lnTo>
                      <a:pt x="374865" y="603567"/>
                    </a:lnTo>
                    <a:lnTo>
                      <a:pt x="374865" y="574814"/>
                    </a:lnTo>
                    <a:close/>
                  </a:path>
                  <a:path w="1184275" h="792479">
                    <a:moveTo>
                      <a:pt x="377012" y="665721"/>
                    </a:moveTo>
                    <a:lnTo>
                      <a:pt x="348259" y="665721"/>
                    </a:lnTo>
                    <a:lnTo>
                      <a:pt x="348259" y="760133"/>
                    </a:lnTo>
                    <a:lnTo>
                      <a:pt x="377012" y="760133"/>
                    </a:lnTo>
                    <a:lnTo>
                      <a:pt x="377012" y="665721"/>
                    </a:lnTo>
                    <a:close/>
                  </a:path>
                  <a:path w="1184275" h="792479">
                    <a:moveTo>
                      <a:pt x="460362" y="363156"/>
                    </a:moveTo>
                    <a:lnTo>
                      <a:pt x="453910" y="356704"/>
                    </a:lnTo>
                    <a:lnTo>
                      <a:pt x="445985" y="356704"/>
                    </a:lnTo>
                    <a:lnTo>
                      <a:pt x="326097" y="356704"/>
                    </a:lnTo>
                    <a:lnTo>
                      <a:pt x="319659" y="363156"/>
                    </a:lnTo>
                    <a:lnTo>
                      <a:pt x="319659" y="378993"/>
                    </a:lnTo>
                    <a:lnTo>
                      <a:pt x="326097" y="385457"/>
                    </a:lnTo>
                    <a:lnTo>
                      <a:pt x="453910" y="385457"/>
                    </a:lnTo>
                    <a:lnTo>
                      <a:pt x="460362" y="378993"/>
                    </a:lnTo>
                    <a:lnTo>
                      <a:pt x="460362" y="363156"/>
                    </a:lnTo>
                    <a:close/>
                  </a:path>
                  <a:path w="1184275" h="792479">
                    <a:moveTo>
                      <a:pt x="858151" y="657148"/>
                    </a:moveTo>
                    <a:lnTo>
                      <a:pt x="476834" y="657148"/>
                    </a:lnTo>
                    <a:lnTo>
                      <a:pt x="476834" y="685888"/>
                    </a:lnTo>
                    <a:lnTo>
                      <a:pt x="858151" y="685888"/>
                    </a:lnTo>
                    <a:lnTo>
                      <a:pt x="858151" y="657148"/>
                    </a:lnTo>
                    <a:close/>
                  </a:path>
                  <a:path w="1184275" h="792479">
                    <a:moveTo>
                      <a:pt x="858151" y="574814"/>
                    </a:moveTo>
                    <a:lnTo>
                      <a:pt x="476834" y="574814"/>
                    </a:lnTo>
                    <a:lnTo>
                      <a:pt x="476834" y="603567"/>
                    </a:lnTo>
                    <a:lnTo>
                      <a:pt x="858151" y="603567"/>
                    </a:lnTo>
                    <a:lnTo>
                      <a:pt x="858151" y="574814"/>
                    </a:lnTo>
                    <a:close/>
                  </a:path>
                  <a:path w="1184275" h="792479">
                    <a:moveTo>
                      <a:pt x="963790" y="405003"/>
                    </a:moveTo>
                    <a:lnTo>
                      <a:pt x="935050" y="405003"/>
                    </a:lnTo>
                    <a:lnTo>
                      <a:pt x="935050" y="444296"/>
                    </a:lnTo>
                    <a:lnTo>
                      <a:pt x="963790" y="444296"/>
                    </a:lnTo>
                    <a:lnTo>
                      <a:pt x="963790" y="405003"/>
                    </a:lnTo>
                    <a:close/>
                  </a:path>
                  <a:path w="1184275" h="792479">
                    <a:moveTo>
                      <a:pt x="1052855" y="621639"/>
                    </a:moveTo>
                    <a:lnTo>
                      <a:pt x="1024102" y="621639"/>
                    </a:lnTo>
                    <a:lnTo>
                      <a:pt x="1024102" y="660933"/>
                    </a:lnTo>
                    <a:lnTo>
                      <a:pt x="1052855" y="660933"/>
                    </a:lnTo>
                    <a:lnTo>
                      <a:pt x="1052855" y="621639"/>
                    </a:lnTo>
                    <a:close/>
                  </a:path>
                  <a:path w="1184275" h="792479">
                    <a:moveTo>
                      <a:pt x="1052855" y="513321"/>
                    </a:moveTo>
                    <a:lnTo>
                      <a:pt x="1024102" y="513321"/>
                    </a:lnTo>
                    <a:lnTo>
                      <a:pt x="1024102" y="552615"/>
                    </a:lnTo>
                    <a:lnTo>
                      <a:pt x="1052855" y="552615"/>
                    </a:lnTo>
                    <a:lnTo>
                      <a:pt x="1052855" y="513321"/>
                    </a:lnTo>
                    <a:close/>
                  </a:path>
                  <a:path w="1184275" h="792479">
                    <a:moveTo>
                      <a:pt x="1052855" y="405003"/>
                    </a:moveTo>
                    <a:lnTo>
                      <a:pt x="1024102" y="405003"/>
                    </a:lnTo>
                    <a:lnTo>
                      <a:pt x="1024102" y="444296"/>
                    </a:lnTo>
                    <a:lnTo>
                      <a:pt x="1052855" y="444296"/>
                    </a:lnTo>
                    <a:lnTo>
                      <a:pt x="1052855" y="405003"/>
                    </a:lnTo>
                    <a:close/>
                  </a:path>
                  <a:path w="1184275" h="792479">
                    <a:moveTo>
                      <a:pt x="1183944" y="769975"/>
                    </a:moveTo>
                    <a:lnTo>
                      <a:pt x="1177493" y="763536"/>
                    </a:lnTo>
                    <a:lnTo>
                      <a:pt x="1169568" y="763536"/>
                    </a:lnTo>
                    <a:lnTo>
                      <a:pt x="965034" y="763536"/>
                    </a:lnTo>
                    <a:lnTo>
                      <a:pt x="965034" y="519468"/>
                    </a:lnTo>
                    <a:lnTo>
                      <a:pt x="963790" y="519468"/>
                    </a:lnTo>
                    <a:lnTo>
                      <a:pt x="963790" y="518985"/>
                    </a:lnTo>
                    <a:lnTo>
                      <a:pt x="965034" y="518985"/>
                    </a:lnTo>
                    <a:lnTo>
                      <a:pt x="965034" y="491045"/>
                    </a:lnTo>
                    <a:lnTo>
                      <a:pt x="936282" y="491045"/>
                    </a:lnTo>
                    <a:lnTo>
                      <a:pt x="936282" y="552615"/>
                    </a:lnTo>
                    <a:lnTo>
                      <a:pt x="936282" y="621639"/>
                    </a:lnTo>
                    <a:lnTo>
                      <a:pt x="935050" y="621639"/>
                    </a:lnTo>
                    <a:lnTo>
                      <a:pt x="935050" y="660933"/>
                    </a:lnTo>
                    <a:lnTo>
                      <a:pt x="936282" y="660933"/>
                    </a:lnTo>
                    <a:lnTo>
                      <a:pt x="936282" y="763536"/>
                    </a:lnTo>
                    <a:lnTo>
                      <a:pt x="167119" y="763536"/>
                    </a:lnTo>
                    <a:lnTo>
                      <a:pt x="167119" y="518985"/>
                    </a:lnTo>
                    <a:lnTo>
                      <a:pt x="935050" y="518985"/>
                    </a:lnTo>
                    <a:lnTo>
                      <a:pt x="935050" y="552615"/>
                    </a:lnTo>
                    <a:lnTo>
                      <a:pt x="936282" y="552615"/>
                    </a:lnTo>
                    <a:lnTo>
                      <a:pt x="936282" y="491045"/>
                    </a:lnTo>
                    <a:lnTo>
                      <a:pt x="783094" y="491045"/>
                    </a:lnTo>
                    <a:lnTo>
                      <a:pt x="754278" y="89395"/>
                    </a:lnTo>
                    <a:lnTo>
                      <a:pt x="754278" y="491045"/>
                    </a:lnTo>
                    <a:lnTo>
                      <a:pt x="628878" y="491045"/>
                    </a:lnTo>
                    <a:lnTo>
                      <a:pt x="662051" y="28740"/>
                    </a:lnTo>
                    <a:lnTo>
                      <a:pt x="721118" y="28740"/>
                    </a:lnTo>
                    <a:lnTo>
                      <a:pt x="754278" y="491045"/>
                    </a:lnTo>
                    <a:lnTo>
                      <a:pt x="754278" y="89395"/>
                    </a:lnTo>
                    <a:lnTo>
                      <a:pt x="747864" y="0"/>
                    </a:lnTo>
                    <a:lnTo>
                      <a:pt x="635304" y="0"/>
                    </a:lnTo>
                    <a:lnTo>
                      <a:pt x="600062" y="491045"/>
                    </a:lnTo>
                    <a:lnTo>
                      <a:pt x="260337" y="491045"/>
                    </a:lnTo>
                    <a:lnTo>
                      <a:pt x="260337" y="350215"/>
                    </a:lnTo>
                    <a:lnTo>
                      <a:pt x="253936" y="318604"/>
                    </a:lnTo>
                    <a:lnTo>
                      <a:pt x="236499" y="292760"/>
                    </a:lnTo>
                    <a:lnTo>
                      <a:pt x="231597" y="289458"/>
                    </a:lnTo>
                    <a:lnTo>
                      <a:pt x="231597" y="350215"/>
                    </a:lnTo>
                    <a:lnTo>
                      <a:pt x="231597" y="491045"/>
                    </a:lnTo>
                    <a:lnTo>
                      <a:pt x="138379" y="491045"/>
                    </a:lnTo>
                    <a:lnTo>
                      <a:pt x="138379" y="518985"/>
                    </a:lnTo>
                    <a:lnTo>
                      <a:pt x="138379" y="763536"/>
                    </a:lnTo>
                    <a:lnTo>
                      <a:pt x="68440" y="763536"/>
                    </a:lnTo>
                    <a:lnTo>
                      <a:pt x="68440" y="385457"/>
                    </a:lnTo>
                    <a:lnTo>
                      <a:pt x="173951" y="385457"/>
                    </a:lnTo>
                    <a:lnTo>
                      <a:pt x="180403" y="378993"/>
                    </a:lnTo>
                    <a:lnTo>
                      <a:pt x="180403" y="363156"/>
                    </a:lnTo>
                    <a:lnTo>
                      <a:pt x="173951" y="356704"/>
                    </a:lnTo>
                    <a:lnTo>
                      <a:pt x="166027" y="356704"/>
                    </a:lnTo>
                    <a:lnTo>
                      <a:pt x="68440" y="356704"/>
                    </a:lnTo>
                    <a:lnTo>
                      <a:pt x="68440" y="350215"/>
                    </a:lnTo>
                    <a:lnTo>
                      <a:pt x="72567" y="329768"/>
                    </a:lnTo>
                    <a:lnTo>
                      <a:pt x="83845" y="313067"/>
                    </a:lnTo>
                    <a:lnTo>
                      <a:pt x="100558" y="301790"/>
                    </a:lnTo>
                    <a:lnTo>
                      <a:pt x="120992" y="297662"/>
                    </a:lnTo>
                    <a:lnTo>
                      <a:pt x="179031" y="297662"/>
                    </a:lnTo>
                    <a:lnTo>
                      <a:pt x="199466" y="301790"/>
                    </a:lnTo>
                    <a:lnTo>
                      <a:pt x="216179" y="313067"/>
                    </a:lnTo>
                    <a:lnTo>
                      <a:pt x="227457" y="329768"/>
                    </a:lnTo>
                    <a:lnTo>
                      <a:pt x="231597" y="350215"/>
                    </a:lnTo>
                    <a:lnTo>
                      <a:pt x="231597" y="289458"/>
                    </a:lnTo>
                    <a:lnTo>
                      <a:pt x="210642" y="275310"/>
                    </a:lnTo>
                    <a:lnTo>
                      <a:pt x="179031" y="268922"/>
                    </a:lnTo>
                    <a:lnTo>
                      <a:pt x="120992" y="268922"/>
                    </a:lnTo>
                    <a:lnTo>
                      <a:pt x="89382" y="275310"/>
                    </a:lnTo>
                    <a:lnTo>
                      <a:pt x="63538" y="292760"/>
                    </a:lnTo>
                    <a:lnTo>
                      <a:pt x="46088" y="318604"/>
                    </a:lnTo>
                    <a:lnTo>
                      <a:pt x="39687" y="350215"/>
                    </a:lnTo>
                    <a:lnTo>
                      <a:pt x="39687" y="763536"/>
                    </a:lnTo>
                    <a:lnTo>
                      <a:pt x="6451" y="763536"/>
                    </a:lnTo>
                    <a:lnTo>
                      <a:pt x="0" y="769975"/>
                    </a:lnTo>
                    <a:lnTo>
                      <a:pt x="0" y="785825"/>
                    </a:lnTo>
                    <a:lnTo>
                      <a:pt x="6451" y="792276"/>
                    </a:lnTo>
                    <a:lnTo>
                      <a:pt x="39687" y="792276"/>
                    </a:lnTo>
                    <a:lnTo>
                      <a:pt x="260337" y="792276"/>
                    </a:lnTo>
                    <a:lnTo>
                      <a:pt x="1177493" y="792276"/>
                    </a:lnTo>
                    <a:lnTo>
                      <a:pt x="1183944" y="785825"/>
                    </a:lnTo>
                    <a:lnTo>
                      <a:pt x="1183944" y="769975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/>
              </a:p>
            </p:txBody>
          </p:sp>
        </p:grp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A16542A8-0A25-CA6F-2657-CE571608700B}"/>
                </a:ext>
              </a:extLst>
            </p:cNvPr>
            <p:cNvGrpSpPr/>
            <p:nvPr/>
          </p:nvGrpSpPr>
          <p:grpSpPr>
            <a:xfrm>
              <a:off x="9312275" y="4212465"/>
              <a:ext cx="963259" cy="787909"/>
              <a:chOff x="9312275" y="4212465"/>
              <a:chExt cx="963259" cy="787909"/>
            </a:xfrm>
          </p:grpSpPr>
          <p:pic>
            <p:nvPicPr>
              <p:cNvPr id="35" name="object 9">
                <a:extLst>
                  <a:ext uri="{FF2B5EF4-FFF2-40B4-BE49-F238E27FC236}">
                    <a16:creationId xmlns:a16="http://schemas.microsoft.com/office/drawing/2014/main" id="{9AEF3972-5AD4-4146-83B6-EC75150BEBC0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988139" y="4212465"/>
                <a:ext cx="200201" cy="225079"/>
              </a:xfrm>
              <a:prstGeom prst="rect">
                <a:avLst/>
              </a:prstGeom>
            </p:spPr>
          </p:pic>
          <p:sp>
            <p:nvSpPr>
              <p:cNvPr id="36" name="object 10">
                <a:extLst>
                  <a:ext uri="{FF2B5EF4-FFF2-40B4-BE49-F238E27FC236}">
                    <a16:creationId xmlns:a16="http://schemas.microsoft.com/office/drawing/2014/main" id="{86C3DCB1-99C1-EFB5-39D0-D0DBE3268F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416117" y="4421632"/>
                <a:ext cx="859417" cy="578742"/>
              </a:xfrm>
              <a:custGeom>
                <a:avLst/>
                <a:gdLst/>
                <a:ahLst/>
                <a:cxnLst/>
                <a:rect l="l" t="t" r="r" b="b"/>
                <a:pathLst>
                  <a:path w="859154" h="577214">
                    <a:moveTo>
                      <a:pt x="335483" y="127266"/>
                    </a:moveTo>
                    <a:lnTo>
                      <a:pt x="326339" y="77774"/>
                    </a:lnTo>
                    <a:lnTo>
                      <a:pt x="304050" y="41567"/>
                    </a:lnTo>
                    <a:lnTo>
                      <a:pt x="304050" y="127266"/>
                    </a:lnTo>
                    <a:lnTo>
                      <a:pt x="297167" y="166319"/>
                    </a:lnTo>
                    <a:lnTo>
                      <a:pt x="278625" y="198996"/>
                    </a:lnTo>
                    <a:lnTo>
                      <a:pt x="251637" y="221437"/>
                    </a:lnTo>
                    <a:lnTo>
                      <a:pt x="219367" y="229768"/>
                    </a:lnTo>
                    <a:lnTo>
                      <a:pt x="187109" y="221437"/>
                    </a:lnTo>
                    <a:lnTo>
                      <a:pt x="160121" y="198996"/>
                    </a:lnTo>
                    <a:lnTo>
                      <a:pt x="141579" y="166319"/>
                    </a:lnTo>
                    <a:lnTo>
                      <a:pt x="134696" y="127266"/>
                    </a:lnTo>
                    <a:lnTo>
                      <a:pt x="141363" y="90004"/>
                    </a:lnTo>
                    <a:lnTo>
                      <a:pt x="159524" y="59537"/>
                    </a:lnTo>
                    <a:lnTo>
                      <a:pt x="186448" y="38976"/>
                    </a:lnTo>
                    <a:lnTo>
                      <a:pt x="219367" y="31432"/>
                    </a:lnTo>
                    <a:lnTo>
                      <a:pt x="252298" y="38976"/>
                    </a:lnTo>
                    <a:lnTo>
                      <a:pt x="279222" y="59537"/>
                    </a:lnTo>
                    <a:lnTo>
                      <a:pt x="297383" y="90004"/>
                    </a:lnTo>
                    <a:lnTo>
                      <a:pt x="304050" y="127266"/>
                    </a:lnTo>
                    <a:lnTo>
                      <a:pt x="304050" y="41567"/>
                    </a:lnTo>
                    <a:lnTo>
                      <a:pt x="301434" y="37312"/>
                    </a:lnTo>
                    <a:lnTo>
                      <a:pt x="293484" y="31432"/>
                    </a:lnTo>
                    <a:lnTo>
                      <a:pt x="264528" y="10020"/>
                    </a:lnTo>
                    <a:lnTo>
                      <a:pt x="219367" y="0"/>
                    </a:lnTo>
                    <a:lnTo>
                      <a:pt x="174218" y="10020"/>
                    </a:lnTo>
                    <a:lnTo>
                      <a:pt x="137299" y="37312"/>
                    </a:lnTo>
                    <a:lnTo>
                      <a:pt x="112395" y="77774"/>
                    </a:lnTo>
                    <a:lnTo>
                      <a:pt x="103263" y="127266"/>
                    </a:lnTo>
                    <a:lnTo>
                      <a:pt x="112547" y="178828"/>
                    </a:lnTo>
                    <a:lnTo>
                      <a:pt x="137718" y="221462"/>
                    </a:lnTo>
                    <a:lnTo>
                      <a:pt x="174675" y="250482"/>
                    </a:lnTo>
                    <a:lnTo>
                      <a:pt x="219367" y="261200"/>
                    </a:lnTo>
                    <a:lnTo>
                      <a:pt x="264071" y="250482"/>
                    </a:lnTo>
                    <a:lnTo>
                      <a:pt x="290449" y="229768"/>
                    </a:lnTo>
                    <a:lnTo>
                      <a:pt x="301040" y="221437"/>
                    </a:lnTo>
                    <a:lnTo>
                      <a:pt x="326186" y="178828"/>
                    </a:lnTo>
                    <a:lnTo>
                      <a:pt x="335483" y="127266"/>
                    </a:lnTo>
                    <a:close/>
                  </a:path>
                  <a:path w="859154" h="577214">
                    <a:moveTo>
                      <a:pt x="438746" y="494271"/>
                    </a:moveTo>
                    <a:lnTo>
                      <a:pt x="434276" y="450113"/>
                    </a:lnTo>
                    <a:lnTo>
                      <a:pt x="421474" y="408965"/>
                    </a:lnTo>
                    <a:lnTo>
                      <a:pt x="407314" y="382905"/>
                    </a:lnTo>
                    <a:lnTo>
                      <a:pt x="407314" y="494271"/>
                    </a:lnTo>
                    <a:lnTo>
                      <a:pt x="407314" y="538695"/>
                    </a:lnTo>
                    <a:lnTo>
                      <a:pt x="400304" y="545693"/>
                    </a:lnTo>
                    <a:lnTo>
                      <a:pt x="349973" y="545693"/>
                    </a:lnTo>
                    <a:lnTo>
                      <a:pt x="349973" y="454748"/>
                    </a:lnTo>
                    <a:lnTo>
                      <a:pt x="318541" y="454748"/>
                    </a:lnTo>
                    <a:lnTo>
                      <a:pt x="318541" y="545693"/>
                    </a:lnTo>
                    <a:lnTo>
                      <a:pt x="120205" y="545693"/>
                    </a:lnTo>
                    <a:lnTo>
                      <a:pt x="120205" y="454748"/>
                    </a:lnTo>
                    <a:lnTo>
                      <a:pt x="88773" y="454748"/>
                    </a:lnTo>
                    <a:lnTo>
                      <a:pt x="88773" y="545693"/>
                    </a:lnTo>
                    <a:lnTo>
                      <a:pt x="38430" y="545693"/>
                    </a:lnTo>
                    <a:lnTo>
                      <a:pt x="31432" y="538695"/>
                    </a:lnTo>
                    <a:lnTo>
                      <a:pt x="31432" y="494271"/>
                    </a:lnTo>
                    <a:lnTo>
                      <a:pt x="38150" y="444373"/>
                    </a:lnTo>
                    <a:lnTo>
                      <a:pt x="57124" y="399491"/>
                    </a:lnTo>
                    <a:lnTo>
                      <a:pt x="86537" y="361442"/>
                    </a:lnTo>
                    <a:lnTo>
                      <a:pt x="124587" y="332028"/>
                    </a:lnTo>
                    <a:lnTo>
                      <a:pt x="169468" y="313055"/>
                    </a:lnTo>
                    <a:lnTo>
                      <a:pt x="219367" y="306336"/>
                    </a:lnTo>
                    <a:lnTo>
                      <a:pt x="269278" y="313055"/>
                    </a:lnTo>
                    <a:lnTo>
                      <a:pt x="314159" y="332028"/>
                    </a:lnTo>
                    <a:lnTo>
                      <a:pt x="352209" y="361442"/>
                    </a:lnTo>
                    <a:lnTo>
                      <a:pt x="381622" y="399491"/>
                    </a:lnTo>
                    <a:lnTo>
                      <a:pt x="400583" y="444373"/>
                    </a:lnTo>
                    <a:lnTo>
                      <a:pt x="407314" y="494271"/>
                    </a:lnTo>
                    <a:lnTo>
                      <a:pt x="407314" y="382905"/>
                    </a:lnTo>
                    <a:lnTo>
                      <a:pt x="401231" y="371703"/>
                    </a:lnTo>
                    <a:lnTo>
                      <a:pt x="374421" y="339229"/>
                    </a:lnTo>
                    <a:lnTo>
                      <a:pt x="341934" y="312420"/>
                    </a:lnTo>
                    <a:lnTo>
                      <a:pt x="330733" y="306336"/>
                    </a:lnTo>
                    <a:lnTo>
                      <a:pt x="304673" y="292176"/>
                    </a:lnTo>
                    <a:lnTo>
                      <a:pt x="263525" y="279374"/>
                    </a:lnTo>
                    <a:lnTo>
                      <a:pt x="219367" y="274904"/>
                    </a:lnTo>
                    <a:lnTo>
                      <a:pt x="175221" y="279374"/>
                    </a:lnTo>
                    <a:lnTo>
                      <a:pt x="134061" y="292176"/>
                    </a:lnTo>
                    <a:lnTo>
                      <a:pt x="96799" y="312420"/>
                    </a:lnTo>
                    <a:lnTo>
                      <a:pt x="64325" y="339229"/>
                    </a:lnTo>
                    <a:lnTo>
                      <a:pt x="37515" y="371703"/>
                    </a:lnTo>
                    <a:lnTo>
                      <a:pt x="17259" y="408965"/>
                    </a:lnTo>
                    <a:lnTo>
                      <a:pt x="4457" y="450113"/>
                    </a:lnTo>
                    <a:lnTo>
                      <a:pt x="0" y="494271"/>
                    </a:lnTo>
                    <a:lnTo>
                      <a:pt x="0" y="530085"/>
                    </a:lnTo>
                    <a:lnTo>
                      <a:pt x="3695" y="548386"/>
                    </a:lnTo>
                    <a:lnTo>
                      <a:pt x="13792" y="563333"/>
                    </a:lnTo>
                    <a:lnTo>
                      <a:pt x="28752" y="573430"/>
                    </a:lnTo>
                    <a:lnTo>
                      <a:pt x="47040" y="577126"/>
                    </a:lnTo>
                    <a:lnTo>
                      <a:pt x="391706" y="577126"/>
                    </a:lnTo>
                    <a:lnTo>
                      <a:pt x="435038" y="548386"/>
                    </a:lnTo>
                    <a:lnTo>
                      <a:pt x="438746" y="530085"/>
                    </a:lnTo>
                    <a:lnTo>
                      <a:pt x="438746" y="494271"/>
                    </a:lnTo>
                    <a:close/>
                  </a:path>
                  <a:path w="859154" h="577214">
                    <a:moveTo>
                      <a:pt x="647306" y="127266"/>
                    </a:moveTo>
                    <a:lnTo>
                      <a:pt x="638175" y="77774"/>
                    </a:lnTo>
                    <a:lnTo>
                      <a:pt x="615873" y="41554"/>
                    </a:lnTo>
                    <a:lnTo>
                      <a:pt x="615873" y="127266"/>
                    </a:lnTo>
                    <a:lnTo>
                      <a:pt x="608990" y="166319"/>
                    </a:lnTo>
                    <a:lnTo>
                      <a:pt x="590448" y="198996"/>
                    </a:lnTo>
                    <a:lnTo>
                      <a:pt x="563460" y="221437"/>
                    </a:lnTo>
                    <a:lnTo>
                      <a:pt x="531202" y="229768"/>
                    </a:lnTo>
                    <a:lnTo>
                      <a:pt x="498932" y="221437"/>
                    </a:lnTo>
                    <a:lnTo>
                      <a:pt x="471944" y="198996"/>
                    </a:lnTo>
                    <a:lnTo>
                      <a:pt x="453402" y="166319"/>
                    </a:lnTo>
                    <a:lnTo>
                      <a:pt x="446519" y="127266"/>
                    </a:lnTo>
                    <a:lnTo>
                      <a:pt x="453186" y="90004"/>
                    </a:lnTo>
                    <a:lnTo>
                      <a:pt x="471347" y="59537"/>
                    </a:lnTo>
                    <a:lnTo>
                      <a:pt x="498271" y="38976"/>
                    </a:lnTo>
                    <a:lnTo>
                      <a:pt x="531202" y="31432"/>
                    </a:lnTo>
                    <a:lnTo>
                      <a:pt x="564134" y="38976"/>
                    </a:lnTo>
                    <a:lnTo>
                      <a:pt x="591045" y="59537"/>
                    </a:lnTo>
                    <a:lnTo>
                      <a:pt x="609206" y="90004"/>
                    </a:lnTo>
                    <a:lnTo>
                      <a:pt x="615873" y="127266"/>
                    </a:lnTo>
                    <a:lnTo>
                      <a:pt x="615873" y="41554"/>
                    </a:lnTo>
                    <a:lnTo>
                      <a:pt x="613270" y="37312"/>
                    </a:lnTo>
                    <a:lnTo>
                      <a:pt x="605307" y="31432"/>
                    </a:lnTo>
                    <a:lnTo>
                      <a:pt x="576351" y="10020"/>
                    </a:lnTo>
                    <a:lnTo>
                      <a:pt x="531202" y="0"/>
                    </a:lnTo>
                    <a:lnTo>
                      <a:pt x="486041" y="10020"/>
                    </a:lnTo>
                    <a:lnTo>
                      <a:pt x="449135" y="37312"/>
                    </a:lnTo>
                    <a:lnTo>
                      <a:pt x="424230" y="77774"/>
                    </a:lnTo>
                    <a:lnTo>
                      <a:pt x="415086" y="127266"/>
                    </a:lnTo>
                    <a:lnTo>
                      <a:pt x="424383" y="178828"/>
                    </a:lnTo>
                    <a:lnTo>
                      <a:pt x="449541" y="221462"/>
                    </a:lnTo>
                    <a:lnTo>
                      <a:pt x="486498" y="250482"/>
                    </a:lnTo>
                    <a:lnTo>
                      <a:pt x="531202" y="261200"/>
                    </a:lnTo>
                    <a:lnTo>
                      <a:pt x="575894" y="250482"/>
                    </a:lnTo>
                    <a:lnTo>
                      <a:pt x="602272" y="229768"/>
                    </a:lnTo>
                    <a:lnTo>
                      <a:pt x="612876" y="221437"/>
                    </a:lnTo>
                    <a:lnTo>
                      <a:pt x="638022" y="178828"/>
                    </a:lnTo>
                    <a:lnTo>
                      <a:pt x="647306" y="127266"/>
                    </a:lnTo>
                    <a:close/>
                  </a:path>
                  <a:path w="859154" h="577214">
                    <a:moveTo>
                      <a:pt x="750570" y="494271"/>
                    </a:moveTo>
                    <a:lnTo>
                      <a:pt x="746112" y="450126"/>
                    </a:lnTo>
                    <a:lnTo>
                      <a:pt x="733310" y="408965"/>
                    </a:lnTo>
                    <a:lnTo>
                      <a:pt x="713054" y="371703"/>
                    </a:lnTo>
                    <a:lnTo>
                      <a:pt x="686244" y="339229"/>
                    </a:lnTo>
                    <a:lnTo>
                      <a:pt x="653770" y="312420"/>
                    </a:lnTo>
                    <a:lnTo>
                      <a:pt x="616508" y="292163"/>
                    </a:lnTo>
                    <a:lnTo>
                      <a:pt x="575360" y="279361"/>
                    </a:lnTo>
                    <a:lnTo>
                      <a:pt x="531202" y="274904"/>
                    </a:lnTo>
                    <a:lnTo>
                      <a:pt x="500443" y="277050"/>
                    </a:lnTo>
                    <a:lnTo>
                      <a:pt x="470484" y="283425"/>
                    </a:lnTo>
                    <a:lnTo>
                      <a:pt x="441756" y="293916"/>
                    </a:lnTo>
                    <a:lnTo>
                      <a:pt x="414642" y="308381"/>
                    </a:lnTo>
                    <a:lnTo>
                      <a:pt x="431368" y="335000"/>
                    </a:lnTo>
                    <a:lnTo>
                      <a:pt x="454583" y="322618"/>
                    </a:lnTo>
                    <a:lnTo>
                      <a:pt x="479183" y="313639"/>
                    </a:lnTo>
                    <a:lnTo>
                      <a:pt x="504837" y="308178"/>
                    </a:lnTo>
                    <a:lnTo>
                      <a:pt x="531202" y="306336"/>
                    </a:lnTo>
                    <a:lnTo>
                      <a:pt x="581101" y="313055"/>
                    </a:lnTo>
                    <a:lnTo>
                      <a:pt x="625983" y="332028"/>
                    </a:lnTo>
                    <a:lnTo>
                      <a:pt x="664032" y="361442"/>
                    </a:lnTo>
                    <a:lnTo>
                      <a:pt x="693445" y="399491"/>
                    </a:lnTo>
                    <a:lnTo>
                      <a:pt x="712419" y="444373"/>
                    </a:lnTo>
                    <a:lnTo>
                      <a:pt x="719137" y="494271"/>
                    </a:lnTo>
                    <a:lnTo>
                      <a:pt x="719137" y="538695"/>
                    </a:lnTo>
                    <a:lnTo>
                      <a:pt x="712139" y="545693"/>
                    </a:lnTo>
                    <a:lnTo>
                      <a:pt x="661797" y="545693"/>
                    </a:lnTo>
                    <a:lnTo>
                      <a:pt x="661797" y="454748"/>
                    </a:lnTo>
                    <a:lnTo>
                      <a:pt x="630364" y="454748"/>
                    </a:lnTo>
                    <a:lnTo>
                      <a:pt x="630364" y="545693"/>
                    </a:lnTo>
                    <a:lnTo>
                      <a:pt x="478409" y="545693"/>
                    </a:lnTo>
                    <a:lnTo>
                      <a:pt x="478409" y="577138"/>
                    </a:lnTo>
                    <a:lnTo>
                      <a:pt x="703529" y="577138"/>
                    </a:lnTo>
                    <a:lnTo>
                      <a:pt x="721829" y="573430"/>
                    </a:lnTo>
                    <a:lnTo>
                      <a:pt x="736777" y="563333"/>
                    </a:lnTo>
                    <a:lnTo>
                      <a:pt x="746874" y="548386"/>
                    </a:lnTo>
                    <a:lnTo>
                      <a:pt x="750570" y="530085"/>
                    </a:lnTo>
                    <a:lnTo>
                      <a:pt x="750570" y="494271"/>
                    </a:lnTo>
                    <a:close/>
                  </a:path>
                  <a:path w="859154" h="577214">
                    <a:moveTo>
                      <a:pt x="858748" y="209207"/>
                    </a:moveTo>
                    <a:lnTo>
                      <a:pt x="852055" y="159600"/>
                    </a:lnTo>
                    <a:lnTo>
                      <a:pt x="833196" y="114985"/>
                    </a:lnTo>
                    <a:lnTo>
                      <a:pt x="803960" y="77152"/>
                    </a:lnTo>
                    <a:lnTo>
                      <a:pt x="766140" y="47917"/>
                    </a:lnTo>
                    <a:lnTo>
                      <a:pt x="721525" y="29057"/>
                    </a:lnTo>
                    <a:lnTo>
                      <a:pt x="671906" y="22377"/>
                    </a:lnTo>
                    <a:lnTo>
                      <a:pt x="671906" y="53809"/>
                    </a:lnTo>
                    <a:lnTo>
                      <a:pt x="720979" y="61747"/>
                    </a:lnTo>
                    <a:lnTo>
                      <a:pt x="763625" y="83832"/>
                    </a:lnTo>
                    <a:lnTo>
                      <a:pt x="797280" y="117487"/>
                    </a:lnTo>
                    <a:lnTo>
                      <a:pt x="819378" y="160134"/>
                    </a:lnTo>
                    <a:lnTo>
                      <a:pt x="827316" y="209207"/>
                    </a:lnTo>
                    <a:lnTo>
                      <a:pt x="827316" y="245135"/>
                    </a:lnTo>
                    <a:lnTo>
                      <a:pt x="822553" y="249897"/>
                    </a:lnTo>
                    <a:lnTo>
                      <a:pt x="784148" y="249897"/>
                    </a:lnTo>
                    <a:lnTo>
                      <a:pt x="784148" y="175983"/>
                    </a:lnTo>
                    <a:lnTo>
                      <a:pt x="752716" y="175983"/>
                    </a:lnTo>
                    <a:lnTo>
                      <a:pt x="752716" y="249897"/>
                    </a:lnTo>
                    <a:lnTo>
                      <a:pt x="644652" y="249897"/>
                    </a:lnTo>
                    <a:lnTo>
                      <a:pt x="644652" y="281330"/>
                    </a:lnTo>
                    <a:lnTo>
                      <a:pt x="816698" y="281330"/>
                    </a:lnTo>
                    <a:lnTo>
                      <a:pt x="833056" y="278015"/>
                    </a:lnTo>
                    <a:lnTo>
                      <a:pt x="846416" y="268998"/>
                    </a:lnTo>
                    <a:lnTo>
                      <a:pt x="855433" y="255638"/>
                    </a:lnTo>
                    <a:lnTo>
                      <a:pt x="858748" y="239293"/>
                    </a:lnTo>
                    <a:lnTo>
                      <a:pt x="858748" y="209207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/>
              </a:p>
            </p:txBody>
          </p:sp>
          <p:pic>
            <p:nvPicPr>
              <p:cNvPr id="37" name="object 11">
                <a:extLst>
                  <a:ext uri="{FF2B5EF4-FFF2-40B4-BE49-F238E27FC236}">
                    <a16:creationId xmlns:a16="http://schemas.microsoft.com/office/drawing/2014/main" id="{04CEA52D-0996-06CC-4102-272DB387EEF4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399072" y="4212465"/>
                <a:ext cx="200201" cy="225079"/>
              </a:xfrm>
              <a:prstGeom prst="rect">
                <a:avLst/>
              </a:prstGeom>
            </p:spPr>
          </p:pic>
          <p:sp>
            <p:nvSpPr>
              <p:cNvPr id="38" name="object 12">
                <a:extLst>
                  <a:ext uri="{FF2B5EF4-FFF2-40B4-BE49-F238E27FC236}">
                    <a16:creationId xmlns:a16="http://schemas.microsoft.com/office/drawing/2014/main" id="{DEDFC0BE-9F1A-118C-75AB-84930F8DF4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12275" y="4444069"/>
                <a:ext cx="214694" cy="259765"/>
              </a:xfrm>
              <a:custGeom>
                <a:avLst/>
                <a:gdLst/>
                <a:ahLst/>
                <a:cxnLst/>
                <a:rect l="l" t="t" r="r" b="b"/>
                <a:pathLst>
                  <a:path w="214629" h="259079">
                    <a:moveTo>
                      <a:pt x="214083" y="227520"/>
                    </a:moveTo>
                    <a:lnTo>
                      <a:pt x="106019" y="227520"/>
                    </a:lnTo>
                    <a:lnTo>
                      <a:pt x="106019" y="153606"/>
                    </a:lnTo>
                    <a:lnTo>
                      <a:pt x="74587" y="153606"/>
                    </a:lnTo>
                    <a:lnTo>
                      <a:pt x="74587" y="227520"/>
                    </a:lnTo>
                    <a:lnTo>
                      <a:pt x="36182" y="227520"/>
                    </a:lnTo>
                    <a:lnTo>
                      <a:pt x="31432" y="222758"/>
                    </a:lnTo>
                    <a:lnTo>
                      <a:pt x="31432" y="186829"/>
                    </a:lnTo>
                    <a:lnTo>
                      <a:pt x="39370" y="137756"/>
                    </a:lnTo>
                    <a:lnTo>
                      <a:pt x="61455" y="95110"/>
                    </a:lnTo>
                    <a:lnTo>
                      <a:pt x="95123" y="61455"/>
                    </a:lnTo>
                    <a:lnTo>
                      <a:pt x="137769" y="39370"/>
                    </a:lnTo>
                    <a:lnTo>
                      <a:pt x="186829" y="31432"/>
                    </a:lnTo>
                    <a:lnTo>
                      <a:pt x="186829" y="0"/>
                    </a:lnTo>
                    <a:lnTo>
                      <a:pt x="137223" y="6680"/>
                    </a:lnTo>
                    <a:lnTo>
                      <a:pt x="92608" y="25539"/>
                    </a:lnTo>
                    <a:lnTo>
                      <a:pt x="54787" y="54775"/>
                    </a:lnTo>
                    <a:lnTo>
                      <a:pt x="25552" y="92608"/>
                    </a:lnTo>
                    <a:lnTo>
                      <a:pt x="6680" y="137223"/>
                    </a:lnTo>
                    <a:lnTo>
                      <a:pt x="0" y="186829"/>
                    </a:lnTo>
                    <a:lnTo>
                      <a:pt x="0" y="216916"/>
                    </a:lnTo>
                    <a:lnTo>
                      <a:pt x="3314" y="233260"/>
                    </a:lnTo>
                    <a:lnTo>
                      <a:pt x="12331" y="246621"/>
                    </a:lnTo>
                    <a:lnTo>
                      <a:pt x="25692" y="255638"/>
                    </a:lnTo>
                    <a:lnTo>
                      <a:pt x="42037" y="258953"/>
                    </a:lnTo>
                    <a:lnTo>
                      <a:pt x="214083" y="258953"/>
                    </a:lnTo>
                    <a:lnTo>
                      <a:pt x="214083" y="227520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/>
              </a:p>
            </p:txBody>
          </p:sp>
          <p:pic>
            <p:nvPicPr>
              <p:cNvPr id="39" name="object 13">
                <a:extLst>
                  <a:ext uri="{FF2B5EF4-FFF2-40B4-BE49-F238E27FC236}">
                    <a16:creationId xmlns:a16="http://schemas.microsoft.com/office/drawing/2014/main" id="{E4F76198-24E4-CF99-2523-347BB9EE43BE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691421" y="4212465"/>
                <a:ext cx="200201" cy="265192"/>
              </a:xfrm>
              <a:prstGeom prst="rect">
                <a:avLst/>
              </a:prstGeom>
            </p:spPr>
          </p:pic>
        </p:grpSp>
        <p:sp>
          <p:nvSpPr>
            <p:cNvPr id="40" name="object 21">
              <a:extLst>
                <a:ext uri="{FF2B5EF4-FFF2-40B4-BE49-F238E27FC236}">
                  <a16:creationId xmlns:a16="http://schemas.microsoft.com/office/drawing/2014/main" id="{1B4DF95A-992F-A613-42DA-0A7E72BD5718}"/>
                </a:ext>
              </a:extLst>
            </p:cNvPr>
            <p:cNvSpPr>
              <a:spLocks/>
            </p:cNvSpPr>
            <p:nvPr/>
          </p:nvSpPr>
          <p:spPr>
            <a:xfrm>
              <a:off x="9459337" y="8093075"/>
              <a:ext cx="845443" cy="741732"/>
            </a:xfrm>
            <a:custGeom>
              <a:avLst/>
              <a:gdLst/>
              <a:ahLst/>
              <a:cxnLst/>
              <a:rect l="l" t="t" r="r" b="b"/>
              <a:pathLst>
                <a:path w="845184" h="739775">
                  <a:moveTo>
                    <a:pt x="634809" y="28829"/>
                  </a:moveTo>
                  <a:lnTo>
                    <a:pt x="632548" y="17614"/>
                  </a:lnTo>
                  <a:lnTo>
                    <a:pt x="626364" y="8458"/>
                  </a:lnTo>
                  <a:lnTo>
                    <a:pt x="617194" y="2260"/>
                  </a:lnTo>
                  <a:lnTo>
                    <a:pt x="605980" y="0"/>
                  </a:lnTo>
                  <a:lnTo>
                    <a:pt x="120637" y="0"/>
                  </a:lnTo>
                  <a:lnTo>
                    <a:pt x="109435" y="2260"/>
                  </a:lnTo>
                  <a:lnTo>
                    <a:pt x="100266" y="8458"/>
                  </a:lnTo>
                  <a:lnTo>
                    <a:pt x="94081" y="17614"/>
                  </a:lnTo>
                  <a:lnTo>
                    <a:pt x="91808" y="28829"/>
                  </a:lnTo>
                  <a:lnTo>
                    <a:pt x="91808" y="157403"/>
                  </a:lnTo>
                  <a:lnTo>
                    <a:pt x="55054" y="157403"/>
                  </a:lnTo>
                  <a:lnTo>
                    <a:pt x="43840" y="159677"/>
                  </a:lnTo>
                  <a:lnTo>
                    <a:pt x="34683" y="165862"/>
                  </a:lnTo>
                  <a:lnTo>
                    <a:pt x="28498" y="175031"/>
                  </a:lnTo>
                  <a:lnTo>
                    <a:pt x="26225" y="186232"/>
                  </a:lnTo>
                  <a:lnTo>
                    <a:pt x="26225" y="317411"/>
                  </a:lnTo>
                  <a:lnTo>
                    <a:pt x="28498" y="328625"/>
                  </a:lnTo>
                  <a:lnTo>
                    <a:pt x="34683" y="337794"/>
                  </a:lnTo>
                  <a:lnTo>
                    <a:pt x="43840" y="343979"/>
                  </a:lnTo>
                  <a:lnTo>
                    <a:pt x="55054" y="346240"/>
                  </a:lnTo>
                  <a:lnTo>
                    <a:pt x="91808" y="346240"/>
                  </a:lnTo>
                  <a:lnTo>
                    <a:pt x="91808" y="471893"/>
                  </a:lnTo>
                  <a:lnTo>
                    <a:pt x="91808" y="472211"/>
                  </a:lnTo>
                  <a:lnTo>
                    <a:pt x="28816" y="472211"/>
                  </a:lnTo>
                  <a:lnTo>
                    <a:pt x="17614" y="474484"/>
                  </a:lnTo>
                  <a:lnTo>
                    <a:pt x="8445" y="480669"/>
                  </a:lnTo>
                  <a:lnTo>
                    <a:pt x="2260" y="489839"/>
                  </a:lnTo>
                  <a:lnTo>
                    <a:pt x="0" y="501053"/>
                  </a:lnTo>
                  <a:lnTo>
                    <a:pt x="0" y="632218"/>
                  </a:lnTo>
                  <a:lnTo>
                    <a:pt x="2260" y="643432"/>
                  </a:lnTo>
                  <a:lnTo>
                    <a:pt x="8445" y="652602"/>
                  </a:lnTo>
                  <a:lnTo>
                    <a:pt x="17614" y="658787"/>
                  </a:lnTo>
                  <a:lnTo>
                    <a:pt x="28816" y="661060"/>
                  </a:lnTo>
                  <a:lnTo>
                    <a:pt x="238696" y="661060"/>
                  </a:lnTo>
                  <a:lnTo>
                    <a:pt x="238696" y="629627"/>
                  </a:lnTo>
                  <a:lnTo>
                    <a:pt x="215061" y="629627"/>
                  </a:lnTo>
                  <a:lnTo>
                    <a:pt x="215061" y="553516"/>
                  </a:lnTo>
                  <a:lnTo>
                    <a:pt x="183629" y="553516"/>
                  </a:lnTo>
                  <a:lnTo>
                    <a:pt x="183629" y="629627"/>
                  </a:lnTo>
                  <a:lnTo>
                    <a:pt x="110121" y="629627"/>
                  </a:lnTo>
                  <a:lnTo>
                    <a:pt x="110121" y="553516"/>
                  </a:lnTo>
                  <a:lnTo>
                    <a:pt x="78689" y="553516"/>
                  </a:lnTo>
                  <a:lnTo>
                    <a:pt x="78689" y="629627"/>
                  </a:lnTo>
                  <a:lnTo>
                    <a:pt x="31432" y="629627"/>
                  </a:lnTo>
                  <a:lnTo>
                    <a:pt x="31432" y="503656"/>
                  </a:lnTo>
                  <a:lnTo>
                    <a:pt x="107530" y="503656"/>
                  </a:lnTo>
                  <a:lnTo>
                    <a:pt x="199351" y="503643"/>
                  </a:lnTo>
                  <a:lnTo>
                    <a:pt x="199351" y="487934"/>
                  </a:lnTo>
                  <a:lnTo>
                    <a:pt x="201942" y="487934"/>
                  </a:lnTo>
                  <a:lnTo>
                    <a:pt x="201942" y="396113"/>
                  </a:lnTo>
                  <a:lnTo>
                    <a:pt x="170510" y="396113"/>
                  </a:lnTo>
                  <a:lnTo>
                    <a:pt x="170510" y="471893"/>
                  </a:lnTo>
                  <a:lnTo>
                    <a:pt x="123240" y="471893"/>
                  </a:lnTo>
                  <a:lnTo>
                    <a:pt x="123240" y="346240"/>
                  </a:lnTo>
                  <a:lnTo>
                    <a:pt x="225577" y="346240"/>
                  </a:lnTo>
                  <a:lnTo>
                    <a:pt x="225577" y="330530"/>
                  </a:lnTo>
                  <a:lnTo>
                    <a:pt x="241287" y="330530"/>
                  </a:lnTo>
                  <a:lnTo>
                    <a:pt x="241287" y="238709"/>
                  </a:lnTo>
                  <a:lnTo>
                    <a:pt x="209854" y="238709"/>
                  </a:lnTo>
                  <a:lnTo>
                    <a:pt x="209854" y="314807"/>
                  </a:lnTo>
                  <a:lnTo>
                    <a:pt x="136359" y="314807"/>
                  </a:lnTo>
                  <a:lnTo>
                    <a:pt x="136359" y="238709"/>
                  </a:lnTo>
                  <a:lnTo>
                    <a:pt x="104927" y="238709"/>
                  </a:lnTo>
                  <a:lnTo>
                    <a:pt x="104927" y="314807"/>
                  </a:lnTo>
                  <a:lnTo>
                    <a:pt x="57658" y="314807"/>
                  </a:lnTo>
                  <a:lnTo>
                    <a:pt x="57658" y="188836"/>
                  </a:lnTo>
                  <a:lnTo>
                    <a:pt x="91808" y="188836"/>
                  </a:lnTo>
                  <a:lnTo>
                    <a:pt x="107530" y="188836"/>
                  </a:lnTo>
                  <a:lnTo>
                    <a:pt x="330517" y="188836"/>
                  </a:lnTo>
                  <a:lnTo>
                    <a:pt x="330517" y="157403"/>
                  </a:lnTo>
                  <a:lnTo>
                    <a:pt x="306882" y="157403"/>
                  </a:lnTo>
                  <a:lnTo>
                    <a:pt x="306882" y="81292"/>
                  </a:lnTo>
                  <a:lnTo>
                    <a:pt x="275450" y="81292"/>
                  </a:lnTo>
                  <a:lnTo>
                    <a:pt x="275450" y="157403"/>
                  </a:lnTo>
                  <a:lnTo>
                    <a:pt x="201942" y="157403"/>
                  </a:lnTo>
                  <a:lnTo>
                    <a:pt x="201942" y="81292"/>
                  </a:lnTo>
                  <a:lnTo>
                    <a:pt x="170510" y="81292"/>
                  </a:lnTo>
                  <a:lnTo>
                    <a:pt x="170510" y="157403"/>
                  </a:lnTo>
                  <a:lnTo>
                    <a:pt x="123240" y="157403"/>
                  </a:lnTo>
                  <a:lnTo>
                    <a:pt x="123240" y="31432"/>
                  </a:lnTo>
                  <a:lnTo>
                    <a:pt x="603377" y="31432"/>
                  </a:lnTo>
                  <a:lnTo>
                    <a:pt x="603377" y="94411"/>
                  </a:lnTo>
                  <a:lnTo>
                    <a:pt x="634809" y="94411"/>
                  </a:lnTo>
                  <a:lnTo>
                    <a:pt x="634809" y="28829"/>
                  </a:lnTo>
                  <a:close/>
                </a:path>
                <a:path w="845184" h="739775">
                  <a:moveTo>
                    <a:pt x="647928" y="507619"/>
                  </a:moveTo>
                  <a:lnTo>
                    <a:pt x="642048" y="478548"/>
                  </a:lnTo>
                  <a:lnTo>
                    <a:pt x="626021" y="454787"/>
                  </a:lnTo>
                  <a:lnTo>
                    <a:pt x="602259" y="438759"/>
                  </a:lnTo>
                  <a:lnTo>
                    <a:pt x="573189" y="432866"/>
                  </a:lnTo>
                  <a:lnTo>
                    <a:pt x="533844" y="432866"/>
                  </a:lnTo>
                  <a:lnTo>
                    <a:pt x="516991" y="429463"/>
                  </a:lnTo>
                  <a:lnTo>
                    <a:pt x="503224" y="420166"/>
                  </a:lnTo>
                  <a:lnTo>
                    <a:pt x="493928" y="406400"/>
                  </a:lnTo>
                  <a:lnTo>
                    <a:pt x="490524" y="389559"/>
                  </a:lnTo>
                  <a:lnTo>
                    <a:pt x="493928" y="372706"/>
                  </a:lnTo>
                  <a:lnTo>
                    <a:pt x="503224" y="358940"/>
                  </a:lnTo>
                  <a:lnTo>
                    <a:pt x="516991" y="349656"/>
                  </a:lnTo>
                  <a:lnTo>
                    <a:pt x="533844" y="346252"/>
                  </a:lnTo>
                  <a:lnTo>
                    <a:pt x="573189" y="346252"/>
                  </a:lnTo>
                  <a:lnTo>
                    <a:pt x="578205" y="346773"/>
                  </a:lnTo>
                  <a:lnTo>
                    <a:pt x="590105" y="350202"/>
                  </a:lnTo>
                  <a:lnTo>
                    <a:pt x="604786" y="359321"/>
                  </a:lnTo>
                  <a:lnTo>
                    <a:pt x="618159" y="376910"/>
                  </a:lnTo>
                  <a:lnTo>
                    <a:pt x="646277" y="362851"/>
                  </a:lnTo>
                  <a:lnTo>
                    <a:pt x="625119" y="335305"/>
                  </a:lnTo>
                  <a:lnTo>
                    <a:pt x="601573" y="321017"/>
                  </a:lnTo>
                  <a:lnTo>
                    <a:pt x="582117" y="315645"/>
                  </a:lnTo>
                  <a:lnTo>
                    <a:pt x="573189" y="314807"/>
                  </a:lnTo>
                  <a:lnTo>
                    <a:pt x="569226" y="314807"/>
                  </a:lnTo>
                  <a:lnTo>
                    <a:pt x="569226" y="291172"/>
                  </a:lnTo>
                  <a:lnTo>
                    <a:pt x="537794" y="291172"/>
                  </a:lnTo>
                  <a:lnTo>
                    <a:pt x="537794" y="314807"/>
                  </a:lnTo>
                  <a:lnTo>
                    <a:pt x="533844" y="314807"/>
                  </a:lnTo>
                  <a:lnTo>
                    <a:pt x="504774" y="320700"/>
                  </a:lnTo>
                  <a:lnTo>
                    <a:pt x="481012" y="336727"/>
                  </a:lnTo>
                  <a:lnTo>
                    <a:pt x="464985" y="360489"/>
                  </a:lnTo>
                  <a:lnTo>
                    <a:pt x="459105" y="389559"/>
                  </a:lnTo>
                  <a:lnTo>
                    <a:pt x="464985" y="418617"/>
                  </a:lnTo>
                  <a:lnTo>
                    <a:pt x="481012" y="442379"/>
                  </a:lnTo>
                  <a:lnTo>
                    <a:pt x="504774" y="458419"/>
                  </a:lnTo>
                  <a:lnTo>
                    <a:pt x="533844" y="464312"/>
                  </a:lnTo>
                  <a:lnTo>
                    <a:pt x="573189" y="464312"/>
                  </a:lnTo>
                  <a:lnTo>
                    <a:pt x="590029" y="467715"/>
                  </a:lnTo>
                  <a:lnTo>
                    <a:pt x="603796" y="476999"/>
                  </a:lnTo>
                  <a:lnTo>
                    <a:pt x="613092" y="490766"/>
                  </a:lnTo>
                  <a:lnTo>
                    <a:pt x="616496" y="507619"/>
                  </a:lnTo>
                  <a:lnTo>
                    <a:pt x="613092" y="524459"/>
                  </a:lnTo>
                  <a:lnTo>
                    <a:pt x="603796" y="538226"/>
                  </a:lnTo>
                  <a:lnTo>
                    <a:pt x="590029" y="547509"/>
                  </a:lnTo>
                  <a:lnTo>
                    <a:pt x="573189" y="550926"/>
                  </a:lnTo>
                  <a:lnTo>
                    <a:pt x="533971" y="550926"/>
                  </a:lnTo>
                  <a:lnTo>
                    <a:pt x="528510" y="550303"/>
                  </a:lnTo>
                  <a:lnTo>
                    <a:pt x="516547" y="546747"/>
                  </a:lnTo>
                  <a:lnTo>
                    <a:pt x="502018" y="537603"/>
                  </a:lnTo>
                  <a:lnTo>
                    <a:pt x="488873" y="520268"/>
                  </a:lnTo>
                  <a:lnTo>
                    <a:pt x="460756" y="534314"/>
                  </a:lnTo>
                  <a:lnTo>
                    <a:pt x="481914" y="561860"/>
                  </a:lnTo>
                  <a:lnTo>
                    <a:pt x="505447" y="576148"/>
                  </a:lnTo>
                  <a:lnTo>
                    <a:pt x="524916" y="581533"/>
                  </a:lnTo>
                  <a:lnTo>
                    <a:pt x="533844" y="582358"/>
                  </a:lnTo>
                  <a:lnTo>
                    <a:pt x="537794" y="582358"/>
                  </a:lnTo>
                  <a:lnTo>
                    <a:pt x="537794" y="605993"/>
                  </a:lnTo>
                  <a:lnTo>
                    <a:pt x="569226" y="605993"/>
                  </a:lnTo>
                  <a:lnTo>
                    <a:pt x="569226" y="582358"/>
                  </a:lnTo>
                  <a:lnTo>
                    <a:pt x="573189" y="582358"/>
                  </a:lnTo>
                  <a:lnTo>
                    <a:pt x="602259" y="576465"/>
                  </a:lnTo>
                  <a:lnTo>
                    <a:pt x="626021" y="560438"/>
                  </a:lnTo>
                  <a:lnTo>
                    <a:pt x="642048" y="536676"/>
                  </a:lnTo>
                  <a:lnTo>
                    <a:pt x="647928" y="507619"/>
                  </a:lnTo>
                  <a:close/>
                </a:path>
                <a:path w="845184" h="739775">
                  <a:moveTo>
                    <a:pt x="844689" y="448589"/>
                  </a:moveTo>
                  <a:lnTo>
                    <a:pt x="840867" y="401421"/>
                  </a:lnTo>
                  <a:lnTo>
                    <a:pt x="829818" y="356654"/>
                  </a:lnTo>
                  <a:lnTo>
                    <a:pt x="813257" y="317525"/>
                  </a:lnTo>
                  <a:lnTo>
                    <a:pt x="813257" y="448589"/>
                  </a:lnTo>
                  <a:lnTo>
                    <a:pt x="809066" y="495211"/>
                  </a:lnTo>
                  <a:lnTo>
                    <a:pt x="796975" y="539127"/>
                  </a:lnTo>
                  <a:lnTo>
                    <a:pt x="777748" y="579577"/>
                  </a:lnTo>
                  <a:lnTo>
                    <a:pt x="752094" y="615835"/>
                  </a:lnTo>
                  <a:lnTo>
                    <a:pt x="720763" y="647166"/>
                  </a:lnTo>
                  <a:lnTo>
                    <a:pt x="684504" y="672820"/>
                  </a:lnTo>
                  <a:lnTo>
                    <a:pt x="644055" y="692048"/>
                  </a:lnTo>
                  <a:lnTo>
                    <a:pt x="600138" y="704138"/>
                  </a:lnTo>
                  <a:lnTo>
                    <a:pt x="553516" y="708329"/>
                  </a:lnTo>
                  <a:lnTo>
                    <a:pt x="506882" y="704138"/>
                  </a:lnTo>
                  <a:lnTo>
                    <a:pt x="462978" y="692048"/>
                  </a:lnTo>
                  <a:lnTo>
                    <a:pt x="422516" y="672820"/>
                  </a:lnTo>
                  <a:lnTo>
                    <a:pt x="386257" y="647166"/>
                  </a:lnTo>
                  <a:lnTo>
                    <a:pt x="354939" y="615835"/>
                  </a:lnTo>
                  <a:lnTo>
                    <a:pt x="329285" y="579577"/>
                  </a:lnTo>
                  <a:lnTo>
                    <a:pt x="310045" y="539127"/>
                  </a:lnTo>
                  <a:lnTo>
                    <a:pt x="297967" y="495211"/>
                  </a:lnTo>
                  <a:lnTo>
                    <a:pt x="293776" y="448589"/>
                  </a:lnTo>
                  <a:lnTo>
                    <a:pt x="297967" y="401955"/>
                  </a:lnTo>
                  <a:lnTo>
                    <a:pt x="310045" y="358038"/>
                  </a:lnTo>
                  <a:lnTo>
                    <a:pt x="329285" y="317588"/>
                  </a:lnTo>
                  <a:lnTo>
                    <a:pt x="354939" y="281330"/>
                  </a:lnTo>
                  <a:lnTo>
                    <a:pt x="386257" y="249999"/>
                  </a:lnTo>
                  <a:lnTo>
                    <a:pt x="422516" y="224345"/>
                  </a:lnTo>
                  <a:lnTo>
                    <a:pt x="462978" y="205117"/>
                  </a:lnTo>
                  <a:lnTo>
                    <a:pt x="506882" y="193027"/>
                  </a:lnTo>
                  <a:lnTo>
                    <a:pt x="553516" y="188836"/>
                  </a:lnTo>
                  <a:lnTo>
                    <a:pt x="600138" y="193027"/>
                  </a:lnTo>
                  <a:lnTo>
                    <a:pt x="644055" y="205117"/>
                  </a:lnTo>
                  <a:lnTo>
                    <a:pt x="684504" y="224345"/>
                  </a:lnTo>
                  <a:lnTo>
                    <a:pt x="720763" y="249999"/>
                  </a:lnTo>
                  <a:lnTo>
                    <a:pt x="752094" y="281330"/>
                  </a:lnTo>
                  <a:lnTo>
                    <a:pt x="777748" y="317588"/>
                  </a:lnTo>
                  <a:lnTo>
                    <a:pt x="796975" y="358038"/>
                  </a:lnTo>
                  <a:lnTo>
                    <a:pt x="809066" y="401955"/>
                  </a:lnTo>
                  <a:lnTo>
                    <a:pt x="813257" y="448589"/>
                  </a:lnTo>
                  <a:lnTo>
                    <a:pt x="813257" y="317525"/>
                  </a:lnTo>
                  <a:lnTo>
                    <a:pt x="788428" y="276733"/>
                  </a:lnTo>
                  <a:lnTo>
                    <a:pt x="759307" y="242785"/>
                  </a:lnTo>
                  <a:lnTo>
                    <a:pt x="725360" y="213664"/>
                  </a:lnTo>
                  <a:lnTo>
                    <a:pt x="687209" y="189953"/>
                  </a:lnTo>
                  <a:lnTo>
                    <a:pt x="684568" y="188836"/>
                  </a:lnTo>
                  <a:lnTo>
                    <a:pt x="645452" y="172275"/>
                  </a:lnTo>
                  <a:lnTo>
                    <a:pt x="600684" y="161226"/>
                  </a:lnTo>
                  <a:lnTo>
                    <a:pt x="553516" y="157403"/>
                  </a:lnTo>
                  <a:lnTo>
                    <a:pt x="506349" y="161226"/>
                  </a:lnTo>
                  <a:lnTo>
                    <a:pt x="461581" y="172275"/>
                  </a:lnTo>
                  <a:lnTo>
                    <a:pt x="419811" y="189953"/>
                  </a:lnTo>
                  <a:lnTo>
                    <a:pt x="381660" y="213664"/>
                  </a:lnTo>
                  <a:lnTo>
                    <a:pt x="347713" y="242785"/>
                  </a:lnTo>
                  <a:lnTo>
                    <a:pt x="318592" y="276733"/>
                  </a:lnTo>
                  <a:lnTo>
                    <a:pt x="294894" y="314883"/>
                  </a:lnTo>
                  <a:lnTo>
                    <a:pt x="277202" y="356654"/>
                  </a:lnTo>
                  <a:lnTo>
                    <a:pt x="266153" y="401421"/>
                  </a:lnTo>
                  <a:lnTo>
                    <a:pt x="262343" y="448589"/>
                  </a:lnTo>
                  <a:lnTo>
                    <a:pt x="266153" y="495757"/>
                  </a:lnTo>
                  <a:lnTo>
                    <a:pt x="277202" y="540524"/>
                  </a:lnTo>
                  <a:lnTo>
                    <a:pt x="294894" y="582282"/>
                  </a:lnTo>
                  <a:lnTo>
                    <a:pt x="318592" y="620445"/>
                  </a:lnTo>
                  <a:lnTo>
                    <a:pt x="347713" y="654380"/>
                  </a:lnTo>
                  <a:lnTo>
                    <a:pt x="381660" y="683514"/>
                  </a:lnTo>
                  <a:lnTo>
                    <a:pt x="419811" y="707212"/>
                  </a:lnTo>
                  <a:lnTo>
                    <a:pt x="461581" y="724890"/>
                  </a:lnTo>
                  <a:lnTo>
                    <a:pt x="506349" y="735939"/>
                  </a:lnTo>
                  <a:lnTo>
                    <a:pt x="553516" y="739762"/>
                  </a:lnTo>
                  <a:lnTo>
                    <a:pt x="600684" y="735939"/>
                  </a:lnTo>
                  <a:lnTo>
                    <a:pt x="645452" y="724890"/>
                  </a:lnTo>
                  <a:lnTo>
                    <a:pt x="684580" y="708329"/>
                  </a:lnTo>
                  <a:lnTo>
                    <a:pt x="725360" y="683514"/>
                  </a:lnTo>
                  <a:lnTo>
                    <a:pt x="759307" y="654380"/>
                  </a:lnTo>
                  <a:lnTo>
                    <a:pt x="788428" y="620445"/>
                  </a:lnTo>
                  <a:lnTo>
                    <a:pt x="812139" y="582282"/>
                  </a:lnTo>
                  <a:lnTo>
                    <a:pt x="829818" y="540524"/>
                  </a:lnTo>
                  <a:lnTo>
                    <a:pt x="840867" y="495757"/>
                  </a:lnTo>
                  <a:lnTo>
                    <a:pt x="844689" y="448589"/>
                  </a:lnTo>
                  <a:close/>
                </a:path>
              </a:pathLst>
            </a:custGeom>
            <a:solidFill>
              <a:srgbClr val="177733"/>
            </a:solidFill>
          </p:spPr>
          <p:txBody>
            <a:bodyPr wrap="square" lIns="0" tIns="0" rIns="0" bIns="0" rtlCol="0"/>
            <a:lstStyle/>
            <a:p>
              <a:endParaRPr sz="1637"/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E1F09820-5432-81B1-B112-540D84576A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56187" y="2467694"/>
            <a:ext cx="6020485" cy="6089796"/>
          </a:xfrm>
          <a:prstGeom prst="rect">
            <a:avLst/>
          </a:prstGeom>
        </p:spPr>
      </p:pic>
      <p:sp>
        <p:nvSpPr>
          <p:cNvPr id="10" name="object 26">
            <a:extLst>
              <a:ext uri="{FF2B5EF4-FFF2-40B4-BE49-F238E27FC236}">
                <a16:creationId xmlns:a16="http://schemas.microsoft.com/office/drawing/2014/main" id="{4C74ADAE-6EB6-4E07-E9C8-7CFD8F7BF64C}"/>
              </a:ext>
            </a:extLst>
          </p:cNvPr>
          <p:cNvSpPr/>
          <p:nvPr/>
        </p:nvSpPr>
        <p:spPr>
          <a:xfrm rot="5400000" flipH="1">
            <a:off x="631666" y="7849800"/>
            <a:ext cx="1831560" cy="3093609"/>
          </a:xfrm>
          <a:custGeom>
            <a:avLst/>
            <a:gdLst/>
            <a:ahLst/>
            <a:cxnLst/>
            <a:rect l="l" t="t" r="r" b="b"/>
            <a:pathLst>
              <a:path w="2013585" h="3401059">
                <a:moveTo>
                  <a:pt x="0" y="0"/>
                </a:moveTo>
                <a:lnTo>
                  <a:pt x="0" y="3400479"/>
                </a:lnTo>
                <a:lnTo>
                  <a:pt x="1589746" y="3400479"/>
                </a:lnTo>
                <a:lnTo>
                  <a:pt x="1659098" y="3325881"/>
                </a:lnTo>
                <a:lnTo>
                  <a:pt x="1701805" y="3275397"/>
                </a:lnTo>
                <a:lnTo>
                  <a:pt x="1741266" y="3225140"/>
                </a:lnTo>
                <a:lnTo>
                  <a:pt x="1777580" y="3175144"/>
                </a:lnTo>
                <a:lnTo>
                  <a:pt x="1810849" y="3125444"/>
                </a:lnTo>
                <a:lnTo>
                  <a:pt x="1841172" y="3076077"/>
                </a:lnTo>
                <a:lnTo>
                  <a:pt x="1868650" y="3027078"/>
                </a:lnTo>
                <a:lnTo>
                  <a:pt x="1893384" y="2978481"/>
                </a:lnTo>
                <a:lnTo>
                  <a:pt x="1915474" y="2930322"/>
                </a:lnTo>
                <a:lnTo>
                  <a:pt x="1935020" y="2882636"/>
                </a:lnTo>
                <a:lnTo>
                  <a:pt x="1952123" y="2835459"/>
                </a:lnTo>
                <a:lnTo>
                  <a:pt x="1966883" y="2788826"/>
                </a:lnTo>
                <a:lnTo>
                  <a:pt x="1979401" y="2742772"/>
                </a:lnTo>
                <a:lnTo>
                  <a:pt x="1989776" y="2697332"/>
                </a:lnTo>
                <a:lnTo>
                  <a:pt x="1998110" y="2652542"/>
                </a:lnTo>
                <a:lnTo>
                  <a:pt x="2004503" y="2608437"/>
                </a:lnTo>
                <a:lnTo>
                  <a:pt x="2009056" y="2565052"/>
                </a:lnTo>
                <a:lnTo>
                  <a:pt x="2011868" y="2522423"/>
                </a:lnTo>
                <a:lnTo>
                  <a:pt x="2013040" y="2480585"/>
                </a:lnTo>
                <a:lnTo>
                  <a:pt x="2012672" y="2439573"/>
                </a:lnTo>
                <a:lnTo>
                  <a:pt x="2010866" y="2399422"/>
                </a:lnTo>
                <a:lnTo>
                  <a:pt x="2007721" y="2360168"/>
                </a:lnTo>
                <a:lnTo>
                  <a:pt x="2003338" y="2321847"/>
                </a:lnTo>
                <a:lnTo>
                  <a:pt x="1991259" y="2248140"/>
                </a:lnTo>
                <a:lnTo>
                  <a:pt x="1975432" y="2178585"/>
                </a:lnTo>
                <a:lnTo>
                  <a:pt x="1956661" y="2113463"/>
                </a:lnTo>
                <a:lnTo>
                  <a:pt x="1935749" y="2053058"/>
                </a:lnTo>
                <a:lnTo>
                  <a:pt x="1913500" y="1997651"/>
                </a:lnTo>
                <a:lnTo>
                  <a:pt x="1867086" y="1900852"/>
                </a:lnTo>
                <a:lnTo>
                  <a:pt x="1825353" y="1828698"/>
                </a:lnTo>
                <a:lnTo>
                  <a:pt x="1795231" y="1783621"/>
                </a:lnTo>
                <a:lnTo>
                  <a:pt x="0" y="0"/>
                </a:lnTo>
                <a:close/>
              </a:path>
            </a:pathLst>
          </a:custGeom>
          <a:solidFill>
            <a:srgbClr val="1C2545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94CFC74A-7B66-F8F2-4E20-41771EB391DE}"/>
              </a:ext>
            </a:extLst>
          </p:cNvPr>
          <p:cNvGrpSpPr/>
          <p:nvPr/>
        </p:nvGrpSpPr>
        <p:grpSpPr>
          <a:xfrm>
            <a:off x="10656117" y="4062597"/>
            <a:ext cx="6874589" cy="3811795"/>
            <a:chOff x="10651174" y="4466349"/>
            <a:chExt cx="7557804" cy="4190621"/>
          </a:xfrm>
        </p:grpSpPr>
        <p:sp>
          <p:nvSpPr>
            <p:cNvPr id="41" name="object 22">
              <a:extLst>
                <a:ext uri="{FF2B5EF4-FFF2-40B4-BE49-F238E27FC236}">
                  <a16:creationId xmlns:a16="http://schemas.microsoft.com/office/drawing/2014/main" id="{CB9AEE1E-5231-49E3-8ACD-E203F8D42646}"/>
                </a:ext>
              </a:extLst>
            </p:cNvPr>
            <p:cNvSpPr txBox="1"/>
            <p:nvPr/>
          </p:nvSpPr>
          <p:spPr>
            <a:xfrm>
              <a:off x="10651174" y="4466349"/>
              <a:ext cx="5420676" cy="432795"/>
            </a:xfrm>
            <a:prstGeom prst="rect">
              <a:avLst/>
            </a:prstGeom>
          </p:spPr>
          <p:txBody>
            <a:bodyPr vert="horz" wrap="square" lIns="0" tIns="15595" rIns="0" bIns="0" rtlCol="0" anchor="t">
              <a:spAutoFit/>
            </a:bodyPr>
            <a:lstStyle/>
            <a:p>
              <a:pPr marL="11552">
                <a:spcBef>
                  <a:spcPts val="123"/>
                </a:spcBef>
              </a:pPr>
              <a:r>
                <a:rPr lang="pt-BR" sz="2456" spc="-9" dirty="0">
                  <a:solidFill>
                    <a:srgbClr val="1C2545"/>
                  </a:solidFill>
                  <a:latin typeface="Poppins"/>
                  <a:cs typeface="Poppins"/>
                </a:rPr>
                <a:t>Aprox.</a:t>
              </a:r>
              <a:r>
                <a:rPr lang="pt-BR" sz="2456" spc="-9" dirty="0">
                  <a:latin typeface="Poppins"/>
                  <a:cs typeface="Poppins"/>
                </a:rPr>
                <a:t> </a:t>
              </a:r>
              <a:r>
                <a:rPr lang="pt-BR" sz="2456" b="1" dirty="0">
                  <a:solidFill>
                    <a:srgbClr val="1C2545"/>
                  </a:solidFill>
                  <a:latin typeface="Poppins"/>
                  <a:cs typeface="Poppins"/>
                </a:rPr>
                <a:t>6.5</a:t>
              </a:r>
              <a:r>
                <a:rPr sz="2456" b="1" dirty="0">
                  <a:solidFill>
                    <a:srgbClr val="1C2545"/>
                  </a:solidFill>
                  <a:latin typeface="Poppins"/>
                  <a:cs typeface="Poppins"/>
                </a:rPr>
                <a:t>00</a:t>
              </a:r>
              <a:r>
                <a:rPr sz="2456" spc="77" dirty="0">
                  <a:solidFill>
                    <a:srgbClr val="1C2545"/>
                  </a:solidFill>
                  <a:latin typeface="Poppins"/>
                  <a:cs typeface="Poppins"/>
                </a:rPr>
                <a:t> </a:t>
              </a:r>
              <a:r>
                <a:rPr sz="2456" spc="-9" dirty="0" err="1">
                  <a:solidFill>
                    <a:srgbClr val="1C2545"/>
                  </a:solidFill>
                  <a:latin typeface="Poppins"/>
                  <a:cs typeface="Poppins"/>
                </a:rPr>
                <a:t>colaboradores</a:t>
              </a:r>
              <a:r>
                <a:rPr lang="pt-BR" sz="2456" spc="-9" dirty="0">
                  <a:solidFill>
                    <a:srgbClr val="1C2545"/>
                  </a:solidFill>
                  <a:latin typeface="Poppins"/>
                  <a:cs typeface="Poppins"/>
                </a:rPr>
                <a:t> </a:t>
              </a:r>
              <a:endParaRPr lang="pt-BR" sz="2456" dirty="0">
                <a:latin typeface="Poppins"/>
                <a:cs typeface="Poppins"/>
              </a:endParaRPr>
            </a:p>
          </p:txBody>
        </p:sp>
        <p:sp>
          <p:nvSpPr>
            <p:cNvPr id="16" name="object 22">
              <a:extLst>
                <a:ext uri="{FF2B5EF4-FFF2-40B4-BE49-F238E27FC236}">
                  <a16:creationId xmlns:a16="http://schemas.microsoft.com/office/drawing/2014/main" id="{F6E9E3F5-8A6C-316D-379B-65BC17E32D28}"/>
                </a:ext>
              </a:extLst>
            </p:cNvPr>
            <p:cNvSpPr txBox="1"/>
            <p:nvPr/>
          </p:nvSpPr>
          <p:spPr>
            <a:xfrm>
              <a:off x="10655703" y="5538302"/>
              <a:ext cx="7244946" cy="848278"/>
            </a:xfrm>
            <a:prstGeom prst="rect">
              <a:avLst/>
            </a:prstGeom>
          </p:spPr>
          <p:txBody>
            <a:bodyPr vert="horz" wrap="square" lIns="0" tIns="15595" rIns="0" bIns="0" rtlCol="0" anchor="t">
              <a:spAutoFit/>
            </a:bodyPr>
            <a:lstStyle/>
            <a:p>
              <a:pPr marL="11552">
                <a:spcBef>
                  <a:spcPts val="123"/>
                </a:spcBef>
              </a:pPr>
              <a:r>
                <a:rPr lang="pt-BR" sz="2456" b="1" spc="64" dirty="0">
                  <a:solidFill>
                    <a:srgbClr val="1C2545"/>
                  </a:solidFill>
                  <a:latin typeface="Poppins"/>
                  <a:cs typeface="Poppins"/>
                </a:rPr>
                <a:t>41</a:t>
              </a:r>
              <a:r>
                <a:rPr lang="pt-BR" sz="2456" spc="64" dirty="0">
                  <a:solidFill>
                    <a:srgbClr val="1C2545"/>
                  </a:solidFill>
                  <a:latin typeface="Poppins"/>
                  <a:cs typeface="Poppins"/>
                </a:rPr>
                <a:t> </a:t>
              </a:r>
              <a:r>
                <a:rPr lang="pt-BR" sz="2456" dirty="0">
                  <a:solidFill>
                    <a:srgbClr val="1C2545"/>
                  </a:solidFill>
                  <a:latin typeface="Poppins"/>
                  <a:cs typeface="Poppins"/>
                </a:rPr>
                <a:t>plantas produtivas </a:t>
              </a:r>
              <a:br>
                <a:rPr lang="pt-BR" sz="2456" dirty="0">
                  <a:solidFill>
                    <a:srgbClr val="1C2545"/>
                  </a:solidFill>
                  <a:latin typeface="Poppins"/>
                  <a:cs typeface="Poppins"/>
                </a:rPr>
              </a:br>
              <a:r>
                <a:rPr lang="pt-BR" sz="2456" dirty="0">
                  <a:solidFill>
                    <a:srgbClr val="1C2545"/>
                  </a:solidFill>
                  <a:latin typeface="Poppins"/>
                  <a:cs typeface="Poppins"/>
                </a:rPr>
                <a:t>e </a:t>
              </a:r>
              <a:r>
                <a:rPr lang="pt-BR" sz="2456" b="1" dirty="0">
                  <a:solidFill>
                    <a:srgbClr val="1C2545"/>
                  </a:solidFill>
                  <a:latin typeface="Poppins"/>
                  <a:cs typeface="Poppins"/>
                </a:rPr>
                <a:t>7</a:t>
              </a:r>
              <a:r>
                <a:rPr lang="pt-BR" sz="2456" dirty="0">
                  <a:solidFill>
                    <a:srgbClr val="1C2545"/>
                  </a:solidFill>
                  <a:latin typeface="Poppins"/>
                  <a:cs typeface="Poppins"/>
                </a:rPr>
                <a:t> plantas logísticas</a:t>
              </a:r>
              <a:endParaRPr lang="pt-BR" sz="2456" dirty="0">
                <a:latin typeface="Poppins"/>
                <a:cs typeface="Poppins"/>
              </a:endParaRPr>
            </a:p>
          </p:txBody>
        </p:sp>
        <p:sp>
          <p:nvSpPr>
            <p:cNvPr id="17" name="object 22">
              <a:extLst>
                <a:ext uri="{FF2B5EF4-FFF2-40B4-BE49-F238E27FC236}">
                  <a16:creationId xmlns:a16="http://schemas.microsoft.com/office/drawing/2014/main" id="{52EAFCCC-9252-5508-AA4F-C9E2AD6BE1DC}"/>
                </a:ext>
              </a:extLst>
            </p:cNvPr>
            <p:cNvSpPr txBox="1"/>
            <p:nvPr/>
          </p:nvSpPr>
          <p:spPr>
            <a:xfrm>
              <a:off x="10657015" y="7003318"/>
              <a:ext cx="7551963" cy="432795"/>
            </a:xfrm>
            <a:prstGeom prst="rect">
              <a:avLst/>
            </a:prstGeom>
          </p:spPr>
          <p:txBody>
            <a:bodyPr vert="horz" wrap="square" lIns="0" tIns="15595" rIns="0" bIns="0" rtlCol="0" anchor="t">
              <a:spAutoFit/>
            </a:bodyPr>
            <a:lstStyle/>
            <a:p>
              <a:pPr marL="11552" marR="2703149" defTabSz="831738">
                <a:spcBef>
                  <a:spcPts val="1105"/>
                </a:spcBef>
                <a:defRPr/>
              </a:pPr>
              <a:r>
                <a:rPr lang="pt-BR" sz="2456" kern="0" dirty="0">
                  <a:solidFill>
                    <a:srgbClr val="1C2545"/>
                  </a:solidFill>
                  <a:latin typeface="Poppins"/>
                  <a:cs typeface="Poppins"/>
                </a:rPr>
                <a:t>Presente</a:t>
              </a:r>
              <a:r>
                <a:rPr lang="pt-BR" sz="2456" kern="0" spc="59" dirty="0">
                  <a:solidFill>
                    <a:srgbClr val="1C2545"/>
                  </a:solidFill>
                  <a:latin typeface="Poppins"/>
                  <a:cs typeface="Poppins"/>
                </a:rPr>
                <a:t> </a:t>
              </a:r>
              <a:r>
                <a:rPr lang="pt-BR" sz="2456" kern="0" dirty="0">
                  <a:solidFill>
                    <a:srgbClr val="1C2545"/>
                  </a:solidFill>
                  <a:latin typeface="Poppins"/>
                  <a:cs typeface="Poppins"/>
                </a:rPr>
                <a:t>em </a:t>
              </a:r>
              <a:r>
                <a:rPr lang="pt-BR" sz="2456" b="1" kern="0" spc="59" dirty="0">
                  <a:solidFill>
                    <a:srgbClr val="1C2545"/>
                  </a:solidFill>
                  <a:latin typeface="Poppins"/>
                  <a:cs typeface="Poppins"/>
                </a:rPr>
                <a:t>7</a:t>
              </a:r>
              <a:r>
                <a:rPr lang="pt-BR" sz="2456" b="1" kern="0" spc="64" dirty="0">
                  <a:solidFill>
                    <a:srgbClr val="1C2545"/>
                  </a:solidFill>
                  <a:latin typeface="Poppins"/>
                  <a:cs typeface="Poppins"/>
                </a:rPr>
                <a:t> </a:t>
              </a:r>
              <a:r>
                <a:rPr lang="pt-BR" sz="2456" b="1" kern="0" spc="-9" dirty="0">
                  <a:solidFill>
                    <a:srgbClr val="1C2545"/>
                  </a:solidFill>
                  <a:latin typeface="Poppins"/>
                  <a:cs typeface="Poppins"/>
                </a:rPr>
                <a:t>países</a:t>
              </a:r>
              <a:endParaRPr lang="pt-BR" sz="2456" b="1" kern="0" dirty="0">
                <a:solidFill>
                  <a:sysClr val="windowText" lastClr="000000"/>
                </a:solidFill>
                <a:latin typeface="Poppins"/>
                <a:cs typeface="Poppins"/>
              </a:endParaRPr>
            </a:p>
          </p:txBody>
        </p:sp>
        <p:sp>
          <p:nvSpPr>
            <p:cNvPr id="18" name="object 22">
              <a:extLst>
                <a:ext uri="{FF2B5EF4-FFF2-40B4-BE49-F238E27FC236}">
                  <a16:creationId xmlns:a16="http://schemas.microsoft.com/office/drawing/2014/main" id="{6DBCF5F5-5C78-ACFD-A568-08F59C9B238C}"/>
                </a:ext>
              </a:extLst>
            </p:cNvPr>
            <p:cNvSpPr txBox="1"/>
            <p:nvPr/>
          </p:nvSpPr>
          <p:spPr>
            <a:xfrm>
              <a:off x="10661546" y="8224175"/>
              <a:ext cx="7244946" cy="432795"/>
            </a:xfrm>
            <a:prstGeom prst="rect">
              <a:avLst/>
            </a:prstGeom>
          </p:spPr>
          <p:txBody>
            <a:bodyPr vert="horz" wrap="square" lIns="0" tIns="15595" rIns="0" bIns="0" rtlCol="0" anchor="t">
              <a:spAutoFit/>
            </a:bodyPr>
            <a:lstStyle/>
            <a:p>
              <a:pPr marL="11552" marR="4621">
                <a:spcBef>
                  <a:spcPts val="887"/>
                </a:spcBef>
              </a:pPr>
              <a:r>
                <a:rPr lang="pt-BR" sz="2456" dirty="0">
                  <a:solidFill>
                    <a:srgbClr val="1C2545"/>
                  </a:solidFill>
                  <a:latin typeface="Poppins"/>
                  <a:cs typeface="Poppins"/>
                </a:rPr>
                <a:t>Receita</a:t>
              </a:r>
              <a:r>
                <a:rPr lang="pt-BR" sz="2456" spc="64" dirty="0">
                  <a:solidFill>
                    <a:srgbClr val="1C2545"/>
                  </a:solidFill>
                  <a:latin typeface="Poppins"/>
                  <a:cs typeface="Poppins"/>
                </a:rPr>
                <a:t> </a:t>
              </a:r>
              <a:r>
                <a:rPr lang="pt-BR" sz="2456" dirty="0">
                  <a:solidFill>
                    <a:srgbClr val="1C2545"/>
                  </a:solidFill>
                  <a:latin typeface="Poppins"/>
                  <a:cs typeface="Poppins"/>
                </a:rPr>
                <a:t>de</a:t>
              </a:r>
              <a:r>
                <a:rPr lang="pt-BR" sz="2456" spc="64" dirty="0">
                  <a:solidFill>
                    <a:srgbClr val="1C2545"/>
                  </a:solidFill>
                  <a:latin typeface="Poppins"/>
                  <a:cs typeface="Poppins"/>
                </a:rPr>
                <a:t> </a:t>
              </a:r>
              <a:r>
                <a:rPr lang="pt-BR" sz="2456" b="1" dirty="0">
                  <a:solidFill>
                    <a:srgbClr val="1C2545"/>
                  </a:solidFill>
                  <a:latin typeface="Poppins"/>
                  <a:cs typeface="Poppins"/>
                </a:rPr>
                <a:t>USD</a:t>
              </a:r>
              <a:r>
                <a:rPr lang="pt-BR" sz="2456" b="1" spc="64" dirty="0">
                  <a:solidFill>
                    <a:srgbClr val="1C2545"/>
                  </a:solidFill>
                  <a:latin typeface="Poppins"/>
                  <a:cs typeface="Poppins"/>
                </a:rPr>
                <a:t> </a:t>
              </a:r>
              <a:r>
                <a:rPr lang="pt-BR" sz="2456" b="1" spc="-23" dirty="0">
                  <a:solidFill>
                    <a:srgbClr val="1C2545"/>
                  </a:solidFill>
                  <a:latin typeface="Poppins"/>
                  <a:cs typeface="Poppins"/>
                </a:rPr>
                <a:t>2,3 Bi </a:t>
              </a:r>
              <a:r>
                <a:rPr lang="pt-BR" sz="2456" dirty="0">
                  <a:solidFill>
                    <a:srgbClr val="1C2545"/>
                  </a:solidFill>
                  <a:latin typeface="Poppins"/>
                  <a:cs typeface="Poppins"/>
                </a:rPr>
                <a:t>em 2023</a:t>
              </a:r>
              <a:endParaRPr lang="pt-BR" sz="2456" b="1" dirty="0">
                <a:solidFill>
                  <a:srgbClr val="FF0000"/>
                </a:solidFill>
                <a:highlight>
                  <a:srgbClr val="FFFF00"/>
                </a:highlight>
                <a:latin typeface="Poppins"/>
                <a:cs typeface="Poppins"/>
              </a:endParaRPr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FA196207-E5B0-92EB-A870-D495C7606C42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87C96E07-F83B-5749-9D41-8B8AB0B2366A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6B6B5059-1EE3-A633-935A-9358D1BACDD6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5AC10E99-385E-6B85-AAA8-4F9778DBC0AC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F1634D3E-3BBA-0607-534D-C7C874613C15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9983671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3ADACA85-0AB8-9F40-7B08-FC1C2D440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0358" y="-34655"/>
            <a:ext cx="18389968" cy="10344357"/>
          </a:xfrm>
          <a:prstGeom prst="rect">
            <a:avLst/>
          </a:prstGeom>
        </p:spPr>
      </p:pic>
      <p:sp>
        <p:nvSpPr>
          <p:cNvPr id="117" name="object 42">
            <a:extLst>
              <a:ext uri="{FF2B5EF4-FFF2-40B4-BE49-F238E27FC236}">
                <a16:creationId xmlns:a16="http://schemas.microsoft.com/office/drawing/2014/main" id="{9C0FD337-592D-23A3-35E3-58E650CEC5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3852" y="3202813"/>
            <a:ext cx="4995396" cy="570332"/>
          </a:xfrm>
          <a:prstGeom prst="rect">
            <a:avLst/>
          </a:prstGeom>
        </p:spPr>
        <p:txBody>
          <a:bodyPr vert="horz" wrap="square" lIns="0" tIns="10397" rIns="0" bIns="0" rtlCol="0" anchor="ctr">
            <a:spAutoFit/>
          </a:bodyPr>
          <a:lstStyle/>
          <a:p>
            <a:pPr marL="11552">
              <a:lnSpc>
                <a:spcPct val="100000"/>
              </a:lnSpc>
              <a:spcBef>
                <a:spcPts val="82"/>
              </a:spcBef>
            </a:pPr>
            <a:r>
              <a:rPr sz="3638" b="1" dirty="0">
                <a:solidFill>
                  <a:srgbClr val="1C2545"/>
                </a:solidFill>
                <a:latin typeface="Poppins ExtraBold"/>
                <a:cs typeface="Poppins ExtraBold"/>
              </a:rPr>
              <a:t>Plantas</a:t>
            </a:r>
            <a:r>
              <a:rPr sz="3638" b="1" spc="-146" dirty="0">
                <a:solidFill>
                  <a:srgbClr val="1C2545"/>
                </a:solidFill>
                <a:latin typeface="Poppins ExtraBold"/>
                <a:cs typeface="Poppins ExtraBold"/>
              </a:rPr>
              <a:t> </a:t>
            </a:r>
            <a:r>
              <a:rPr sz="3638" spc="-9" dirty="0">
                <a:solidFill>
                  <a:srgbClr val="1C2545"/>
                </a:solidFill>
                <a:latin typeface="Poppins"/>
                <a:cs typeface="Poppins"/>
              </a:rPr>
              <a:t>Valgroup</a:t>
            </a:r>
            <a:endParaRPr sz="3638" dirty="0">
              <a:latin typeface="Poppins"/>
              <a:cs typeface="Poppins"/>
            </a:endParaRPr>
          </a:p>
        </p:txBody>
      </p:sp>
      <p:sp>
        <p:nvSpPr>
          <p:cNvPr id="187" name="Retângulo: Cantos Arredondados 186">
            <a:extLst>
              <a:ext uri="{FF2B5EF4-FFF2-40B4-BE49-F238E27FC236}">
                <a16:creationId xmlns:a16="http://schemas.microsoft.com/office/drawing/2014/main" id="{871A7D84-2FA3-A4E8-1DF6-1BAFAEC1C194}"/>
              </a:ext>
            </a:extLst>
          </p:cNvPr>
          <p:cNvSpPr/>
          <p:nvPr/>
        </p:nvSpPr>
        <p:spPr>
          <a:xfrm>
            <a:off x="4500121" y="1732470"/>
            <a:ext cx="2437684" cy="704287"/>
          </a:xfrm>
          <a:prstGeom prst="roundRect">
            <a:avLst>
              <a:gd name="adj" fmla="val 8508"/>
            </a:avLst>
          </a:prstGeom>
          <a:solidFill>
            <a:srgbClr val="1C26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1738"/>
            <a:endParaRPr lang="pt-BR" sz="1637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5" name="CaixaDeTexto 184">
            <a:extLst>
              <a:ext uri="{FF2B5EF4-FFF2-40B4-BE49-F238E27FC236}">
                <a16:creationId xmlns:a16="http://schemas.microsoft.com/office/drawing/2014/main" id="{BA0CFDBE-88F0-FC14-CD82-90A73C3959C9}"/>
              </a:ext>
            </a:extLst>
          </p:cNvPr>
          <p:cNvSpPr txBox="1"/>
          <p:nvPr/>
        </p:nvSpPr>
        <p:spPr>
          <a:xfrm>
            <a:off x="1083222" y="1076009"/>
            <a:ext cx="7922154" cy="1668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1738">
              <a:lnSpc>
                <a:spcPct val="110000"/>
              </a:lnSpc>
            </a:pPr>
            <a:r>
              <a:rPr lang="pt-BR" sz="3911" b="1" kern="0" dirty="0" err="1">
                <a:solidFill>
                  <a:srgbClr val="1C2545"/>
                </a:solidFill>
                <a:latin typeface="Poppins"/>
                <a:cs typeface="Poppins"/>
              </a:rPr>
              <a:t>Valgroup</a:t>
            </a:r>
            <a:r>
              <a:rPr lang="pt-BR" sz="3911" kern="0" dirty="0">
                <a:solidFill>
                  <a:srgbClr val="1C2545"/>
                </a:solidFill>
                <a:latin typeface="Poppins"/>
                <a:cs typeface="Poppins"/>
              </a:rPr>
              <a:t> </a:t>
            </a:r>
          </a:p>
          <a:p>
            <a:pPr defTabSz="831738">
              <a:lnSpc>
                <a:spcPct val="110000"/>
              </a:lnSpc>
            </a:pPr>
            <a:r>
              <a:rPr lang="pt-BR" sz="3911" kern="0" dirty="0">
                <a:solidFill>
                  <a:srgbClr val="1C2545"/>
                </a:solidFill>
                <a:latin typeface="Poppins"/>
                <a:cs typeface="Poppins"/>
              </a:rPr>
              <a:t>Presente</a:t>
            </a:r>
            <a:r>
              <a:rPr lang="pt-BR" sz="3911" kern="0" spc="59" dirty="0">
                <a:solidFill>
                  <a:srgbClr val="1C2545"/>
                </a:solidFill>
                <a:latin typeface="Poppins"/>
                <a:cs typeface="Poppins"/>
              </a:rPr>
              <a:t> </a:t>
            </a:r>
            <a:r>
              <a:rPr lang="pt-BR" sz="3911" kern="0" dirty="0">
                <a:solidFill>
                  <a:srgbClr val="1C2545"/>
                </a:solidFill>
                <a:latin typeface="Poppins"/>
                <a:cs typeface="Poppins"/>
              </a:rPr>
              <a:t>em   </a:t>
            </a:r>
            <a:r>
              <a:rPr lang="pt-BR" sz="3911" b="1" kern="0" spc="59" dirty="0">
                <a:solidFill>
                  <a:prstClr val="white"/>
                </a:solidFill>
                <a:latin typeface="Poppins"/>
                <a:cs typeface="Poppins"/>
              </a:rPr>
              <a:t>7</a:t>
            </a:r>
            <a:r>
              <a:rPr lang="pt-BR" sz="3911" b="1" kern="0" spc="64" dirty="0">
                <a:solidFill>
                  <a:prstClr val="white"/>
                </a:solidFill>
                <a:latin typeface="Poppins"/>
                <a:cs typeface="Poppins"/>
              </a:rPr>
              <a:t> </a:t>
            </a:r>
            <a:r>
              <a:rPr lang="pt-BR" sz="3911" b="1" kern="0" spc="-9" dirty="0">
                <a:solidFill>
                  <a:prstClr val="white"/>
                </a:solidFill>
                <a:latin typeface="Poppins"/>
                <a:cs typeface="Poppins"/>
              </a:rPr>
              <a:t>países</a:t>
            </a:r>
            <a:endParaRPr lang="pt-BR" sz="3911" b="1" kern="0" dirty="0">
              <a:solidFill>
                <a:prstClr val="white"/>
              </a:solidFill>
              <a:latin typeface="Poppins"/>
              <a:cs typeface="Poppins"/>
            </a:endParaRPr>
          </a:p>
          <a:p>
            <a:pPr defTabSz="831738"/>
            <a:endParaRPr lang="pt-BR" sz="1637" kern="0" dirty="0">
              <a:solidFill>
                <a:sysClr val="windowText" lastClr="000000"/>
              </a:solidFill>
            </a:endParaRPr>
          </a:p>
        </p:txBody>
      </p:sp>
      <p:pic>
        <p:nvPicPr>
          <p:cNvPr id="189" name="Gráfico 188">
            <a:extLst>
              <a:ext uri="{FF2B5EF4-FFF2-40B4-BE49-F238E27FC236}">
                <a16:creationId xmlns:a16="http://schemas.microsoft.com/office/drawing/2014/main" id="{8FF7DD23-61E9-3C4E-04EF-41968DAE92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74981" y="579766"/>
            <a:ext cx="1842540" cy="2553697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3160D805-0191-1EF4-AA6F-85EC8C7F0014}"/>
              </a:ext>
            </a:extLst>
          </p:cNvPr>
          <p:cNvGrpSpPr/>
          <p:nvPr/>
        </p:nvGrpSpPr>
        <p:grpSpPr>
          <a:xfrm>
            <a:off x="5193237" y="3767406"/>
            <a:ext cx="8330828" cy="1451214"/>
            <a:chOff x="5708650" y="4141820"/>
            <a:chExt cx="9158768" cy="1595440"/>
          </a:xfrm>
        </p:grpSpPr>
        <p:pic>
          <p:nvPicPr>
            <p:cNvPr id="176" name="Gráfico 175">
              <a:extLst>
                <a:ext uri="{FF2B5EF4-FFF2-40B4-BE49-F238E27FC236}">
                  <a16:creationId xmlns:a16="http://schemas.microsoft.com/office/drawing/2014/main" id="{17DF427C-AB6E-932B-3C0D-F7C4505D2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08650" y="4141820"/>
              <a:ext cx="1425400" cy="1425400"/>
            </a:xfrm>
            <a:prstGeom prst="rect">
              <a:avLst/>
            </a:prstGeom>
          </p:spPr>
        </p:pic>
        <p:grpSp>
          <p:nvGrpSpPr>
            <p:cNvPr id="194" name="Agrupar 193">
              <a:extLst>
                <a:ext uri="{FF2B5EF4-FFF2-40B4-BE49-F238E27FC236}">
                  <a16:creationId xmlns:a16="http://schemas.microsoft.com/office/drawing/2014/main" id="{AFF8DA16-2503-61CF-FC90-C85A8940E08D}"/>
                </a:ext>
              </a:extLst>
            </p:cNvPr>
            <p:cNvGrpSpPr/>
            <p:nvPr/>
          </p:nvGrpSpPr>
          <p:grpSpPr>
            <a:xfrm>
              <a:off x="6391242" y="4964084"/>
              <a:ext cx="2941904" cy="773176"/>
              <a:chOff x="10605419" y="4831955"/>
              <a:chExt cx="2941904" cy="773176"/>
            </a:xfrm>
          </p:grpSpPr>
          <p:sp>
            <p:nvSpPr>
              <p:cNvPr id="20" name="object 30">
                <a:extLst>
                  <a:ext uri="{FF2B5EF4-FFF2-40B4-BE49-F238E27FC236}">
                    <a16:creationId xmlns:a16="http://schemas.microsoft.com/office/drawing/2014/main" id="{2C819E53-3A5B-BAEC-9A9B-992C9A81843E}"/>
                  </a:ext>
                </a:extLst>
              </p:cNvPr>
              <p:cNvSpPr txBox="1"/>
              <p:nvPr/>
            </p:nvSpPr>
            <p:spPr>
              <a:xfrm>
                <a:off x="10605419" y="4831955"/>
                <a:ext cx="2941904" cy="443104"/>
              </a:xfrm>
              <a:prstGeom prst="rect">
                <a:avLst/>
              </a:prstGeom>
            </p:spPr>
            <p:txBody>
              <a:bodyPr vert="horz" wrap="square" lIns="0" tIns="10974" rIns="0" bIns="0" rtlCol="0">
                <a:spAutoFit/>
              </a:bodyPr>
              <a:lstStyle/>
              <a:p>
                <a:pPr marL="11552" defTabSz="831738">
                  <a:spcBef>
                    <a:spcPts val="86"/>
                  </a:spcBef>
                </a:pPr>
                <a:r>
                  <a:rPr lang="pt-BR" sz="2547" b="1" kern="0" spc="-9" dirty="0">
                    <a:solidFill>
                      <a:srgbClr val="1C2545"/>
                    </a:solidFill>
                    <a:latin typeface="Poppins"/>
                    <a:cs typeface="Poppins"/>
                  </a:rPr>
                  <a:t>COLÔMBIA</a:t>
                </a:r>
                <a:endParaRPr sz="2547" kern="0" dirty="0">
                  <a:solidFill>
                    <a:sysClr val="windowText" lastClr="000000"/>
                  </a:solidFill>
                  <a:latin typeface="Poppins"/>
                  <a:cs typeface="Poppins"/>
                </a:endParaRPr>
              </a:p>
            </p:txBody>
          </p:sp>
          <p:sp>
            <p:nvSpPr>
              <p:cNvPr id="21" name="object 29">
                <a:extLst>
                  <a:ext uri="{FF2B5EF4-FFF2-40B4-BE49-F238E27FC236}">
                    <a16:creationId xmlns:a16="http://schemas.microsoft.com/office/drawing/2014/main" id="{A147A274-99ED-85D9-1B5E-6203BD669566}"/>
                  </a:ext>
                </a:extLst>
              </p:cNvPr>
              <p:cNvSpPr txBox="1"/>
              <p:nvPr/>
            </p:nvSpPr>
            <p:spPr>
              <a:xfrm>
                <a:off x="10637139" y="5301256"/>
                <a:ext cx="1831427" cy="303875"/>
              </a:xfrm>
              <a:prstGeom prst="rect">
                <a:avLst/>
              </a:prstGeom>
            </p:spPr>
            <p:txBody>
              <a:bodyPr vert="horz" wrap="square" lIns="0" tIns="10397" rIns="0" bIns="0" rtlCol="0">
                <a:spAutoFit/>
              </a:bodyPr>
              <a:lstStyle/>
              <a:p>
                <a:pPr marL="11552" defTabSz="831738">
                  <a:spcBef>
                    <a:spcPts val="8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Barranquilla</a:t>
                </a:r>
                <a:endParaRPr sz="1728" kern="0" dirty="0">
                  <a:solidFill>
                    <a:sysClr val="windowText" lastClr="000000"/>
                  </a:solidFill>
                  <a:latin typeface="Poppins"/>
                  <a:cs typeface="Poppins"/>
                </a:endParaRPr>
              </a:p>
            </p:txBody>
          </p:sp>
        </p:grp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B30493A1-BDDB-67F5-F4D9-66DD362AFC28}"/>
                </a:ext>
              </a:extLst>
            </p:cNvPr>
            <p:cNvSpPr/>
            <p:nvPr/>
          </p:nvSpPr>
          <p:spPr>
            <a:xfrm>
              <a:off x="14133550" y="4311197"/>
              <a:ext cx="733868" cy="1103170"/>
            </a:xfrm>
            <a:custGeom>
              <a:avLst/>
              <a:gdLst>
                <a:gd name="connsiteX0" fmla="*/ 652463 w 665870"/>
                <a:gd name="connsiteY0" fmla="*/ 585520 h 1000954"/>
                <a:gd name="connsiteX1" fmla="*/ 644842 w 665870"/>
                <a:gd name="connsiteY1" fmla="*/ 551230 h 1000954"/>
                <a:gd name="connsiteX2" fmla="*/ 644842 w 665870"/>
                <a:gd name="connsiteY2" fmla="*/ 488365 h 1000954"/>
                <a:gd name="connsiteX3" fmla="*/ 639127 w 665870"/>
                <a:gd name="connsiteY3" fmla="*/ 413118 h 1000954"/>
                <a:gd name="connsiteX4" fmla="*/ 629602 w 665870"/>
                <a:gd name="connsiteY4" fmla="*/ 373113 h 1000954"/>
                <a:gd name="connsiteX5" fmla="*/ 596265 w 665870"/>
                <a:gd name="connsiteY5" fmla="*/ 369303 h 1000954"/>
                <a:gd name="connsiteX6" fmla="*/ 426719 w 665870"/>
                <a:gd name="connsiteY6" fmla="*/ 302628 h 1000954"/>
                <a:gd name="connsiteX7" fmla="*/ 366713 w 665870"/>
                <a:gd name="connsiteY7" fmla="*/ 221665 h 1000954"/>
                <a:gd name="connsiteX8" fmla="*/ 339090 w 665870"/>
                <a:gd name="connsiteY8" fmla="*/ 156895 h 1000954"/>
                <a:gd name="connsiteX9" fmla="*/ 368617 w 665870"/>
                <a:gd name="connsiteY9" fmla="*/ 96888 h 1000954"/>
                <a:gd name="connsiteX10" fmla="*/ 436244 w 665870"/>
                <a:gd name="connsiteY10" fmla="*/ 21640 h 1000954"/>
                <a:gd name="connsiteX11" fmla="*/ 448627 w 665870"/>
                <a:gd name="connsiteY11" fmla="*/ 685 h 1000954"/>
                <a:gd name="connsiteX12" fmla="*/ 385763 w 665870"/>
                <a:gd name="connsiteY12" fmla="*/ 30213 h 1000954"/>
                <a:gd name="connsiteX13" fmla="*/ 320992 w 665870"/>
                <a:gd name="connsiteY13" fmla="*/ 65455 h 1000954"/>
                <a:gd name="connsiteX14" fmla="*/ 220027 w 665870"/>
                <a:gd name="connsiteY14" fmla="*/ 146418 h 1000954"/>
                <a:gd name="connsiteX15" fmla="*/ 145732 w 665870"/>
                <a:gd name="connsiteY15" fmla="*/ 232143 h 1000954"/>
                <a:gd name="connsiteX16" fmla="*/ 81915 w 665870"/>
                <a:gd name="connsiteY16" fmla="*/ 322630 h 1000954"/>
                <a:gd name="connsiteX17" fmla="*/ 95250 w 665870"/>
                <a:gd name="connsiteY17" fmla="*/ 500748 h 1000954"/>
                <a:gd name="connsiteX18" fmla="*/ 14288 w 665870"/>
                <a:gd name="connsiteY18" fmla="*/ 638860 h 1000954"/>
                <a:gd name="connsiteX19" fmla="*/ 0 w 665870"/>
                <a:gd name="connsiteY19" fmla="*/ 656958 h 1000954"/>
                <a:gd name="connsiteX20" fmla="*/ 4763 w 665870"/>
                <a:gd name="connsiteY20" fmla="*/ 660768 h 1000954"/>
                <a:gd name="connsiteX21" fmla="*/ 19050 w 665870"/>
                <a:gd name="connsiteY21" fmla="*/ 671245 h 1000954"/>
                <a:gd name="connsiteX22" fmla="*/ 70484 w 665870"/>
                <a:gd name="connsiteY22" fmla="*/ 692200 h 1000954"/>
                <a:gd name="connsiteX23" fmla="*/ 181927 w 665870"/>
                <a:gd name="connsiteY23" fmla="*/ 733158 h 1000954"/>
                <a:gd name="connsiteX24" fmla="*/ 250507 w 665870"/>
                <a:gd name="connsiteY24" fmla="*/ 775068 h 1000954"/>
                <a:gd name="connsiteX25" fmla="*/ 399097 w 665870"/>
                <a:gd name="connsiteY25" fmla="*/ 881748 h 1000954"/>
                <a:gd name="connsiteX26" fmla="*/ 472440 w 665870"/>
                <a:gd name="connsiteY26" fmla="*/ 895083 h 1000954"/>
                <a:gd name="connsiteX27" fmla="*/ 491490 w 665870"/>
                <a:gd name="connsiteY27" fmla="*/ 945565 h 1000954"/>
                <a:gd name="connsiteX28" fmla="*/ 496252 w 665870"/>
                <a:gd name="connsiteY28" fmla="*/ 993190 h 1000954"/>
                <a:gd name="connsiteX29" fmla="*/ 532447 w 665870"/>
                <a:gd name="connsiteY29" fmla="*/ 933183 h 1000954"/>
                <a:gd name="connsiteX30" fmla="*/ 526732 w 665870"/>
                <a:gd name="connsiteY30" fmla="*/ 802690 h 1000954"/>
                <a:gd name="connsiteX31" fmla="*/ 525780 w 665870"/>
                <a:gd name="connsiteY31" fmla="*/ 729348 h 1000954"/>
                <a:gd name="connsiteX32" fmla="*/ 531494 w 665870"/>
                <a:gd name="connsiteY32" fmla="*/ 681723 h 1000954"/>
                <a:gd name="connsiteX33" fmla="*/ 542925 w 665870"/>
                <a:gd name="connsiteY33" fmla="*/ 636955 h 1000954"/>
                <a:gd name="connsiteX34" fmla="*/ 596265 w 665870"/>
                <a:gd name="connsiteY34" fmla="*/ 624573 h 1000954"/>
                <a:gd name="connsiteX35" fmla="*/ 647700 w 665870"/>
                <a:gd name="connsiteY35" fmla="*/ 613143 h 1000954"/>
                <a:gd name="connsiteX36" fmla="*/ 652463 w 665870"/>
                <a:gd name="connsiteY36" fmla="*/ 585520 h 100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5870" h="1000954">
                  <a:moveTo>
                    <a:pt x="652463" y="585520"/>
                  </a:moveTo>
                  <a:cubicBezTo>
                    <a:pt x="635317" y="578853"/>
                    <a:pt x="634365" y="571233"/>
                    <a:pt x="644842" y="551230"/>
                  </a:cubicBezTo>
                  <a:cubicBezTo>
                    <a:pt x="654367" y="533133"/>
                    <a:pt x="654367" y="513130"/>
                    <a:pt x="644842" y="488365"/>
                  </a:cubicBezTo>
                  <a:cubicBezTo>
                    <a:pt x="637222" y="468363"/>
                    <a:pt x="634365" y="434073"/>
                    <a:pt x="639127" y="413118"/>
                  </a:cubicBezTo>
                  <a:cubicBezTo>
                    <a:pt x="644842" y="386448"/>
                    <a:pt x="641984" y="374065"/>
                    <a:pt x="629602" y="373113"/>
                  </a:cubicBezTo>
                  <a:cubicBezTo>
                    <a:pt x="619125" y="372160"/>
                    <a:pt x="604838" y="370255"/>
                    <a:pt x="596265" y="369303"/>
                  </a:cubicBezTo>
                  <a:cubicBezTo>
                    <a:pt x="581025" y="367398"/>
                    <a:pt x="481965" y="329298"/>
                    <a:pt x="426719" y="302628"/>
                  </a:cubicBezTo>
                  <a:cubicBezTo>
                    <a:pt x="406717" y="293103"/>
                    <a:pt x="382905" y="260718"/>
                    <a:pt x="366713" y="221665"/>
                  </a:cubicBezTo>
                  <a:lnTo>
                    <a:pt x="339090" y="156895"/>
                  </a:lnTo>
                  <a:lnTo>
                    <a:pt x="368617" y="96888"/>
                  </a:lnTo>
                  <a:cubicBezTo>
                    <a:pt x="386715" y="59740"/>
                    <a:pt x="412432" y="31165"/>
                    <a:pt x="436244" y="21640"/>
                  </a:cubicBezTo>
                  <a:cubicBezTo>
                    <a:pt x="467677" y="9258"/>
                    <a:pt x="469582" y="5448"/>
                    <a:pt x="448627" y="685"/>
                  </a:cubicBezTo>
                  <a:cubicBezTo>
                    <a:pt x="433388" y="-3125"/>
                    <a:pt x="407669" y="9258"/>
                    <a:pt x="385763" y="30213"/>
                  </a:cubicBezTo>
                  <a:cubicBezTo>
                    <a:pt x="365759" y="49263"/>
                    <a:pt x="336232" y="65455"/>
                    <a:pt x="320992" y="65455"/>
                  </a:cubicBezTo>
                  <a:cubicBezTo>
                    <a:pt x="290513" y="65455"/>
                    <a:pt x="220027" y="122605"/>
                    <a:pt x="220027" y="146418"/>
                  </a:cubicBezTo>
                  <a:cubicBezTo>
                    <a:pt x="220027" y="154990"/>
                    <a:pt x="186690" y="193090"/>
                    <a:pt x="145732" y="232143"/>
                  </a:cubicBezTo>
                  <a:cubicBezTo>
                    <a:pt x="94297" y="281673"/>
                    <a:pt x="75247" y="308343"/>
                    <a:pt x="81915" y="322630"/>
                  </a:cubicBezTo>
                  <a:cubicBezTo>
                    <a:pt x="103822" y="363588"/>
                    <a:pt x="110490" y="445503"/>
                    <a:pt x="95250" y="500748"/>
                  </a:cubicBezTo>
                  <a:cubicBezTo>
                    <a:pt x="86677" y="532180"/>
                    <a:pt x="50482" y="595045"/>
                    <a:pt x="14288" y="638860"/>
                  </a:cubicBezTo>
                  <a:cubicBezTo>
                    <a:pt x="9525" y="644575"/>
                    <a:pt x="4763" y="650290"/>
                    <a:pt x="0" y="656958"/>
                  </a:cubicBezTo>
                  <a:cubicBezTo>
                    <a:pt x="952" y="657910"/>
                    <a:pt x="2857" y="658863"/>
                    <a:pt x="4763" y="660768"/>
                  </a:cubicBezTo>
                  <a:cubicBezTo>
                    <a:pt x="8572" y="664578"/>
                    <a:pt x="19050" y="671245"/>
                    <a:pt x="19050" y="671245"/>
                  </a:cubicBezTo>
                  <a:cubicBezTo>
                    <a:pt x="31432" y="675055"/>
                    <a:pt x="49530" y="682675"/>
                    <a:pt x="70484" y="692200"/>
                  </a:cubicBezTo>
                  <a:cubicBezTo>
                    <a:pt x="110490" y="710298"/>
                    <a:pt x="160972" y="729348"/>
                    <a:pt x="181927" y="733158"/>
                  </a:cubicBezTo>
                  <a:cubicBezTo>
                    <a:pt x="202882" y="737920"/>
                    <a:pt x="234315" y="756018"/>
                    <a:pt x="250507" y="775068"/>
                  </a:cubicBezTo>
                  <a:cubicBezTo>
                    <a:pt x="343852" y="879843"/>
                    <a:pt x="359092" y="890320"/>
                    <a:pt x="399097" y="881748"/>
                  </a:cubicBezTo>
                  <a:cubicBezTo>
                    <a:pt x="424815" y="876033"/>
                    <a:pt x="450532" y="880795"/>
                    <a:pt x="472440" y="895083"/>
                  </a:cubicBezTo>
                  <a:cubicBezTo>
                    <a:pt x="501015" y="914133"/>
                    <a:pt x="503872" y="920800"/>
                    <a:pt x="491490" y="945565"/>
                  </a:cubicBezTo>
                  <a:cubicBezTo>
                    <a:pt x="480059" y="967473"/>
                    <a:pt x="481013" y="977950"/>
                    <a:pt x="496252" y="993190"/>
                  </a:cubicBezTo>
                  <a:cubicBezTo>
                    <a:pt x="513397" y="1010335"/>
                    <a:pt x="518159" y="1002715"/>
                    <a:pt x="532447" y="933183"/>
                  </a:cubicBezTo>
                  <a:cubicBezTo>
                    <a:pt x="545782" y="866508"/>
                    <a:pt x="544830" y="845553"/>
                    <a:pt x="526732" y="802690"/>
                  </a:cubicBezTo>
                  <a:cubicBezTo>
                    <a:pt x="507682" y="757923"/>
                    <a:pt x="507682" y="749350"/>
                    <a:pt x="525780" y="729348"/>
                  </a:cubicBezTo>
                  <a:cubicBezTo>
                    <a:pt x="541019" y="712203"/>
                    <a:pt x="542925" y="700773"/>
                    <a:pt x="531494" y="681723"/>
                  </a:cubicBezTo>
                  <a:cubicBezTo>
                    <a:pt x="520065" y="660768"/>
                    <a:pt x="521969" y="652195"/>
                    <a:pt x="542925" y="636955"/>
                  </a:cubicBezTo>
                  <a:cubicBezTo>
                    <a:pt x="557213" y="626478"/>
                    <a:pt x="581025" y="620763"/>
                    <a:pt x="596265" y="624573"/>
                  </a:cubicBezTo>
                  <a:cubicBezTo>
                    <a:pt x="611505" y="628383"/>
                    <a:pt x="634365" y="622668"/>
                    <a:pt x="647700" y="613143"/>
                  </a:cubicBezTo>
                  <a:cubicBezTo>
                    <a:pt x="670559" y="595998"/>
                    <a:pt x="671513" y="593140"/>
                    <a:pt x="652463" y="585520"/>
                  </a:cubicBezTo>
                  <a:close/>
                </a:path>
              </a:pathLst>
            </a:custGeom>
            <a:gradFill>
              <a:gsLst>
                <a:gs pos="0">
                  <a:srgbClr val="1D284A"/>
                </a:gs>
                <a:gs pos="15640">
                  <a:srgbClr val="1C2D4F"/>
                </a:gs>
                <a:gs pos="34280">
                  <a:srgbClr val="193C5C"/>
                </a:gs>
                <a:gs pos="54440">
                  <a:srgbClr val="145471"/>
                </a:gs>
                <a:gs pos="75670">
                  <a:srgbClr val="0E7590"/>
                </a:gs>
                <a:gs pos="97550">
                  <a:srgbClr val="05A0B6"/>
                </a:gs>
                <a:gs pos="100000">
                  <a:srgbClr val="04A5BB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31738"/>
              <a:endParaRPr lang="pt-BR" sz="1637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7B9C6772-D330-1C34-4675-32A678800DF4}"/>
              </a:ext>
            </a:extLst>
          </p:cNvPr>
          <p:cNvGrpSpPr/>
          <p:nvPr/>
        </p:nvGrpSpPr>
        <p:grpSpPr>
          <a:xfrm>
            <a:off x="1103852" y="1998218"/>
            <a:ext cx="15865020" cy="7581226"/>
            <a:chOff x="1212850" y="2196806"/>
            <a:chExt cx="17441729" cy="8334669"/>
          </a:xfrm>
        </p:grpSpPr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44876050-2006-14EC-0F44-EF86AB07D173}"/>
                </a:ext>
              </a:extLst>
            </p:cNvPr>
            <p:cNvGrpSpPr/>
            <p:nvPr/>
          </p:nvGrpSpPr>
          <p:grpSpPr>
            <a:xfrm>
              <a:off x="1212850" y="8643178"/>
              <a:ext cx="12987200" cy="1888297"/>
              <a:chOff x="1212850" y="8643178"/>
              <a:chExt cx="12987200" cy="1888297"/>
            </a:xfrm>
          </p:grpSpPr>
          <p:sp>
            <p:nvSpPr>
              <p:cNvPr id="125" name="object 42">
                <a:extLst>
                  <a:ext uri="{FF2B5EF4-FFF2-40B4-BE49-F238E27FC236}">
                    <a16:creationId xmlns:a16="http://schemas.microsoft.com/office/drawing/2014/main" id="{C5EB57EE-AAB9-9D0B-EAB0-FCA0DD73F53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2850" y="8903287"/>
                <a:ext cx="8156980" cy="1242483"/>
              </a:xfrm>
              <a:prstGeom prst="rect">
                <a:avLst/>
              </a:prstGeom>
            </p:spPr>
            <p:txBody>
              <a:bodyPr vert="horz" wrap="square" lIns="0" tIns="10397" rIns="0" bIns="0" rtlCol="0">
                <a:spAutoFit/>
              </a:bodyPr>
              <a:lstStyle>
                <a:lvl1pPr>
                  <a:defRPr sz="5450" b="1" i="0">
                    <a:solidFill>
                      <a:schemeClr val="bg1"/>
                    </a:solidFill>
                    <a:latin typeface="Poppins"/>
                    <a:ea typeface="+mj-ea"/>
                    <a:cs typeface="Poppins"/>
                  </a:defRPr>
                </a:lvl1pPr>
              </a:lstStyle>
              <a:p>
                <a:pPr marL="11552" defTabSz="831738">
                  <a:spcBef>
                    <a:spcPts val="82"/>
                  </a:spcBef>
                </a:pPr>
                <a:r>
                  <a:rPr lang="pt-BR" sz="3638" kern="0" dirty="0">
                    <a:solidFill>
                      <a:srgbClr val="177733"/>
                    </a:solidFill>
                    <a:latin typeface="Poppins ExtraBold"/>
                    <a:cs typeface="Poppins ExtraBold"/>
                  </a:rPr>
                  <a:t>Participação</a:t>
                </a:r>
                <a:r>
                  <a:rPr lang="pt-BR" sz="3638" kern="0" spc="-146" dirty="0">
                    <a:solidFill>
                      <a:srgbClr val="177733"/>
                    </a:solidFill>
                    <a:latin typeface="Poppins ExtraBold"/>
                    <a:cs typeface="Poppins ExtraBold"/>
                  </a:rPr>
                  <a:t> </a:t>
                </a:r>
                <a:br>
                  <a:rPr lang="pt-BR" sz="3638" kern="0" spc="-146" dirty="0">
                    <a:solidFill>
                      <a:srgbClr val="177733"/>
                    </a:solidFill>
                    <a:latin typeface="Poppins ExtraBold"/>
                    <a:cs typeface="Poppins ExtraBold"/>
                  </a:rPr>
                </a:br>
                <a:r>
                  <a:rPr lang="pt-BR" sz="3638" b="0" kern="0" spc="-9" dirty="0" err="1">
                    <a:solidFill>
                      <a:srgbClr val="177733"/>
                    </a:solidFill>
                  </a:rPr>
                  <a:t>Valgroup</a:t>
                </a:r>
                <a:endParaRPr lang="pt-BR" sz="3638" kern="0" dirty="0">
                  <a:solidFill>
                    <a:srgbClr val="177733"/>
                  </a:solidFill>
                </a:endParaRPr>
              </a:p>
            </p:txBody>
          </p:sp>
          <p:pic>
            <p:nvPicPr>
              <p:cNvPr id="126" name="object 47">
                <a:extLst>
                  <a:ext uri="{FF2B5EF4-FFF2-40B4-BE49-F238E27FC236}">
                    <a16:creationId xmlns:a16="http://schemas.microsoft.com/office/drawing/2014/main" id="{36C39A2C-8A56-9605-06F3-D3D11EDF1153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7100953" y="9115209"/>
                <a:ext cx="2532114" cy="1026304"/>
              </a:xfrm>
              <a:prstGeom prst="rect">
                <a:avLst/>
              </a:prstGeom>
            </p:spPr>
          </p:pic>
          <p:sp>
            <p:nvSpPr>
              <p:cNvPr id="128" name="object 30">
                <a:extLst>
                  <a:ext uri="{FF2B5EF4-FFF2-40B4-BE49-F238E27FC236}">
                    <a16:creationId xmlns:a16="http://schemas.microsoft.com/office/drawing/2014/main" id="{495235C2-8D08-C080-8AD3-72E003050D18}"/>
                  </a:ext>
                </a:extLst>
              </p:cNvPr>
              <p:cNvSpPr txBox="1"/>
              <p:nvPr/>
            </p:nvSpPr>
            <p:spPr>
              <a:xfrm>
                <a:off x="5890946" y="9455531"/>
                <a:ext cx="2941904" cy="443104"/>
              </a:xfrm>
              <a:prstGeom prst="rect">
                <a:avLst/>
              </a:prstGeom>
            </p:spPr>
            <p:txBody>
              <a:bodyPr vert="horz" wrap="square" lIns="0" tIns="10974" rIns="0" bIns="0" rtlCol="0">
                <a:spAutoFit/>
              </a:bodyPr>
              <a:lstStyle/>
              <a:p>
                <a:pPr marL="11552" defTabSz="831738">
                  <a:spcBef>
                    <a:spcPts val="86"/>
                  </a:spcBef>
                </a:pPr>
                <a:r>
                  <a:rPr lang="pt-BR" sz="2547" b="1" kern="0" spc="-9" dirty="0">
                    <a:solidFill>
                      <a:srgbClr val="177733"/>
                    </a:solidFill>
                    <a:latin typeface="Poppins"/>
                    <a:cs typeface="Poppins"/>
                  </a:rPr>
                  <a:t>BRASIL</a:t>
                </a:r>
                <a:endParaRPr sz="2547" kern="0" dirty="0">
                  <a:solidFill>
                    <a:srgbClr val="177733"/>
                  </a:solidFill>
                  <a:latin typeface="Poppins"/>
                  <a:cs typeface="Poppins"/>
                </a:endParaRPr>
              </a:p>
            </p:txBody>
          </p:sp>
          <p:sp>
            <p:nvSpPr>
              <p:cNvPr id="129" name="object 29">
                <a:extLst>
                  <a:ext uri="{FF2B5EF4-FFF2-40B4-BE49-F238E27FC236}">
                    <a16:creationId xmlns:a16="http://schemas.microsoft.com/office/drawing/2014/main" id="{0418366A-385E-5EBC-B6DC-F2E82E20954E}"/>
                  </a:ext>
                </a:extLst>
              </p:cNvPr>
              <p:cNvSpPr txBox="1"/>
              <p:nvPr/>
            </p:nvSpPr>
            <p:spPr>
              <a:xfrm>
                <a:off x="5888999" y="9924533"/>
                <a:ext cx="1831428" cy="303875"/>
              </a:xfrm>
              <a:prstGeom prst="rect">
                <a:avLst/>
              </a:prstGeom>
            </p:spPr>
            <p:txBody>
              <a:bodyPr vert="horz" wrap="square" lIns="0" tIns="10397" rIns="0" bIns="0" rtlCol="0">
                <a:spAutoFit/>
              </a:bodyPr>
              <a:lstStyle/>
              <a:p>
                <a:pPr marL="11552" defTabSz="831738">
                  <a:spcBef>
                    <a:spcPts val="8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São Paulo</a:t>
                </a:r>
                <a:endParaRPr sz="1728" kern="0" dirty="0">
                  <a:solidFill>
                    <a:sysClr val="windowText" lastClr="000000"/>
                  </a:solidFill>
                  <a:latin typeface="Poppins"/>
                  <a:cs typeface="Poppins"/>
                </a:endParaRPr>
              </a:p>
            </p:txBody>
          </p:sp>
          <p:pic>
            <p:nvPicPr>
              <p:cNvPr id="131" name="Imagem 130" descr="Logotipo, nome da empresa&#10;&#10;Descrição gerada automaticamente">
                <a:extLst>
                  <a:ext uri="{FF2B5EF4-FFF2-40B4-BE49-F238E27FC236}">
                    <a16:creationId xmlns:a16="http://schemas.microsoft.com/office/drawing/2014/main" id="{1BEEE60C-182B-61FB-FD71-47409E6C16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91232" y="8822657"/>
                <a:ext cx="1708818" cy="1708818"/>
              </a:xfrm>
              <a:prstGeom prst="rect">
                <a:avLst/>
              </a:prstGeom>
            </p:spPr>
          </p:pic>
          <p:pic>
            <p:nvPicPr>
              <p:cNvPr id="134" name="Gráfico 133">
                <a:extLst>
                  <a:ext uri="{FF2B5EF4-FFF2-40B4-BE49-F238E27FC236}">
                    <a16:creationId xmlns:a16="http://schemas.microsoft.com/office/drawing/2014/main" id="{1845BCF4-351F-D285-41A3-205A91252D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175250" y="8643178"/>
                <a:ext cx="1456613" cy="1456613"/>
              </a:xfrm>
              <a:prstGeom prst="rect">
                <a:avLst/>
              </a:prstGeom>
            </p:spPr>
          </p:pic>
          <p:pic>
            <p:nvPicPr>
              <p:cNvPr id="156" name="Gráfico 155">
                <a:extLst>
                  <a:ext uri="{FF2B5EF4-FFF2-40B4-BE49-F238E27FC236}">
                    <a16:creationId xmlns:a16="http://schemas.microsoft.com/office/drawing/2014/main" id="{77A0AB9C-2722-ADD3-F465-2C4059F55F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9899650" y="8643178"/>
                <a:ext cx="1470025" cy="1470025"/>
              </a:xfrm>
              <a:prstGeom prst="rect">
                <a:avLst/>
              </a:prstGeom>
            </p:spPr>
          </p:pic>
          <p:sp>
            <p:nvSpPr>
              <p:cNvPr id="157" name="object 30">
                <a:extLst>
                  <a:ext uri="{FF2B5EF4-FFF2-40B4-BE49-F238E27FC236}">
                    <a16:creationId xmlns:a16="http://schemas.microsoft.com/office/drawing/2014/main" id="{90D1EFC4-9015-1915-E296-30319653BE8C}"/>
                  </a:ext>
                </a:extLst>
              </p:cNvPr>
              <p:cNvSpPr txBox="1"/>
              <p:nvPr/>
            </p:nvSpPr>
            <p:spPr>
              <a:xfrm>
                <a:off x="10615346" y="9455531"/>
                <a:ext cx="2941904" cy="443104"/>
              </a:xfrm>
              <a:prstGeom prst="rect">
                <a:avLst/>
              </a:prstGeom>
            </p:spPr>
            <p:txBody>
              <a:bodyPr vert="horz" wrap="square" lIns="0" tIns="10974" rIns="0" bIns="0" rtlCol="0">
                <a:spAutoFit/>
              </a:bodyPr>
              <a:lstStyle/>
              <a:p>
                <a:pPr marL="11552" defTabSz="831738">
                  <a:spcBef>
                    <a:spcPts val="86"/>
                  </a:spcBef>
                </a:pPr>
                <a:r>
                  <a:rPr lang="pt-BR" sz="2547" b="1" kern="0" spc="-9" dirty="0">
                    <a:solidFill>
                      <a:srgbClr val="177733"/>
                    </a:solidFill>
                    <a:latin typeface="Poppins"/>
                    <a:cs typeface="Poppins"/>
                  </a:rPr>
                  <a:t>ESPANHA</a:t>
                </a:r>
                <a:endParaRPr sz="2547" kern="0" dirty="0">
                  <a:solidFill>
                    <a:srgbClr val="177733"/>
                  </a:solidFill>
                  <a:latin typeface="Poppins"/>
                  <a:cs typeface="Poppins"/>
                </a:endParaRPr>
              </a:p>
            </p:txBody>
          </p:sp>
          <p:sp>
            <p:nvSpPr>
              <p:cNvPr id="158" name="object 29">
                <a:extLst>
                  <a:ext uri="{FF2B5EF4-FFF2-40B4-BE49-F238E27FC236}">
                    <a16:creationId xmlns:a16="http://schemas.microsoft.com/office/drawing/2014/main" id="{07624CBF-D93E-7F5E-F275-B76D4DBE559C}"/>
                  </a:ext>
                </a:extLst>
              </p:cNvPr>
              <p:cNvSpPr txBox="1"/>
              <p:nvPr/>
            </p:nvSpPr>
            <p:spPr>
              <a:xfrm>
                <a:off x="10613399" y="9924533"/>
                <a:ext cx="1831428" cy="303875"/>
              </a:xfrm>
              <a:prstGeom prst="rect">
                <a:avLst/>
              </a:prstGeom>
            </p:spPr>
            <p:txBody>
              <a:bodyPr vert="horz" wrap="square" lIns="0" tIns="10397" rIns="0" bIns="0" rtlCol="0">
                <a:spAutoFit/>
              </a:bodyPr>
              <a:lstStyle/>
              <a:p>
                <a:pPr marL="11552" defTabSz="831738">
                  <a:spcBef>
                    <a:spcPts val="82"/>
                  </a:spcBef>
                </a:pPr>
                <a:r>
                  <a:rPr lang="pt-BR" sz="1728" kern="0" dirty="0" err="1">
                    <a:solidFill>
                      <a:srgbClr val="565655"/>
                    </a:solidFill>
                    <a:latin typeface="Poppins"/>
                    <a:cs typeface="Poppins"/>
                  </a:rPr>
                  <a:t>Torremejía</a:t>
                </a:r>
                <a:endParaRPr lang="pt-BR" sz="1728" kern="0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</p:txBody>
          </p:sp>
        </p:grp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696CB4D5-4A8C-9F5A-98E7-57CC5955DF47}"/>
                </a:ext>
              </a:extLst>
            </p:cNvPr>
            <p:cNvSpPr/>
            <p:nvPr/>
          </p:nvSpPr>
          <p:spPr>
            <a:xfrm>
              <a:off x="17962663" y="2196806"/>
              <a:ext cx="691916" cy="480966"/>
            </a:xfrm>
            <a:custGeom>
              <a:avLst/>
              <a:gdLst>
                <a:gd name="connsiteX0" fmla="*/ 98509 w 627805"/>
                <a:gd name="connsiteY0" fmla="*/ 415165 h 436401"/>
                <a:gd name="connsiteX1" fmla="*/ 73744 w 627805"/>
                <a:gd name="connsiteY1" fmla="*/ 337060 h 436401"/>
                <a:gd name="connsiteX2" fmla="*/ 86126 w 627805"/>
                <a:gd name="connsiteY2" fmla="*/ 271338 h 436401"/>
                <a:gd name="connsiteX3" fmla="*/ 106128 w 627805"/>
                <a:gd name="connsiteY3" fmla="*/ 181803 h 436401"/>
                <a:gd name="connsiteX4" fmla="*/ 124226 w 627805"/>
                <a:gd name="connsiteY4" fmla="*/ 115128 h 436401"/>
                <a:gd name="connsiteX5" fmla="*/ 56599 w 627805"/>
                <a:gd name="connsiteY5" fmla="*/ 92268 h 436401"/>
                <a:gd name="connsiteX6" fmla="*/ 21356 w 627805"/>
                <a:gd name="connsiteY6" fmla="*/ 17020 h 436401"/>
                <a:gd name="connsiteX7" fmla="*/ 107081 w 627805"/>
                <a:gd name="connsiteY7" fmla="*/ 4638 h 436401"/>
                <a:gd name="connsiteX8" fmla="*/ 272816 w 627805"/>
                <a:gd name="connsiteY8" fmla="*/ 18925 h 436401"/>
                <a:gd name="connsiteX9" fmla="*/ 430931 w 627805"/>
                <a:gd name="connsiteY9" fmla="*/ 46548 h 436401"/>
                <a:gd name="connsiteX10" fmla="*/ 553803 w 627805"/>
                <a:gd name="connsiteY10" fmla="*/ 72265 h 436401"/>
                <a:gd name="connsiteX11" fmla="*/ 627146 w 627805"/>
                <a:gd name="connsiteY11" fmla="*/ 90363 h 436401"/>
                <a:gd name="connsiteX12" fmla="*/ 611907 w 627805"/>
                <a:gd name="connsiteY12" fmla="*/ 106555 h 436401"/>
                <a:gd name="connsiteX13" fmla="*/ 572853 w 627805"/>
                <a:gd name="connsiteY13" fmla="*/ 124653 h 436401"/>
                <a:gd name="connsiteX14" fmla="*/ 516656 w 627805"/>
                <a:gd name="connsiteY14" fmla="*/ 167515 h 436401"/>
                <a:gd name="connsiteX15" fmla="*/ 449981 w 627805"/>
                <a:gd name="connsiteY15" fmla="*/ 285625 h 436401"/>
                <a:gd name="connsiteX16" fmla="*/ 418549 w 627805"/>
                <a:gd name="connsiteY16" fmla="*/ 341823 h 436401"/>
                <a:gd name="connsiteX17" fmla="*/ 247099 w 627805"/>
                <a:gd name="connsiteY17" fmla="*/ 420881 h 436401"/>
                <a:gd name="connsiteX18" fmla="*/ 165184 w 627805"/>
                <a:gd name="connsiteY18" fmla="*/ 435168 h 436401"/>
                <a:gd name="connsiteX19" fmla="*/ 98509 w 627805"/>
                <a:gd name="connsiteY19" fmla="*/ 415165 h 436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7805" h="436401">
                  <a:moveTo>
                    <a:pt x="98509" y="415165"/>
                  </a:moveTo>
                  <a:cubicBezTo>
                    <a:pt x="47074" y="382780"/>
                    <a:pt x="48026" y="385638"/>
                    <a:pt x="73744" y="337060"/>
                  </a:cubicBezTo>
                  <a:cubicBezTo>
                    <a:pt x="84221" y="316105"/>
                    <a:pt x="89936" y="286578"/>
                    <a:pt x="86126" y="271338"/>
                  </a:cubicBezTo>
                  <a:cubicBezTo>
                    <a:pt x="82316" y="256098"/>
                    <a:pt x="90888" y="216093"/>
                    <a:pt x="106128" y="181803"/>
                  </a:cubicBezTo>
                  <a:cubicBezTo>
                    <a:pt x="121369" y="147513"/>
                    <a:pt x="129941" y="117985"/>
                    <a:pt x="124226" y="115128"/>
                  </a:cubicBezTo>
                  <a:cubicBezTo>
                    <a:pt x="119463" y="112270"/>
                    <a:pt x="88984" y="102745"/>
                    <a:pt x="56599" y="92268"/>
                  </a:cubicBezTo>
                  <a:cubicBezTo>
                    <a:pt x="-6266" y="73218"/>
                    <a:pt x="-14839" y="53215"/>
                    <a:pt x="21356" y="17020"/>
                  </a:cubicBezTo>
                  <a:cubicBezTo>
                    <a:pt x="39453" y="-1077"/>
                    <a:pt x="57551" y="-3935"/>
                    <a:pt x="107081" y="4638"/>
                  </a:cubicBezTo>
                  <a:cubicBezTo>
                    <a:pt x="141371" y="10353"/>
                    <a:pt x="215666" y="17020"/>
                    <a:pt x="272816" y="18925"/>
                  </a:cubicBezTo>
                  <a:cubicBezTo>
                    <a:pt x="329966" y="20830"/>
                    <a:pt x="400451" y="33213"/>
                    <a:pt x="430931" y="46548"/>
                  </a:cubicBezTo>
                  <a:cubicBezTo>
                    <a:pt x="461411" y="58930"/>
                    <a:pt x="516656" y="70360"/>
                    <a:pt x="553803" y="72265"/>
                  </a:cubicBezTo>
                  <a:cubicBezTo>
                    <a:pt x="591903" y="73218"/>
                    <a:pt x="624288" y="81790"/>
                    <a:pt x="627146" y="90363"/>
                  </a:cubicBezTo>
                  <a:cubicBezTo>
                    <a:pt x="630003" y="98935"/>
                    <a:pt x="623336" y="106555"/>
                    <a:pt x="611907" y="106555"/>
                  </a:cubicBezTo>
                  <a:cubicBezTo>
                    <a:pt x="600476" y="106555"/>
                    <a:pt x="583332" y="114175"/>
                    <a:pt x="572853" y="124653"/>
                  </a:cubicBezTo>
                  <a:cubicBezTo>
                    <a:pt x="563328" y="134178"/>
                    <a:pt x="537611" y="153228"/>
                    <a:pt x="516656" y="167515"/>
                  </a:cubicBezTo>
                  <a:cubicBezTo>
                    <a:pt x="469031" y="197995"/>
                    <a:pt x="429978" y="266575"/>
                    <a:pt x="449981" y="285625"/>
                  </a:cubicBezTo>
                  <a:cubicBezTo>
                    <a:pt x="459506" y="295150"/>
                    <a:pt x="449028" y="313248"/>
                    <a:pt x="418549" y="341823"/>
                  </a:cubicBezTo>
                  <a:cubicBezTo>
                    <a:pt x="358541" y="398020"/>
                    <a:pt x="321394" y="415165"/>
                    <a:pt x="247099" y="420881"/>
                  </a:cubicBezTo>
                  <a:cubicBezTo>
                    <a:pt x="212809" y="423738"/>
                    <a:pt x="176613" y="430406"/>
                    <a:pt x="165184" y="435168"/>
                  </a:cubicBezTo>
                  <a:cubicBezTo>
                    <a:pt x="151849" y="439931"/>
                    <a:pt x="122321" y="430406"/>
                    <a:pt x="98509" y="415165"/>
                  </a:cubicBezTo>
                  <a:close/>
                </a:path>
              </a:pathLst>
            </a:custGeom>
            <a:gradFill>
              <a:gsLst>
                <a:gs pos="0">
                  <a:srgbClr val="0B673E"/>
                </a:gs>
                <a:gs pos="50000">
                  <a:srgbClr val="489141"/>
                </a:gs>
                <a:gs pos="100000">
                  <a:srgbClr val="85BC44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31738"/>
              <a:endParaRPr lang="pt-BR" sz="1637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23F851B-D389-A39E-5AC2-99A8D8E47E80}"/>
              </a:ext>
            </a:extLst>
          </p:cNvPr>
          <p:cNvGrpSpPr/>
          <p:nvPr/>
        </p:nvGrpSpPr>
        <p:grpSpPr>
          <a:xfrm>
            <a:off x="10252986" y="1812697"/>
            <a:ext cx="7511016" cy="5024649"/>
            <a:chOff x="11271250" y="1992848"/>
            <a:chExt cx="8257481" cy="5524012"/>
          </a:xfrm>
        </p:grpSpPr>
        <p:grpSp>
          <p:nvGrpSpPr>
            <p:cNvPr id="196" name="Agrupar 195">
              <a:extLst>
                <a:ext uri="{FF2B5EF4-FFF2-40B4-BE49-F238E27FC236}">
                  <a16:creationId xmlns:a16="http://schemas.microsoft.com/office/drawing/2014/main" id="{FC941E08-957A-AA59-6D45-FC011CCD8493}"/>
                </a:ext>
              </a:extLst>
            </p:cNvPr>
            <p:cNvGrpSpPr/>
            <p:nvPr/>
          </p:nvGrpSpPr>
          <p:grpSpPr>
            <a:xfrm>
              <a:off x="11756199" y="5043474"/>
              <a:ext cx="2934364" cy="2473386"/>
              <a:chOff x="16414086" y="4835145"/>
              <a:chExt cx="2934364" cy="2473386"/>
            </a:xfrm>
          </p:grpSpPr>
          <p:sp>
            <p:nvSpPr>
              <p:cNvPr id="18" name="object 30">
                <a:extLst>
                  <a:ext uri="{FF2B5EF4-FFF2-40B4-BE49-F238E27FC236}">
                    <a16:creationId xmlns:a16="http://schemas.microsoft.com/office/drawing/2014/main" id="{8830D087-4C15-B1A8-9C89-89D4728D0B1C}"/>
                  </a:ext>
                </a:extLst>
              </p:cNvPr>
              <p:cNvSpPr txBox="1"/>
              <p:nvPr/>
            </p:nvSpPr>
            <p:spPr>
              <a:xfrm>
                <a:off x="16427422" y="4835145"/>
                <a:ext cx="1708150" cy="443104"/>
              </a:xfrm>
              <a:prstGeom prst="rect">
                <a:avLst/>
              </a:prstGeom>
            </p:spPr>
            <p:txBody>
              <a:bodyPr vert="horz" wrap="square" lIns="0" tIns="10974" rIns="0" bIns="0" rtlCol="0">
                <a:spAutoFit/>
              </a:bodyPr>
              <a:lstStyle/>
              <a:p>
                <a:pPr marL="11552" defTabSz="831738">
                  <a:spcBef>
                    <a:spcPts val="86"/>
                  </a:spcBef>
                </a:pPr>
                <a:r>
                  <a:rPr lang="pt-BR" sz="2547" b="1" kern="0" spc="-9" dirty="0">
                    <a:solidFill>
                      <a:srgbClr val="1C2545"/>
                    </a:solidFill>
                    <a:latin typeface="Poppins"/>
                    <a:cs typeface="Poppins"/>
                  </a:rPr>
                  <a:t>ITÁLIA</a:t>
                </a:r>
                <a:endParaRPr sz="2547" kern="0" dirty="0">
                  <a:solidFill>
                    <a:sysClr val="windowText" lastClr="000000"/>
                  </a:solidFill>
                  <a:latin typeface="Poppins"/>
                  <a:cs typeface="Poppins"/>
                </a:endParaRPr>
              </a:p>
            </p:txBody>
          </p:sp>
          <p:sp>
            <p:nvSpPr>
              <p:cNvPr id="19" name="object 29">
                <a:extLst>
                  <a:ext uri="{FF2B5EF4-FFF2-40B4-BE49-F238E27FC236}">
                    <a16:creationId xmlns:a16="http://schemas.microsoft.com/office/drawing/2014/main" id="{AEF7124B-9BCB-4804-A7CE-091A3FCAE05F}"/>
                  </a:ext>
                </a:extLst>
              </p:cNvPr>
              <p:cNvSpPr txBox="1"/>
              <p:nvPr/>
            </p:nvSpPr>
            <p:spPr>
              <a:xfrm>
                <a:off x="16414086" y="5304446"/>
                <a:ext cx="2934364" cy="2004085"/>
              </a:xfrm>
              <a:prstGeom prst="rect">
                <a:avLst/>
              </a:prstGeom>
            </p:spPr>
            <p:txBody>
              <a:bodyPr vert="horz" wrap="square" lIns="0" tIns="10397" rIns="0" bIns="0" rtlCol="0">
                <a:spAutoFit/>
              </a:bodyPr>
              <a:lstStyle/>
              <a:p>
                <a:pPr marL="11552" defTabSz="831738">
                  <a:spcBef>
                    <a:spcPts val="82"/>
                  </a:spcBef>
                </a:pPr>
                <a:r>
                  <a:rPr lang="it-IT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Palmanova​</a:t>
                </a:r>
              </a:p>
              <a:p>
                <a:pPr marL="11552" defTabSz="831738">
                  <a:spcBef>
                    <a:spcPts val="82"/>
                  </a:spcBef>
                </a:pPr>
                <a:r>
                  <a:rPr lang="it-IT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Parabiago</a:t>
                </a:r>
                <a:endParaRPr lang="it-IT" sz="455" kern="0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  <a:p>
                <a:pPr marL="11552" defTabSz="831738">
                  <a:spcBef>
                    <a:spcPts val="82"/>
                  </a:spcBef>
                </a:pPr>
                <a:endParaRPr lang="it-IT" sz="455" kern="0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  <a:p>
                <a:pPr marL="11552" defTabSz="831738">
                  <a:spcBef>
                    <a:spcPts val="82"/>
                  </a:spcBef>
                </a:pPr>
                <a:r>
                  <a:rPr lang="it-IT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Polpenazze </a:t>
                </a:r>
                <a:br>
                  <a:rPr lang="it-IT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</a:br>
                <a:r>
                  <a:rPr lang="it-IT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del Garda</a:t>
                </a:r>
                <a:endParaRPr lang="it-IT" sz="455" kern="0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  <a:p>
                <a:pPr marL="11552" defTabSz="831738">
                  <a:spcBef>
                    <a:spcPts val="82"/>
                  </a:spcBef>
                </a:pPr>
                <a:endParaRPr lang="it-IT" sz="455" kern="0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  <a:p>
                <a:pPr marL="11552" defTabSz="831738">
                  <a:spcBef>
                    <a:spcPts val="82"/>
                  </a:spcBef>
                </a:pPr>
                <a:r>
                  <a:rPr lang="it-IT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Villa Lempa ​​ </a:t>
                </a:r>
              </a:p>
              <a:p>
                <a:pPr marL="11552" defTabSz="831738">
                  <a:spcBef>
                    <a:spcPts val="82"/>
                  </a:spcBef>
                </a:pPr>
                <a:endParaRPr lang="pt-BR" sz="1728" kern="0" dirty="0">
                  <a:solidFill>
                    <a:sysClr val="windowText" lastClr="000000"/>
                  </a:solidFill>
                  <a:latin typeface="Poppins"/>
                  <a:cs typeface="Poppins"/>
                </a:endParaRPr>
              </a:p>
            </p:txBody>
          </p:sp>
        </p:grpSp>
        <p:pic>
          <p:nvPicPr>
            <p:cNvPr id="107" name="object 91">
              <a:extLst>
                <a:ext uri="{FF2B5EF4-FFF2-40B4-BE49-F238E27FC236}">
                  <a16:creationId xmlns:a16="http://schemas.microsoft.com/office/drawing/2014/main" id="{8C84B6CF-66D4-F3C9-56B0-CB31F31DD813}"/>
                </a:ext>
              </a:extLst>
            </p:cNvPr>
            <p:cNvPicPr/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11271250" y="4280262"/>
              <a:ext cx="988917" cy="1210572"/>
            </a:xfrm>
            <a:prstGeom prst="rect">
              <a:avLst/>
            </a:prstGeom>
          </p:spPr>
        </p:pic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C6731686-68F0-E33C-993A-ECD592E7094C}"/>
                </a:ext>
              </a:extLst>
            </p:cNvPr>
            <p:cNvGrpSpPr/>
            <p:nvPr/>
          </p:nvGrpSpPr>
          <p:grpSpPr>
            <a:xfrm>
              <a:off x="18865906" y="1992848"/>
              <a:ext cx="662825" cy="651482"/>
              <a:chOff x="18865906" y="1992848"/>
              <a:chExt cx="662825" cy="651482"/>
            </a:xfrm>
          </p:grpSpPr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id="{A5E77A9D-1D72-87EE-C90C-0A3E8FAB4EAF}"/>
                  </a:ext>
                </a:extLst>
              </p:cNvPr>
              <p:cNvSpPr/>
              <p:nvPr/>
            </p:nvSpPr>
            <p:spPr>
              <a:xfrm>
                <a:off x="19211165" y="2574323"/>
                <a:ext cx="139773" cy="70007"/>
              </a:xfrm>
              <a:custGeom>
                <a:avLst/>
                <a:gdLst>
                  <a:gd name="connsiteX0" fmla="*/ 46777 w 126822"/>
                  <a:gd name="connsiteY0" fmla="*/ 41196 h 63520"/>
                  <a:gd name="connsiteX1" fmla="*/ 18202 w 126822"/>
                  <a:gd name="connsiteY1" fmla="*/ 3096 h 63520"/>
                  <a:gd name="connsiteX2" fmla="*/ 126787 w 126822"/>
                  <a:gd name="connsiteY2" fmla="*/ 19288 h 63520"/>
                  <a:gd name="connsiteX3" fmla="*/ 116309 w 126822"/>
                  <a:gd name="connsiteY3" fmla="*/ 49768 h 63520"/>
                  <a:gd name="connsiteX4" fmla="*/ 46777 w 126822"/>
                  <a:gd name="connsiteY4" fmla="*/ 41196 h 63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22" h="63520">
                    <a:moveTo>
                      <a:pt x="46777" y="41196"/>
                    </a:moveTo>
                    <a:cubicBezTo>
                      <a:pt x="-8468" y="13573"/>
                      <a:pt x="-10373" y="9763"/>
                      <a:pt x="18202" y="3096"/>
                    </a:cubicBezTo>
                    <a:cubicBezTo>
                      <a:pt x="52492" y="-5477"/>
                      <a:pt x="128692" y="5001"/>
                      <a:pt x="126787" y="19288"/>
                    </a:cubicBezTo>
                    <a:cubicBezTo>
                      <a:pt x="125834" y="24051"/>
                      <a:pt x="122025" y="37386"/>
                      <a:pt x="116309" y="49768"/>
                    </a:cubicBezTo>
                    <a:cubicBezTo>
                      <a:pt x="107737" y="69771"/>
                      <a:pt x="101069" y="68818"/>
                      <a:pt x="46777" y="41196"/>
                    </a:cubicBezTo>
                    <a:close/>
                  </a:path>
                </a:pathLst>
              </a:custGeom>
              <a:gradFill>
                <a:gsLst>
                  <a:gs pos="0">
                    <a:srgbClr val="1D284A"/>
                  </a:gs>
                  <a:gs pos="15640">
                    <a:srgbClr val="1C2D4F"/>
                  </a:gs>
                  <a:gs pos="34280">
                    <a:srgbClr val="193C5C"/>
                  </a:gs>
                  <a:gs pos="54440">
                    <a:srgbClr val="145471"/>
                  </a:gs>
                  <a:gs pos="75670">
                    <a:srgbClr val="0E7590"/>
                  </a:gs>
                  <a:gs pos="97550">
                    <a:srgbClr val="05A0B6"/>
                  </a:gs>
                  <a:gs pos="100000">
                    <a:srgbClr val="04A5BB"/>
                  </a:gs>
                </a:gsLst>
                <a:lin ang="0" scaled="1"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31738"/>
                <a:endParaRPr lang="pt-BR" sz="1637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id="{6C453785-732E-EF8E-2715-32DF8DF039DF}"/>
                  </a:ext>
                </a:extLst>
              </p:cNvPr>
              <p:cNvSpPr/>
              <p:nvPr/>
            </p:nvSpPr>
            <p:spPr>
              <a:xfrm>
                <a:off x="18865906" y="1992848"/>
                <a:ext cx="662825" cy="582786"/>
              </a:xfrm>
              <a:custGeom>
                <a:avLst/>
                <a:gdLst>
                  <a:gd name="connsiteX0" fmla="*/ 471488 w 601410"/>
                  <a:gd name="connsiteY0" fmla="*/ 487830 h 528787"/>
                  <a:gd name="connsiteX1" fmla="*/ 356235 w 601410"/>
                  <a:gd name="connsiteY1" fmla="*/ 338288 h 528787"/>
                  <a:gd name="connsiteX2" fmla="*/ 288608 w 601410"/>
                  <a:gd name="connsiteY2" fmla="*/ 297330 h 528787"/>
                  <a:gd name="connsiteX3" fmla="*/ 304800 w 601410"/>
                  <a:gd name="connsiteY3" fmla="*/ 299235 h 528787"/>
                  <a:gd name="connsiteX4" fmla="*/ 310515 w 601410"/>
                  <a:gd name="connsiteY4" fmla="*/ 293520 h 528787"/>
                  <a:gd name="connsiteX5" fmla="*/ 287656 w 601410"/>
                  <a:gd name="connsiteY5" fmla="*/ 284948 h 528787"/>
                  <a:gd name="connsiteX6" fmla="*/ 177165 w 601410"/>
                  <a:gd name="connsiteY6" fmla="*/ 194460 h 528787"/>
                  <a:gd name="connsiteX7" fmla="*/ 75248 w 601410"/>
                  <a:gd name="connsiteY7" fmla="*/ 148740 h 528787"/>
                  <a:gd name="connsiteX8" fmla="*/ 20956 w 601410"/>
                  <a:gd name="connsiteY8" fmla="*/ 140168 h 528787"/>
                  <a:gd name="connsiteX9" fmla="*/ 0 w 601410"/>
                  <a:gd name="connsiteY9" fmla="*/ 101115 h 528787"/>
                  <a:gd name="connsiteX10" fmla="*/ 74295 w 601410"/>
                  <a:gd name="connsiteY10" fmla="*/ 48728 h 528787"/>
                  <a:gd name="connsiteX11" fmla="*/ 171450 w 601410"/>
                  <a:gd name="connsiteY11" fmla="*/ 20153 h 528787"/>
                  <a:gd name="connsiteX12" fmla="*/ 265748 w 601410"/>
                  <a:gd name="connsiteY12" fmla="*/ 5865 h 528787"/>
                  <a:gd name="connsiteX13" fmla="*/ 315277 w 601410"/>
                  <a:gd name="connsiteY13" fmla="*/ 24915 h 528787"/>
                  <a:gd name="connsiteX14" fmla="*/ 298133 w 601410"/>
                  <a:gd name="connsiteY14" fmla="*/ 64920 h 528787"/>
                  <a:gd name="connsiteX15" fmla="*/ 260985 w 601410"/>
                  <a:gd name="connsiteY15" fmla="*/ 114450 h 528787"/>
                  <a:gd name="connsiteX16" fmla="*/ 521018 w 601410"/>
                  <a:gd name="connsiteY16" fmla="*/ 345908 h 528787"/>
                  <a:gd name="connsiteX17" fmla="*/ 562927 w 601410"/>
                  <a:gd name="connsiteY17" fmla="*/ 393533 h 528787"/>
                  <a:gd name="connsiteX18" fmla="*/ 510540 w 601410"/>
                  <a:gd name="connsiteY18" fmla="*/ 435443 h 528787"/>
                  <a:gd name="connsiteX19" fmla="*/ 494348 w 601410"/>
                  <a:gd name="connsiteY19" fmla="*/ 499260 h 528787"/>
                  <a:gd name="connsiteX20" fmla="*/ 462915 w 601410"/>
                  <a:gd name="connsiteY20" fmla="*/ 528788 h 528787"/>
                  <a:gd name="connsiteX21" fmla="*/ 471488 w 601410"/>
                  <a:gd name="connsiteY21" fmla="*/ 487830 h 528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01410" h="528787">
                    <a:moveTo>
                      <a:pt x="471488" y="487830"/>
                    </a:moveTo>
                    <a:cubicBezTo>
                      <a:pt x="481013" y="432585"/>
                      <a:pt x="441008" y="380198"/>
                      <a:pt x="356235" y="338288"/>
                    </a:cubicBezTo>
                    <a:cubicBezTo>
                      <a:pt x="319088" y="320190"/>
                      <a:pt x="288608" y="301140"/>
                      <a:pt x="288608" y="297330"/>
                    </a:cubicBezTo>
                    <a:cubicBezTo>
                      <a:pt x="288608" y="293520"/>
                      <a:pt x="295275" y="294473"/>
                      <a:pt x="304800" y="299235"/>
                    </a:cubicBezTo>
                    <a:cubicBezTo>
                      <a:pt x="314325" y="304950"/>
                      <a:pt x="317183" y="303045"/>
                      <a:pt x="310515" y="293520"/>
                    </a:cubicBezTo>
                    <a:cubicBezTo>
                      <a:pt x="304800" y="284948"/>
                      <a:pt x="295275" y="281138"/>
                      <a:pt x="287656" y="284948"/>
                    </a:cubicBezTo>
                    <a:cubicBezTo>
                      <a:pt x="267652" y="297330"/>
                      <a:pt x="195263" y="237323"/>
                      <a:pt x="177165" y="194460"/>
                    </a:cubicBezTo>
                    <a:cubicBezTo>
                      <a:pt x="154306" y="139215"/>
                      <a:pt x="116206" y="122070"/>
                      <a:pt x="75248" y="148740"/>
                    </a:cubicBezTo>
                    <a:cubicBezTo>
                      <a:pt x="44768" y="168743"/>
                      <a:pt x="40958" y="167790"/>
                      <a:pt x="20956" y="140168"/>
                    </a:cubicBezTo>
                    <a:cubicBezTo>
                      <a:pt x="9525" y="123975"/>
                      <a:pt x="0" y="105878"/>
                      <a:pt x="0" y="101115"/>
                    </a:cubicBezTo>
                    <a:cubicBezTo>
                      <a:pt x="0" y="80160"/>
                      <a:pt x="44768" y="48728"/>
                      <a:pt x="74295" y="48728"/>
                    </a:cubicBezTo>
                    <a:cubicBezTo>
                      <a:pt x="91440" y="48728"/>
                      <a:pt x="135256" y="36345"/>
                      <a:pt x="171450" y="20153"/>
                    </a:cubicBezTo>
                    <a:cubicBezTo>
                      <a:pt x="220981" y="-1755"/>
                      <a:pt x="243840" y="-4612"/>
                      <a:pt x="265748" y="5865"/>
                    </a:cubicBezTo>
                    <a:cubicBezTo>
                      <a:pt x="281940" y="13485"/>
                      <a:pt x="303848" y="22058"/>
                      <a:pt x="315277" y="24915"/>
                    </a:cubicBezTo>
                    <a:cubicBezTo>
                      <a:pt x="330518" y="28725"/>
                      <a:pt x="326708" y="38250"/>
                      <a:pt x="298133" y="64920"/>
                    </a:cubicBezTo>
                    <a:cubicBezTo>
                      <a:pt x="277177" y="83970"/>
                      <a:pt x="260985" y="105878"/>
                      <a:pt x="260985" y="114450"/>
                    </a:cubicBezTo>
                    <a:cubicBezTo>
                      <a:pt x="260985" y="145883"/>
                      <a:pt x="441008" y="305903"/>
                      <a:pt x="521018" y="345908"/>
                    </a:cubicBezTo>
                    <a:cubicBezTo>
                      <a:pt x="611506" y="390675"/>
                      <a:pt x="625793" y="406868"/>
                      <a:pt x="562927" y="393533"/>
                    </a:cubicBezTo>
                    <a:cubicBezTo>
                      <a:pt x="506731" y="381150"/>
                      <a:pt x="491490" y="393533"/>
                      <a:pt x="510540" y="435443"/>
                    </a:cubicBezTo>
                    <a:cubicBezTo>
                      <a:pt x="523875" y="464970"/>
                      <a:pt x="521970" y="473543"/>
                      <a:pt x="494348" y="499260"/>
                    </a:cubicBezTo>
                    <a:lnTo>
                      <a:pt x="462915" y="528788"/>
                    </a:lnTo>
                    <a:lnTo>
                      <a:pt x="471488" y="487830"/>
                    </a:lnTo>
                    <a:close/>
                  </a:path>
                </a:pathLst>
              </a:custGeom>
              <a:gradFill>
                <a:gsLst>
                  <a:gs pos="0">
                    <a:srgbClr val="1D284A"/>
                  </a:gs>
                  <a:gs pos="15640">
                    <a:srgbClr val="1C2D4F"/>
                  </a:gs>
                  <a:gs pos="34280">
                    <a:srgbClr val="193C5C"/>
                  </a:gs>
                  <a:gs pos="54440">
                    <a:srgbClr val="145471"/>
                  </a:gs>
                  <a:gs pos="75670">
                    <a:srgbClr val="0E7590"/>
                  </a:gs>
                  <a:gs pos="97550">
                    <a:srgbClr val="05A0B6"/>
                  </a:gs>
                  <a:gs pos="100000">
                    <a:srgbClr val="04A5BB"/>
                  </a:gs>
                </a:gsLst>
                <a:lin ang="0" scaled="1"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31738"/>
                <a:endParaRPr lang="pt-BR" sz="1637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" name="Forma Livre: Forma 26">
                <a:extLst>
                  <a:ext uri="{FF2B5EF4-FFF2-40B4-BE49-F238E27FC236}">
                    <a16:creationId xmlns:a16="http://schemas.microsoft.com/office/drawing/2014/main" id="{5B897C6E-5FB5-7E6F-C285-BC656AC50AC9}"/>
                  </a:ext>
                </a:extLst>
              </p:cNvPr>
              <p:cNvSpPr/>
              <p:nvPr/>
            </p:nvSpPr>
            <p:spPr>
              <a:xfrm>
                <a:off x="18950811" y="2376956"/>
                <a:ext cx="68360" cy="121368"/>
              </a:xfrm>
              <a:custGeom>
                <a:avLst/>
                <a:gdLst>
                  <a:gd name="connsiteX0" fmla="*/ 7735 w 62026"/>
                  <a:gd name="connsiteY0" fmla="*/ 74543 h 110122"/>
                  <a:gd name="connsiteX1" fmla="*/ 12497 w 62026"/>
                  <a:gd name="connsiteY1" fmla="*/ 12630 h 110122"/>
                  <a:gd name="connsiteX2" fmla="*/ 62027 w 62026"/>
                  <a:gd name="connsiteY2" fmla="*/ 56446 h 110122"/>
                  <a:gd name="connsiteX3" fmla="*/ 7735 w 62026"/>
                  <a:gd name="connsiteY3" fmla="*/ 74543 h 11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026" h="110122">
                    <a:moveTo>
                      <a:pt x="7735" y="74543"/>
                    </a:moveTo>
                    <a:cubicBezTo>
                      <a:pt x="-3695" y="41205"/>
                      <a:pt x="-2742" y="27871"/>
                      <a:pt x="12497" y="12630"/>
                    </a:cubicBezTo>
                    <a:cubicBezTo>
                      <a:pt x="40120" y="-14992"/>
                      <a:pt x="62027" y="4058"/>
                      <a:pt x="62027" y="56446"/>
                    </a:cubicBezTo>
                    <a:cubicBezTo>
                      <a:pt x="62027" y="118358"/>
                      <a:pt x="27737" y="129788"/>
                      <a:pt x="7735" y="74543"/>
                    </a:cubicBezTo>
                    <a:close/>
                  </a:path>
                </a:pathLst>
              </a:custGeom>
              <a:gradFill>
                <a:gsLst>
                  <a:gs pos="0">
                    <a:srgbClr val="1D284A"/>
                  </a:gs>
                  <a:gs pos="15640">
                    <a:srgbClr val="1C2D4F"/>
                  </a:gs>
                  <a:gs pos="34280">
                    <a:srgbClr val="193C5C"/>
                  </a:gs>
                  <a:gs pos="54440">
                    <a:srgbClr val="145471"/>
                  </a:gs>
                  <a:gs pos="75670">
                    <a:srgbClr val="0E7590"/>
                  </a:gs>
                  <a:gs pos="97550">
                    <a:srgbClr val="05A0B6"/>
                  </a:gs>
                  <a:gs pos="100000">
                    <a:srgbClr val="04A5BB"/>
                  </a:gs>
                </a:gsLst>
                <a:lin ang="0" scaled="1"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831738"/>
                <a:endParaRPr lang="pt-BR" sz="1637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D3616FB2-0D36-5C97-170C-7F5A6880EDD9}"/>
              </a:ext>
            </a:extLst>
          </p:cNvPr>
          <p:cNvGrpSpPr/>
          <p:nvPr/>
        </p:nvGrpSpPr>
        <p:grpSpPr>
          <a:xfrm>
            <a:off x="7773473" y="2673186"/>
            <a:ext cx="4711388" cy="4454658"/>
            <a:chOff x="8545317" y="2938855"/>
            <a:chExt cx="5179618" cy="4897374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AD4CD577-894A-B5BB-0CB8-50AC9EB7FF33}"/>
                </a:ext>
              </a:extLst>
            </p:cNvPr>
            <p:cNvGrpSpPr/>
            <p:nvPr/>
          </p:nvGrpSpPr>
          <p:grpSpPr>
            <a:xfrm>
              <a:off x="8545317" y="5952157"/>
              <a:ext cx="2411783" cy="1884072"/>
              <a:chOff x="8545317" y="5952157"/>
              <a:chExt cx="2411783" cy="1884072"/>
            </a:xfrm>
          </p:grpSpPr>
          <p:pic>
            <p:nvPicPr>
              <p:cNvPr id="184" name="Gráfico 183">
                <a:extLst>
                  <a:ext uri="{FF2B5EF4-FFF2-40B4-BE49-F238E27FC236}">
                    <a16:creationId xmlns:a16="http://schemas.microsoft.com/office/drawing/2014/main" id="{00AC8D58-1624-0EFF-2B22-F4D3B458DF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8545317" y="5952157"/>
                <a:ext cx="1425072" cy="1425072"/>
              </a:xfrm>
              <a:prstGeom prst="rect">
                <a:avLst/>
              </a:prstGeom>
            </p:spPr>
          </p:pic>
          <p:grpSp>
            <p:nvGrpSpPr>
              <p:cNvPr id="198" name="Agrupar 197">
                <a:extLst>
                  <a:ext uri="{FF2B5EF4-FFF2-40B4-BE49-F238E27FC236}">
                    <a16:creationId xmlns:a16="http://schemas.microsoft.com/office/drawing/2014/main" id="{28429557-26AF-DB8F-8477-B3100F399D08}"/>
                  </a:ext>
                </a:extLst>
              </p:cNvPr>
              <p:cNvGrpSpPr/>
              <p:nvPr/>
            </p:nvGrpSpPr>
            <p:grpSpPr>
              <a:xfrm>
                <a:off x="9245070" y="6770720"/>
                <a:ext cx="1712030" cy="1065509"/>
                <a:chOff x="13649390" y="6638591"/>
                <a:chExt cx="1712030" cy="1065509"/>
              </a:xfrm>
            </p:grpSpPr>
            <p:sp>
              <p:nvSpPr>
                <p:cNvPr id="14" name="object 30">
                  <a:extLst>
                    <a:ext uri="{FF2B5EF4-FFF2-40B4-BE49-F238E27FC236}">
                      <a16:creationId xmlns:a16="http://schemas.microsoft.com/office/drawing/2014/main" id="{2F16C368-EFDD-148D-CC47-6E3607D56B31}"/>
                    </a:ext>
                  </a:extLst>
                </p:cNvPr>
                <p:cNvSpPr txBox="1"/>
                <p:nvPr/>
              </p:nvSpPr>
              <p:spPr>
                <a:xfrm>
                  <a:off x="13653270" y="6638591"/>
                  <a:ext cx="1708150" cy="443104"/>
                </a:xfrm>
                <a:prstGeom prst="rect">
                  <a:avLst/>
                </a:prstGeom>
              </p:spPr>
              <p:txBody>
                <a:bodyPr vert="horz" wrap="square" lIns="0" tIns="10974" rIns="0" bIns="0" rtlCol="0">
                  <a:spAutoFit/>
                </a:bodyPr>
                <a:lstStyle/>
                <a:p>
                  <a:pPr marL="11552" defTabSz="831738">
                    <a:spcBef>
                      <a:spcPts val="86"/>
                    </a:spcBef>
                  </a:pPr>
                  <a:r>
                    <a:rPr sz="2547" b="1" kern="0" spc="-9" dirty="0">
                      <a:solidFill>
                        <a:srgbClr val="1C2545"/>
                      </a:solidFill>
                      <a:latin typeface="Poppins"/>
                      <a:cs typeface="Poppins"/>
                    </a:rPr>
                    <a:t>MÉXICO</a:t>
                  </a:r>
                  <a:endParaRPr sz="2547" kern="0" dirty="0">
                    <a:solidFill>
                      <a:sysClr val="windowText" lastClr="000000"/>
                    </a:solidFill>
                    <a:latin typeface="Poppins"/>
                    <a:cs typeface="Poppins"/>
                  </a:endParaRPr>
                </a:p>
              </p:txBody>
            </p:sp>
            <p:sp>
              <p:nvSpPr>
                <p:cNvPr id="15" name="object 39">
                  <a:extLst>
                    <a:ext uri="{FF2B5EF4-FFF2-40B4-BE49-F238E27FC236}">
                      <a16:creationId xmlns:a16="http://schemas.microsoft.com/office/drawing/2014/main" id="{82AA9F3F-F82E-E31A-76E8-F16A53E64420}"/>
                    </a:ext>
                  </a:extLst>
                </p:cNvPr>
                <p:cNvSpPr txBox="1"/>
                <p:nvPr/>
              </p:nvSpPr>
              <p:spPr>
                <a:xfrm>
                  <a:off x="13649390" y="7107892"/>
                  <a:ext cx="1652905" cy="596208"/>
                </a:xfrm>
                <a:prstGeom prst="rect">
                  <a:avLst/>
                </a:prstGeom>
              </p:spPr>
              <p:txBody>
                <a:bodyPr vert="horz" wrap="square" lIns="0" tIns="10397" rIns="0" bIns="0" rtlCol="0">
                  <a:spAutoFit/>
                </a:bodyPr>
                <a:lstStyle/>
                <a:p>
                  <a:pPr marL="11552" marR="4621" defTabSz="831738">
                    <a:spcBef>
                      <a:spcPts val="82"/>
                    </a:spcBef>
                  </a:pPr>
                  <a:r>
                    <a:rPr sz="1728" kern="0" spc="-9" dirty="0">
                      <a:solidFill>
                        <a:srgbClr val="565655"/>
                      </a:solidFill>
                      <a:latin typeface="Poppins"/>
                      <a:cs typeface="Poppins"/>
                    </a:rPr>
                    <a:t>Guanajuato</a:t>
                  </a:r>
                  <a:r>
                    <a:rPr lang="pt-BR" sz="1728" kern="0" spc="-9" dirty="0">
                      <a:solidFill>
                        <a:srgbClr val="565655"/>
                      </a:solidFill>
                      <a:latin typeface="Poppins"/>
                      <a:cs typeface="Poppins"/>
                    </a:rPr>
                    <a:t> Monterrey</a:t>
                  </a:r>
                  <a:endParaRPr sz="1728" kern="0" dirty="0">
                    <a:solidFill>
                      <a:sysClr val="windowText" lastClr="000000"/>
                    </a:solidFill>
                    <a:latin typeface="Poppins"/>
                    <a:cs typeface="Poppins"/>
                  </a:endParaRPr>
                </a:p>
              </p:txBody>
            </p:sp>
          </p:grpSp>
        </p:grp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93DD1906-77CE-17FC-FD4C-68788E3E972F}"/>
                </a:ext>
              </a:extLst>
            </p:cNvPr>
            <p:cNvSpPr/>
            <p:nvPr/>
          </p:nvSpPr>
          <p:spPr>
            <a:xfrm>
              <a:off x="12125554" y="2938855"/>
              <a:ext cx="1599381" cy="1229278"/>
            </a:xfrm>
            <a:custGeom>
              <a:avLst/>
              <a:gdLst>
                <a:gd name="connsiteX0" fmla="*/ 1320925 w 1451187"/>
                <a:gd name="connsiteY0" fmla="*/ 1025842 h 1115377"/>
                <a:gd name="connsiteX1" fmla="*/ 1320925 w 1451187"/>
                <a:gd name="connsiteY1" fmla="*/ 1025842 h 1115377"/>
                <a:gd name="connsiteX2" fmla="*/ 1286635 w 1451187"/>
                <a:gd name="connsiteY2" fmla="*/ 1062990 h 1115377"/>
                <a:gd name="connsiteX3" fmla="*/ 1253298 w 1451187"/>
                <a:gd name="connsiteY3" fmla="*/ 1097280 h 1115377"/>
                <a:gd name="connsiteX4" fmla="*/ 1213293 w 1451187"/>
                <a:gd name="connsiteY4" fmla="*/ 1114425 h 1115377"/>
                <a:gd name="connsiteX5" fmla="*/ 1201863 w 1451187"/>
                <a:gd name="connsiteY5" fmla="*/ 1115377 h 1115377"/>
                <a:gd name="connsiteX6" fmla="*/ 1196148 w 1451187"/>
                <a:gd name="connsiteY6" fmla="*/ 1115377 h 1115377"/>
                <a:gd name="connsiteX7" fmla="*/ 1194243 w 1451187"/>
                <a:gd name="connsiteY7" fmla="*/ 1115377 h 1115377"/>
                <a:gd name="connsiteX8" fmla="*/ 1194243 w 1451187"/>
                <a:gd name="connsiteY8" fmla="*/ 1115377 h 1115377"/>
                <a:gd name="connsiteX9" fmla="*/ 1194243 w 1451187"/>
                <a:gd name="connsiteY9" fmla="*/ 1115377 h 1115377"/>
                <a:gd name="connsiteX10" fmla="*/ 1194243 w 1451187"/>
                <a:gd name="connsiteY10" fmla="*/ 1115377 h 1115377"/>
                <a:gd name="connsiteX11" fmla="*/ 1193291 w 1451187"/>
                <a:gd name="connsiteY11" fmla="*/ 1115377 h 1115377"/>
                <a:gd name="connsiteX12" fmla="*/ 1192338 w 1451187"/>
                <a:gd name="connsiteY12" fmla="*/ 1115377 h 1115377"/>
                <a:gd name="connsiteX13" fmla="*/ 1192338 w 1451187"/>
                <a:gd name="connsiteY13" fmla="*/ 1115377 h 1115377"/>
                <a:gd name="connsiteX14" fmla="*/ 1183766 w 1451187"/>
                <a:gd name="connsiteY14" fmla="*/ 1107757 h 1115377"/>
                <a:gd name="connsiteX15" fmla="*/ 1157096 w 1451187"/>
                <a:gd name="connsiteY15" fmla="*/ 1107757 h 1115377"/>
                <a:gd name="connsiteX16" fmla="*/ 1153285 w 1451187"/>
                <a:gd name="connsiteY16" fmla="*/ 1113473 h 1115377"/>
                <a:gd name="connsiteX17" fmla="*/ 1104708 w 1451187"/>
                <a:gd name="connsiteY17" fmla="*/ 1063942 h 1115377"/>
                <a:gd name="connsiteX18" fmla="*/ 1038985 w 1451187"/>
                <a:gd name="connsiteY18" fmla="*/ 1006792 h 1115377"/>
                <a:gd name="connsiteX19" fmla="*/ 937068 w 1451187"/>
                <a:gd name="connsiteY19" fmla="*/ 1007745 h 1115377"/>
                <a:gd name="connsiteX20" fmla="*/ 877060 w 1451187"/>
                <a:gd name="connsiteY20" fmla="*/ 1030605 h 1115377"/>
                <a:gd name="connsiteX21" fmla="*/ 694181 w 1451187"/>
                <a:gd name="connsiteY21" fmla="*/ 942975 h 1115377"/>
                <a:gd name="connsiteX22" fmla="*/ 467485 w 1451187"/>
                <a:gd name="connsiteY22" fmla="*/ 809625 h 1115377"/>
                <a:gd name="connsiteX23" fmla="*/ 437958 w 1451187"/>
                <a:gd name="connsiteY23" fmla="*/ 706755 h 1115377"/>
                <a:gd name="connsiteX24" fmla="*/ 420813 w 1451187"/>
                <a:gd name="connsiteY24" fmla="*/ 584835 h 1115377"/>
                <a:gd name="connsiteX25" fmla="*/ 336041 w 1451187"/>
                <a:gd name="connsiteY25" fmla="*/ 462915 h 1115377"/>
                <a:gd name="connsiteX26" fmla="*/ 290321 w 1451187"/>
                <a:gd name="connsiteY26" fmla="*/ 394335 h 1115377"/>
                <a:gd name="connsiteX27" fmla="*/ 244600 w 1451187"/>
                <a:gd name="connsiteY27" fmla="*/ 297180 h 1115377"/>
                <a:gd name="connsiteX28" fmla="*/ 181735 w 1451187"/>
                <a:gd name="connsiteY28" fmla="*/ 145732 h 1115377"/>
                <a:gd name="connsiteX29" fmla="*/ 137921 w 1451187"/>
                <a:gd name="connsiteY29" fmla="*/ 63817 h 1115377"/>
                <a:gd name="connsiteX30" fmla="*/ 83629 w 1451187"/>
                <a:gd name="connsiteY30" fmla="*/ 75247 h 1115377"/>
                <a:gd name="connsiteX31" fmla="*/ 118871 w 1451187"/>
                <a:gd name="connsiteY31" fmla="*/ 250507 h 1115377"/>
                <a:gd name="connsiteX32" fmla="*/ 167448 w 1451187"/>
                <a:gd name="connsiteY32" fmla="*/ 399097 h 1115377"/>
                <a:gd name="connsiteX33" fmla="*/ 203643 w 1451187"/>
                <a:gd name="connsiteY33" fmla="*/ 516255 h 1115377"/>
                <a:gd name="connsiteX34" fmla="*/ 161733 w 1451187"/>
                <a:gd name="connsiteY34" fmla="*/ 514350 h 1115377"/>
                <a:gd name="connsiteX35" fmla="*/ 127443 w 1451187"/>
                <a:gd name="connsiteY35" fmla="*/ 427672 h 1115377"/>
                <a:gd name="connsiteX36" fmla="*/ 94106 w 1451187"/>
                <a:gd name="connsiteY36" fmla="*/ 363855 h 1115377"/>
                <a:gd name="connsiteX37" fmla="*/ 51243 w 1451187"/>
                <a:gd name="connsiteY37" fmla="*/ 269557 h 1115377"/>
                <a:gd name="connsiteX38" fmla="*/ 29335 w 1451187"/>
                <a:gd name="connsiteY38" fmla="*/ 174307 h 1115377"/>
                <a:gd name="connsiteX39" fmla="*/ 2666 w 1451187"/>
                <a:gd name="connsiteY39" fmla="*/ 52388 h 1115377"/>
                <a:gd name="connsiteX40" fmla="*/ 65531 w 1451187"/>
                <a:gd name="connsiteY40" fmla="*/ 0 h 1115377"/>
                <a:gd name="connsiteX41" fmla="*/ 200785 w 1451187"/>
                <a:gd name="connsiteY41" fmla="*/ 40957 h 1115377"/>
                <a:gd name="connsiteX42" fmla="*/ 363663 w 1451187"/>
                <a:gd name="connsiteY42" fmla="*/ 81915 h 1115377"/>
                <a:gd name="connsiteX43" fmla="*/ 454150 w 1451187"/>
                <a:gd name="connsiteY43" fmla="*/ 68580 h 1115377"/>
                <a:gd name="connsiteX44" fmla="*/ 563688 w 1451187"/>
                <a:gd name="connsiteY44" fmla="*/ 76200 h 1115377"/>
                <a:gd name="connsiteX45" fmla="*/ 604646 w 1451187"/>
                <a:gd name="connsiteY45" fmla="*/ 135255 h 1115377"/>
                <a:gd name="connsiteX46" fmla="*/ 638935 w 1451187"/>
                <a:gd name="connsiteY46" fmla="*/ 196215 h 1115377"/>
                <a:gd name="connsiteX47" fmla="*/ 696085 w 1451187"/>
                <a:gd name="connsiteY47" fmla="*/ 197167 h 1115377"/>
                <a:gd name="connsiteX48" fmla="*/ 837056 w 1451187"/>
                <a:gd name="connsiteY48" fmla="*/ 289560 h 1115377"/>
                <a:gd name="connsiteX49" fmla="*/ 923733 w 1451187"/>
                <a:gd name="connsiteY49" fmla="*/ 405765 h 1115377"/>
                <a:gd name="connsiteX50" fmla="*/ 934210 w 1451187"/>
                <a:gd name="connsiteY50" fmla="*/ 429577 h 1115377"/>
                <a:gd name="connsiteX51" fmla="*/ 893254 w 1451187"/>
                <a:gd name="connsiteY51" fmla="*/ 689610 h 1115377"/>
                <a:gd name="connsiteX52" fmla="*/ 1108518 w 1451187"/>
                <a:gd name="connsiteY52" fmla="*/ 865822 h 1115377"/>
                <a:gd name="connsiteX53" fmla="*/ 1270443 w 1451187"/>
                <a:gd name="connsiteY53" fmla="*/ 750570 h 1115377"/>
                <a:gd name="connsiteX54" fmla="*/ 1336166 w 1451187"/>
                <a:gd name="connsiteY54" fmla="*/ 690563 h 1115377"/>
                <a:gd name="connsiteX55" fmla="*/ 1445704 w 1451187"/>
                <a:gd name="connsiteY55" fmla="*/ 688657 h 1115377"/>
                <a:gd name="connsiteX56" fmla="*/ 1400935 w 1451187"/>
                <a:gd name="connsiteY56" fmla="*/ 836295 h 1115377"/>
                <a:gd name="connsiteX57" fmla="*/ 1399031 w 1451187"/>
                <a:gd name="connsiteY57" fmla="*/ 837247 h 1115377"/>
                <a:gd name="connsiteX58" fmla="*/ 1359979 w 1451187"/>
                <a:gd name="connsiteY58" fmla="*/ 868680 h 1115377"/>
                <a:gd name="connsiteX59" fmla="*/ 1331404 w 1451187"/>
                <a:gd name="connsiteY59" fmla="*/ 912495 h 1115377"/>
                <a:gd name="connsiteX60" fmla="*/ 1312354 w 1451187"/>
                <a:gd name="connsiteY60" fmla="*/ 961072 h 1115377"/>
                <a:gd name="connsiteX61" fmla="*/ 1315210 w 1451187"/>
                <a:gd name="connsiteY61" fmla="*/ 1023938 h 1115377"/>
                <a:gd name="connsiteX62" fmla="*/ 1320925 w 1451187"/>
                <a:gd name="connsiteY62" fmla="*/ 1025842 h 111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451187" h="1115377">
                  <a:moveTo>
                    <a:pt x="1320925" y="1025842"/>
                  </a:moveTo>
                  <a:cubicBezTo>
                    <a:pt x="1319973" y="1025842"/>
                    <a:pt x="1319973" y="1025842"/>
                    <a:pt x="1320925" y="1025842"/>
                  </a:cubicBezTo>
                  <a:cubicBezTo>
                    <a:pt x="1304733" y="1034415"/>
                    <a:pt x="1295208" y="1048702"/>
                    <a:pt x="1286635" y="1062990"/>
                  </a:cubicBezTo>
                  <a:cubicBezTo>
                    <a:pt x="1278063" y="1076325"/>
                    <a:pt x="1267585" y="1088707"/>
                    <a:pt x="1253298" y="1097280"/>
                  </a:cubicBezTo>
                  <a:cubicBezTo>
                    <a:pt x="1241868" y="1103948"/>
                    <a:pt x="1226629" y="1112520"/>
                    <a:pt x="1213293" y="1114425"/>
                  </a:cubicBezTo>
                  <a:cubicBezTo>
                    <a:pt x="1209483" y="1115377"/>
                    <a:pt x="1205673" y="1114425"/>
                    <a:pt x="1201863" y="1115377"/>
                  </a:cubicBezTo>
                  <a:cubicBezTo>
                    <a:pt x="1199958" y="1115377"/>
                    <a:pt x="1198054" y="1115377"/>
                    <a:pt x="1196148" y="1115377"/>
                  </a:cubicBezTo>
                  <a:cubicBezTo>
                    <a:pt x="1195196" y="1115377"/>
                    <a:pt x="1195196" y="1115377"/>
                    <a:pt x="1194243" y="1115377"/>
                  </a:cubicBezTo>
                  <a:cubicBezTo>
                    <a:pt x="1194243" y="1115377"/>
                    <a:pt x="1194243" y="1115377"/>
                    <a:pt x="1194243" y="1115377"/>
                  </a:cubicBezTo>
                  <a:cubicBezTo>
                    <a:pt x="1195196" y="1115377"/>
                    <a:pt x="1195196" y="1115377"/>
                    <a:pt x="1194243" y="1115377"/>
                  </a:cubicBezTo>
                  <a:cubicBezTo>
                    <a:pt x="1194243" y="1115377"/>
                    <a:pt x="1194243" y="1115377"/>
                    <a:pt x="1194243" y="1115377"/>
                  </a:cubicBezTo>
                  <a:cubicBezTo>
                    <a:pt x="1194243" y="1115377"/>
                    <a:pt x="1194243" y="1115377"/>
                    <a:pt x="1193291" y="1115377"/>
                  </a:cubicBezTo>
                  <a:cubicBezTo>
                    <a:pt x="1193291" y="1115377"/>
                    <a:pt x="1192338" y="1115377"/>
                    <a:pt x="1192338" y="1115377"/>
                  </a:cubicBezTo>
                  <a:cubicBezTo>
                    <a:pt x="1192338" y="1115377"/>
                    <a:pt x="1192338" y="1115377"/>
                    <a:pt x="1192338" y="1115377"/>
                  </a:cubicBezTo>
                  <a:cubicBezTo>
                    <a:pt x="1189481" y="1113473"/>
                    <a:pt x="1186623" y="1110615"/>
                    <a:pt x="1183766" y="1107757"/>
                  </a:cubicBezTo>
                  <a:cubicBezTo>
                    <a:pt x="1176146" y="1101090"/>
                    <a:pt x="1164716" y="1100138"/>
                    <a:pt x="1157096" y="1107757"/>
                  </a:cubicBezTo>
                  <a:cubicBezTo>
                    <a:pt x="1155191" y="1109663"/>
                    <a:pt x="1154238" y="1111567"/>
                    <a:pt x="1153285" y="1113473"/>
                  </a:cubicBezTo>
                  <a:cubicBezTo>
                    <a:pt x="1134235" y="1099185"/>
                    <a:pt x="1114233" y="1079182"/>
                    <a:pt x="1104708" y="1063942"/>
                  </a:cubicBezTo>
                  <a:cubicBezTo>
                    <a:pt x="1091373" y="1044892"/>
                    <a:pt x="1062798" y="1019175"/>
                    <a:pt x="1038985" y="1006792"/>
                  </a:cubicBezTo>
                  <a:cubicBezTo>
                    <a:pt x="1000885" y="987742"/>
                    <a:pt x="992313" y="987742"/>
                    <a:pt x="937068" y="1007745"/>
                  </a:cubicBezTo>
                  <a:lnTo>
                    <a:pt x="877060" y="1030605"/>
                  </a:lnTo>
                  <a:lnTo>
                    <a:pt x="694181" y="942975"/>
                  </a:lnTo>
                  <a:cubicBezTo>
                    <a:pt x="581785" y="889635"/>
                    <a:pt x="494156" y="838200"/>
                    <a:pt x="467485" y="809625"/>
                  </a:cubicBezTo>
                  <a:cubicBezTo>
                    <a:pt x="425575" y="765810"/>
                    <a:pt x="424623" y="761047"/>
                    <a:pt x="437958" y="706755"/>
                  </a:cubicBezTo>
                  <a:cubicBezTo>
                    <a:pt x="450341" y="657225"/>
                    <a:pt x="448435" y="641985"/>
                    <a:pt x="420813" y="584835"/>
                  </a:cubicBezTo>
                  <a:cubicBezTo>
                    <a:pt x="403668" y="549592"/>
                    <a:pt x="364616" y="494347"/>
                    <a:pt x="336041" y="462915"/>
                  </a:cubicBezTo>
                  <a:cubicBezTo>
                    <a:pt x="306513" y="431482"/>
                    <a:pt x="286510" y="401002"/>
                    <a:pt x="290321" y="394335"/>
                  </a:cubicBezTo>
                  <a:cubicBezTo>
                    <a:pt x="294131" y="387667"/>
                    <a:pt x="274129" y="343852"/>
                    <a:pt x="244600" y="297180"/>
                  </a:cubicBezTo>
                  <a:cubicBezTo>
                    <a:pt x="211263" y="243840"/>
                    <a:pt x="188404" y="186690"/>
                    <a:pt x="181735" y="145732"/>
                  </a:cubicBezTo>
                  <a:cubicBezTo>
                    <a:pt x="174116" y="92392"/>
                    <a:pt x="165543" y="76200"/>
                    <a:pt x="137921" y="63817"/>
                  </a:cubicBezTo>
                  <a:cubicBezTo>
                    <a:pt x="108393" y="50482"/>
                    <a:pt x="100773" y="52388"/>
                    <a:pt x="83629" y="75247"/>
                  </a:cubicBezTo>
                  <a:cubicBezTo>
                    <a:pt x="59816" y="106680"/>
                    <a:pt x="66483" y="140017"/>
                    <a:pt x="118871" y="250507"/>
                  </a:cubicBezTo>
                  <a:cubicBezTo>
                    <a:pt x="139825" y="295275"/>
                    <a:pt x="161733" y="361950"/>
                    <a:pt x="167448" y="399097"/>
                  </a:cubicBezTo>
                  <a:cubicBezTo>
                    <a:pt x="173163" y="435292"/>
                    <a:pt x="189356" y="488632"/>
                    <a:pt x="203643" y="516255"/>
                  </a:cubicBezTo>
                  <a:cubicBezTo>
                    <a:pt x="237933" y="582930"/>
                    <a:pt x="216025" y="581025"/>
                    <a:pt x="161733" y="514350"/>
                  </a:cubicBezTo>
                  <a:cubicBezTo>
                    <a:pt x="129348" y="474345"/>
                    <a:pt x="120775" y="452438"/>
                    <a:pt x="127443" y="427672"/>
                  </a:cubicBezTo>
                  <a:cubicBezTo>
                    <a:pt x="134110" y="401002"/>
                    <a:pt x="127443" y="388620"/>
                    <a:pt x="94106" y="363855"/>
                  </a:cubicBezTo>
                  <a:cubicBezTo>
                    <a:pt x="43623" y="326707"/>
                    <a:pt x="33146" y="303847"/>
                    <a:pt x="51243" y="269557"/>
                  </a:cubicBezTo>
                  <a:cubicBezTo>
                    <a:pt x="61721" y="249555"/>
                    <a:pt x="56958" y="227647"/>
                    <a:pt x="29335" y="174307"/>
                  </a:cubicBezTo>
                  <a:cubicBezTo>
                    <a:pt x="760" y="120015"/>
                    <a:pt x="-4002" y="94297"/>
                    <a:pt x="2666" y="52388"/>
                  </a:cubicBezTo>
                  <a:cubicBezTo>
                    <a:pt x="11238" y="1905"/>
                    <a:pt x="13143" y="0"/>
                    <a:pt x="65531" y="0"/>
                  </a:cubicBezTo>
                  <a:cubicBezTo>
                    <a:pt x="97916" y="0"/>
                    <a:pt x="151256" y="16192"/>
                    <a:pt x="200785" y="40957"/>
                  </a:cubicBezTo>
                  <a:cubicBezTo>
                    <a:pt x="264604" y="72390"/>
                    <a:pt x="300798" y="81915"/>
                    <a:pt x="363663" y="81915"/>
                  </a:cubicBezTo>
                  <a:cubicBezTo>
                    <a:pt x="408431" y="81915"/>
                    <a:pt x="449388" y="76200"/>
                    <a:pt x="454150" y="68580"/>
                  </a:cubicBezTo>
                  <a:cubicBezTo>
                    <a:pt x="466533" y="48577"/>
                    <a:pt x="526541" y="52388"/>
                    <a:pt x="563688" y="76200"/>
                  </a:cubicBezTo>
                  <a:cubicBezTo>
                    <a:pt x="581785" y="87630"/>
                    <a:pt x="600835" y="114300"/>
                    <a:pt x="604646" y="135255"/>
                  </a:cubicBezTo>
                  <a:cubicBezTo>
                    <a:pt x="609408" y="156210"/>
                    <a:pt x="624648" y="183832"/>
                    <a:pt x="638935" y="196215"/>
                  </a:cubicBezTo>
                  <a:cubicBezTo>
                    <a:pt x="662748" y="217170"/>
                    <a:pt x="667510" y="217170"/>
                    <a:pt x="696085" y="197167"/>
                  </a:cubicBezTo>
                  <a:cubicBezTo>
                    <a:pt x="759904" y="152400"/>
                    <a:pt x="803718" y="180975"/>
                    <a:pt x="837056" y="289560"/>
                  </a:cubicBezTo>
                  <a:cubicBezTo>
                    <a:pt x="858963" y="360045"/>
                    <a:pt x="892300" y="405765"/>
                    <a:pt x="923733" y="405765"/>
                  </a:cubicBezTo>
                  <a:cubicBezTo>
                    <a:pt x="937068" y="405765"/>
                    <a:pt x="940879" y="413385"/>
                    <a:pt x="934210" y="429577"/>
                  </a:cubicBezTo>
                  <a:cubicBezTo>
                    <a:pt x="875156" y="571500"/>
                    <a:pt x="870393" y="602932"/>
                    <a:pt x="893254" y="689610"/>
                  </a:cubicBezTo>
                  <a:cubicBezTo>
                    <a:pt x="934210" y="843915"/>
                    <a:pt x="990408" y="890588"/>
                    <a:pt x="1108518" y="865822"/>
                  </a:cubicBezTo>
                  <a:cubicBezTo>
                    <a:pt x="1197100" y="846772"/>
                    <a:pt x="1250441" y="808672"/>
                    <a:pt x="1270443" y="750570"/>
                  </a:cubicBezTo>
                  <a:cubicBezTo>
                    <a:pt x="1282825" y="713422"/>
                    <a:pt x="1296160" y="701040"/>
                    <a:pt x="1336166" y="690563"/>
                  </a:cubicBezTo>
                  <a:cubicBezTo>
                    <a:pt x="1397125" y="674370"/>
                    <a:pt x="1421891" y="673417"/>
                    <a:pt x="1445704" y="688657"/>
                  </a:cubicBezTo>
                  <a:cubicBezTo>
                    <a:pt x="1459038" y="697230"/>
                    <a:pt x="1449513" y="730567"/>
                    <a:pt x="1400935" y="836295"/>
                  </a:cubicBezTo>
                  <a:cubicBezTo>
                    <a:pt x="1399983" y="836295"/>
                    <a:pt x="1399983" y="836295"/>
                    <a:pt x="1399031" y="837247"/>
                  </a:cubicBezTo>
                  <a:cubicBezTo>
                    <a:pt x="1383791" y="844867"/>
                    <a:pt x="1370456" y="856297"/>
                    <a:pt x="1359979" y="868680"/>
                  </a:cubicBezTo>
                  <a:cubicBezTo>
                    <a:pt x="1348548" y="882015"/>
                    <a:pt x="1340929" y="897255"/>
                    <a:pt x="1331404" y="912495"/>
                  </a:cubicBezTo>
                  <a:cubicBezTo>
                    <a:pt x="1321879" y="927735"/>
                    <a:pt x="1314258" y="942975"/>
                    <a:pt x="1312354" y="961072"/>
                  </a:cubicBezTo>
                  <a:cubicBezTo>
                    <a:pt x="1309496" y="982027"/>
                    <a:pt x="1315210" y="1002982"/>
                    <a:pt x="1315210" y="1023938"/>
                  </a:cubicBezTo>
                  <a:cubicBezTo>
                    <a:pt x="1319973" y="1023938"/>
                    <a:pt x="1320925" y="1024890"/>
                    <a:pt x="1320925" y="1025842"/>
                  </a:cubicBezTo>
                  <a:close/>
                </a:path>
              </a:pathLst>
            </a:custGeom>
            <a:gradFill>
              <a:gsLst>
                <a:gs pos="0">
                  <a:srgbClr val="1D284A"/>
                </a:gs>
                <a:gs pos="15640">
                  <a:srgbClr val="1C2D4F"/>
                </a:gs>
                <a:gs pos="34280">
                  <a:srgbClr val="193C5C"/>
                </a:gs>
                <a:gs pos="54440">
                  <a:srgbClr val="145471"/>
                </a:gs>
                <a:gs pos="75670">
                  <a:srgbClr val="0E7590"/>
                </a:gs>
                <a:gs pos="97550">
                  <a:srgbClr val="05A0B6"/>
                </a:gs>
                <a:gs pos="100000">
                  <a:srgbClr val="04A5BB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31738"/>
              <a:endParaRPr lang="pt-BR" sz="1637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C20E90E6-BF20-0921-AD24-6B54E42B35F2}"/>
              </a:ext>
            </a:extLst>
          </p:cNvPr>
          <p:cNvGrpSpPr/>
          <p:nvPr/>
        </p:nvGrpSpPr>
        <p:grpSpPr>
          <a:xfrm>
            <a:off x="5203210" y="1681889"/>
            <a:ext cx="8784714" cy="5172514"/>
            <a:chOff x="5719613" y="1849039"/>
            <a:chExt cx="9657763" cy="5686572"/>
          </a:xfrm>
        </p:grpSpPr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E7269933-7AB5-9A8C-64CD-074B50A78AE8}"/>
                </a:ext>
              </a:extLst>
            </p:cNvPr>
            <p:cNvGrpSpPr/>
            <p:nvPr/>
          </p:nvGrpSpPr>
          <p:grpSpPr>
            <a:xfrm>
              <a:off x="5719613" y="5938018"/>
              <a:ext cx="2234850" cy="1597593"/>
              <a:chOff x="5719613" y="5938018"/>
              <a:chExt cx="2234850" cy="1597593"/>
            </a:xfrm>
          </p:grpSpPr>
          <p:pic>
            <p:nvPicPr>
              <p:cNvPr id="182" name="Gráfico 181">
                <a:extLst>
                  <a:ext uri="{FF2B5EF4-FFF2-40B4-BE49-F238E27FC236}">
                    <a16:creationId xmlns:a16="http://schemas.microsoft.com/office/drawing/2014/main" id="{4D823CF0-92B5-A364-350E-B2DBB1C4A1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719613" y="5938018"/>
                <a:ext cx="1439211" cy="1439211"/>
              </a:xfrm>
              <a:prstGeom prst="rect">
                <a:avLst/>
              </a:prstGeom>
            </p:spPr>
          </p:pic>
          <p:grpSp>
            <p:nvGrpSpPr>
              <p:cNvPr id="197" name="Agrupar 196">
                <a:extLst>
                  <a:ext uri="{FF2B5EF4-FFF2-40B4-BE49-F238E27FC236}">
                    <a16:creationId xmlns:a16="http://schemas.microsoft.com/office/drawing/2014/main" id="{11130101-3DC9-2990-1EE2-747474C6307A}"/>
                  </a:ext>
                </a:extLst>
              </p:cNvPr>
              <p:cNvGrpSpPr/>
              <p:nvPr/>
            </p:nvGrpSpPr>
            <p:grpSpPr>
              <a:xfrm>
                <a:off x="6420576" y="6762435"/>
                <a:ext cx="1533887" cy="773176"/>
                <a:chOff x="10634753" y="6630306"/>
                <a:chExt cx="1533887" cy="773176"/>
              </a:xfrm>
            </p:grpSpPr>
            <p:sp>
              <p:nvSpPr>
                <p:cNvPr id="12" name="object 28">
                  <a:extLst>
                    <a:ext uri="{FF2B5EF4-FFF2-40B4-BE49-F238E27FC236}">
                      <a16:creationId xmlns:a16="http://schemas.microsoft.com/office/drawing/2014/main" id="{064C3EE5-0CD1-5919-E064-E840FAFA2D32}"/>
                    </a:ext>
                  </a:extLst>
                </p:cNvPr>
                <p:cNvSpPr txBox="1"/>
                <p:nvPr/>
              </p:nvSpPr>
              <p:spPr>
                <a:xfrm>
                  <a:off x="10634753" y="6630306"/>
                  <a:ext cx="1092200" cy="443104"/>
                </a:xfrm>
                <a:prstGeom prst="rect">
                  <a:avLst/>
                </a:prstGeom>
              </p:spPr>
              <p:txBody>
                <a:bodyPr vert="horz" wrap="square" lIns="0" tIns="10974" rIns="0" bIns="0" rtlCol="0">
                  <a:spAutoFit/>
                </a:bodyPr>
                <a:lstStyle/>
                <a:p>
                  <a:pPr marL="11552" defTabSz="831738">
                    <a:spcBef>
                      <a:spcPts val="86"/>
                    </a:spcBef>
                  </a:pPr>
                  <a:r>
                    <a:rPr sz="2547" b="1" kern="0" spc="-9" dirty="0">
                      <a:solidFill>
                        <a:srgbClr val="1C2545"/>
                      </a:solidFill>
                      <a:latin typeface="Poppins"/>
                      <a:cs typeface="Poppins"/>
                    </a:rPr>
                    <a:t>EUA</a:t>
                  </a:r>
                  <a:endParaRPr sz="2547" kern="0" dirty="0">
                    <a:solidFill>
                      <a:sysClr val="windowText" lastClr="000000"/>
                    </a:solidFill>
                    <a:latin typeface="Poppins"/>
                    <a:cs typeface="Poppins"/>
                  </a:endParaRPr>
                </a:p>
              </p:txBody>
            </p:sp>
            <p:sp>
              <p:nvSpPr>
                <p:cNvPr id="13" name="object 29">
                  <a:extLst>
                    <a:ext uri="{FF2B5EF4-FFF2-40B4-BE49-F238E27FC236}">
                      <a16:creationId xmlns:a16="http://schemas.microsoft.com/office/drawing/2014/main" id="{92912740-52EA-F187-3126-83D7C3463BA8}"/>
                    </a:ext>
                  </a:extLst>
                </p:cNvPr>
                <p:cNvSpPr txBox="1"/>
                <p:nvPr/>
              </p:nvSpPr>
              <p:spPr>
                <a:xfrm>
                  <a:off x="10647815" y="7099607"/>
                  <a:ext cx="1520825" cy="303875"/>
                </a:xfrm>
                <a:prstGeom prst="rect">
                  <a:avLst/>
                </a:prstGeom>
              </p:spPr>
              <p:txBody>
                <a:bodyPr vert="horz" wrap="square" lIns="0" tIns="10397" rIns="0" bIns="0" rtlCol="0">
                  <a:spAutoFit/>
                </a:bodyPr>
                <a:lstStyle/>
                <a:p>
                  <a:pPr marL="11552" defTabSz="831738">
                    <a:spcBef>
                      <a:spcPts val="82"/>
                    </a:spcBef>
                  </a:pPr>
                  <a:r>
                    <a:rPr sz="1728" kern="0" dirty="0">
                      <a:solidFill>
                        <a:srgbClr val="565655"/>
                      </a:solidFill>
                      <a:latin typeface="Poppins"/>
                      <a:cs typeface="Poppins"/>
                    </a:rPr>
                    <a:t>Findlay,</a:t>
                  </a:r>
                  <a:r>
                    <a:rPr sz="1728" kern="0" spc="-82" dirty="0">
                      <a:solidFill>
                        <a:srgbClr val="565655"/>
                      </a:solidFill>
                      <a:latin typeface="Poppins"/>
                      <a:cs typeface="Poppins"/>
                    </a:rPr>
                    <a:t> </a:t>
                  </a:r>
                  <a:r>
                    <a:rPr sz="1728" kern="0" spc="-23" dirty="0">
                      <a:solidFill>
                        <a:srgbClr val="565655"/>
                      </a:solidFill>
                      <a:latin typeface="Poppins"/>
                      <a:cs typeface="Poppins"/>
                    </a:rPr>
                    <a:t>OH</a:t>
                  </a:r>
                  <a:endParaRPr sz="1728" kern="0" dirty="0">
                    <a:solidFill>
                      <a:sysClr val="windowText" lastClr="000000"/>
                    </a:solidFill>
                    <a:latin typeface="Poppins"/>
                    <a:cs typeface="Poppins"/>
                  </a:endParaRPr>
                </a:p>
              </p:txBody>
            </p:sp>
          </p:grpSp>
        </p:grp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D751C926-EF84-9F72-ABF9-9518DD1329DB}"/>
                </a:ext>
              </a:extLst>
            </p:cNvPr>
            <p:cNvSpPr/>
            <p:nvPr/>
          </p:nvSpPr>
          <p:spPr>
            <a:xfrm>
              <a:off x="11945110" y="1849039"/>
              <a:ext cx="3432266" cy="1578787"/>
            </a:xfrm>
            <a:custGeom>
              <a:avLst/>
              <a:gdLst>
                <a:gd name="connsiteX0" fmla="*/ 2060913 w 3114242"/>
                <a:gd name="connsiteY0" fmla="*/ 1395555 h 1432501"/>
                <a:gd name="connsiteX1" fmla="*/ 2065675 w 3114242"/>
                <a:gd name="connsiteY1" fmla="*/ 1238392 h 1432501"/>
                <a:gd name="connsiteX2" fmla="*/ 2075200 w 3114242"/>
                <a:gd name="connsiteY2" fmla="*/ 1074562 h 1432501"/>
                <a:gd name="connsiteX3" fmla="*/ 2316183 w 3114242"/>
                <a:gd name="connsiteY3" fmla="*/ 889777 h 1432501"/>
                <a:gd name="connsiteX4" fmla="*/ 2443819 w 3114242"/>
                <a:gd name="connsiteY4" fmla="*/ 720232 h 1432501"/>
                <a:gd name="connsiteX5" fmla="*/ 2488586 w 3114242"/>
                <a:gd name="connsiteY5" fmla="*/ 645937 h 1432501"/>
                <a:gd name="connsiteX6" fmla="*/ 2506683 w 3114242"/>
                <a:gd name="connsiteY6" fmla="*/ 638317 h 1432501"/>
                <a:gd name="connsiteX7" fmla="*/ 2561929 w 3114242"/>
                <a:gd name="connsiteY7" fmla="*/ 575452 h 1432501"/>
                <a:gd name="connsiteX8" fmla="*/ 2644796 w 3114242"/>
                <a:gd name="connsiteY8" fmla="*/ 510682 h 1432501"/>
                <a:gd name="connsiteX9" fmla="*/ 2740998 w 3114242"/>
                <a:gd name="connsiteY9" fmla="*/ 457342 h 1432501"/>
                <a:gd name="connsiteX10" fmla="*/ 2883873 w 3114242"/>
                <a:gd name="connsiteY10" fmla="*/ 368760 h 1432501"/>
                <a:gd name="connsiteX11" fmla="*/ 3001983 w 3114242"/>
                <a:gd name="connsiteY11" fmla="*/ 283035 h 1432501"/>
                <a:gd name="connsiteX12" fmla="*/ 3102948 w 3114242"/>
                <a:gd name="connsiteY12" fmla="*/ 206835 h 1432501"/>
                <a:gd name="connsiteX13" fmla="*/ 3107711 w 3114242"/>
                <a:gd name="connsiteY13" fmla="*/ 155399 h 1432501"/>
                <a:gd name="connsiteX14" fmla="*/ 3110569 w 3114242"/>
                <a:gd name="connsiteY14" fmla="*/ 113490 h 1432501"/>
                <a:gd name="connsiteX15" fmla="*/ 2969598 w 3114242"/>
                <a:gd name="connsiteY15" fmla="*/ 175402 h 1432501"/>
                <a:gd name="connsiteX16" fmla="*/ 2819104 w 3114242"/>
                <a:gd name="connsiteY16" fmla="*/ 233504 h 1432501"/>
                <a:gd name="connsiteX17" fmla="*/ 2598123 w 3114242"/>
                <a:gd name="connsiteY17" fmla="*/ 308752 h 1432501"/>
                <a:gd name="connsiteX18" fmla="*/ 2510494 w 3114242"/>
                <a:gd name="connsiteY18" fmla="*/ 339232 h 1432501"/>
                <a:gd name="connsiteX19" fmla="*/ 2420006 w 3114242"/>
                <a:gd name="connsiteY19" fmla="*/ 369712 h 1432501"/>
                <a:gd name="connsiteX20" fmla="*/ 2259033 w 3114242"/>
                <a:gd name="connsiteY20" fmla="*/ 448770 h 1432501"/>
                <a:gd name="connsiteX21" fmla="*/ 2239031 w 3114242"/>
                <a:gd name="connsiteY21" fmla="*/ 411622 h 1432501"/>
                <a:gd name="connsiteX22" fmla="*/ 2266654 w 3114242"/>
                <a:gd name="connsiteY22" fmla="*/ 355424 h 1432501"/>
                <a:gd name="connsiteX23" fmla="*/ 2258081 w 3114242"/>
                <a:gd name="connsiteY23" fmla="*/ 314467 h 1432501"/>
                <a:gd name="connsiteX24" fmla="*/ 2230458 w 3114242"/>
                <a:gd name="connsiteY24" fmla="*/ 292560 h 1432501"/>
                <a:gd name="connsiteX25" fmla="*/ 2259033 w 3114242"/>
                <a:gd name="connsiteY25" fmla="*/ 257317 h 1432501"/>
                <a:gd name="connsiteX26" fmla="*/ 2255223 w 3114242"/>
                <a:gd name="connsiteY26" fmla="*/ 205882 h 1432501"/>
                <a:gd name="connsiteX27" fmla="*/ 2095204 w 3114242"/>
                <a:gd name="connsiteY27" fmla="*/ 337327 h 1432501"/>
                <a:gd name="connsiteX28" fmla="*/ 2031386 w 3114242"/>
                <a:gd name="connsiteY28" fmla="*/ 427815 h 1432501"/>
                <a:gd name="connsiteX29" fmla="*/ 1980904 w 3114242"/>
                <a:gd name="connsiteY29" fmla="*/ 424957 h 1432501"/>
                <a:gd name="connsiteX30" fmla="*/ 2013288 w 3114242"/>
                <a:gd name="connsiteY30" fmla="*/ 314467 h 1432501"/>
                <a:gd name="connsiteX31" fmla="*/ 2193311 w 3114242"/>
                <a:gd name="connsiteY31" fmla="*/ 172545 h 1432501"/>
                <a:gd name="connsiteX32" fmla="*/ 2237125 w 3114242"/>
                <a:gd name="connsiteY32" fmla="*/ 150637 h 1432501"/>
                <a:gd name="connsiteX33" fmla="*/ 2196169 w 3114242"/>
                <a:gd name="connsiteY33" fmla="*/ 144922 h 1432501"/>
                <a:gd name="connsiteX34" fmla="*/ 2118063 w 3114242"/>
                <a:gd name="connsiteY34" fmla="*/ 130635 h 1432501"/>
                <a:gd name="connsiteX35" fmla="*/ 2029481 w 3114242"/>
                <a:gd name="connsiteY35" fmla="*/ 130635 h 1432501"/>
                <a:gd name="connsiteX36" fmla="*/ 1952329 w 3114242"/>
                <a:gd name="connsiteY36" fmla="*/ 139207 h 1432501"/>
                <a:gd name="connsiteX37" fmla="*/ 1917086 w 3114242"/>
                <a:gd name="connsiteY37" fmla="*/ 120157 h 1432501"/>
                <a:gd name="connsiteX38" fmla="*/ 1958996 w 3114242"/>
                <a:gd name="connsiteY38" fmla="*/ 87772 h 1432501"/>
                <a:gd name="connsiteX39" fmla="*/ 2000906 w 3114242"/>
                <a:gd name="connsiteY39" fmla="*/ 61102 h 1432501"/>
                <a:gd name="connsiteX40" fmla="*/ 1941850 w 3114242"/>
                <a:gd name="connsiteY40" fmla="*/ 45862 h 1432501"/>
                <a:gd name="connsiteX41" fmla="*/ 1858031 w 3114242"/>
                <a:gd name="connsiteY41" fmla="*/ 13477 h 1432501"/>
                <a:gd name="connsiteX42" fmla="*/ 1142704 w 3114242"/>
                <a:gd name="connsiteY42" fmla="*/ 2999 h 1432501"/>
                <a:gd name="connsiteX43" fmla="*/ 451188 w 3114242"/>
                <a:gd name="connsiteY43" fmla="*/ 9667 h 1432501"/>
                <a:gd name="connsiteX44" fmla="*/ 418804 w 3114242"/>
                <a:gd name="connsiteY44" fmla="*/ 57292 h 1432501"/>
                <a:gd name="connsiteX45" fmla="*/ 361654 w 3114242"/>
                <a:gd name="connsiteY45" fmla="*/ 74437 h 1432501"/>
                <a:gd name="connsiteX46" fmla="*/ 334031 w 3114242"/>
                <a:gd name="connsiteY46" fmla="*/ 58244 h 1432501"/>
                <a:gd name="connsiteX47" fmla="*/ 272119 w 3114242"/>
                <a:gd name="connsiteY47" fmla="*/ 133492 h 1432501"/>
                <a:gd name="connsiteX48" fmla="*/ 179725 w 3114242"/>
                <a:gd name="connsiteY48" fmla="*/ 273510 h 1432501"/>
                <a:gd name="connsiteX49" fmla="*/ 97811 w 3114242"/>
                <a:gd name="connsiteY49" fmla="*/ 390667 h 1432501"/>
                <a:gd name="connsiteX50" fmla="*/ 41613 w 3114242"/>
                <a:gd name="connsiteY50" fmla="*/ 478297 h 1432501"/>
                <a:gd name="connsiteX51" fmla="*/ 15896 w 3114242"/>
                <a:gd name="connsiteY51" fmla="*/ 527827 h 1432501"/>
                <a:gd name="connsiteX52" fmla="*/ 8275 w 3114242"/>
                <a:gd name="connsiteY52" fmla="*/ 575452 h 1432501"/>
                <a:gd name="connsiteX53" fmla="*/ 14943 w 3114242"/>
                <a:gd name="connsiteY53" fmla="*/ 643079 h 1432501"/>
                <a:gd name="connsiteX54" fmla="*/ 24468 w 3114242"/>
                <a:gd name="connsiteY54" fmla="*/ 684037 h 1432501"/>
                <a:gd name="connsiteX55" fmla="*/ 23516 w 3114242"/>
                <a:gd name="connsiteY55" fmla="*/ 735472 h 1432501"/>
                <a:gd name="connsiteX56" fmla="*/ 43518 w 3114242"/>
                <a:gd name="connsiteY56" fmla="*/ 827864 h 1432501"/>
                <a:gd name="connsiteX57" fmla="*/ 98763 w 3114242"/>
                <a:gd name="connsiteY57" fmla="*/ 898350 h 1432501"/>
                <a:gd name="connsiteX58" fmla="*/ 154008 w 3114242"/>
                <a:gd name="connsiteY58" fmla="*/ 947879 h 1432501"/>
                <a:gd name="connsiteX59" fmla="*/ 224493 w 3114242"/>
                <a:gd name="connsiteY59" fmla="*/ 975502 h 1432501"/>
                <a:gd name="connsiteX60" fmla="*/ 367369 w 3114242"/>
                <a:gd name="connsiteY60" fmla="*/ 1016460 h 1432501"/>
                <a:gd name="connsiteX61" fmla="*/ 530246 w 3114242"/>
                <a:gd name="connsiteY61" fmla="*/ 1057417 h 1432501"/>
                <a:gd name="connsiteX62" fmla="*/ 620733 w 3114242"/>
                <a:gd name="connsiteY62" fmla="*/ 1044082 h 1432501"/>
                <a:gd name="connsiteX63" fmla="*/ 785516 w 3114242"/>
                <a:gd name="connsiteY63" fmla="*/ 1124092 h 1432501"/>
                <a:gd name="connsiteX64" fmla="*/ 863621 w 3114242"/>
                <a:gd name="connsiteY64" fmla="*/ 1173622 h 1432501"/>
                <a:gd name="connsiteX65" fmla="*/ 916961 w 3114242"/>
                <a:gd name="connsiteY65" fmla="*/ 1152667 h 1432501"/>
                <a:gd name="connsiteX66" fmla="*/ 1018879 w 3114242"/>
                <a:gd name="connsiteY66" fmla="*/ 1283160 h 1432501"/>
                <a:gd name="connsiteX67" fmla="*/ 1059836 w 3114242"/>
                <a:gd name="connsiteY67" fmla="*/ 1367932 h 1432501"/>
                <a:gd name="connsiteX68" fmla="*/ 1121748 w 3114242"/>
                <a:gd name="connsiteY68" fmla="*/ 1348882 h 1432501"/>
                <a:gd name="connsiteX69" fmla="*/ 1222713 w 3114242"/>
                <a:gd name="connsiteY69" fmla="*/ 1228867 h 1432501"/>
                <a:gd name="connsiteX70" fmla="*/ 1341775 w 3114242"/>
                <a:gd name="connsiteY70" fmla="*/ 1166002 h 1432501"/>
                <a:gd name="connsiteX71" fmla="*/ 1476079 w 3114242"/>
                <a:gd name="connsiteY71" fmla="*/ 1157430 h 1432501"/>
                <a:gd name="connsiteX72" fmla="*/ 1555136 w 3114242"/>
                <a:gd name="connsiteY72" fmla="*/ 1185052 h 1432501"/>
                <a:gd name="connsiteX73" fmla="*/ 1612286 w 3114242"/>
                <a:gd name="connsiteY73" fmla="*/ 1161239 h 1432501"/>
                <a:gd name="connsiteX74" fmla="*/ 1674198 w 3114242"/>
                <a:gd name="connsiteY74" fmla="*/ 1112662 h 1432501"/>
                <a:gd name="connsiteX75" fmla="*/ 1786594 w 3114242"/>
                <a:gd name="connsiteY75" fmla="*/ 1125045 h 1432501"/>
                <a:gd name="connsiteX76" fmla="*/ 1878986 w 3114242"/>
                <a:gd name="connsiteY76" fmla="*/ 1144095 h 1432501"/>
                <a:gd name="connsiteX77" fmla="*/ 1939946 w 3114242"/>
                <a:gd name="connsiteY77" fmla="*/ 1166955 h 1432501"/>
                <a:gd name="connsiteX78" fmla="*/ 1965663 w 3114242"/>
                <a:gd name="connsiteY78" fmla="*/ 1246012 h 1432501"/>
                <a:gd name="connsiteX79" fmla="*/ 2017098 w 3114242"/>
                <a:gd name="connsiteY79" fmla="*/ 1424130 h 1432501"/>
                <a:gd name="connsiteX80" fmla="*/ 2060913 w 3114242"/>
                <a:gd name="connsiteY80" fmla="*/ 1395555 h 143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114242" h="1432501">
                  <a:moveTo>
                    <a:pt x="2060913" y="1395555"/>
                  </a:moveTo>
                  <a:cubicBezTo>
                    <a:pt x="2078058" y="1362217"/>
                    <a:pt x="2079011" y="1338405"/>
                    <a:pt x="2065675" y="1238392"/>
                  </a:cubicBezTo>
                  <a:cubicBezTo>
                    <a:pt x="2051388" y="1131712"/>
                    <a:pt x="2052341" y="1115520"/>
                    <a:pt x="2075200" y="1074562"/>
                  </a:cubicBezTo>
                  <a:cubicBezTo>
                    <a:pt x="2100919" y="1027889"/>
                    <a:pt x="2227600" y="930735"/>
                    <a:pt x="2316183" y="889777"/>
                  </a:cubicBezTo>
                  <a:cubicBezTo>
                    <a:pt x="2402861" y="849772"/>
                    <a:pt x="2442866" y="797385"/>
                    <a:pt x="2443819" y="720232"/>
                  </a:cubicBezTo>
                  <a:cubicBezTo>
                    <a:pt x="2445723" y="644985"/>
                    <a:pt x="2471441" y="602122"/>
                    <a:pt x="2488586" y="645937"/>
                  </a:cubicBezTo>
                  <a:cubicBezTo>
                    <a:pt x="2498111" y="669749"/>
                    <a:pt x="2499063" y="668797"/>
                    <a:pt x="2506683" y="638317"/>
                  </a:cubicBezTo>
                  <a:cubicBezTo>
                    <a:pt x="2511446" y="620220"/>
                    <a:pt x="2536211" y="591645"/>
                    <a:pt x="2561929" y="575452"/>
                  </a:cubicBezTo>
                  <a:cubicBezTo>
                    <a:pt x="2587646" y="559260"/>
                    <a:pt x="2624794" y="529732"/>
                    <a:pt x="2644796" y="510682"/>
                  </a:cubicBezTo>
                  <a:cubicBezTo>
                    <a:pt x="2663846" y="491632"/>
                    <a:pt x="2707661" y="466867"/>
                    <a:pt x="2740998" y="457342"/>
                  </a:cubicBezTo>
                  <a:cubicBezTo>
                    <a:pt x="2844821" y="425910"/>
                    <a:pt x="2875300" y="407812"/>
                    <a:pt x="2883873" y="368760"/>
                  </a:cubicBezTo>
                  <a:cubicBezTo>
                    <a:pt x="2890541" y="338279"/>
                    <a:pt x="2911496" y="323992"/>
                    <a:pt x="3001983" y="283035"/>
                  </a:cubicBezTo>
                  <a:cubicBezTo>
                    <a:pt x="3096281" y="241124"/>
                    <a:pt x="3110569" y="230647"/>
                    <a:pt x="3102948" y="206835"/>
                  </a:cubicBezTo>
                  <a:cubicBezTo>
                    <a:pt x="3098186" y="191595"/>
                    <a:pt x="3100091" y="168735"/>
                    <a:pt x="3107711" y="155399"/>
                  </a:cubicBezTo>
                  <a:cubicBezTo>
                    <a:pt x="3115331" y="142065"/>
                    <a:pt x="3116283" y="123015"/>
                    <a:pt x="3110569" y="113490"/>
                  </a:cubicBezTo>
                  <a:cubicBezTo>
                    <a:pt x="3095329" y="88724"/>
                    <a:pt x="3030558" y="116347"/>
                    <a:pt x="2969598" y="175402"/>
                  </a:cubicBezTo>
                  <a:cubicBezTo>
                    <a:pt x="2923879" y="219217"/>
                    <a:pt x="2909591" y="224932"/>
                    <a:pt x="2819104" y="233504"/>
                  </a:cubicBezTo>
                  <a:cubicBezTo>
                    <a:pt x="2704804" y="243982"/>
                    <a:pt x="2657179" y="260174"/>
                    <a:pt x="2598123" y="308752"/>
                  </a:cubicBezTo>
                  <a:cubicBezTo>
                    <a:pt x="2568596" y="333517"/>
                    <a:pt x="2543831" y="342090"/>
                    <a:pt x="2510494" y="339232"/>
                  </a:cubicBezTo>
                  <a:cubicBezTo>
                    <a:pt x="2477156" y="336374"/>
                    <a:pt x="2451438" y="344947"/>
                    <a:pt x="2420006" y="369712"/>
                  </a:cubicBezTo>
                  <a:cubicBezTo>
                    <a:pt x="2359998" y="416385"/>
                    <a:pt x="2294275" y="448770"/>
                    <a:pt x="2259033" y="448770"/>
                  </a:cubicBezTo>
                  <a:cubicBezTo>
                    <a:pt x="2233316" y="448770"/>
                    <a:pt x="2230458" y="443054"/>
                    <a:pt x="2239031" y="411622"/>
                  </a:cubicBezTo>
                  <a:cubicBezTo>
                    <a:pt x="2243794" y="391620"/>
                    <a:pt x="2257129" y="365902"/>
                    <a:pt x="2266654" y="355424"/>
                  </a:cubicBezTo>
                  <a:cubicBezTo>
                    <a:pt x="2282846" y="339232"/>
                    <a:pt x="2280941" y="333517"/>
                    <a:pt x="2258081" y="314467"/>
                  </a:cubicBezTo>
                  <a:lnTo>
                    <a:pt x="2230458" y="292560"/>
                  </a:lnTo>
                  <a:lnTo>
                    <a:pt x="2259033" y="257317"/>
                  </a:lnTo>
                  <a:cubicBezTo>
                    <a:pt x="2295229" y="211597"/>
                    <a:pt x="2294275" y="205882"/>
                    <a:pt x="2255223" y="205882"/>
                  </a:cubicBezTo>
                  <a:cubicBezTo>
                    <a:pt x="2199979" y="205882"/>
                    <a:pt x="2132350" y="262079"/>
                    <a:pt x="2095204" y="337327"/>
                  </a:cubicBezTo>
                  <a:cubicBezTo>
                    <a:pt x="2076154" y="376379"/>
                    <a:pt x="2047579" y="417337"/>
                    <a:pt x="2031386" y="427815"/>
                  </a:cubicBezTo>
                  <a:cubicBezTo>
                    <a:pt x="2005669" y="445912"/>
                    <a:pt x="1999954" y="445912"/>
                    <a:pt x="1980904" y="424957"/>
                  </a:cubicBezTo>
                  <a:cubicBezTo>
                    <a:pt x="1961854" y="404002"/>
                    <a:pt x="1964711" y="394477"/>
                    <a:pt x="2013288" y="314467"/>
                  </a:cubicBezTo>
                  <a:cubicBezTo>
                    <a:pt x="2071391" y="218265"/>
                    <a:pt x="2113300" y="185879"/>
                    <a:pt x="2193311" y="172545"/>
                  </a:cubicBezTo>
                  <a:cubicBezTo>
                    <a:pt x="2222838" y="167782"/>
                    <a:pt x="2241888" y="158257"/>
                    <a:pt x="2237125" y="150637"/>
                  </a:cubicBezTo>
                  <a:cubicBezTo>
                    <a:pt x="2232363" y="143017"/>
                    <a:pt x="2214266" y="141112"/>
                    <a:pt x="2196169" y="144922"/>
                  </a:cubicBezTo>
                  <a:cubicBezTo>
                    <a:pt x="2178071" y="149685"/>
                    <a:pt x="2143781" y="143017"/>
                    <a:pt x="2118063" y="130635"/>
                  </a:cubicBezTo>
                  <a:cubicBezTo>
                    <a:pt x="2075200" y="110632"/>
                    <a:pt x="2068533" y="110632"/>
                    <a:pt x="2029481" y="130635"/>
                  </a:cubicBezTo>
                  <a:cubicBezTo>
                    <a:pt x="1998048" y="146827"/>
                    <a:pt x="1978046" y="148732"/>
                    <a:pt x="1952329" y="139207"/>
                  </a:cubicBezTo>
                  <a:cubicBezTo>
                    <a:pt x="1933279" y="131587"/>
                    <a:pt x="1917086" y="123967"/>
                    <a:pt x="1917086" y="120157"/>
                  </a:cubicBezTo>
                  <a:cubicBezTo>
                    <a:pt x="1917086" y="116347"/>
                    <a:pt x="1936136" y="102060"/>
                    <a:pt x="1958996" y="87772"/>
                  </a:cubicBezTo>
                  <a:lnTo>
                    <a:pt x="2000906" y="61102"/>
                  </a:lnTo>
                  <a:lnTo>
                    <a:pt x="1941850" y="45862"/>
                  </a:lnTo>
                  <a:cubicBezTo>
                    <a:pt x="1909466" y="37290"/>
                    <a:pt x="1871366" y="23002"/>
                    <a:pt x="1858031" y="13477"/>
                  </a:cubicBezTo>
                  <a:cubicBezTo>
                    <a:pt x="1838981" y="-810"/>
                    <a:pt x="1696106" y="-2715"/>
                    <a:pt x="1142704" y="2999"/>
                  </a:cubicBezTo>
                  <a:lnTo>
                    <a:pt x="451188" y="9667"/>
                  </a:lnTo>
                  <a:lnTo>
                    <a:pt x="418804" y="57292"/>
                  </a:lnTo>
                  <a:cubicBezTo>
                    <a:pt x="388323" y="102060"/>
                    <a:pt x="357844" y="110632"/>
                    <a:pt x="361654" y="74437"/>
                  </a:cubicBezTo>
                  <a:cubicBezTo>
                    <a:pt x="362606" y="64912"/>
                    <a:pt x="350223" y="57292"/>
                    <a:pt x="334031" y="58244"/>
                  </a:cubicBezTo>
                  <a:cubicBezTo>
                    <a:pt x="311171" y="58244"/>
                    <a:pt x="296883" y="76342"/>
                    <a:pt x="272119" y="133492"/>
                  </a:cubicBezTo>
                  <a:cubicBezTo>
                    <a:pt x="254021" y="174449"/>
                    <a:pt x="212111" y="237315"/>
                    <a:pt x="179725" y="273510"/>
                  </a:cubicBezTo>
                  <a:cubicBezTo>
                    <a:pt x="146388" y="309704"/>
                    <a:pt x="110193" y="362092"/>
                    <a:pt x="97811" y="390667"/>
                  </a:cubicBezTo>
                  <a:cubicBezTo>
                    <a:pt x="86381" y="419242"/>
                    <a:pt x="60663" y="458295"/>
                    <a:pt x="41613" y="478297"/>
                  </a:cubicBezTo>
                  <a:cubicBezTo>
                    <a:pt x="22563" y="498299"/>
                    <a:pt x="11133" y="520207"/>
                    <a:pt x="15896" y="527827"/>
                  </a:cubicBezTo>
                  <a:cubicBezTo>
                    <a:pt x="20658" y="535447"/>
                    <a:pt x="16848" y="556402"/>
                    <a:pt x="8275" y="575452"/>
                  </a:cubicBezTo>
                  <a:cubicBezTo>
                    <a:pt x="-4107" y="603074"/>
                    <a:pt x="-3154" y="616410"/>
                    <a:pt x="14943" y="643079"/>
                  </a:cubicBezTo>
                  <a:cubicBezTo>
                    <a:pt x="27325" y="661177"/>
                    <a:pt x="32088" y="680227"/>
                    <a:pt x="24468" y="684037"/>
                  </a:cubicBezTo>
                  <a:cubicBezTo>
                    <a:pt x="17800" y="688799"/>
                    <a:pt x="16848" y="710707"/>
                    <a:pt x="23516" y="735472"/>
                  </a:cubicBezTo>
                  <a:cubicBezTo>
                    <a:pt x="30183" y="759285"/>
                    <a:pt x="38756" y="801195"/>
                    <a:pt x="43518" y="827864"/>
                  </a:cubicBezTo>
                  <a:cubicBezTo>
                    <a:pt x="50186" y="865964"/>
                    <a:pt x="61616" y="881204"/>
                    <a:pt x="98763" y="898350"/>
                  </a:cubicBezTo>
                  <a:cubicBezTo>
                    <a:pt x="124481" y="910732"/>
                    <a:pt x="149246" y="932639"/>
                    <a:pt x="154008" y="947879"/>
                  </a:cubicBezTo>
                  <a:cubicBezTo>
                    <a:pt x="161629" y="970739"/>
                    <a:pt x="174011" y="975502"/>
                    <a:pt x="224493" y="975502"/>
                  </a:cubicBezTo>
                  <a:cubicBezTo>
                    <a:pt x="265450" y="975502"/>
                    <a:pt x="313075" y="988837"/>
                    <a:pt x="367369" y="1016460"/>
                  </a:cubicBezTo>
                  <a:cubicBezTo>
                    <a:pt x="431186" y="1047892"/>
                    <a:pt x="467381" y="1057417"/>
                    <a:pt x="530246" y="1057417"/>
                  </a:cubicBezTo>
                  <a:cubicBezTo>
                    <a:pt x="575013" y="1057417"/>
                    <a:pt x="615971" y="1051702"/>
                    <a:pt x="620733" y="1044082"/>
                  </a:cubicBezTo>
                  <a:cubicBezTo>
                    <a:pt x="649308" y="999314"/>
                    <a:pt x="770275" y="1058370"/>
                    <a:pt x="785516" y="1124092"/>
                  </a:cubicBezTo>
                  <a:cubicBezTo>
                    <a:pt x="798850" y="1182195"/>
                    <a:pt x="825521" y="1199339"/>
                    <a:pt x="863621" y="1173622"/>
                  </a:cubicBezTo>
                  <a:cubicBezTo>
                    <a:pt x="880766" y="1162192"/>
                    <a:pt x="904579" y="1152667"/>
                    <a:pt x="916961" y="1152667"/>
                  </a:cubicBezTo>
                  <a:cubicBezTo>
                    <a:pt x="952204" y="1152667"/>
                    <a:pt x="996971" y="1209817"/>
                    <a:pt x="1018879" y="1283160"/>
                  </a:cubicBezTo>
                  <a:cubicBezTo>
                    <a:pt x="1030308" y="1320307"/>
                    <a:pt x="1048406" y="1359360"/>
                    <a:pt x="1059836" y="1367932"/>
                  </a:cubicBezTo>
                  <a:cubicBezTo>
                    <a:pt x="1084600" y="1387935"/>
                    <a:pt x="1121748" y="1376505"/>
                    <a:pt x="1121748" y="1348882"/>
                  </a:cubicBezTo>
                  <a:cubicBezTo>
                    <a:pt x="1121748" y="1303162"/>
                    <a:pt x="1156038" y="1262205"/>
                    <a:pt x="1222713" y="1228867"/>
                  </a:cubicBezTo>
                  <a:cubicBezTo>
                    <a:pt x="1261766" y="1208864"/>
                    <a:pt x="1315106" y="1180289"/>
                    <a:pt x="1341775" y="1166002"/>
                  </a:cubicBezTo>
                  <a:cubicBezTo>
                    <a:pt x="1397973" y="1134570"/>
                    <a:pt x="1426548" y="1132664"/>
                    <a:pt x="1476079" y="1157430"/>
                  </a:cubicBezTo>
                  <a:cubicBezTo>
                    <a:pt x="1496081" y="1167907"/>
                    <a:pt x="1532275" y="1180289"/>
                    <a:pt x="1555136" y="1185052"/>
                  </a:cubicBezTo>
                  <a:cubicBezTo>
                    <a:pt x="1591331" y="1192672"/>
                    <a:pt x="1599904" y="1188862"/>
                    <a:pt x="1612286" y="1161239"/>
                  </a:cubicBezTo>
                  <a:cubicBezTo>
                    <a:pt x="1620858" y="1142189"/>
                    <a:pt x="1647529" y="1122187"/>
                    <a:pt x="1674198" y="1112662"/>
                  </a:cubicBezTo>
                  <a:cubicBezTo>
                    <a:pt x="1713250" y="1100280"/>
                    <a:pt x="1731348" y="1102185"/>
                    <a:pt x="1786594" y="1125045"/>
                  </a:cubicBezTo>
                  <a:cubicBezTo>
                    <a:pt x="1822788" y="1140285"/>
                    <a:pt x="1864698" y="1148857"/>
                    <a:pt x="1878986" y="1144095"/>
                  </a:cubicBezTo>
                  <a:cubicBezTo>
                    <a:pt x="1896131" y="1138380"/>
                    <a:pt x="1917086" y="1146000"/>
                    <a:pt x="1939946" y="1166955"/>
                  </a:cubicBezTo>
                  <a:cubicBezTo>
                    <a:pt x="1967569" y="1192672"/>
                    <a:pt x="1972331" y="1206960"/>
                    <a:pt x="1965663" y="1246012"/>
                  </a:cubicBezTo>
                  <a:cubicBezTo>
                    <a:pt x="1957091" y="1297447"/>
                    <a:pt x="1988523" y="1406032"/>
                    <a:pt x="2017098" y="1424130"/>
                  </a:cubicBezTo>
                  <a:cubicBezTo>
                    <a:pt x="2040911" y="1437464"/>
                    <a:pt x="2038054" y="1439370"/>
                    <a:pt x="2060913" y="1395555"/>
                  </a:cubicBezTo>
                  <a:close/>
                </a:path>
              </a:pathLst>
            </a:custGeom>
            <a:gradFill>
              <a:gsLst>
                <a:gs pos="0">
                  <a:srgbClr val="1D284A"/>
                </a:gs>
                <a:gs pos="15640">
                  <a:srgbClr val="1C2D4F"/>
                </a:gs>
                <a:gs pos="34280">
                  <a:srgbClr val="193C5C"/>
                </a:gs>
                <a:gs pos="54440">
                  <a:srgbClr val="145471"/>
                </a:gs>
                <a:gs pos="75670">
                  <a:srgbClr val="0E7590"/>
                </a:gs>
                <a:gs pos="97550">
                  <a:srgbClr val="05A0B6"/>
                </a:gs>
                <a:gs pos="100000">
                  <a:srgbClr val="04A5BB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31738"/>
              <a:endParaRPr lang="pt-BR" sz="1637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B0F01761-60D0-A8C1-5A7E-043C42CEB007}"/>
              </a:ext>
            </a:extLst>
          </p:cNvPr>
          <p:cNvGrpSpPr/>
          <p:nvPr/>
        </p:nvGrpSpPr>
        <p:grpSpPr>
          <a:xfrm>
            <a:off x="7736686" y="3757268"/>
            <a:ext cx="6800425" cy="3042889"/>
            <a:chOff x="8504873" y="4130675"/>
            <a:chExt cx="7476270" cy="3345300"/>
          </a:xfrm>
        </p:grpSpPr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27793499-AA1E-D2A4-1699-6B9B87A43C2F}"/>
                </a:ext>
              </a:extLst>
            </p:cNvPr>
            <p:cNvGrpSpPr/>
            <p:nvPr/>
          </p:nvGrpSpPr>
          <p:grpSpPr>
            <a:xfrm>
              <a:off x="8504873" y="4130675"/>
              <a:ext cx="2602723" cy="1602634"/>
              <a:chOff x="8504873" y="4130675"/>
              <a:chExt cx="2602723" cy="1602634"/>
            </a:xfrm>
          </p:grpSpPr>
          <p:pic>
            <p:nvPicPr>
              <p:cNvPr id="172" name="Gráfico 171">
                <a:extLst>
                  <a:ext uri="{FF2B5EF4-FFF2-40B4-BE49-F238E27FC236}">
                    <a16:creationId xmlns:a16="http://schemas.microsoft.com/office/drawing/2014/main" id="{7A09DB58-9406-132D-AFB4-1CD7A30CBD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8504873" y="4130675"/>
                <a:ext cx="1433113" cy="1433113"/>
              </a:xfrm>
              <a:prstGeom prst="rect">
                <a:avLst/>
              </a:prstGeom>
            </p:spPr>
          </p:pic>
          <p:grpSp>
            <p:nvGrpSpPr>
              <p:cNvPr id="195" name="Agrupar 194">
                <a:extLst>
                  <a:ext uri="{FF2B5EF4-FFF2-40B4-BE49-F238E27FC236}">
                    <a16:creationId xmlns:a16="http://schemas.microsoft.com/office/drawing/2014/main" id="{A414459F-338A-A059-8900-EFFC2E47B121}"/>
                  </a:ext>
                </a:extLst>
              </p:cNvPr>
              <p:cNvGrpSpPr/>
              <p:nvPr/>
            </p:nvGrpSpPr>
            <p:grpSpPr>
              <a:xfrm>
                <a:off x="9171482" y="4963613"/>
                <a:ext cx="1936114" cy="769696"/>
                <a:chOff x="13575802" y="4831484"/>
                <a:chExt cx="1936114" cy="769696"/>
              </a:xfrm>
            </p:grpSpPr>
            <p:sp>
              <p:nvSpPr>
                <p:cNvPr id="16" name="object 26">
                  <a:extLst>
                    <a:ext uri="{FF2B5EF4-FFF2-40B4-BE49-F238E27FC236}">
                      <a16:creationId xmlns:a16="http://schemas.microsoft.com/office/drawing/2014/main" id="{50E852E7-B30A-D407-C842-A793AFA65E26}"/>
                    </a:ext>
                  </a:extLst>
                </p:cNvPr>
                <p:cNvSpPr txBox="1"/>
                <p:nvPr/>
              </p:nvSpPr>
              <p:spPr>
                <a:xfrm>
                  <a:off x="13575802" y="4831484"/>
                  <a:ext cx="1936114" cy="443104"/>
                </a:xfrm>
                <a:prstGeom prst="rect">
                  <a:avLst/>
                </a:prstGeom>
              </p:spPr>
              <p:txBody>
                <a:bodyPr vert="horz" wrap="square" lIns="0" tIns="10974" rIns="0" bIns="0" rtlCol="0">
                  <a:spAutoFit/>
                </a:bodyPr>
                <a:lstStyle/>
                <a:p>
                  <a:pPr marL="11552" defTabSz="831738">
                    <a:spcBef>
                      <a:spcPts val="86"/>
                    </a:spcBef>
                  </a:pPr>
                  <a:r>
                    <a:rPr sz="2547" b="1" kern="0" spc="-9" dirty="0">
                      <a:solidFill>
                        <a:srgbClr val="1C2545"/>
                      </a:solidFill>
                      <a:latin typeface="Poppins"/>
                      <a:cs typeface="Poppins"/>
                    </a:rPr>
                    <a:t>URUGUAI</a:t>
                  </a:r>
                  <a:endParaRPr sz="2547" kern="0" dirty="0">
                    <a:solidFill>
                      <a:sysClr val="windowText" lastClr="000000"/>
                    </a:solidFill>
                    <a:latin typeface="Poppins"/>
                    <a:cs typeface="Poppins"/>
                  </a:endParaRPr>
                </a:p>
              </p:txBody>
            </p:sp>
            <p:sp>
              <p:nvSpPr>
                <p:cNvPr id="17" name="object 27">
                  <a:extLst>
                    <a:ext uri="{FF2B5EF4-FFF2-40B4-BE49-F238E27FC236}">
                      <a16:creationId xmlns:a16="http://schemas.microsoft.com/office/drawing/2014/main" id="{2E0DC8C1-AA85-A100-4A5F-273BAFD71229}"/>
                    </a:ext>
                  </a:extLst>
                </p:cNvPr>
                <p:cNvSpPr txBox="1"/>
                <p:nvPr/>
              </p:nvSpPr>
              <p:spPr>
                <a:xfrm>
                  <a:off x="13575802" y="5297305"/>
                  <a:ext cx="1245870" cy="303875"/>
                </a:xfrm>
                <a:prstGeom prst="rect">
                  <a:avLst/>
                </a:prstGeom>
              </p:spPr>
              <p:txBody>
                <a:bodyPr vert="horz" wrap="square" lIns="0" tIns="10397" rIns="0" bIns="0" rtlCol="0">
                  <a:spAutoFit/>
                </a:bodyPr>
                <a:lstStyle/>
                <a:p>
                  <a:pPr marL="11552" defTabSz="831738">
                    <a:spcBef>
                      <a:spcPts val="82"/>
                    </a:spcBef>
                  </a:pPr>
                  <a:r>
                    <a:rPr sz="1728" kern="0" dirty="0">
                      <a:solidFill>
                        <a:srgbClr val="565655"/>
                      </a:solidFill>
                      <a:latin typeface="Poppins"/>
                      <a:cs typeface="Poppins"/>
                    </a:rPr>
                    <a:t>San</a:t>
                  </a:r>
                  <a:r>
                    <a:rPr sz="1728" kern="0" spc="-45" dirty="0">
                      <a:solidFill>
                        <a:srgbClr val="565655"/>
                      </a:solidFill>
                      <a:latin typeface="Poppins"/>
                      <a:cs typeface="Poppins"/>
                    </a:rPr>
                    <a:t> </a:t>
                  </a:r>
                  <a:r>
                    <a:rPr sz="1728" kern="0" spc="-18" dirty="0">
                      <a:solidFill>
                        <a:srgbClr val="565655"/>
                      </a:solidFill>
                      <a:latin typeface="Poppins"/>
                      <a:cs typeface="Poppins"/>
                    </a:rPr>
                    <a:t>José</a:t>
                  </a:r>
                  <a:endParaRPr sz="1728" kern="0" dirty="0">
                    <a:solidFill>
                      <a:sysClr val="windowText" lastClr="000000"/>
                    </a:solidFill>
                    <a:latin typeface="Poppins"/>
                    <a:cs typeface="Poppins"/>
                  </a:endParaRPr>
                </a:p>
              </p:txBody>
            </p:sp>
          </p:grpSp>
        </p:grp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37DC969F-0617-C09F-B684-CE4B5550A2BA}"/>
                </a:ext>
              </a:extLst>
            </p:cNvPr>
            <p:cNvSpPr/>
            <p:nvPr/>
          </p:nvSpPr>
          <p:spPr>
            <a:xfrm>
              <a:off x="15647246" y="7151272"/>
              <a:ext cx="333897" cy="324703"/>
            </a:xfrm>
            <a:custGeom>
              <a:avLst/>
              <a:gdLst>
                <a:gd name="connsiteX0" fmla="*/ 294386 w 302959"/>
                <a:gd name="connsiteY0" fmla="*/ 180299 h 294617"/>
                <a:gd name="connsiteX1" fmla="*/ 279147 w 302959"/>
                <a:gd name="connsiteY1" fmla="*/ 168868 h 294617"/>
                <a:gd name="connsiteX2" fmla="*/ 244856 w 302959"/>
                <a:gd name="connsiteY2" fmla="*/ 143151 h 294617"/>
                <a:gd name="connsiteX3" fmla="*/ 125793 w 302959"/>
                <a:gd name="connsiteY3" fmla="*/ 67903 h 294617"/>
                <a:gd name="connsiteX4" fmla="*/ 54356 w 302959"/>
                <a:gd name="connsiteY4" fmla="*/ 15516 h 294617"/>
                <a:gd name="connsiteX5" fmla="*/ 34354 w 302959"/>
                <a:gd name="connsiteY5" fmla="*/ 11706 h 294617"/>
                <a:gd name="connsiteX6" fmla="*/ 84836 w 302959"/>
                <a:gd name="connsiteY6" fmla="*/ 262213 h 294617"/>
                <a:gd name="connsiteX7" fmla="*/ 182943 w 302959"/>
                <a:gd name="connsiteY7" fmla="*/ 294599 h 294617"/>
                <a:gd name="connsiteX8" fmla="*/ 302959 w 302959"/>
                <a:gd name="connsiteY8" fmla="*/ 188871 h 294617"/>
                <a:gd name="connsiteX9" fmla="*/ 294386 w 302959"/>
                <a:gd name="connsiteY9" fmla="*/ 180299 h 29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959" h="294617">
                  <a:moveTo>
                    <a:pt x="294386" y="180299"/>
                  </a:moveTo>
                  <a:lnTo>
                    <a:pt x="279147" y="168868"/>
                  </a:lnTo>
                  <a:lnTo>
                    <a:pt x="244856" y="143151"/>
                  </a:lnTo>
                  <a:cubicBezTo>
                    <a:pt x="210566" y="117433"/>
                    <a:pt x="157226" y="83143"/>
                    <a:pt x="125793" y="67903"/>
                  </a:cubicBezTo>
                  <a:cubicBezTo>
                    <a:pt x="94361" y="52663"/>
                    <a:pt x="61976" y="28851"/>
                    <a:pt x="54356" y="15516"/>
                  </a:cubicBezTo>
                  <a:cubicBezTo>
                    <a:pt x="42926" y="-4487"/>
                    <a:pt x="40068" y="-4487"/>
                    <a:pt x="34354" y="11706"/>
                  </a:cubicBezTo>
                  <a:cubicBezTo>
                    <a:pt x="-20891" y="178393"/>
                    <a:pt x="-13271" y="218399"/>
                    <a:pt x="84836" y="262213"/>
                  </a:cubicBezTo>
                  <a:cubicBezTo>
                    <a:pt x="123889" y="279358"/>
                    <a:pt x="168656" y="294599"/>
                    <a:pt x="182943" y="294599"/>
                  </a:cubicBezTo>
                  <a:cubicBezTo>
                    <a:pt x="221043" y="295551"/>
                    <a:pt x="260097" y="260308"/>
                    <a:pt x="302959" y="188871"/>
                  </a:cubicBezTo>
                  <a:lnTo>
                    <a:pt x="294386" y="180299"/>
                  </a:lnTo>
                  <a:close/>
                </a:path>
              </a:pathLst>
            </a:custGeom>
            <a:gradFill>
              <a:gsLst>
                <a:gs pos="0">
                  <a:srgbClr val="1D284A"/>
                </a:gs>
                <a:gs pos="15640">
                  <a:srgbClr val="1C2D4F"/>
                </a:gs>
                <a:gs pos="34280">
                  <a:srgbClr val="193C5C"/>
                </a:gs>
                <a:gs pos="54440">
                  <a:srgbClr val="145471"/>
                </a:gs>
                <a:gs pos="75670">
                  <a:srgbClr val="0E7590"/>
                </a:gs>
                <a:gs pos="97550">
                  <a:srgbClr val="05A0B6"/>
                </a:gs>
                <a:gs pos="100000">
                  <a:srgbClr val="04A5BB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31738"/>
              <a:endParaRPr lang="pt-BR" sz="1637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C809A6B-EADD-3402-2B54-2C42C1F0EF6D}"/>
              </a:ext>
            </a:extLst>
          </p:cNvPr>
          <p:cNvGrpSpPr/>
          <p:nvPr/>
        </p:nvGrpSpPr>
        <p:grpSpPr>
          <a:xfrm>
            <a:off x="549359" y="3794788"/>
            <a:ext cx="14843035" cy="4174925"/>
            <a:chOff x="603250" y="4171924"/>
            <a:chExt cx="16318176" cy="4589841"/>
          </a:xfrm>
        </p:grpSpPr>
        <p:sp>
          <p:nvSpPr>
            <p:cNvPr id="4" name="object 40">
              <a:extLst>
                <a:ext uri="{FF2B5EF4-FFF2-40B4-BE49-F238E27FC236}">
                  <a16:creationId xmlns:a16="http://schemas.microsoft.com/office/drawing/2014/main" id="{98074FF2-B6DD-3EB8-B15B-1B1250638634}"/>
                </a:ext>
              </a:extLst>
            </p:cNvPr>
            <p:cNvSpPr txBox="1"/>
            <p:nvPr/>
          </p:nvSpPr>
          <p:spPr>
            <a:xfrm>
              <a:off x="1196217" y="4983565"/>
              <a:ext cx="1464310" cy="443104"/>
            </a:xfrm>
            <a:prstGeom prst="rect">
              <a:avLst/>
            </a:prstGeom>
          </p:spPr>
          <p:txBody>
            <a:bodyPr vert="horz" wrap="square" lIns="0" tIns="10974" rIns="0" bIns="0" rtlCol="0">
              <a:spAutoFit/>
            </a:bodyPr>
            <a:lstStyle/>
            <a:p>
              <a:pPr marL="11552" defTabSz="831738">
                <a:spcBef>
                  <a:spcPts val="86"/>
                </a:spcBef>
              </a:pPr>
              <a:r>
                <a:rPr sz="2547" b="1" kern="0" spc="-9" dirty="0">
                  <a:solidFill>
                    <a:srgbClr val="1C2545"/>
                  </a:solidFill>
                  <a:latin typeface="Poppins"/>
                  <a:cs typeface="Poppins"/>
                </a:rPr>
                <a:t>BRASIL</a:t>
              </a:r>
              <a:endParaRPr sz="2547" kern="0" dirty="0">
                <a:solidFill>
                  <a:sysClr val="windowText" lastClr="000000"/>
                </a:solidFill>
                <a:latin typeface="Poppins"/>
                <a:cs typeface="Poppins"/>
              </a:endParaRPr>
            </a:p>
          </p:txBody>
        </p:sp>
        <p:grpSp>
          <p:nvGrpSpPr>
            <p:cNvPr id="193" name="Agrupar 192">
              <a:extLst>
                <a:ext uri="{FF2B5EF4-FFF2-40B4-BE49-F238E27FC236}">
                  <a16:creationId xmlns:a16="http://schemas.microsoft.com/office/drawing/2014/main" id="{FE77B188-D910-EABC-43C0-B70AAD828AD2}"/>
                </a:ext>
              </a:extLst>
            </p:cNvPr>
            <p:cNvGrpSpPr/>
            <p:nvPr/>
          </p:nvGrpSpPr>
          <p:grpSpPr>
            <a:xfrm>
              <a:off x="1196218" y="5483532"/>
              <a:ext cx="5015122" cy="3278233"/>
              <a:chOff x="5199867" y="4666922"/>
              <a:chExt cx="5015122" cy="3278233"/>
            </a:xfrm>
          </p:grpSpPr>
          <p:sp>
            <p:nvSpPr>
              <p:cNvPr id="5" name="object 41">
                <a:extLst>
                  <a:ext uri="{FF2B5EF4-FFF2-40B4-BE49-F238E27FC236}">
                    <a16:creationId xmlns:a16="http://schemas.microsoft.com/office/drawing/2014/main" id="{B32474EB-2575-8470-87D6-E60FA5E753F3}"/>
                  </a:ext>
                </a:extLst>
              </p:cNvPr>
              <p:cNvSpPr txBox="1"/>
              <p:nvPr/>
            </p:nvSpPr>
            <p:spPr>
              <a:xfrm>
                <a:off x="5199867" y="4666922"/>
                <a:ext cx="3886200" cy="3278233"/>
              </a:xfrm>
              <a:prstGeom prst="rect">
                <a:avLst/>
              </a:prstGeom>
            </p:spPr>
            <p:txBody>
              <a:bodyPr vert="horz" wrap="square" lIns="0" tIns="4043" rIns="0" bIns="0" rtlCol="0">
                <a:spAutoFit/>
              </a:bodyPr>
              <a:lstStyle/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Manaus</a:t>
                </a:r>
                <a:r>
                  <a:rPr sz="1728" kern="0" spc="-50" dirty="0">
                    <a:solidFill>
                      <a:srgbClr val="565655"/>
                    </a:solidFill>
                    <a:latin typeface="Poppins"/>
                    <a:cs typeface="Poppins"/>
                  </a:rPr>
                  <a:t> </a:t>
                </a:r>
                <a:r>
                  <a:rPr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-</a:t>
                </a:r>
                <a:r>
                  <a:rPr sz="1728" kern="0" spc="-50" dirty="0">
                    <a:solidFill>
                      <a:srgbClr val="565655"/>
                    </a:solidFill>
                    <a:latin typeface="Poppins"/>
                    <a:cs typeface="Poppins"/>
                  </a:rPr>
                  <a:t> </a:t>
                </a:r>
                <a:r>
                  <a:rPr sz="1728" kern="0" spc="-23" dirty="0">
                    <a:solidFill>
                      <a:srgbClr val="565655"/>
                    </a:solidFill>
                    <a:latin typeface="Poppins"/>
                    <a:cs typeface="Poppins"/>
                  </a:rPr>
                  <a:t>AM </a:t>
                </a:r>
                <a:br>
                  <a:rPr lang="pt-BR" sz="1728" kern="0" spc="-23" dirty="0">
                    <a:solidFill>
                      <a:srgbClr val="565655"/>
                    </a:solidFill>
                    <a:latin typeface="Poppins"/>
                    <a:cs typeface="Poppins"/>
                  </a:rPr>
                </a:b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Camaçari</a:t>
                </a:r>
                <a:r>
                  <a:rPr lang="pt-BR" sz="1728" kern="0" spc="-64" dirty="0">
                    <a:solidFill>
                      <a:srgbClr val="565655"/>
                    </a:solidFill>
                    <a:latin typeface="Poppins"/>
                    <a:cs typeface="Poppins"/>
                  </a:rPr>
                  <a:t> </a:t>
                </a: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–</a:t>
                </a:r>
                <a:r>
                  <a:rPr lang="pt-BR" sz="1728" kern="0" spc="-59" dirty="0">
                    <a:solidFill>
                      <a:srgbClr val="565655"/>
                    </a:solidFill>
                    <a:latin typeface="Poppins"/>
                    <a:cs typeface="Poppins"/>
                  </a:rPr>
                  <a:t> </a:t>
                </a:r>
                <a:r>
                  <a:rPr lang="pt-BR" sz="1728" kern="0" spc="-23" dirty="0">
                    <a:solidFill>
                      <a:srgbClr val="565655"/>
                    </a:solidFill>
                    <a:latin typeface="Poppins"/>
                    <a:cs typeface="Poppins"/>
                  </a:rPr>
                  <a:t>BA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Aracati</a:t>
                </a:r>
                <a:r>
                  <a:rPr sz="1728" kern="0" spc="-50" dirty="0">
                    <a:solidFill>
                      <a:srgbClr val="565655"/>
                    </a:solidFill>
                    <a:latin typeface="Poppins"/>
                    <a:cs typeface="Poppins"/>
                  </a:rPr>
                  <a:t> </a:t>
                </a:r>
                <a:r>
                  <a:rPr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–</a:t>
                </a:r>
                <a:r>
                  <a:rPr sz="1728" kern="0" spc="-45" dirty="0">
                    <a:solidFill>
                      <a:srgbClr val="565655"/>
                    </a:solidFill>
                    <a:latin typeface="Poppins"/>
                    <a:cs typeface="Poppins"/>
                  </a:rPr>
                  <a:t> </a:t>
                </a:r>
                <a:r>
                  <a:rPr sz="1728" kern="0" spc="-23" dirty="0">
                    <a:solidFill>
                      <a:srgbClr val="565655"/>
                    </a:solidFill>
                    <a:latin typeface="Poppins"/>
                    <a:cs typeface="Poppins"/>
                  </a:rPr>
                  <a:t>CE</a:t>
                </a:r>
                <a:endParaRPr lang="pt-BR" sz="1728" kern="0" spc="-23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Nerópolis – GO</a:t>
                </a:r>
                <a:r>
                  <a:rPr sz="1728" kern="0" spc="-23" dirty="0">
                    <a:solidFill>
                      <a:srgbClr val="565655"/>
                    </a:solidFill>
                    <a:latin typeface="Poppins"/>
                    <a:cs typeface="Poppins"/>
                  </a:rPr>
                  <a:t> </a:t>
                </a:r>
                <a:endParaRPr lang="pt-BR" sz="1728" kern="0" spc="-23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Araguari – MG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Betim – MG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Itamonte - MG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P. Quatro - MG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P. Caldas – MG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endParaRPr lang="pt-BR" sz="1728" kern="0" spc="-23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  <a:p>
                <a:pPr marL="11552" marR="4621" defTabSz="831738">
                  <a:lnSpc>
                    <a:spcPct val="102299"/>
                  </a:lnSpc>
                </a:pPr>
                <a:r>
                  <a:rPr lang="pt-BR" sz="1728" kern="0" spc="-23" dirty="0">
                    <a:solidFill>
                      <a:srgbClr val="565655"/>
                    </a:solidFill>
                    <a:latin typeface="Poppins"/>
                    <a:cs typeface="Poppins"/>
                  </a:rPr>
                  <a:t> </a:t>
                </a:r>
              </a:p>
            </p:txBody>
          </p:sp>
          <p:sp>
            <p:nvSpPr>
              <p:cNvPr id="10" name="object 41">
                <a:extLst>
                  <a:ext uri="{FF2B5EF4-FFF2-40B4-BE49-F238E27FC236}">
                    <a16:creationId xmlns:a16="http://schemas.microsoft.com/office/drawing/2014/main" id="{3BD263E0-059E-39CF-4371-1174A79E0C9D}"/>
                  </a:ext>
                </a:extLst>
              </p:cNvPr>
              <p:cNvSpPr txBox="1"/>
              <p:nvPr/>
            </p:nvSpPr>
            <p:spPr>
              <a:xfrm>
                <a:off x="7464803" y="4666922"/>
                <a:ext cx="2750186" cy="3278233"/>
              </a:xfrm>
              <a:prstGeom prst="rect">
                <a:avLst/>
              </a:prstGeom>
            </p:spPr>
            <p:txBody>
              <a:bodyPr vert="horz" wrap="square" lIns="0" tIns="4043" rIns="0" bIns="0" rtlCol="0">
                <a:spAutoFit/>
              </a:bodyPr>
              <a:lstStyle/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Ipojuca – PE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D. de Caxias – RJ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Nova Iguaçu – RJ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Resende - RJ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Araquari – SC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Cabreúva – SP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Lorena – SP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r>
                  <a:rPr lang="pt-BR" sz="1728" kern="0" dirty="0">
                    <a:solidFill>
                      <a:srgbClr val="565655"/>
                    </a:solidFill>
                    <a:latin typeface="Poppins"/>
                    <a:cs typeface="Poppins"/>
                  </a:rPr>
                  <a:t>São Paulo – SP </a:t>
                </a: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endParaRPr lang="pt-BR" sz="1728" kern="0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  <a:p>
                <a:pPr marL="11552" marR="347713" defTabSz="831738">
                  <a:lnSpc>
                    <a:spcPct val="102299"/>
                  </a:lnSpc>
                  <a:spcBef>
                    <a:spcPts val="32"/>
                  </a:spcBef>
                </a:pPr>
                <a:endParaRPr lang="pt-BR" sz="1728" kern="0" dirty="0">
                  <a:solidFill>
                    <a:srgbClr val="565655"/>
                  </a:solidFill>
                  <a:latin typeface="Poppins"/>
                  <a:cs typeface="Poppins"/>
                </a:endParaRPr>
              </a:p>
              <a:p>
                <a:pPr marL="11552" marR="4621" defTabSz="831738">
                  <a:lnSpc>
                    <a:spcPct val="102299"/>
                  </a:lnSpc>
                </a:pPr>
                <a:r>
                  <a:rPr lang="pt-BR" sz="1728" kern="0" spc="-23" dirty="0">
                    <a:solidFill>
                      <a:srgbClr val="565655"/>
                    </a:solidFill>
                    <a:latin typeface="Poppins"/>
                    <a:cs typeface="Poppins"/>
                  </a:rPr>
                  <a:t> </a:t>
                </a:r>
              </a:p>
            </p:txBody>
          </p:sp>
        </p:grpSp>
        <p:pic>
          <p:nvPicPr>
            <p:cNvPr id="112" name="Gráfico 111">
              <a:extLst>
                <a:ext uri="{FF2B5EF4-FFF2-40B4-BE49-F238E27FC236}">
                  <a16:creationId xmlns:a16="http://schemas.microsoft.com/office/drawing/2014/main" id="{B8D9C498-3E6F-966F-738F-247989499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03250" y="4171924"/>
              <a:ext cx="1406551" cy="1406551"/>
            </a:xfrm>
            <a:prstGeom prst="rect">
              <a:avLst/>
            </a:prstGeom>
          </p:spPr>
        </p:pic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B6BE4201-ABF0-8C26-B9C8-7EE781B7F021}"/>
                </a:ext>
              </a:extLst>
            </p:cNvPr>
            <p:cNvSpPr/>
            <p:nvPr/>
          </p:nvSpPr>
          <p:spPr>
            <a:xfrm>
              <a:off x="14494520" y="4811984"/>
              <a:ext cx="2426906" cy="2541147"/>
            </a:xfrm>
            <a:custGeom>
              <a:avLst/>
              <a:gdLst>
                <a:gd name="connsiteX0" fmla="*/ 2195648 w 2202036"/>
                <a:gd name="connsiteY0" fmla="*/ 673108 h 2305692"/>
                <a:gd name="connsiteX1" fmla="*/ 2106114 w 2202036"/>
                <a:gd name="connsiteY1" fmla="*/ 601670 h 2305692"/>
                <a:gd name="connsiteX2" fmla="*/ 1976573 w 2202036"/>
                <a:gd name="connsiteY2" fmla="*/ 527375 h 2305692"/>
                <a:gd name="connsiteX3" fmla="*/ 1811792 w 2202036"/>
                <a:gd name="connsiteY3" fmla="*/ 459748 h 2305692"/>
                <a:gd name="connsiteX4" fmla="*/ 1667011 w 2202036"/>
                <a:gd name="connsiteY4" fmla="*/ 466415 h 2305692"/>
                <a:gd name="connsiteX5" fmla="*/ 1624148 w 2202036"/>
                <a:gd name="connsiteY5" fmla="*/ 427363 h 2305692"/>
                <a:gd name="connsiteX6" fmla="*/ 1567952 w 2202036"/>
                <a:gd name="connsiteY6" fmla="*/ 368308 h 2305692"/>
                <a:gd name="connsiteX7" fmla="*/ 1414598 w 2202036"/>
                <a:gd name="connsiteY7" fmla="*/ 393073 h 2305692"/>
                <a:gd name="connsiteX8" fmla="*/ 1346019 w 2202036"/>
                <a:gd name="connsiteY8" fmla="*/ 407360 h 2305692"/>
                <a:gd name="connsiteX9" fmla="*/ 1333636 w 2202036"/>
                <a:gd name="connsiteY9" fmla="*/ 393073 h 2305692"/>
                <a:gd name="connsiteX10" fmla="*/ 1386023 w 2202036"/>
                <a:gd name="connsiteY10" fmla="*/ 359735 h 2305692"/>
                <a:gd name="connsiteX11" fmla="*/ 1394596 w 2202036"/>
                <a:gd name="connsiteY11" fmla="*/ 305443 h 2305692"/>
                <a:gd name="connsiteX12" fmla="*/ 1270771 w 2202036"/>
                <a:gd name="connsiteY12" fmla="*/ 339733 h 2305692"/>
                <a:gd name="connsiteX13" fmla="*/ 1193619 w 2202036"/>
                <a:gd name="connsiteY13" fmla="*/ 380690 h 2305692"/>
                <a:gd name="connsiteX14" fmla="*/ 1233623 w 2202036"/>
                <a:gd name="connsiteY14" fmla="*/ 313063 h 2305692"/>
                <a:gd name="connsiteX15" fmla="*/ 1308871 w 2202036"/>
                <a:gd name="connsiteY15" fmla="*/ 191143 h 2305692"/>
                <a:gd name="connsiteX16" fmla="*/ 1278392 w 2202036"/>
                <a:gd name="connsiteY16" fmla="*/ 118753 h 2305692"/>
                <a:gd name="connsiteX17" fmla="*/ 1240292 w 2202036"/>
                <a:gd name="connsiteY17" fmla="*/ 40648 h 2305692"/>
                <a:gd name="connsiteX18" fmla="*/ 1233623 w 2202036"/>
                <a:gd name="connsiteY18" fmla="*/ 46363 h 2305692"/>
                <a:gd name="connsiteX19" fmla="*/ 1206954 w 2202036"/>
                <a:gd name="connsiteY19" fmla="*/ 98750 h 2305692"/>
                <a:gd name="connsiteX20" fmla="*/ 1172664 w 2202036"/>
                <a:gd name="connsiteY20" fmla="*/ 155900 h 2305692"/>
                <a:gd name="connsiteX21" fmla="*/ 1079319 w 2202036"/>
                <a:gd name="connsiteY21" fmla="*/ 157806 h 2305692"/>
                <a:gd name="connsiteX22" fmla="*/ 844052 w 2202036"/>
                <a:gd name="connsiteY22" fmla="*/ 201620 h 2305692"/>
                <a:gd name="connsiteX23" fmla="*/ 752611 w 2202036"/>
                <a:gd name="connsiteY23" fmla="*/ 162568 h 2305692"/>
                <a:gd name="connsiteX24" fmla="*/ 744992 w 2202036"/>
                <a:gd name="connsiteY24" fmla="*/ 72081 h 2305692"/>
                <a:gd name="connsiteX25" fmla="*/ 656409 w 2202036"/>
                <a:gd name="connsiteY25" fmla="*/ 29218 h 2305692"/>
                <a:gd name="connsiteX26" fmla="*/ 553539 w 2202036"/>
                <a:gd name="connsiteY26" fmla="*/ 54935 h 2305692"/>
                <a:gd name="connsiteX27" fmla="*/ 529727 w 2202036"/>
                <a:gd name="connsiteY27" fmla="*/ 107323 h 2305692"/>
                <a:gd name="connsiteX28" fmla="*/ 528773 w 2202036"/>
                <a:gd name="connsiteY28" fmla="*/ 187333 h 2305692"/>
                <a:gd name="connsiteX29" fmla="*/ 464004 w 2202036"/>
                <a:gd name="connsiteY29" fmla="*/ 235910 h 2305692"/>
                <a:gd name="connsiteX30" fmla="*/ 386852 w 2202036"/>
                <a:gd name="connsiteY30" fmla="*/ 226385 h 2305692"/>
                <a:gd name="connsiteX31" fmla="*/ 346846 w 2202036"/>
                <a:gd name="connsiteY31" fmla="*/ 175903 h 2305692"/>
                <a:gd name="connsiteX32" fmla="*/ 320177 w 2202036"/>
                <a:gd name="connsiteY32" fmla="*/ 173045 h 2305692"/>
                <a:gd name="connsiteX33" fmla="*/ 273504 w 2202036"/>
                <a:gd name="connsiteY33" fmla="*/ 182570 h 2305692"/>
                <a:gd name="connsiteX34" fmla="*/ 223973 w 2202036"/>
                <a:gd name="connsiteY34" fmla="*/ 225433 h 2305692"/>
                <a:gd name="connsiteX35" fmla="*/ 218259 w 2202036"/>
                <a:gd name="connsiteY35" fmla="*/ 273058 h 2305692"/>
                <a:gd name="connsiteX36" fmla="*/ 219211 w 2202036"/>
                <a:gd name="connsiteY36" fmla="*/ 346400 h 2305692"/>
                <a:gd name="connsiteX37" fmla="*/ 224927 w 2202036"/>
                <a:gd name="connsiteY37" fmla="*/ 473083 h 2305692"/>
                <a:gd name="connsiteX38" fmla="*/ 180159 w 2202036"/>
                <a:gd name="connsiteY38" fmla="*/ 556903 h 2305692"/>
                <a:gd name="connsiteX39" fmla="*/ 103959 w 2202036"/>
                <a:gd name="connsiteY39" fmla="*/ 566428 h 2305692"/>
                <a:gd name="connsiteX40" fmla="*/ 18234 w 2202036"/>
                <a:gd name="connsiteY40" fmla="*/ 666440 h 2305692"/>
                <a:gd name="connsiteX41" fmla="*/ 15377 w 2202036"/>
                <a:gd name="connsiteY41" fmla="*/ 788361 h 2305692"/>
                <a:gd name="connsiteX42" fmla="*/ 140154 w 2202036"/>
                <a:gd name="connsiteY42" fmla="*/ 883611 h 2305692"/>
                <a:gd name="connsiteX43" fmla="*/ 185873 w 2202036"/>
                <a:gd name="connsiteY43" fmla="*/ 910281 h 2305692"/>
                <a:gd name="connsiteX44" fmla="*/ 280171 w 2202036"/>
                <a:gd name="connsiteY44" fmla="*/ 954095 h 2305692"/>
                <a:gd name="connsiteX45" fmla="*/ 445906 w 2202036"/>
                <a:gd name="connsiteY45" fmla="*/ 886468 h 2305692"/>
                <a:gd name="connsiteX46" fmla="*/ 459242 w 2202036"/>
                <a:gd name="connsiteY46" fmla="*/ 909328 h 2305692"/>
                <a:gd name="connsiteX47" fmla="*/ 487817 w 2202036"/>
                <a:gd name="connsiteY47" fmla="*/ 982670 h 2305692"/>
                <a:gd name="connsiteX48" fmla="*/ 573542 w 2202036"/>
                <a:gd name="connsiteY48" fmla="*/ 1056013 h 2305692"/>
                <a:gd name="connsiteX49" fmla="*/ 694509 w 2202036"/>
                <a:gd name="connsiteY49" fmla="*/ 1102686 h 2305692"/>
                <a:gd name="connsiteX50" fmla="*/ 778329 w 2202036"/>
                <a:gd name="connsiteY50" fmla="*/ 1192220 h 2305692"/>
                <a:gd name="connsiteX51" fmla="*/ 848814 w 2202036"/>
                <a:gd name="connsiteY51" fmla="*/ 1263658 h 2305692"/>
                <a:gd name="connsiteX52" fmla="*/ 959304 w 2202036"/>
                <a:gd name="connsiteY52" fmla="*/ 1425583 h 2305692"/>
                <a:gd name="connsiteX53" fmla="*/ 932634 w 2202036"/>
                <a:gd name="connsiteY53" fmla="*/ 1467493 h 2305692"/>
                <a:gd name="connsiteX54" fmla="*/ 940254 w 2202036"/>
                <a:gd name="connsiteY54" fmla="*/ 1517023 h 2305692"/>
                <a:gd name="connsiteX55" fmla="*/ 974544 w 2202036"/>
                <a:gd name="connsiteY55" fmla="*/ 1604653 h 2305692"/>
                <a:gd name="connsiteX56" fmla="*/ 1052648 w 2202036"/>
                <a:gd name="connsiteY56" fmla="*/ 1685615 h 2305692"/>
                <a:gd name="connsiteX57" fmla="*/ 1200286 w 2202036"/>
                <a:gd name="connsiteY57" fmla="*/ 1804678 h 2305692"/>
                <a:gd name="connsiteX58" fmla="*/ 1221242 w 2202036"/>
                <a:gd name="connsiteY58" fmla="*/ 1864686 h 2305692"/>
                <a:gd name="connsiteX59" fmla="*/ 1221242 w 2202036"/>
                <a:gd name="connsiteY59" fmla="*/ 1943743 h 2305692"/>
                <a:gd name="connsiteX60" fmla="*/ 1159329 w 2202036"/>
                <a:gd name="connsiteY60" fmla="*/ 2012323 h 2305692"/>
                <a:gd name="connsiteX61" fmla="*/ 1186952 w 2202036"/>
                <a:gd name="connsiteY61" fmla="*/ 2180915 h 2305692"/>
                <a:gd name="connsiteX62" fmla="*/ 1303156 w 2202036"/>
                <a:gd name="connsiteY62" fmla="*/ 2261878 h 2305692"/>
                <a:gd name="connsiteX63" fmla="*/ 1338398 w 2202036"/>
                <a:gd name="connsiteY63" fmla="*/ 2293311 h 2305692"/>
                <a:gd name="connsiteX64" fmla="*/ 1356496 w 2202036"/>
                <a:gd name="connsiteY64" fmla="*/ 2305693 h 2305692"/>
                <a:gd name="connsiteX65" fmla="*/ 1358402 w 2202036"/>
                <a:gd name="connsiteY65" fmla="*/ 2301883 h 2305692"/>
                <a:gd name="connsiteX66" fmla="*/ 1428886 w 2202036"/>
                <a:gd name="connsiteY66" fmla="*/ 2192345 h 2305692"/>
                <a:gd name="connsiteX67" fmla="*/ 1460319 w 2202036"/>
                <a:gd name="connsiteY67" fmla="*/ 2118051 h 2305692"/>
                <a:gd name="connsiteX68" fmla="*/ 1482227 w 2202036"/>
                <a:gd name="connsiteY68" fmla="*/ 2055186 h 2305692"/>
                <a:gd name="connsiteX69" fmla="*/ 1513659 w 2202036"/>
                <a:gd name="connsiteY69" fmla="*/ 1891356 h 2305692"/>
                <a:gd name="connsiteX70" fmla="*/ 1544139 w 2202036"/>
                <a:gd name="connsiteY70" fmla="*/ 1805631 h 2305692"/>
                <a:gd name="connsiteX71" fmla="*/ 1647009 w 2202036"/>
                <a:gd name="connsiteY71" fmla="*/ 1741813 h 2305692"/>
                <a:gd name="connsiteX72" fmla="*/ 1713684 w 2202036"/>
                <a:gd name="connsiteY72" fmla="*/ 1701808 h 2305692"/>
                <a:gd name="connsiteX73" fmla="*/ 1773692 w 2202036"/>
                <a:gd name="connsiteY73" fmla="*/ 1694188 h 2305692"/>
                <a:gd name="connsiteX74" fmla="*/ 1855606 w 2202036"/>
                <a:gd name="connsiteY74" fmla="*/ 1675138 h 2305692"/>
                <a:gd name="connsiteX75" fmla="*/ 1988004 w 2202036"/>
                <a:gd name="connsiteY75" fmla="*/ 1178886 h 2305692"/>
                <a:gd name="connsiteX76" fmla="*/ 2014673 w 2202036"/>
                <a:gd name="connsiteY76" fmla="*/ 1059823 h 2305692"/>
                <a:gd name="connsiteX77" fmla="*/ 2072777 w 2202036"/>
                <a:gd name="connsiteY77" fmla="*/ 981718 h 2305692"/>
                <a:gd name="connsiteX78" fmla="*/ 2140404 w 2202036"/>
                <a:gd name="connsiteY78" fmla="*/ 883611 h 2305692"/>
                <a:gd name="connsiteX79" fmla="*/ 2195648 w 2202036"/>
                <a:gd name="connsiteY79" fmla="*/ 673108 h 230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202036" h="2305692">
                  <a:moveTo>
                    <a:pt x="2195648" y="673108"/>
                  </a:moveTo>
                  <a:cubicBezTo>
                    <a:pt x="2183267" y="628340"/>
                    <a:pt x="2174694" y="621673"/>
                    <a:pt x="2106114" y="601670"/>
                  </a:cubicBezTo>
                  <a:cubicBezTo>
                    <a:pt x="2054679" y="587383"/>
                    <a:pt x="2013721" y="563570"/>
                    <a:pt x="1976573" y="527375"/>
                  </a:cubicBezTo>
                  <a:cubicBezTo>
                    <a:pt x="1927044" y="478798"/>
                    <a:pt x="1913709" y="473083"/>
                    <a:pt x="1811792" y="459748"/>
                  </a:cubicBezTo>
                  <a:cubicBezTo>
                    <a:pt x="1715589" y="446413"/>
                    <a:pt x="1695586" y="447365"/>
                    <a:pt x="1667011" y="466415"/>
                  </a:cubicBezTo>
                  <a:cubicBezTo>
                    <a:pt x="1630817" y="490228"/>
                    <a:pt x="1618434" y="478798"/>
                    <a:pt x="1624148" y="427363"/>
                  </a:cubicBezTo>
                  <a:cubicBezTo>
                    <a:pt x="1626054" y="409265"/>
                    <a:pt x="1609861" y="391168"/>
                    <a:pt x="1567952" y="368308"/>
                  </a:cubicBezTo>
                  <a:cubicBezTo>
                    <a:pt x="1503181" y="333065"/>
                    <a:pt x="1486989" y="335923"/>
                    <a:pt x="1414598" y="393073"/>
                  </a:cubicBezTo>
                  <a:cubicBezTo>
                    <a:pt x="1386977" y="414981"/>
                    <a:pt x="1372689" y="417838"/>
                    <a:pt x="1346019" y="407360"/>
                  </a:cubicBezTo>
                  <a:cubicBezTo>
                    <a:pt x="1326969" y="399740"/>
                    <a:pt x="1321254" y="394025"/>
                    <a:pt x="1333636" y="393073"/>
                  </a:cubicBezTo>
                  <a:cubicBezTo>
                    <a:pt x="1345067" y="393073"/>
                    <a:pt x="1368879" y="377833"/>
                    <a:pt x="1386023" y="359735"/>
                  </a:cubicBezTo>
                  <a:cubicBezTo>
                    <a:pt x="1414598" y="330208"/>
                    <a:pt x="1414598" y="326398"/>
                    <a:pt x="1394596" y="305443"/>
                  </a:cubicBezTo>
                  <a:cubicBezTo>
                    <a:pt x="1360306" y="272106"/>
                    <a:pt x="1338398" y="278773"/>
                    <a:pt x="1270771" y="339733"/>
                  </a:cubicBezTo>
                  <a:cubicBezTo>
                    <a:pt x="1224098" y="381643"/>
                    <a:pt x="1205048" y="392120"/>
                    <a:pt x="1193619" y="380690"/>
                  </a:cubicBezTo>
                  <a:cubicBezTo>
                    <a:pt x="1182189" y="369260"/>
                    <a:pt x="1191714" y="352115"/>
                    <a:pt x="1233623" y="313063"/>
                  </a:cubicBezTo>
                  <a:cubicBezTo>
                    <a:pt x="1299346" y="251150"/>
                    <a:pt x="1328873" y="203525"/>
                    <a:pt x="1308871" y="191143"/>
                  </a:cubicBezTo>
                  <a:cubicBezTo>
                    <a:pt x="1301252" y="186381"/>
                    <a:pt x="1286964" y="153995"/>
                    <a:pt x="1278392" y="118753"/>
                  </a:cubicBezTo>
                  <a:cubicBezTo>
                    <a:pt x="1270771" y="88273"/>
                    <a:pt x="1259342" y="64460"/>
                    <a:pt x="1240292" y="40648"/>
                  </a:cubicBezTo>
                  <a:cubicBezTo>
                    <a:pt x="1239339" y="41600"/>
                    <a:pt x="1234577" y="47315"/>
                    <a:pt x="1233623" y="46363"/>
                  </a:cubicBezTo>
                  <a:cubicBezTo>
                    <a:pt x="1230767" y="55888"/>
                    <a:pt x="1220289" y="74938"/>
                    <a:pt x="1206954" y="98750"/>
                  </a:cubicBezTo>
                  <a:lnTo>
                    <a:pt x="1172664" y="155900"/>
                  </a:lnTo>
                  <a:lnTo>
                    <a:pt x="1079319" y="157806"/>
                  </a:lnTo>
                  <a:cubicBezTo>
                    <a:pt x="977402" y="159710"/>
                    <a:pt x="894534" y="174950"/>
                    <a:pt x="844052" y="201620"/>
                  </a:cubicBezTo>
                  <a:cubicBezTo>
                    <a:pt x="802142" y="223528"/>
                    <a:pt x="779281" y="214003"/>
                    <a:pt x="752611" y="162568"/>
                  </a:cubicBezTo>
                  <a:cubicBezTo>
                    <a:pt x="735467" y="130183"/>
                    <a:pt x="733561" y="110181"/>
                    <a:pt x="744992" y="72081"/>
                  </a:cubicBezTo>
                  <a:cubicBezTo>
                    <a:pt x="767852" y="-8882"/>
                    <a:pt x="744039" y="-19360"/>
                    <a:pt x="656409" y="29218"/>
                  </a:cubicBezTo>
                  <a:cubicBezTo>
                    <a:pt x="594496" y="63508"/>
                    <a:pt x="578304" y="67318"/>
                    <a:pt x="553539" y="54935"/>
                  </a:cubicBezTo>
                  <a:cubicBezTo>
                    <a:pt x="511629" y="33028"/>
                    <a:pt x="505914" y="47315"/>
                    <a:pt x="529727" y="107323"/>
                  </a:cubicBezTo>
                  <a:cubicBezTo>
                    <a:pt x="548777" y="154948"/>
                    <a:pt x="548777" y="162568"/>
                    <a:pt x="528773" y="187333"/>
                  </a:cubicBezTo>
                  <a:cubicBezTo>
                    <a:pt x="516392" y="202573"/>
                    <a:pt x="486864" y="224481"/>
                    <a:pt x="464004" y="235910"/>
                  </a:cubicBezTo>
                  <a:cubicBezTo>
                    <a:pt x="423046" y="255913"/>
                    <a:pt x="419236" y="255913"/>
                    <a:pt x="386852" y="226385"/>
                  </a:cubicBezTo>
                  <a:cubicBezTo>
                    <a:pt x="367802" y="209240"/>
                    <a:pt x="349704" y="186381"/>
                    <a:pt x="346846" y="175903"/>
                  </a:cubicBezTo>
                  <a:cubicBezTo>
                    <a:pt x="342084" y="160663"/>
                    <a:pt x="336369" y="159710"/>
                    <a:pt x="320177" y="173045"/>
                  </a:cubicBezTo>
                  <a:cubicBezTo>
                    <a:pt x="308746" y="181618"/>
                    <a:pt x="287792" y="186381"/>
                    <a:pt x="273504" y="182570"/>
                  </a:cubicBezTo>
                  <a:cubicBezTo>
                    <a:pt x="232546" y="173045"/>
                    <a:pt x="205877" y="194953"/>
                    <a:pt x="223973" y="225433"/>
                  </a:cubicBezTo>
                  <a:cubicBezTo>
                    <a:pt x="234452" y="244483"/>
                    <a:pt x="233498" y="255913"/>
                    <a:pt x="218259" y="273058"/>
                  </a:cubicBezTo>
                  <a:cubicBezTo>
                    <a:pt x="200161" y="293060"/>
                    <a:pt x="200161" y="300681"/>
                    <a:pt x="219211" y="346400"/>
                  </a:cubicBezTo>
                  <a:cubicBezTo>
                    <a:pt x="237309" y="389263"/>
                    <a:pt x="238261" y="410218"/>
                    <a:pt x="224927" y="473083"/>
                  </a:cubicBezTo>
                  <a:cubicBezTo>
                    <a:pt x="205877" y="563570"/>
                    <a:pt x="201114" y="573095"/>
                    <a:pt x="180159" y="556903"/>
                  </a:cubicBezTo>
                  <a:cubicBezTo>
                    <a:pt x="169681" y="548331"/>
                    <a:pt x="143011" y="552140"/>
                    <a:pt x="103959" y="566428"/>
                  </a:cubicBezTo>
                  <a:cubicBezTo>
                    <a:pt x="47761" y="587383"/>
                    <a:pt x="42046" y="595003"/>
                    <a:pt x="18234" y="666440"/>
                  </a:cubicBezTo>
                  <a:cubicBezTo>
                    <a:pt x="-5579" y="738831"/>
                    <a:pt x="-5579" y="747403"/>
                    <a:pt x="15377" y="788361"/>
                  </a:cubicBezTo>
                  <a:cubicBezTo>
                    <a:pt x="46809" y="850273"/>
                    <a:pt x="103006" y="893136"/>
                    <a:pt x="140154" y="883611"/>
                  </a:cubicBezTo>
                  <a:cubicBezTo>
                    <a:pt x="163014" y="877895"/>
                    <a:pt x="174444" y="884563"/>
                    <a:pt x="185873" y="910281"/>
                  </a:cubicBezTo>
                  <a:cubicBezTo>
                    <a:pt x="205877" y="954095"/>
                    <a:pt x="259217" y="978861"/>
                    <a:pt x="280171" y="954095"/>
                  </a:cubicBezTo>
                  <a:cubicBezTo>
                    <a:pt x="301127" y="929331"/>
                    <a:pt x="429714" y="875990"/>
                    <a:pt x="445906" y="886468"/>
                  </a:cubicBezTo>
                  <a:cubicBezTo>
                    <a:pt x="453527" y="891231"/>
                    <a:pt x="459242" y="901708"/>
                    <a:pt x="459242" y="909328"/>
                  </a:cubicBezTo>
                  <a:cubicBezTo>
                    <a:pt x="459242" y="917900"/>
                    <a:pt x="471623" y="950286"/>
                    <a:pt x="487817" y="982670"/>
                  </a:cubicBezTo>
                  <a:cubicBezTo>
                    <a:pt x="511629" y="1031248"/>
                    <a:pt x="525917" y="1043631"/>
                    <a:pt x="573542" y="1056013"/>
                  </a:cubicBezTo>
                  <a:cubicBezTo>
                    <a:pt x="604973" y="1064586"/>
                    <a:pt x="659267" y="1085540"/>
                    <a:pt x="694509" y="1102686"/>
                  </a:cubicBezTo>
                  <a:cubicBezTo>
                    <a:pt x="746896" y="1129356"/>
                    <a:pt x="762136" y="1144595"/>
                    <a:pt x="778329" y="1192220"/>
                  </a:cubicBezTo>
                  <a:cubicBezTo>
                    <a:pt x="794521" y="1240798"/>
                    <a:pt x="805952" y="1252228"/>
                    <a:pt x="848814" y="1263658"/>
                  </a:cubicBezTo>
                  <a:cubicBezTo>
                    <a:pt x="912631" y="1281756"/>
                    <a:pt x="972639" y="1370338"/>
                    <a:pt x="959304" y="1425583"/>
                  </a:cubicBezTo>
                  <a:cubicBezTo>
                    <a:pt x="954542" y="1444633"/>
                    <a:pt x="942159" y="1463683"/>
                    <a:pt x="932634" y="1467493"/>
                  </a:cubicBezTo>
                  <a:cubicBezTo>
                    <a:pt x="919298" y="1472256"/>
                    <a:pt x="920252" y="1483686"/>
                    <a:pt x="940254" y="1517023"/>
                  </a:cubicBezTo>
                  <a:cubicBezTo>
                    <a:pt x="953589" y="1540836"/>
                    <a:pt x="969781" y="1579888"/>
                    <a:pt x="974544" y="1604653"/>
                  </a:cubicBezTo>
                  <a:cubicBezTo>
                    <a:pt x="982164" y="1640848"/>
                    <a:pt x="997404" y="1656088"/>
                    <a:pt x="1052648" y="1685615"/>
                  </a:cubicBezTo>
                  <a:cubicBezTo>
                    <a:pt x="1142184" y="1733240"/>
                    <a:pt x="1200286" y="1779913"/>
                    <a:pt x="1200286" y="1804678"/>
                  </a:cubicBezTo>
                  <a:cubicBezTo>
                    <a:pt x="1200286" y="1815156"/>
                    <a:pt x="1209811" y="1842778"/>
                    <a:pt x="1221242" y="1864686"/>
                  </a:cubicBezTo>
                  <a:cubicBezTo>
                    <a:pt x="1240292" y="1899928"/>
                    <a:pt x="1240292" y="1908500"/>
                    <a:pt x="1221242" y="1943743"/>
                  </a:cubicBezTo>
                  <a:cubicBezTo>
                    <a:pt x="1209811" y="1965650"/>
                    <a:pt x="1182189" y="1996131"/>
                    <a:pt x="1159329" y="2012323"/>
                  </a:cubicBezTo>
                  <a:cubicBezTo>
                    <a:pt x="1070746" y="2074236"/>
                    <a:pt x="1078367" y="2126623"/>
                    <a:pt x="1186952" y="2180915"/>
                  </a:cubicBezTo>
                  <a:cubicBezTo>
                    <a:pt x="1221242" y="2198061"/>
                    <a:pt x="1273629" y="2234256"/>
                    <a:pt x="1303156" y="2261878"/>
                  </a:cubicBezTo>
                  <a:lnTo>
                    <a:pt x="1338398" y="2293311"/>
                  </a:lnTo>
                  <a:lnTo>
                    <a:pt x="1356496" y="2305693"/>
                  </a:lnTo>
                  <a:cubicBezTo>
                    <a:pt x="1357448" y="2304740"/>
                    <a:pt x="1358402" y="2302836"/>
                    <a:pt x="1358402" y="2301883"/>
                  </a:cubicBezTo>
                  <a:cubicBezTo>
                    <a:pt x="1379356" y="2264736"/>
                    <a:pt x="1411742" y="2215206"/>
                    <a:pt x="1428886" y="2192345"/>
                  </a:cubicBezTo>
                  <a:cubicBezTo>
                    <a:pt x="1446031" y="2169486"/>
                    <a:pt x="1460319" y="2136148"/>
                    <a:pt x="1460319" y="2118051"/>
                  </a:cubicBezTo>
                  <a:cubicBezTo>
                    <a:pt x="1460319" y="2099953"/>
                    <a:pt x="1469844" y="2071378"/>
                    <a:pt x="1482227" y="2055186"/>
                  </a:cubicBezTo>
                  <a:cubicBezTo>
                    <a:pt x="1519373" y="2003750"/>
                    <a:pt x="1530804" y="1942790"/>
                    <a:pt x="1513659" y="1891356"/>
                  </a:cubicBezTo>
                  <a:cubicBezTo>
                    <a:pt x="1498419" y="1846588"/>
                    <a:pt x="1500323" y="1842778"/>
                    <a:pt x="1544139" y="1805631"/>
                  </a:cubicBezTo>
                  <a:cubicBezTo>
                    <a:pt x="1569856" y="1783723"/>
                    <a:pt x="1616529" y="1755148"/>
                    <a:pt x="1647009" y="1741813"/>
                  </a:cubicBezTo>
                  <a:cubicBezTo>
                    <a:pt x="1677489" y="1728478"/>
                    <a:pt x="1707969" y="1710381"/>
                    <a:pt x="1713684" y="1701808"/>
                  </a:cubicBezTo>
                  <a:cubicBezTo>
                    <a:pt x="1719398" y="1692283"/>
                    <a:pt x="1742259" y="1689425"/>
                    <a:pt x="1773692" y="1694188"/>
                  </a:cubicBezTo>
                  <a:cubicBezTo>
                    <a:pt x="1810839" y="1699903"/>
                    <a:pt x="1831794" y="1695140"/>
                    <a:pt x="1855606" y="1675138"/>
                  </a:cubicBezTo>
                  <a:cubicBezTo>
                    <a:pt x="1927996" y="1614178"/>
                    <a:pt x="2004196" y="1331286"/>
                    <a:pt x="1988004" y="1178886"/>
                  </a:cubicBezTo>
                  <a:cubicBezTo>
                    <a:pt x="1979431" y="1100781"/>
                    <a:pt x="1981336" y="1093161"/>
                    <a:pt x="2014673" y="1059823"/>
                  </a:cubicBezTo>
                  <a:cubicBezTo>
                    <a:pt x="2034677" y="1040773"/>
                    <a:pt x="2060394" y="1005531"/>
                    <a:pt x="2072777" y="981718"/>
                  </a:cubicBezTo>
                  <a:cubicBezTo>
                    <a:pt x="2085159" y="957906"/>
                    <a:pt x="2115639" y="914090"/>
                    <a:pt x="2140404" y="883611"/>
                  </a:cubicBezTo>
                  <a:cubicBezTo>
                    <a:pt x="2192792" y="815031"/>
                    <a:pt x="2213746" y="739783"/>
                    <a:pt x="2195648" y="673108"/>
                  </a:cubicBezTo>
                  <a:close/>
                </a:path>
              </a:pathLst>
            </a:custGeom>
            <a:gradFill>
              <a:gsLst>
                <a:gs pos="0">
                  <a:srgbClr val="1D284A"/>
                </a:gs>
                <a:gs pos="15640">
                  <a:srgbClr val="1C2D4F"/>
                </a:gs>
                <a:gs pos="34280">
                  <a:srgbClr val="193C5C"/>
                </a:gs>
                <a:gs pos="54440">
                  <a:srgbClr val="145471"/>
                </a:gs>
                <a:gs pos="75670">
                  <a:srgbClr val="0E7590"/>
                </a:gs>
                <a:gs pos="97550">
                  <a:srgbClr val="05A0B6"/>
                </a:gs>
                <a:gs pos="100000">
                  <a:srgbClr val="04A5BB"/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831738"/>
              <a:endParaRPr lang="pt-BR" sz="1637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64D85139-ECF6-2AF4-7F39-FD118C175B17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9E50E7CF-5D1C-25C9-068F-CE9A9F750538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803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57E69325-227B-1FC9-6CB4-2F8B3A7D8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8288000" cy="102869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382848" y="3826579"/>
            <a:ext cx="3684161" cy="1038024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algn="ctr" defTabSz="831738">
              <a:spcBef>
                <a:spcPts val="82"/>
              </a:spcBef>
              <a:defRPr/>
            </a:pPr>
            <a:r>
              <a:rPr lang="pt-BR" sz="3138" kern="0" dirty="0">
                <a:solidFill>
                  <a:srgbClr val="1C2545"/>
                </a:solidFill>
                <a:latin typeface="Poppins Medium"/>
                <a:ea typeface="+mj-ea"/>
                <a:cs typeface="Poppins Medium"/>
              </a:rPr>
              <a:t>Divisões </a:t>
            </a:r>
            <a:r>
              <a:rPr lang="pt-BR" sz="3138" kern="0" spc="-23" dirty="0">
                <a:solidFill>
                  <a:srgbClr val="1C2545"/>
                </a:solidFill>
                <a:latin typeface="Poppins Medium"/>
                <a:ea typeface="+mj-ea"/>
                <a:cs typeface="Poppins Medium"/>
              </a:rPr>
              <a:t>de</a:t>
            </a:r>
            <a:endParaRPr lang="pt-BR" sz="3456" b="1" kern="0" spc="-9" dirty="0">
              <a:solidFill>
                <a:srgbClr val="1C2545"/>
              </a:solidFill>
              <a:latin typeface="Poppins ExtraBold"/>
              <a:cs typeface="Poppins ExtraBold"/>
            </a:endParaRPr>
          </a:p>
          <a:p>
            <a:pPr marL="11552" algn="ctr" defTabSz="831738">
              <a:spcBef>
                <a:spcPts val="82"/>
              </a:spcBef>
              <a:defRPr/>
            </a:pPr>
            <a:r>
              <a:rPr sz="3456" b="1" kern="0" spc="-9" dirty="0">
                <a:solidFill>
                  <a:srgbClr val="1C2545"/>
                </a:solidFill>
                <a:latin typeface="Poppins ExtraBold"/>
                <a:cs typeface="Poppins ExtraBold"/>
              </a:rPr>
              <a:t>NEGÓCIOS</a:t>
            </a:r>
            <a:endParaRPr sz="3456" kern="0" dirty="0">
              <a:solidFill>
                <a:sysClr val="windowText" lastClr="000000"/>
              </a:solidFill>
              <a:latin typeface="Poppins ExtraBold"/>
              <a:cs typeface="Poppins ExtraBold"/>
            </a:endParaRP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DDDA6907-F3B1-FBD9-0E08-3F817F48D644}"/>
              </a:ext>
            </a:extLst>
          </p:cNvPr>
          <p:cNvGrpSpPr/>
          <p:nvPr/>
        </p:nvGrpSpPr>
        <p:grpSpPr>
          <a:xfrm>
            <a:off x="-46082" y="2592709"/>
            <a:ext cx="18380163" cy="7403714"/>
            <a:chOff x="-51367" y="2850379"/>
            <a:chExt cx="20206834" cy="8139516"/>
          </a:xfrm>
        </p:grpSpPr>
        <p:sp>
          <p:nvSpPr>
            <p:cNvPr id="7" name="object 42">
              <a:extLst>
                <a:ext uri="{FF2B5EF4-FFF2-40B4-BE49-F238E27FC236}">
                  <a16:creationId xmlns:a16="http://schemas.microsoft.com/office/drawing/2014/main" id="{989EFE7F-2281-6693-415B-0CAB7915323D}"/>
                </a:ext>
              </a:extLst>
            </p:cNvPr>
            <p:cNvSpPr txBox="1">
              <a:spLocks/>
            </p:cNvSpPr>
            <p:nvPr/>
          </p:nvSpPr>
          <p:spPr>
            <a:xfrm>
              <a:off x="-51367" y="2850379"/>
              <a:ext cx="4083617" cy="671916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Compostos e</a:t>
              </a:r>
            </a:p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Masterbatches</a:t>
              </a:r>
              <a:endPara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" name="object 42">
              <a:extLst>
                <a:ext uri="{FF2B5EF4-FFF2-40B4-BE49-F238E27FC236}">
                  <a16:creationId xmlns:a16="http://schemas.microsoft.com/office/drawing/2014/main" id="{1B3ED619-4E1E-BBE1-8750-786C99E02F59}"/>
                </a:ext>
              </a:extLst>
            </p:cNvPr>
            <p:cNvSpPr txBox="1">
              <a:spLocks/>
            </p:cNvSpPr>
            <p:nvPr/>
          </p:nvSpPr>
          <p:spPr>
            <a:xfrm>
              <a:off x="4032250" y="2850379"/>
              <a:ext cx="4007418" cy="671916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Embalagens</a:t>
              </a:r>
            </a:p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para varejo</a:t>
              </a:r>
            </a:p>
          </p:txBody>
        </p:sp>
        <p:sp>
          <p:nvSpPr>
            <p:cNvPr id="9" name="object 42">
              <a:extLst>
                <a:ext uri="{FF2B5EF4-FFF2-40B4-BE49-F238E27FC236}">
                  <a16:creationId xmlns:a16="http://schemas.microsoft.com/office/drawing/2014/main" id="{B237F607-F69D-AD11-7CAF-7EA20FCABB2F}"/>
                </a:ext>
              </a:extLst>
            </p:cNvPr>
            <p:cNvSpPr txBox="1">
              <a:spLocks/>
            </p:cNvSpPr>
            <p:nvPr/>
          </p:nvSpPr>
          <p:spPr>
            <a:xfrm>
              <a:off x="7980815" y="3018373"/>
              <a:ext cx="4083617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Filmes BOPP</a:t>
              </a:r>
            </a:p>
          </p:txBody>
        </p:sp>
        <p:sp>
          <p:nvSpPr>
            <p:cNvPr id="10" name="object 42">
              <a:extLst>
                <a:ext uri="{FF2B5EF4-FFF2-40B4-BE49-F238E27FC236}">
                  <a16:creationId xmlns:a16="http://schemas.microsoft.com/office/drawing/2014/main" id="{F5166A77-0AF1-917C-F202-251142732CD5}"/>
                </a:ext>
              </a:extLst>
            </p:cNvPr>
            <p:cNvSpPr txBox="1">
              <a:spLocks/>
            </p:cNvSpPr>
            <p:nvPr/>
          </p:nvSpPr>
          <p:spPr>
            <a:xfrm>
              <a:off x="12064432" y="2850379"/>
              <a:ext cx="4007418" cy="671916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Filmes</a:t>
              </a:r>
            </a:p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Industriais</a:t>
              </a:r>
            </a:p>
          </p:txBody>
        </p:sp>
        <p:sp>
          <p:nvSpPr>
            <p:cNvPr id="11" name="object 42">
              <a:extLst>
                <a:ext uri="{FF2B5EF4-FFF2-40B4-BE49-F238E27FC236}">
                  <a16:creationId xmlns:a16="http://schemas.microsoft.com/office/drawing/2014/main" id="{882D558F-5C8F-DE64-5138-FC6F5B0B99D5}"/>
                </a:ext>
              </a:extLst>
            </p:cNvPr>
            <p:cNvSpPr txBox="1">
              <a:spLocks/>
            </p:cNvSpPr>
            <p:nvPr/>
          </p:nvSpPr>
          <p:spPr>
            <a:xfrm>
              <a:off x="16071850" y="2850379"/>
              <a:ext cx="4083617" cy="671916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Filmes</a:t>
              </a:r>
            </a:p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Laminados</a:t>
              </a:r>
            </a:p>
          </p:txBody>
        </p:sp>
        <p:sp>
          <p:nvSpPr>
            <p:cNvPr id="12" name="object 42">
              <a:extLst>
                <a:ext uri="{FF2B5EF4-FFF2-40B4-BE49-F238E27FC236}">
                  <a16:creationId xmlns:a16="http://schemas.microsoft.com/office/drawing/2014/main" id="{81D97CDD-70D5-CC23-8E3B-58DE4BEC3A9E}"/>
                </a:ext>
              </a:extLst>
            </p:cNvPr>
            <p:cNvSpPr txBox="1">
              <a:spLocks/>
            </p:cNvSpPr>
            <p:nvPr/>
          </p:nvSpPr>
          <p:spPr>
            <a:xfrm>
              <a:off x="-6349" y="6575487"/>
              <a:ext cx="4007418" cy="657818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Filmes</a:t>
              </a:r>
              <a:b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Técnicos HDPE</a:t>
              </a:r>
            </a:p>
          </p:txBody>
        </p:sp>
        <p:sp>
          <p:nvSpPr>
            <p:cNvPr id="13" name="object 42">
              <a:extLst>
                <a:ext uri="{FF2B5EF4-FFF2-40B4-BE49-F238E27FC236}">
                  <a16:creationId xmlns:a16="http://schemas.microsoft.com/office/drawing/2014/main" id="{E3E1272E-12BE-1B6D-7D73-2437048297DD}"/>
                </a:ext>
              </a:extLst>
            </p:cNvPr>
            <p:cNvSpPr txBox="1">
              <a:spLocks/>
            </p:cNvSpPr>
            <p:nvPr/>
          </p:nvSpPr>
          <p:spPr>
            <a:xfrm>
              <a:off x="11988232" y="6742449"/>
              <a:ext cx="4083617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Impressão Digital</a:t>
              </a:r>
            </a:p>
          </p:txBody>
        </p:sp>
        <p:sp>
          <p:nvSpPr>
            <p:cNvPr id="14" name="object 42">
              <a:extLst>
                <a:ext uri="{FF2B5EF4-FFF2-40B4-BE49-F238E27FC236}">
                  <a16:creationId xmlns:a16="http://schemas.microsoft.com/office/drawing/2014/main" id="{36DE945A-9E5B-A677-DF7C-8211549B9958}"/>
                </a:ext>
              </a:extLst>
            </p:cNvPr>
            <p:cNvSpPr txBox="1">
              <a:spLocks/>
            </p:cNvSpPr>
            <p:nvPr/>
          </p:nvSpPr>
          <p:spPr>
            <a:xfrm>
              <a:off x="16071849" y="6737070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Máquinas</a:t>
              </a:r>
            </a:p>
          </p:txBody>
        </p:sp>
        <p:sp>
          <p:nvSpPr>
            <p:cNvPr id="15" name="object 42">
              <a:extLst>
                <a:ext uri="{FF2B5EF4-FFF2-40B4-BE49-F238E27FC236}">
                  <a16:creationId xmlns:a16="http://schemas.microsoft.com/office/drawing/2014/main" id="{DDEF19CB-69C0-898B-CBFB-42EC8D04E12B}"/>
                </a:ext>
              </a:extLst>
            </p:cNvPr>
            <p:cNvSpPr txBox="1">
              <a:spLocks/>
            </p:cNvSpPr>
            <p:nvPr/>
          </p:nvSpPr>
          <p:spPr>
            <a:xfrm>
              <a:off x="-51367" y="10485974"/>
              <a:ext cx="4083617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Preformas</a:t>
              </a:r>
              <a:endPara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6" name="object 42">
              <a:extLst>
                <a:ext uri="{FF2B5EF4-FFF2-40B4-BE49-F238E27FC236}">
                  <a16:creationId xmlns:a16="http://schemas.microsoft.com/office/drawing/2014/main" id="{FDA94757-6DD8-62F8-C265-A9EA16EA4759}"/>
                </a:ext>
              </a:extLst>
            </p:cNvPr>
            <p:cNvSpPr txBox="1">
              <a:spLocks/>
            </p:cNvSpPr>
            <p:nvPr/>
          </p:nvSpPr>
          <p:spPr>
            <a:xfrm>
              <a:off x="4032250" y="10485974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r-PET</a:t>
              </a:r>
            </a:p>
          </p:txBody>
        </p:sp>
        <p:sp>
          <p:nvSpPr>
            <p:cNvPr id="17" name="object 42">
              <a:extLst>
                <a:ext uri="{FF2B5EF4-FFF2-40B4-BE49-F238E27FC236}">
                  <a16:creationId xmlns:a16="http://schemas.microsoft.com/office/drawing/2014/main" id="{1E9431A2-A1EC-F73B-EEE6-3CF1AD1BE7E1}"/>
                </a:ext>
              </a:extLst>
            </p:cNvPr>
            <p:cNvSpPr txBox="1">
              <a:spLocks/>
            </p:cNvSpPr>
            <p:nvPr/>
          </p:nvSpPr>
          <p:spPr>
            <a:xfrm>
              <a:off x="7980815" y="10317979"/>
              <a:ext cx="4083617" cy="671916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Filmes </a:t>
              </a:r>
            </a:p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Encolhíveis</a:t>
              </a:r>
              <a:endPara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8" name="object 42">
              <a:extLst>
                <a:ext uri="{FF2B5EF4-FFF2-40B4-BE49-F238E27FC236}">
                  <a16:creationId xmlns:a16="http://schemas.microsoft.com/office/drawing/2014/main" id="{01008D8B-0C9B-6DA7-590B-B9790B8379CF}"/>
                </a:ext>
              </a:extLst>
            </p:cNvPr>
            <p:cNvSpPr txBox="1">
              <a:spLocks/>
            </p:cNvSpPr>
            <p:nvPr/>
          </p:nvSpPr>
          <p:spPr>
            <a:xfrm>
              <a:off x="12064432" y="10485974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Sopro PET/PE</a:t>
              </a:r>
            </a:p>
          </p:txBody>
        </p:sp>
        <p:sp>
          <p:nvSpPr>
            <p:cNvPr id="23" name="object 42">
              <a:extLst>
                <a:ext uri="{FF2B5EF4-FFF2-40B4-BE49-F238E27FC236}">
                  <a16:creationId xmlns:a16="http://schemas.microsoft.com/office/drawing/2014/main" id="{49BD4B9D-103E-C2A1-C060-C446EADC16A9}"/>
                </a:ext>
              </a:extLst>
            </p:cNvPr>
            <p:cNvSpPr txBox="1">
              <a:spLocks/>
            </p:cNvSpPr>
            <p:nvPr/>
          </p:nvSpPr>
          <p:spPr>
            <a:xfrm>
              <a:off x="16103032" y="10485974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Tampas</a:t>
              </a:r>
            </a:p>
          </p:txBody>
        </p:sp>
      </p:grpSp>
      <p:sp>
        <p:nvSpPr>
          <p:cNvPr id="2" name="object 42">
            <a:extLst>
              <a:ext uri="{FF2B5EF4-FFF2-40B4-BE49-F238E27FC236}">
                <a16:creationId xmlns:a16="http://schemas.microsoft.com/office/drawing/2014/main" id="{DDC2524A-7256-D88F-98A4-DF4BD694B729}"/>
              </a:ext>
            </a:extLst>
          </p:cNvPr>
          <p:cNvSpPr txBox="1">
            <a:spLocks/>
          </p:cNvSpPr>
          <p:nvPr/>
        </p:nvSpPr>
        <p:spPr>
          <a:xfrm>
            <a:off x="3627435" y="5968848"/>
            <a:ext cx="3714464" cy="61117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5450" b="1" i="0">
                <a:solidFill>
                  <a:schemeClr val="bg1"/>
                </a:solidFill>
                <a:latin typeface="Poppins"/>
                <a:ea typeface="+mj-ea"/>
                <a:cs typeface="Poppins"/>
              </a:defRPr>
            </a:lvl1pPr>
          </a:lstStyle>
          <a:p>
            <a:pPr marL="11552" algn="ctr" defTabSz="831738">
              <a:spcBef>
                <a:spcPts val="82"/>
              </a:spcBef>
              <a:defRPr/>
            </a:pPr>
            <a:r>
              <a: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Filmes Técnicos</a:t>
            </a:r>
          </a:p>
          <a:p>
            <a:pPr marL="11552" algn="ctr" defTabSz="831738">
              <a:spcBef>
                <a:spcPts val="82"/>
              </a:spcBef>
              <a:defRPr/>
            </a:pPr>
            <a:r>
              <a: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Lisos e Impressos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F8FD439E-1B32-D0A3-2B7E-AB8DC804EC30}"/>
              </a:ext>
            </a:extLst>
          </p:cNvPr>
          <p:cNvSpPr txBox="1"/>
          <p:nvPr/>
        </p:nvSpPr>
        <p:spPr>
          <a:xfrm>
            <a:off x="7331253" y="4921513"/>
            <a:ext cx="3684161" cy="1660822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188874" algn="ctr" defTabSz="831738">
              <a:lnSpc>
                <a:spcPct val="103000"/>
              </a:lnSpc>
              <a:spcBef>
                <a:spcPts val="2988"/>
              </a:spcBef>
              <a:defRPr/>
            </a:pPr>
            <a:r>
              <a:rPr sz="2092" kern="0" dirty="0" err="1">
                <a:solidFill>
                  <a:srgbClr val="565655"/>
                </a:solidFill>
                <a:latin typeface="Poppins"/>
                <a:cs typeface="Poppins"/>
              </a:rPr>
              <a:t>Produzimos</a:t>
            </a:r>
            <a:r>
              <a:rPr sz="2092" kern="0" dirty="0">
                <a:solidFill>
                  <a:srgbClr val="565655"/>
                </a:solidFill>
                <a:latin typeface="Poppins"/>
                <a:cs typeface="Poppins"/>
              </a:rPr>
              <a:t> e </a:t>
            </a:r>
            <a:br>
              <a:rPr lang="pt-BR" sz="2092" kern="0" dirty="0">
                <a:solidFill>
                  <a:srgbClr val="565655"/>
                </a:solidFill>
                <a:latin typeface="Poppins"/>
                <a:cs typeface="Poppins"/>
              </a:rPr>
            </a:br>
            <a:r>
              <a:rPr sz="2092" kern="0" dirty="0" err="1">
                <a:solidFill>
                  <a:srgbClr val="565655"/>
                </a:solidFill>
                <a:latin typeface="Poppins"/>
                <a:cs typeface="Poppins"/>
              </a:rPr>
              <a:t>desenvolvemos</a:t>
            </a:r>
            <a:r>
              <a:rPr sz="2092" kern="0" dirty="0">
                <a:solidFill>
                  <a:srgbClr val="565655"/>
                </a:solidFill>
                <a:latin typeface="Poppins"/>
                <a:cs typeface="Poppins"/>
              </a:rPr>
              <a:t> para </a:t>
            </a:r>
            <a:br>
              <a:rPr lang="pt-BR" sz="2092" kern="0" dirty="0">
                <a:solidFill>
                  <a:srgbClr val="565655"/>
                </a:solidFill>
                <a:latin typeface="Poppins"/>
                <a:cs typeface="Poppins"/>
              </a:rPr>
            </a:br>
            <a:r>
              <a:rPr sz="2092" kern="0" dirty="0">
                <a:solidFill>
                  <a:srgbClr val="565655"/>
                </a:solidFill>
                <a:latin typeface="Poppins"/>
                <a:cs typeface="Poppins"/>
              </a:rPr>
              <a:t>o mercado</a:t>
            </a:r>
            <a:r>
              <a:rPr lang="pt-BR" sz="2092" kern="0" dirty="0">
                <a:solidFill>
                  <a:srgbClr val="565655"/>
                </a:solidFill>
                <a:latin typeface="Poppins"/>
                <a:cs typeface="Poppins"/>
              </a:rPr>
              <a:t> </a:t>
            </a:r>
            <a:r>
              <a:rPr sz="2092" b="1" kern="0" dirty="0" err="1">
                <a:solidFill>
                  <a:srgbClr val="565655"/>
                </a:solidFill>
                <a:latin typeface="Poppins"/>
                <a:cs typeface="Poppins"/>
              </a:rPr>
              <a:t>soluções</a:t>
            </a:r>
            <a:r>
              <a:rPr sz="2092" b="1" kern="0" dirty="0">
                <a:solidFill>
                  <a:srgbClr val="565655"/>
                </a:solidFill>
                <a:latin typeface="Poppins"/>
                <a:cs typeface="Poppins"/>
              </a:rPr>
              <a:t> completas, </a:t>
            </a:r>
            <a:r>
              <a:rPr sz="2092" b="1" kern="0" dirty="0" err="1">
                <a:solidFill>
                  <a:srgbClr val="565655"/>
                </a:solidFill>
                <a:latin typeface="Poppins"/>
                <a:cs typeface="Poppins"/>
              </a:rPr>
              <a:t>inovadoras</a:t>
            </a:r>
            <a:r>
              <a:rPr sz="2092" b="1" kern="0" dirty="0">
                <a:solidFill>
                  <a:srgbClr val="565655"/>
                </a:solidFill>
                <a:latin typeface="Poppins"/>
                <a:cs typeface="Poppins"/>
              </a:rPr>
              <a:t> </a:t>
            </a:r>
            <a:br>
              <a:rPr lang="pt-BR" sz="2092" b="1" kern="0" dirty="0">
                <a:solidFill>
                  <a:srgbClr val="565655"/>
                </a:solidFill>
                <a:latin typeface="Poppins"/>
                <a:cs typeface="Poppins"/>
              </a:rPr>
            </a:br>
            <a:r>
              <a:rPr sz="2092" b="1" kern="0" dirty="0">
                <a:solidFill>
                  <a:srgbClr val="565655"/>
                </a:solidFill>
                <a:latin typeface="Poppins"/>
                <a:cs typeface="Poppins"/>
              </a:rPr>
              <a:t>e sustentáveis.</a:t>
            </a:r>
            <a:endParaRPr sz="2092" kern="0" dirty="0">
              <a:solidFill>
                <a:sysClr val="windowText" lastClr="000000"/>
              </a:solidFill>
              <a:latin typeface="Poppins"/>
              <a:cs typeface="Poppins"/>
            </a:endParaRPr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4EA8EC92-0BEB-1FD7-8751-F54A90DF13B7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F777F512-FFEC-F1AD-ED36-B351F9B2E199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83EB1DAF-2765-F5D3-F9FC-49110F870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" y="-332117"/>
            <a:ext cx="18375638" cy="10812613"/>
          </a:xfrm>
          <a:prstGeom prst="rect">
            <a:avLst/>
          </a:prstGeom>
        </p:spPr>
      </p:pic>
      <p:pic>
        <p:nvPicPr>
          <p:cNvPr id="15" name="Imagem 14" descr="A picture containing looking, small, cat, dark&#10;&#10;Description generated automatically">
            <a:extLst>
              <a:ext uri="{FF2B5EF4-FFF2-40B4-BE49-F238E27FC236}">
                <a16:creationId xmlns:a16="http://schemas.microsoft.com/office/drawing/2014/main" id="{3159576C-6757-DD20-A916-EB603BAFE2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25"/>
          <a:stretch/>
        </p:blipFill>
        <p:spPr>
          <a:xfrm>
            <a:off x="-592164" y="-332118"/>
            <a:ext cx="10637215" cy="10824795"/>
          </a:xfrm>
          <a:prstGeom prst="rect">
            <a:avLst/>
          </a:prstGeom>
        </p:spPr>
      </p:pic>
      <p:pic>
        <p:nvPicPr>
          <p:cNvPr id="19" name="Imagem 18" descr="Fictional digital image of cartoon character&#10;&#10;Automatically generated description with low reliance">
            <a:extLst>
              <a:ext uri="{FF2B5EF4-FFF2-40B4-BE49-F238E27FC236}">
                <a16:creationId xmlns:a16="http://schemas.microsoft.com/office/drawing/2014/main" id="{11D339FD-9FC8-DAE0-27A3-91C2542EA1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0"/>
          <a:stretch/>
        </p:blipFill>
        <p:spPr>
          <a:xfrm>
            <a:off x="8797442" y="-332117"/>
            <a:ext cx="10201032" cy="1080415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BDA43215-BBF2-A14E-F333-DA8055D039F1}"/>
              </a:ext>
            </a:extLst>
          </p:cNvPr>
          <p:cNvGrpSpPr/>
          <p:nvPr/>
        </p:nvGrpSpPr>
        <p:grpSpPr>
          <a:xfrm>
            <a:off x="7221969" y="8747705"/>
            <a:ext cx="3724133" cy="675788"/>
            <a:chOff x="7939002" y="9617075"/>
            <a:chExt cx="4094248" cy="742950"/>
          </a:xfrm>
        </p:grpSpPr>
        <p:pic>
          <p:nvPicPr>
            <p:cNvPr id="44" name="Gráfico 43">
              <a:extLst>
                <a:ext uri="{FF2B5EF4-FFF2-40B4-BE49-F238E27FC236}">
                  <a16:creationId xmlns:a16="http://schemas.microsoft.com/office/drawing/2014/main" id="{F0FA31D9-60F1-C9A0-2FFF-9476E04DA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9002" y="9617075"/>
              <a:ext cx="581025" cy="742950"/>
            </a:xfrm>
            <a:prstGeom prst="rect">
              <a:avLst/>
            </a:prstGeom>
          </p:spPr>
        </p:pic>
        <p:pic>
          <p:nvPicPr>
            <p:cNvPr id="46" name="Gráfico 45">
              <a:extLst>
                <a:ext uri="{FF2B5EF4-FFF2-40B4-BE49-F238E27FC236}">
                  <a16:creationId xmlns:a16="http://schemas.microsoft.com/office/drawing/2014/main" id="{8E3E7299-8283-973E-8DC1-7460C526F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96277" y="9731375"/>
              <a:ext cx="847725" cy="571500"/>
            </a:xfrm>
            <a:prstGeom prst="rect">
              <a:avLst/>
            </a:prstGeom>
          </p:spPr>
        </p:pic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6EBB1491-43B1-B1F2-E1D2-409433DD2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280783" y="9731375"/>
              <a:ext cx="695325" cy="628650"/>
            </a:xfrm>
            <a:prstGeom prst="rect">
              <a:avLst/>
            </a:prstGeom>
          </p:spPr>
        </p:pic>
        <p:pic>
          <p:nvPicPr>
            <p:cNvPr id="50" name="Gráfico 49">
              <a:extLst>
                <a:ext uri="{FF2B5EF4-FFF2-40B4-BE49-F238E27FC236}">
                  <a16:creationId xmlns:a16="http://schemas.microsoft.com/office/drawing/2014/main" id="{9411FAAE-CE2F-25DF-8EEE-272EDFCAD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442700" y="9731375"/>
              <a:ext cx="590550" cy="628650"/>
            </a:xfrm>
            <a:prstGeom prst="rect">
              <a:avLst/>
            </a:prstGeom>
          </p:spPr>
        </p:pic>
      </p:grpSp>
      <p:sp>
        <p:nvSpPr>
          <p:cNvPr id="10" name="object 32">
            <a:extLst>
              <a:ext uri="{FF2B5EF4-FFF2-40B4-BE49-F238E27FC236}">
                <a16:creationId xmlns:a16="http://schemas.microsoft.com/office/drawing/2014/main" id="{CB55254B-302D-3FE2-57C5-08EF5162D247}"/>
              </a:ext>
            </a:extLst>
          </p:cNvPr>
          <p:cNvSpPr txBox="1"/>
          <p:nvPr/>
        </p:nvSpPr>
        <p:spPr>
          <a:xfrm>
            <a:off x="643" y="1262049"/>
            <a:ext cx="18375637" cy="1870565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t-BR" sz="4800" b="1" spc="-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t-BR" sz="7200" b="1" spc="-10" dirty="0" err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Valgroup</a:t>
            </a:r>
            <a:endParaRPr lang="pt-BR" sz="72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3BFCBE21-58F9-4498-F9C5-43D6E7FF4F30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4FB9BBD2-CA60-47C4-5875-0E8F69EE81C7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7549553-8875-D5FF-892D-60C2458615BF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ECD1F4C6-3781-8004-59FA-4B1A4CEF2E10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0183D135-F6F5-11E5-291A-38A95B82A1C0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EC0AF16F-B76B-40FA-3A01-AA3C36D1FAC6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76127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adrão do plano de fundo&#10;&#10;Descrição gerada automaticamente">
            <a:extLst>
              <a:ext uri="{FF2B5EF4-FFF2-40B4-BE49-F238E27FC236}">
                <a16:creationId xmlns:a16="http://schemas.microsoft.com/office/drawing/2014/main" id="{C204BA8F-7B8A-2896-38EE-38F6639D4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288001" cy="10287000"/>
          </a:xfrm>
          <a:prstGeom prst="rect">
            <a:avLst/>
          </a:prstGeom>
        </p:spPr>
      </p:pic>
      <p:pic>
        <p:nvPicPr>
          <p:cNvPr id="27" name="Imagem 26" descr="Uma imagem contendo luz, espelho, quarto, pendurado&#10;&#10;Descrição gerada automaticamente">
            <a:extLst>
              <a:ext uri="{FF2B5EF4-FFF2-40B4-BE49-F238E27FC236}">
                <a16:creationId xmlns:a16="http://schemas.microsoft.com/office/drawing/2014/main" id="{47DF36C4-7B9E-8077-6514-A1020D11D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1888"/>
            <a:ext cx="18326912" cy="10308888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F860F9B3-A341-B238-51FB-92823A036B85}"/>
              </a:ext>
            </a:extLst>
          </p:cNvPr>
          <p:cNvGrpSpPr/>
          <p:nvPr/>
        </p:nvGrpSpPr>
        <p:grpSpPr>
          <a:xfrm>
            <a:off x="1719947" y="1309858"/>
            <a:ext cx="4321416" cy="2169068"/>
            <a:chOff x="2392321" y="1736904"/>
            <a:chExt cx="4510282" cy="2384635"/>
          </a:xfrm>
        </p:grpSpPr>
        <p:sp>
          <p:nvSpPr>
            <p:cNvPr id="11" name="object 11"/>
            <p:cNvSpPr txBox="1"/>
            <p:nvPr/>
          </p:nvSpPr>
          <p:spPr>
            <a:xfrm>
              <a:off x="2392321" y="1970664"/>
              <a:ext cx="3009900" cy="778485"/>
            </a:xfrm>
            <a:prstGeom prst="rect">
              <a:avLst/>
            </a:prstGeom>
          </p:spPr>
          <p:txBody>
            <a:bodyPr vert="horz" wrap="square" lIns="0" tIns="15018" rIns="0" bIns="0" rtlCol="0">
              <a:spAutoFit/>
            </a:bodyPr>
            <a:lstStyle/>
            <a:p>
              <a:pPr marL="11552">
                <a:spcBef>
                  <a:spcPts val="118"/>
                </a:spcBef>
              </a:pPr>
              <a:r>
                <a:rPr sz="4503" dirty="0">
                  <a:solidFill>
                    <a:srgbClr val="FFFFFF"/>
                  </a:solidFill>
                  <a:latin typeface="Poppins Medium"/>
                  <a:cs typeface="Poppins Medium"/>
                </a:rPr>
                <a:t>Por</a:t>
              </a:r>
              <a:r>
                <a:rPr sz="4503" spc="5" dirty="0">
                  <a:solidFill>
                    <a:srgbClr val="FFFFFF"/>
                  </a:solidFill>
                  <a:latin typeface="Poppins Medium"/>
                  <a:cs typeface="Poppins Medium"/>
                </a:rPr>
                <a:t> </a:t>
              </a:r>
              <a:r>
                <a:rPr sz="4503" dirty="0">
                  <a:solidFill>
                    <a:srgbClr val="FFFFFF"/>
                  </a:solidFill>
                  <a:latin typeface="Poppins Medium"/>
                  <a:cs typeface="Poppins Medium"/>
                </a:rPr>
                <a:t>que</a:t>
              </a:r>
              <a:r>
                <a:rPr sz="4503" spc="5" dirty="0">
                  <a:solidFill>
                    <a:srgbClr val="FFFFFF"/>
                  </a:solidFill>
                  <a:latin typeface="Poppins Medium"/>
                  <a:cs typeface="Poppins Medium"/>
                </a:rPr>
                <a:t> </a:t>
              </a:r>
              <a:r>
                <a:rPr sz="4503" spc="-45" dirty="0">
                  <a:solidFill>
                    <a:srgbClr val="FFFFFF"/>
                  </a:solidFill>
                  <a:latin typeface="Poppins Medium"/>
                  <a:cs typeface="Poppins Medium"/>
                </a:rPr>
                <a:t>o</a:t>
              </a:r>
              <a:endParaRPr sz="4503" dirty="0">
                <a:latin typeface="Poppins Medium"/>
                <a:cs typeface="Poppins Medium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2392321" y="2750833"/>
              <a:ext cx="3928756" cy="897005"/>
            </a:xfrm>
            <a:prstGeom prst="rect">
              <a:avLst/>
            </a:prstGeom>
          </p:spPr>
          <p:txBody>
            <a:bodyPr vert="horz" wrap="square" lIns="0" tIns="10974" rIns="0" bIns="0" rtlCol="0" anchor="t">
              <a:spAutoFit/>
            </a:bodyPr>
            <a:lstStyle/>
            <a:p>
              <a:pPr marL="11552">
                <a:spcBef>
                  <a:spcPts val="86"/>
                </a:spcBef>
              </a:pPr>
              <a:r>
                <a:rPr lang="pt-BR" sz="5230" b="1" spc="-9" dirty="0">
                  <a:solidFill>
                    <a:srgbClr val="FFFFFF"/>
                  </a:solidFill>
                  <a:latin typeface="Poppins ExtraBold"/>
                  <a:cs typeface="Poppins ExtraBold"/>
                </a:rPr>
                <a:t>PLÁSTICO</a:t>
              </a:r>
              <a:endParaRPr sz="5230" dirty="0">
                <a:latin typeface="Poppins ExtraBold"/>
                <a:cs typeface="Poppins ExtraBold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5851043" y="1736904"/>
              <a:ext cx="1051560" cy="2384635"/>
            </a:xfrm>
            <a:prstGeom prst="rect">
              <a:avLst/>
            </a:prstGeom>
          </p:spPr>
          <p:txBody>
            <a:bodyPr vert="horz" wrap="square" lIns="0" tIns="13284" rIns="0" bIns="0" rtlCol="0">
              <a:spAutoFit/>
            </a:bodyPr>
            <a:lstStyle/>
            <a:p>
              <a:pPr marL="11552">
                <a:spcBef>
                  <a:spcPts val="104"/>
                </a:spcBef>
              </a:pPr>
              <a:r>
                <a:rPr sz="14008" spc="5" dirty="0">
                  <a:solidFill>
                    <a:srgbClr val="FFFFFF"/>
                  </a:solidFill>
                  <a:latin typeface="Poppins"/>
                  <a:cs typeface="Poppins"/>
                </a:rPr>
                <a:t>?</a:t>
              </a:r>
              <a:endParaRPr sz="14008" dirty="0">
                <a:latin typeface="Poppins"/>
                <a:cs typeface="Poppins"/>
              </a:endParaRPr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43C95691-1DD5-8000-039D-77EA3151575A}"/>
              </a:ext>
            </a:extLst>
          </p:cNvPr>
          <p:cNvGrpSpPr/>
          <p:nvPr/>
        </p:nvGrpSpPr>
        <p:grpSpPr>
          <a:xfrm>
            <a:off x="1727657" y="4529385"/>
            <a:ext cx="4148654" cy="1869475"/>
            <a:chOff x="1898650" y="4979527"/>
            <a:chExt cx="4560959" cy="2055269"/>
          </a:xfrm>
        </p:grpSpPr>
        <p:sp>
          <p:nvSpPr>
            <p:cNvPr id="2" name="object 10">
              <a:extLst>
                <a:ext uri="{FF2B5EF4-FFF2-40B4-BE49-F238E27FC236}">
                  <a16:creationId xmlns:a16="http://schemas.microsoft.com/office/drawing/2014/main" id="{C258AB99-A121-DDE5-0D60-97F474306B80}"/>
                </a:ext>
              </a:extLst>
            </p:cNvPr>
            <p:cNvSpPr txBox="1"/>
            <p:nvPr/>
          </p:nvSpPr>
          <p:spPr>
            <a:xfrm>
              <a:off x="1898650" y="4979527"/>
              <a:ext cx="3886200" cy="2055269"/>
            </a:xfrm>
            <a:prstGeom prst="rect">
              <a:avLst/>
            </a:prstGeom>
          </p:spPr>
          <p:txBody>
            <a:bodyPr vert="horz" wrap="square" lIns="0" tIns="10974" rIns="0" bIns="0" rtlCol="0">
              <a:spAutoFit/>
            </a:bodyPr>
            <a:lstStyle/>
            <a:p>
              <a:pPr marL="11552" marR="4621" algn="r">
                <a:lnSpc>
                  <a:spcPct val="100800"/>
                </a:lnSpc>
                <a:spcBef>
                  <a:spcPts val="86"/>
                </a:spcBef>
              </a:pPr>
              <a:r>
                <a:rPr lang="pt-BR" sz="2547" b="1" spc="-9" dirty="0">
                  <a:solidFill>
                    <a:srgbClr val="FFFFFF"/>
                  </a:solidFill>
                  <a:latin typeface="Poppins"/>
                  <a:cs typeface="Poppins"/>
                </a:rPr>
                <a:t>Menor emissão </a:t>
              </a:r>
            </a:p>
            <a:p>
              <a:pPr marL="11552" marR="4621" algn="r">
                <a:lnSpc>
                  <a:spcPct val="100800"/>
                </a:lnSpc>
                <a:spcBef>
                  <a:spcPts val="86"/>
                </a:spcBef>
              </a:pPr>
              <a:r>
                <a:rPr lang="pt-BR" sz="2547" b="1" spc="-9" dirty="0">
                  <a:solidFill>
                    <a:srgbClr val="FFFFFF"/>
                  </a:solidFill>
                  <a:latin typeface="Poppins"/>
                  <a:cs typeface="Poppins"/>
                </a:rPr>
                <a:t>de carbono </a:t>
              </a:r>
              <a:br>
                <a:rPr lang="pt-BR" sz="2547" b="1" spc="-9" dirty="0">
                  <a:solidFill>
                    <a:srgbClr val="FFFFFF"/>
                  </a:solidFill>
                  <a:latin typeface="Poppins"/>
                  <a:cs typeface="Poppins"/>
                </a:rPr>
              </a:br>
              <a:r>
                <a:rPr lang="pt-BR" sz="2274" spc="-9" dirty="0">
                  <a:solidFill>
                    <a:srgbClr val="FFFFFF"/>
                  </a:solidFill>
                  <a:latin typeface="Poppins"/>
                  <a:cs typeface="Poppins"/>
                </a:rPr>
                <a:t>quando comparado a outras embalagens com mesma volumetria</a:t>
              </a:r>
              <a:endParaRPr sz="2274" dirty="0">
                <a:latin typeface="Poppins"/>
                <a:cs typeface="Poppins"/>
              </a:endParaRPr>
            </a:p>
          </p:txBody>
        </p:sp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FEED5ED9-5DCB-4F4F-3390-DDAE5B2AA787}"/>
                </a:ext>
              </a:extLst>
            </p:cNvPr>
            <p:cNvSpPr/>
            <p:nvPr/>
          </p:nvSpPr>
          <p:spPr>
            <a:xfrm>
              <a:off x="6195064" y="5770782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208119A1-B70C-26DB-99C0-FE4D505F0683}"/>
              </a:ext>
            </a:extLst>
          </p:cNvPr>
          <p:cNvGrpSpPr/>
          <p:nvPr/>
        </p:nvGrpSpPr>
        <p:grpSpPr>
          <a:xfrm>
            <a:off x="12193712" y="4917763"/>
            <a:ext cx="4003426" cy="1469275"/>
            <a:chOff x="13404850" y="5412372"/>
            <a:chExt cx="4401297" cy="1615295"/>
          </a:xfrm>
        </p:grpSpPr>
        <p:sp>
          <p:nvSpPr>
            <p:cNvPr id="8" name="object 8"/>
            <p:cNvSpPr txBox="1"/>
            <p:nvPr/>
          </p:nvSpPr>
          <p:spPr>
            <a:xfrm>
              <a:off x="14166850" y="5412372"/>
              <a:ext cx="3639297" cy="1615295"/>
            </a:xfrm>
            <a:prstGeom prst="rect">
              <a:avLst/>
            </a:prstGeom>
          </p:spPr>
          <p:txBody>
            <a:bodyPr vert="horz" wrap="square" lIns="0" tIns="14440" rIns="0" bIns="0" rtlCol="0">
              <a:spAutoFit/>
            </a:bodyPr>
            <a:lstStyle/>
            <a:p>
              <a:pPr marL="11552">
                <a:spcBef>
                  <a:spcPts val="114"/>
                </a:spcBef>
              </a:pPr>
              <a:r>
                <a:rPr lang="pt-BR" sz="2547" b="1" spc="-77" dirty="0">
                  <a:solidFill>
                    <a:srgbClr val="FFFFFF"/>
                  </a:solidFill>
                  <a:latin typeface="Poppins"/>
                  <a:cs typeface="Poppins"/>
                </a:rPr>
                <a:t>Menor peso </a:t>
              </a:r>
              <a:br>
                <a:rPr lang="pt-BR" sz="2547" b="1" spc="-77" dirty="0">
                  <a:solidFill>
                    <a:srgbClr val="FFFFFF"/>
                  </a:solidFill>
                  <a:latin typeface="Poppins"/>
                  <a:cs typeface="Poppins"/>
                </a:rPr>
              </a:br>
              <a:r>
                <a:rPr lang="pt-BR" sz="2274" spc="-77" dirty="0">
                  <a:solidFill>
                    <a:srgbClr val="FFFFFF"/>
                  </a:solidFill>
                  <a:latin typeface="Poppins"/>
                  <a:cs typeface="Poppins"/>
                </a:rPr>
                <a:t>quando comparado </a:t>
              </a:r>
            </a:p>
            <a:p>
              <a:pPr marL="11552">
                <a:spcBef>
                  <a:spcPts val="114"/>
                </a:spcBef>
              </a:pPr>
              <a:r>
                <a:rPr lang="pt-BR" sz="2274" spc="-77" dirty="0">
                  <a:solidFill>
                    <a:srgbClr val="FFFFFF"/>
                  </a:solidFill>
                  <a:latin typeface="Poppins"/>
                  <a:cs typeface="Poppins"/>
                </a:rPr>
                <a:t>a outras embalagens para mesma aplicação</a:t>
              </a:r>
              <a:endParaRPr sz="2274" dirty="0">
                <a:latin typeface="Poppins"/>
                <a:cs typeface="Poppins"/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CA067D0-8A71-8BE6-F461-A101051F3521}"/>
                </a:ext>
              </a:extLst>
            </p:cNvPr>
            <p:cNvSpPr/>
            <p:nvPr/>
          </p:nvSpPr>
          <p:spPr>
            <a:xfrm>
              <a:off x="13404850" y="6087052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39514F6-0637-AFBC-0BDA-95F1A08CE601}"/>
              </a:ext>
            </a:extLst>
          </p:cNvPr>
          <p:cNvGrpSpPr/>
          <p:nvPr/>
        </p:nvGrpSpPr>
        <p:grpSpPr>
          <a:xfrm>
            <a:off x="10946102" y="2024476"/>
            <a:ext cx="4221529" cy="1204036"/>
            <a:chOff x="12033250" y="2225675"/>
            <a:chExt cx="4641076" cy="1323697"/>
          </a:xfrm>
        </p:grpSpPr>
        <p:sp>
          <p:nvSpPr>
            <p:cNvPr id="10" name="object 10"/>
            <p:cNvSpPr txBox="1"/>
            <p:nvPr/>
          </p:nvSpPr>
          <p:spPr>
            <a:xfrm>
              <a:off x="12857976" y="2225675"/>
              <a:ext cx="3816350" cy="1323697"/>
            </a:xfrm>
            <a:prstGeom prst="rect">
              <a:avLst/>
            </a:prstGeom>
          </p:spPr>
          <p:txBody>
            <a:bodyPr vert="horz" wrap="square" lIns="0" tIns="10974" rIns="0" bIns="0" rtlCol="0">
              <a:spAutoFit/>
            </a:bodyPr>
            <a:lstStyle/>
            <a:p>
              <a:pPr marL="11552" marR="4621">
                <a:lnSpc>
                  <a:spcPct val="100800"/>
                </a:lnSpc>
                <a:spcBef>
                  <a:spcPts val="86"/>
                </a:spcBef>
              </a:pPr>
              <a:r>
                <a:rPr lang="pt-BR" sz="2547" spc="-9" dirty="0">
                  <a:solidFill>
                    <a:srgbClr val="FFFFFF"/>
                  </a:solidFill>
                  <a:latin typeface="Poppins"/>
                  <a:cs typeface="Poppins"/>
                </a:rPr>
                <a:t>Amplamente desenhados para </a:t>
              </a:r>
            </a:p>
            <a:p>
              <a:pPr marL="11552" marR="4621">
                <a:lnSpc>
                  <a:spcPct val="100800"/>
                </a:lnSpc>
                <a:spcBef>
                  <a:spcPts val="86"/>
                </a:spcBef>
              </a:pPr>
              <a:r>
                <a:rPr lang="pt-BR" sz="2547" b="1" spc="-9" dirty="0">
                  <a:solidFill>
                    <a:srgbClr val="FFFFFF"/>
                  </a:solidFill>
                  <a:latin typeface="Poppins"/>
                  <a:cs typeface="Poppins"/>
                </a:rPr>
                <a:t>a Reciclagem</a:t>
              </a:r>
              <a:endParaRPr sz="2547" dirty="0">
                <a:latin typeface="Poppins"/>
                <a:cs typeface="Poppins"/>
              </a:endParaRP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2169C107-E1E0-6C3D-58AA-34B50C97AA31}"/>
                </a:ext>
              </a:extLst>
            </p:cNvPr>
            <p:cNvSpPr/>
            <p:nvPr/>
          </p:nvSpPr>
          <p:spPr>
            <a:xfrm>
              <a:off x="12033250" y="2902355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F04A737B-0A1F-963B-90C2-9DA40674388D}"/>
              </a:ext>
            </a:extLst>
          </p:cNvPr>
          <p:cNvGrpSpPr/>
          <p:nvPr/>
        </p:nvGrpSpPr>
        <p:grpSpPr>
          <a:xfrm>
            <a:off x="6487482" y="965059"/>
            <a:ext cx="3702396" cy="1296238"/>
            <a:chOff x="7156450" y="1105413"/>
            <a:chExt cx="4070350" cy="1425062"/>
          </a:xfrm>
        </p:grpSpPr>
        <p:sp>
          <p:nvSpPr>
            <p:cNvPr id="6" name="object 6"/>
            <p:cNvSpPr txBox="1"/>
            <p:nvPr/>
          </p:nvSpPr>
          <p:spPr>
            <a:xfrm>
              <a:off x="7156450" y="1105413"/>
              <a:ext cx="4070350" cy="877873"/>
            </a:xfrm>
            <a:prstGeom prst="rect">
              <a:avLst/>
            </a:prstGeom>
          </p:spPr>
          <p:txBody>
            <a:bodyPr vert="horz" wrap="square" lIns="0" tIns="14440" rIns="0" bIns="0" rtlCol="0">
              <a:spAutoFit/>
            </a:bodyPr>
            <a:lstStyle/>
            <a:p>
              <a:pPr marL="11552" algn="ctr">
                <a:spcBef>
                  <a:spcPts val="114"/>
                </a:spcBef>
              </a:pPr>
              <a:r>
                <a:rPr lang="pt-BR" sz="2547" b="1" spc="-73" dirty="0">
                  <a:solidFill>
                    <a:srgbClr val="FFFFFF"/>
                  </a:solidFill>
                  <a:latin typeface="Poppins"/>
                  <a:cs typeface="Poppins"/>
                </a:rPr>
                <a:t>Estruturas simplificadas</a:t>
              </a:r>
              <a:endParaRPr sz="2547" dirty="0">
                <a:latin typeface="Poppins"/>
                <a:cs typeface="Poppins"/>
              </a:endParaRPr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ADB2A744-0180-AE07-477D-5E837DC41B54}"/>
                </a:ext>
              </a:extLst>
            </p:cNvPr>
            <p:cNvSpPr/>
            <p:nvPr/>
          </p:nvSpPr>
          <p:spPr>
            <a:xfrm>
              <a:off x="9059352" y="2265930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AC209F1-2FDD-BAF4-E205-CC5FF1916215}"/>
              </a:ext>
            </a:extLst>
          </p:cNvPr>
          <p:cNvGrpSpPr/>
          <p:nvPr/>
        </p:nvGrpSpPr>
        <p:grpSpPr>
          <a:xfrm>
            <a:off x="3513272" y="7895924"/>
            <a:ext cx="3722699" cy="1039145"/>
            <a:chOff x="3861724" y="8680642"/>
            <a:chExt cx="4092671" cy="1142418"/>
          </a:xfrm>
        </p:grpSpPr>
        <p:sp>
          <p:nvSpPr>
            <p:cNvPr id="7" name="object 7"/>
            <p:cNvSpPr txBox="1"/>
            <p:nvPr/>
          </p:nvSpPr>
          <p:spPr>
            <a:xfrm>
              <a:off x="3861724" y="8945188"/>
              <a:ext cx="3580129" cy="877872"/>
            </a:xfrm>
            <a:prstGeom prst="rect">
              <a:avLst/>
            </a:prstGeom>
          </p:spPr>
          <p:txBody>
            <a:bodyPr vert="horz" wrap="square" lIns="0" tIns="14440" rIns="0" bIns="0" rtlCol="0">
              <a:spAutoFit/>
            </a:bodyPr>
            <a:lstStyle/>
            <a:p>
              <a:pPr marR="4621" algn="r">
                <a:spcBef>
                  <a:spcPts val="114"/>
                </a:spcBef>
              </a:pPr>
              <a:r>
                <a:rPr sz="2547" b="1" spc="-73" dirty="0">
                  <a:solidFill>
                    <a:srgbClr val="FFFFFF"/>
                  </a:solidFill>
                  <a:latin typeface="Poppins"/>
                  <a:cs typeface="Poppins"/>
                </a:rPr>
                <a:t>Leve,</a:t>
              </a:r>
              <a:r>
                <a:rPr sz="2547" b="1" spc="-123" dirty="0">
                  <a:solidFill>
                    <a:srgbClr val="FFFFFF"/>
                  </a:solidFill>
                  <a:latin typeface="Poppins"/>
                  <a:cs typeface="Poppins"/>
                </a:rPr>
                <a:t> </a:t>
              </a:r>
              <a:r>
                <a:rPr sz="2547" b="1" spc="-68" dirty="0">
                  <a:solidFill>
                    <a:srgbClr val="FFFFFF"/>
                  </a:solidFill>
                  <a:latin typeface="Poppins"/>
                  <a:cs typeface="Poppins"/>
                </a:rPr>
                <a:t>esterilizável</a:t>
              </a:r>
              <a:endParaRPr sz="2547" dirty="0">
                <a:latin typeface="Poppins"/>
                <a:cs typeface="Poppins"/>
              </a:endParaRPr>
            </a:p>
            <a:p>
              <a:pPr marR="22526" algn="r">
                <a:spcBef>
                  <a:spcPts val="27"/>
                </a:spcBef>
              </a:pPr>
              <a:r>
                <a:rPr sz="2547" b="1" dirty="0">
                  <a:solidFill>
                    <a:srgbClr val="FFFFFF"/>
                  </a:solidFill>
                  <a:latin typeface="Poppins"/>
                  <a:cs typeface="Poppins"/>
                </a:rPr>
                <a:t>e</a:t>
              </a:r>
              <a:r>
                <a:rPr sz="2547" b="1" spc="-159" dirty="0">
                  <a:solidFill>
                    <a:srgbClr val="FFFFFF"/>
                  </a:solidFill>
                  <a:latin typeface="Poppins"/>
                  <a:cs typeface="Poppins"/>
                </a:rPr>
                <a:t> </a:t>
              </a:r>
              <a:r>
                <a:rPr sz="2547" b="1" spc="-9" dirty="0">
                  <a:solidFill>
                    <a:srgbClr val="FFFFFF"/>
                  </a:solidFill>
                  <a:latin typeface="Poppins"/>
                  <a:cs typeface="Poppins"/>
                </a:rPr>
                <a:t>acessível</a:t>
              </a:r>
              <a:endParaRPr sz="2547" dirty="0">
                <a:latin typeface="Poppins"/>
                <a:cs typeface="Poppin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867FF8BB-87DE-08FC-D323-69779FC4B623}"/>
                </a:ext>
              </a:extLst>
            </p:cNvPr>
            <p:cNvSpPr/>
            <p:nvPr/>
          </p:nvSpPr>
          <p:spPr>
            <a:xfrm>
              <a:off x="7689850" y="8680642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FA3E3AF8-86E8-9D29-AB9F-2D41C8633EDD}"/>
              </a:ext>
            </a:extLst>
          </p:cNvPr>
          <p:cNvGrpSpPr/>
          <p:nvPr/>
        </p:nvGrpSpPr>
        <p:grpSpPr>
          <a:xfrm>
            <a:off x="10282209" y="8193212"/>
            <a:ext cx="3921540" cy="798514"/>
            <a:chOff x="11303377" y="9007475"/>
            <a:chExt cx="4311273" cy="877873"/>
          </a:xfrm>
        </p:grpSpPr>
        <p:sp>
          <p:nvSpPr>
            <p:cNvPr id="9" name="object 9"/>
            <p:cNvSpPr txBox="1"/>
            <p:nvPr/>
          </p:nvSpPr>
          <p:spPr>
            <a:xfrm>
              <a:off x="11798300" y="9007475"/>
              <a:ext cx="3816350" cy="877873"/>
            </a:xfrm>
            <a:prstGeom prst="rect">
              <a:avLst/>
            </a:prstGeom>
          </p:spPr>
          <p:txBody>
            <a:bodyPr vert="horz" wrap="square" lIns="0" tIns="14440" rIns="0" bIns="0" rtlCol="0">
              <a:spAutoFit/>
            </a:bodyPr>
            <a:lstStyle/>
            <a:p>
              <a:pPr marL="11552">
                <a:spcBef>
                  <a:spcPts val="114"/>
                </a:spcBef>
              </a:pPr>
              <a:r>
                <a:rPr lang="pt-BR" sz="2547" spc="-73" dirty="0">
                  <a:solidFill>
                    <a:srgbClr val="FFFFFF"/>
                  </a:solidFill>
                  <a:latin typeface="Poppins"/>
                  <a:cs typeface="Poppins"/>
                </a:rPr>
                <a:t>Permite uso de </a:t>
              </a:r>
              <a:r>
                <a:rPr lang="pt-BR" sz="2547" b="1" spc="-73" dirty="0">
                  <a:solidFill>
                    <a:srgbClr val="FFFFFF"/>
                  </a:solidFill>
                  <a:latin typeface="Poppins"/>
                  <a:cs typeface="Poppins"/>
                </a:rPr>
                <a:t>Material Reciclado</a:t>
              </a:r>
              <a:endParaRPr sz="2547" b="1" dirty="0">
                <a:latin typeface="Poppins"/>
                <a:cs typeface="Poppins"/>
              </a:endParaRP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7FD6577F-A5D9-3F5E-7C83-0C3E31616738}"/>
                </a:ext>
              </a:extLst>
            </p:cNvPr>
            <p:cNvSpPr/>
            <p:nvPr/>
          </p:nvSpPr>
          <p:spPr>
            <a:xfrm>
              <a:off x="11303377" y="9041476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FF58827A-6FD6-C674-FC7B-FCFC0490D1BB}"/>
              </a:ext>
            </a:extLst>
          </p:cNvPr>
          <p:cNvSpPr/>
          <p:nvPr/>
        </p:nvSpPr>
        <p:spPr>
          <a:xfrm>
            <a:off x="5759962" y="2061093"/>
            <a:ext cx="6550100" cy="6573248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7"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8EF18707-CDE0-5666-1A09-4AB035F795EB}"/>
              </a:ext>
            </a:extLst>
          </p:cNvPr>
          <p:cNvSpPr/>
          <p:nvPr/>
        </p:nvSpPr>
        <p:spPr>
          <a:xfrm flipH="1">
            <a:off x="-22576" y="7561856"/>
            <a:ext cx="1813654" cy="2724524"/>
          </a:xfrm>
          <a:custGeom>
            <a:avLst/>
            <a:gdLst/>
            <a:ahLst/>
            <a:cxnLst/>
            <a:rect l="l" t="t" r="r" b="b"/>
            <a:pathLst>
              <a:path w="1993900" h="2995295">
                <a:moveTo>
                  <a:pt x="1993621" y="0"/>
                </a:moveTo>
                <a:lnTo>
                  <a:pt x="229396" y="1748800"/>
                </a:lnTo>
                <a:lnTo>
                  <a:pt x="187688" y="1809447"/>
                </a:lnTo>
                <a:lnTo>
                  <a:pt x="145952" y="1881605"/>
                </a:lnTo>
                <a:lnTo>
                  <a:pt x="99536" y="1978405"/>
                </a:lnTo>
                <a:lnTo>
                  <a:pt x="77287" y="2033813"/>
                </a:lnTo>
                <a:lnTo>
                  <a:pt x="56376" y="2094218"/>
                </a:lnTo>
                <a:lnTo>
                  <a:pt x="37605" y="2159339"/>
                </a:lnTo>
                <a:lnTo>
                  <a:pt x="21779" y="2228893"/>
                </a:lnTo>
                <a:lnTo>
                  <a:pt x="9700" y="2302599"/>
                </a:lnTo>
                <a:lnTo>
                  <a:pt x="5317" y="2340921"/>
                </a:lnTo>
                <a:lnTo>
                  <a:pt x="2173" y="2380174"/>
                </a:lnTo>
                <a:lnTo>
                  <a:pt x="367" y="2420324"/>
                </a:lnTo>
                <a:lnTo>
                  <a:pt x="0" y="2461336"/>
                </a:lnTo>
                <a:lnTo>
                  <a:pt x="1172" y="2503174"/>
                </a:lnTo>
                <a:lnTo>
                  <a:pt x="3984" y="2545802"/>
                </a:lnTo>
                <a:lnTo>
                  <a:pt x="8537" y="2589187"/>
                </a:lnTo>
                <a:lnTo>
                  <a:pt x="14930" y="2633291"/>
                </a:lnTo>
                <a:lnTo>
                  <a:pt x="23264" y="2678081"/>
                </a:lnTo>
                <a:lnTo>
                  <a:pt x="33640" y="2723520"/>
                </a:lnTo>
                <a:lnTo>
                  <a:pt x="46158" y="2769573"/>
                </a:lnTo>
                <a:lnTo>
                  <a:pt x="60918" y="2816206"/>
                </a:lnTo>
                <a:lnTo>
                  <a:pt x="78021" y="2863383"/>
                </a:lnTo>
                <a:lnTo>
                  <a:pt x="97567" y="2911068"/>
                </a:lnTo>
                <a:lnTo>
                  <a:pt x="119656" y="2959227"/>
                </a:lnTo>
                <a:lnTo>
                  <a:pt x="137956" y="2995183"/>
                </a:lnTo>
                <a:lnTo>
                  <a:pt x="1993621" y="2995183"/>
                </a:lnTo>
                <a:lnTo>
                  <a:pt x="199362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9E64B1A8-1B8F-E7BD-93FC-142611FFF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091" y="9225930"/>
            <a:ext cx="617566" cy="620766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1BC53CED-ADE2-5B36-4A10-954D7987CBB4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EB59E768-9B35-7710-8F8C-1A5361D9FA2C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5F77B977-2E37-2EBC-313D-878E43E75B7F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4" name="Group 2">
            <a:extLst>
              <a:ext uri="{FF2B5EF4-FFF2-40B4-BE49-F238E27FC236}">
                <a16:creationId xmlns:a16="http://schemas.microsoft.com/office/drawing/2014/main" id="{E46EBC93-CDD0-7EF7-0FA6-E9D598857FC3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A27E111C-A023-5289-898C-930AE8CD4191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4">
              <a:extLst>
                <a:ext uri="{FF2B5EF4-FFF2-40B4-BE49-F238E27FC236}">
                  <a16:creationId xmlns:a16="http://schemas.microsoft.com/office/drawing/2014/main" id="{47EC1ED8-5998-9FD6-6882-BAC9E4E3906E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6082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>
            <a:extLst>
              <a:ext uri="{FF2B5EF4-FFF2-40B4-BE49-F238E27FC236}">
                <a16:creationId xmlns:a16="http://schemas.microsoft.com/office/drawing/2014/main" id="{BE88BA94-27F2-12EB-4969-E1FEA8D46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" y="1647"/>
            <a:ext cx="18286715" cy="10283706"/>
          </a:xfrm>
          <a:prstGeom prst="rect">
            <a:avLst/>
          </a:prstGeom>
        </p:spPr>
      </p:pic>
      <p:sp>
        <p:nvSpPr>
          <p:cNvPr id="35" name="object 32">
            <a:extLst>
              <a:ext uri="{FF2B5EF4-FFF2-40B4-BE49-F238E27FC236}">
                <a16:creationId xmlns:a16="http://schemas.microsoft.com/office/drawing/2014/main" id="{814E6483-2C8F-0CAD-6F97-25E5D3894A3C}"/>
              </a:ext>
            </a:extLst>
          </p:cNvPr>
          <p:cNvSpPr txBox="1"/>
          <p:nvPr/>
        </p:nvSpPr>
        <p:spPr>
          <a:xfrm>
            <a:off x="5823843" y="4462222"/>
            <a:ext cx="6300557" cy="1800289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algn="ctr">
              <a:spcBef>
                <a:spcPts val="86"/>
              </a:spcBef>
            </a:pPr>
            <a:r>
              <a:rPr lang="pt-BR" sz="3820" dirty="0">
                <a:solidFill>
                  <a:srgbClr val="1C25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Pilares de</a:t>
            </a:r>
            <a:r>
              <a:rPr sz="3820" spc="-208" dirty="0">
                <a:solidFill>
                  <a:srgbClr val="1C25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pt-BR" sz="3820" b="1" spc="-9" dirty="0">
              <a:solidFill>
                <a:srgbClr val="1C25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1552" algn="ctr">
              <a:spcBef>
                <a:spcPts val="86"/>
              </a:spcBef>
            </a:pPr>
            <a:r>
              <a:rPr lang="pt-BR" sz="3820" b="1" spc="-9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marL="11552" algn="ctr">
              <a:spcBef>
                <a:spcPts val="86"/>
              </a:spcBef>
            </a:pPr>
            <a:r>
              <a:rPr lang="pt-BR" sz="3820" b="1" spc="-9" dirty="0" err="1">
                <a:solidFill>
                  <a:srgbClr val="1C25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Valgroup</a:t>
            </a:r>
            <a:endParaRPr sz="382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ED4D0601-0A9E-401D-378C-2A5C9090AC7E}"/>
              </a:ext>
            </a:extLst>
          </p:cNvPr>
          <p:cNvGrpSpPr/>
          <p:nvPr/>
        </p:nvGrpSpPr>
        <p:grpSpPr>
          <a:xfrm>
            <a:off x="1242477" y="1415162"/>
            <a:ext cx="5865494" cy="3923057"/>
            <a:chOff x="1365252" y="1555805"/>
            <a:chExt cx="6448423" cy="4312941"/>
          </a:xfrm>
        </p:grpSpPr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42CBDE7F-DE6F-B83E-9AE2-7572938825B3}"/>
                </a:ext>
              </a:extLst>
            </p:cNvPr>
            <p:cNvGrpSpPr/>
            <p:nvPr/>
          </p:nvGrpSpPr>
          <p:grpSpPr>
            <a:xfrm>
              <a:off x="1365252" y="1555805"/>
              <a:ext cx="3669736" cy="4312941"/>
              <a:chOff x="1365252" y="1555805"/>
              <a:chExt cx="3669736" cy="4312941"/>
            </a:xfrm>
          </p:grpSpPr>
          <p:sp>
            <p:nvSpPr>
              <p:cNvPr id="5" name="CaixaDeTexto 63">
                <a:extLst>
                  <a:ext uri="{FF2B5EF4-FFF2-40B4-BE49-F238E27FC236}">
                    <a16:creationId xmlns:a16="http://schemas.microsoft.com/office/drawing/2014/main" id="{0E9A4E64-83A2-FB91-B470-C7EC1DF756A2}"/>
                  </a:ext>
                </a:extLst>
              </p:cNvPr>
              <p:cNvSpPr txBox="1"/>
              <p:nvPr/>
            </p:nvSpPr>
            <p:spPr>
              <a:xfrm>
                <a:off x="1365252" y="2220121"/>
                <a:ext cx="3669736" cy="3648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Adotamos práticas para </a:t>
                </a:r>
              </a:p>
              <a:p>
                <a:pPr defTabSz="1371537">
                  <a:defRPr/>
                </a:pP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reduzir o consumo de recursos em nossos processos produtivos, desde a seleção </a:t>
                </a:r>
              </a:p>
              <a:p>
                <a:pPr defTabSz="1371537">
                  <a:defRPr/>
                </a:pP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de matérias-primas até o uso eficiente de produtos, minimizando o desperdício.</a:t>
                </a:r>
              </a:p>
              <a:p>
                <a:pPr defTabSz="1371537">
                  <a:defRPr/>
                </a:pPr>
                <a:endParaRPr lang="pt-BR" sz="1650" dirty="0">
                  <a:solidFill>
                    <a:srgbClr val="4D4D4D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defTabSz="1371537">
                  <a:lnSpc>
                    <a:spcPts val="2250"/>
                  </a:lnSpc>
                  <a:defRPr/>
                </a:pPr>
                <a:endParaRPr lang="pt-BR" sz="1650" b="1" dirty="0">
                  <a:solidFill>
                    <a:srgbClr val="4D4D4D"/>
                  </a:solidFill>
                  <a:latin typeface="Raleway" pitchFamily="2" charset="0"/>
                </a:endParaRPr>
              </a:p>
            </p:txBody>
          </p:sp>
          <p:grpSp>
            <p:nvGrpSpPr>
              <p:cNvPr id="16" name="Agrupar 15">
                <a:extLst>
                  <a:ext uri="{FF2B5EF4-FFF2-40B4-BE49-F238E27FC236}">
                    <a16:creationId xmlns:a16="http://schemas.microsoft.com/office/drawing/2014/main" id="{2AD0BEEB-88C0-CF7F-3F06-5449D88160A5}"/>
                  </a:ext>
                </a:extLst>
              </p:cNvPr>
              <p:cNvGrpSpPr/>
              <p:nvPr/>
            </p:nvGrpSpPr>
            <p:grpSpPr>
              <a:xfrm>
                <a:off x="1511936" y="1555805"/>
                <a:ext cx="2596514" cy="1141204"/>
                <a:chOff x="1207136" y="1235075"/>
                <a:chExt cx="2596514" cy="1141204"/>
              </a:xfrm>
            </p:grpSpPr>
            <p:sp>
              <p:nvSpPr>
                <p:cNvPr id="17" name="CaixaDeTexto 63">
                  <a:extLst>
                    <a:ext uri="{FF2B5EF4-FFF2-40B4-BE49-F238E27FC236}">
                      <a16:creationId xmlns:a16="http://schemas.microsoft.com/office/drawing/2014/main" id="{A5797510-C7C1-7232-C2CE-19EE52E391AE}"/>
                    </a:ext>
                  </a:extLst>
                </p:cNvPr>
                <p:cNvSpPr txBox="1"/>
                <p:nvPr/>
              </p:nvSpPr>
              <p:spPr>
                <a:xfrm>
                  <a:off x="1671170" y="1235075"/>
                  <a:ext cx="2132480" cy="11412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371537">
                    <a:defRPr/>
                  </a:pPr>
                  <a:r>
                    <a:rPr lang="pt-BR" sz="2729" b="1" dirty="0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REDUZIR</a:t>
                  </a:r>
                </a:p>
                <a:p>
                  <a:pPr defTabSz="1371537">
                    <a:defRPr/>
                  </a:pPr>
                  <a:endParaRPr lang="pt-BR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  <a:p>
                  <a:pPr defTabSz="1371537">
                    <a:lnSpc>
                      <a:spcPts val="2250"/>
                    </a:lnSpc>
                    <a:defRPr/>
                  </a:pPr>
                  <a:endParaRPr lang="pt-BR" sz="1650" b="1" dirty="0">
                    <a:solidFill>
                      <a:srgbClr val="4D4D4D"/>
                    </a:solidFill>
                    <a:latin typeface="Raleway" pitchFamily="2" charset="0"/>
                  </a:endParaRPr>
                </a:p>
              </p:txBody>
            </p:sp>
            <p:sp>
              <p:nvSpPr>
                <p:cNvPr id="18" name="Forma Livre: Forma 17">
                  <a:extLst>
                    <a:ext uri="{FF2B5EF4-FFF2-40B4-BE49-F238E27FC236}">
                      <a16:creationId xmlns:a16="http://schemas.microsoft.com/office/drawing/2014/main" id="{8C6E0FD5-6F37-C1AF-CBD8-15A41A5704C2}"/>
                    </a:ext>
                  </a:extLst>
                </p:cNvPr>
                <p:cNvSpPr/>
                <p:nvPr/>
              </p:nvSpPr>
              <p:spPr>
                <a:xfrm>
                  <a:off x="1207136" y="1263580"/>
                  <a:ext cx="335418" cy="428695"/>
                </a:xfrm>
                <a:custGeom>
                  <a:avLst/>
                  <a:gdLst>
                    <a:gd name="connsiteX0" fmla="*/ 537401 w 1163859"/>
                    <a:gd name="connsiteY0" fmla="*/ 28385 h 1487519"/>
                    <a:gd name="connsiteX1" fmla="*/ 537401 w 1163859"/>
                    <a:gd name="connsiteY1" fmla="*/ 186500 h 1487519"/>
                    <a:gd name="connsiteX2" fmla="*/ 519970 w 1163859"/>
                    <a:gd name="connsiteY2" fmla="*/ 212693 h 1487519"/>
                    <a:gd name="connsiteX3" fmla="*/ 517398 w 1163859"/>
                    <a:gd name="connsiteY3" fmla="*/ 213646 h 1487519"/>
                    <a:gd name="connsiteX4" fmla="*/ 500444 w 1163859"/>
                    <a:gd name="connsiteY4" fmla="*/ 219932 h 1487519"/>
                    <a:gd name="connsiteX5" fmla="*/ 319469 w 1163859"/>
                    <a:gd name="connsiteY5" fmla="*/ 465392 h 1487519"/>
                    <a:gd name="connsiteX6" fmla="*/ 319469 w 1163859"/>
                    <a:gd name="connsiteY6" fmla="*/ 841248 h 1487519"/>
                    <a:gd name="connsiteX7" fmla="*/ 406908 w 1163859"/>
                    <a:gd name="connsiteY7" fmla="*/ 841248 h 1487519"/>
                    <a:gd name="connsiteX8" fmla="*/ 434912 w 1163859"/>
                    <a:gd name="connsiteY8" fmla="*/ 870204 h 1487519"/>
                    <a:gd name="connsiteX9" fmla="*/ 432816 w 1163859"/>
                    <a:gd name="connsiteY9" fmla="*/ 881063 h 1487519"/>
                    <a:gd name="connsiteX10" fmla="*/ 432245 w 1163859"/>
                    <a:gd name="connsiteY10" fmla="*/ 882396 h 1487519"/>
                    <a:gd name="connsiteX11" fmla="*/ 272891 w 1163859"/>
                    <a:gd name="connsiteY11" fmla="*/ 1239298 h 1487519"/>
                    <a:gd name="connsiteX12" fmla="*/ 271367 w 1163859"/>
                    <a:gd name="connsiteY12" fmla="*/ 1242536 h 1487519"/>
                    <a:gd name="connsiteX13" fmla="*/ 217361 w 1163859"/>
                    <a:gd name="connsiteY13" fmla="*/ 1276445 h 1487519"/>
                    <a:gd name="connsiteX14" fmla="*/ 162211 w 1163859"/>
                    <a:gd name="connsiteY14" fmla="*/ 1239869 h 1487519"/>
                    <a:gd name="connsiteX15" fmla="*/ 2477 w 1163859"/>
                    <a:gd name="connsiteY15" fmla="*/ 882110 h 1487519"/>
                    <a:gd name="connsiteX16" fmla="*/ 2191 w 1163859"/>
                    <a:gd name="connsiteY16" fmla="*/ 881444 h 1487519"/>
                    <a:gd name="connsiteX17" fmla="*/ 0 w 1163859"/>
                    <a:gd name="connsiteY17" fmla="*/ 870395 h 1487519"/>
                    <a:gd name="connsiteX18" fmla="*/ 28956 w 1163859"/>
                    <a:gd name="connsiteY18" fmla="*/ 841343 h 1487519"/>
                    <a:gd name="connsiteX19" fmla="*/ 107728 w 1163859"/>
                    <a:gd name="connsiteY19" fmla="*/ 841343 h 1487519"/>
                    <a:gd name="connsiteX20" fmla="*/ 107728 w 1163859"/>
                    <a:gd name="connsiteY20" fmla="*/ 465487 h 1487519"/>
                    <a:gd name="connsiteX21" fmla="*/ 453866 w 1163859"/>
                    <a:gd name="connsiteY21" fmla="*/ 13335 h 1487519"/>
                    <a:gd name="connsiteX22" fmla="*/ 500253 w 1163859"/>
                    <a:gd name="connsiteY22" fmla="*/ 1334 h 1487519"/>
                    <a:gd name="connsiteX23" fmla="*/ 503206 w 1163859"/>
                    <a:gd name="connsiteY23" fmla="*/ 572 h 1487519"/>
                    <a:gd name="connsiteX24" fmla="*/ 508825 w 1163859"/>
                    <a:gd name="connsiteY24" fmla="*/ 0 h 1487519"/>
                    <a:gd name="connsiteX25" fmla="*/ 537305 w 1163859"/>
                    <a:gd name="connsiteY25" fmla="*/ 28480 h 1487519"/>
                    <a:gd name="connsiteX26" fmla="*/ 1139476 w 1163859"/>
                    <a:gd name="connsiteY26" fmla="*/ 209360 h 1487519"/>
                    <a:gd name="connsiteX27" fmla="*/ 1117092 w 1163859"/>
                    <a:gd name="connsiteY27" fmla="*/ 215456 h 1487519"/>
                    <a:gd name="connsiteX28" fmla="*/ 1117092 w 1163859"/>
                    <a:gd name="connsiteY28" fmla="*/ 215456 h 1487519"/>
                    <a:gd name="connsiteX29" fmla="*/ 1083850 w 1163859"/>
                    <a:gd name="connsiteY29" fmla="*/ 224504 h 1487519"/>
                    <a:gd name="connsiteX30" fmla="*/ 737711 w 1163859"/>
                    <a:gd name="connsiteY30" fmla="*/ 676561 h 1487519"/>
                    <a:gd name="connsiteX31" fmla="*/ 737711 w 1163859"/>
                    <a:gd name="connsiteY31" fmla="*/ 1052513 h 1487519"/>
                    <a:gd name="connsiteX32" fmla="*/ 658940 w 1163859"/>
                    <a:gd name="connsiteY32" fmla="*/ 1052513 h 1487519"/>
                    <a:gd name="connsiteX33" fmla="*/ 629888 w 1163859"/>
                    <a:gd name="connsiteY33" fmla="*/ 1081469 h 1487519"/>
                    <a:gd name="connsiteX34" fmla="*/ 632174 w 1163859"/>
                    <a:gd name="connsiteY34" fmla="*/ 1092613 h 1487519"/>
                    <a:gd name="connsiteX35" fmla="*/ 632460 w 1163859"/>
                    <a:gd name="connsiteY35" fmla="*/ 1093184 h 1487519"/>
                    <a:gd name="connsiteX36" fmla="*/ 792290 w 1163859"/>
                    <a:gd name="connsiteY36" fmla="*/ 1451039 h 1487519"/>
                    <a:gd name="connsiteX37" fmla="*/ 847439 w 1163859"/>
                    <a:gd name="connsiteY37" fmla="*/ 1487519 h 1487519"/>
                    <a:gd name="connsiteX38" fmla="*/ 901446 w 1163859"/>
                    <a:gd name="connsiteY38" fmla="*/ 1453610 h 1487519"/>
                    <a:gd name="connsiteX39" fmla="*/ 902970 w 1163859"/>
                    <a:gd name="connsiteY39" fmla="*/ 1450372 h 1487519"/>
                    <a:gd name="connsiteX40" fmla="*/ 1062323 w 1163859"/>
                    <a:gd name="connsiteY40" fmla="*/ 1093470 h 1487519"/>
                    <a:gd name="connsiteX41" fmla="*/ 1062895 w 1163859"/>
                    <a:gd name="connsiteY41" fmla="*/ 1092137 h 1487519"/>
                    <a:gd name="connsiteX42" fmla="*/ 1064990 w 1163859"/>
                    <a:gd name="connsiteY42" fmla="*/ 1081278 h 1487519"/>
                    <a:gd name="connsiteX43" fmla="*/ 1036987 w 1163859"/>
                    <a:gd name="connsiteY43" fmla="*/ 1052322 h 1487519"/>
                    <a:gd name="connsiteX44" fmla="*/ 949643 w 1163859"/>
                    <a:gd name="connsiteY44" fmla="*/ 1052322 h 1487519"/>
                    <a:gd name="connsiteX45" fmla="*/ 949643 w 1163859"/>
                    <a:gd name="connsiteY45" fmla="*/ 676370 h 1487519"/>
                    <a:gd name="connsiteX46" fmla="*/ 1130618 w 1163859"/>
                    <a:gd name="connsiteY46" fmla="*/ 430911 h 1487519"/>
                    <a:gd name="connsiteX47" fmla="*/ 1146429 w 1163859"/>
                    <a:gd name="connsiteY47" fmla="*/ 424339 h 1487519"/>
                    <a:gd name="connsiteX48" fmla="*/ 1163860 w 1163859"/>
                    <a:gd name="connsiteY48" fmla="*/ 398145 h 1487519"/>
                    <a:gd name="connsiteX49" fmla="*/ 1163860 w 1163859"/>
                    <a:gd name="connsiteY49" fmla="*/ 237268 h 1487519"/>
                    <a:gd name="connsiteX50" fmla="*/ 1139762 w 1163859"/>
                    <a:gd name="connsiteY50" fmla="*/ 209169 h 1487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1163859" h="1487519">
                      <a:moveTo>
                        <a:pt x="537401" y="28385"/>
                      </a:moveTo>
                      <a:lnTo>
                        <a:pt x="537401" y="186500"/>
                      </a:lnTo>
                      <a:cubicBezTo>
                        <a:pt x="537401" y="198311"/>
                        <a:pt x="530257" y="208407"/>
                        <a:pt x="519970" y="212693"/>
                      </a:cubicBezTo>
                      <a:cubicBezTo>
                        <a:pt x="519113" y="213074"/>
                        <a:pt x="518255" y="213360"/>
                        <a:pt x="517398" y="213646"/>
                      </a:cubicBezTo>
                      <a:lnTo>
                        <a:pt x="500444" y="219932"/>
                      </a:lnTo>
                      <a:cubicBezTo>
                        <a:pt x="393859" y="253365"/>
                        <a:pt x="319469" y="354235"/>
                        <a:pt x="319469" y="465392"/>
                      </a:cubicBezTo>
                      <a:lnTo>
                        <a:pt x="319469" y="841248"/>
                      </a:lnTo>
                      <a:lnTo>
                        <a:pt x="406908" y="841248"/>
                      </a:lnTo>
                      <a:cubicBezTo>
                        <a:pt x="422434" y="841724"/>
                        <a:pt x="434912" y="854583"/>
                        <a:pt x="434912" y="870204"/>
                      </a:cubicBezTo>
                      <a:cubicBezTo>
                        <a:pt x="434912" y="874014"/>
                        <a:pt x="434150" y="877634"/>
                        <a:pt x="432816" y="881063"/>
                      </a:cubicBezTo>
                      <a:lnTo>
                        <a:pt x="432245" y="882396"/>
                      </a:lnTo>
                      <a:lnTo>
                        <a:pt x="272891" y="1239298"/>
                      </a:lnTo>
                      <a:cubicBezTo>
                        <a:pt x="272415" y="1240346"/>
                        <a:pt x="271939" y="1241489"/>
                        <a:pt x="271367" y="1242536"/>
                      </a:cubicBezTo>
                      <a:cubicBezTo>
                        <a:pt x="261747" y="1262539"/>
                        <a:pt x="241173" y="1276445"/>
                        <a:pt x="217361" y="1276445"/>
                      </a:cubicBezTo>
                      <a:cubicBezTo>
                        <a:pt x="193548" y="1276445"/>
                        <a:pt x="171355" y="1261396"/>
                        <a:pt x="162211" y="1239869"/>
                      </a:cubicBezTo>
                      <a:lnTo>
                        <a:pt x="2477" y="882110"/>
                      </a:lnTo>
                      <a:cubicBezTo>
                        <a:pt x="2477" y="882110"/>
                        <a:pt x="2286" y="881729"/>
                        <a:pt x="2191" y="881444"/>
                      </a:cubicBezTo>
                      <a:cubicBezTo>
                        <a:pt x="762" y="878110"/>
                        <a:pt x="0" y="874300"/>
                        <a:pt x="0" y="870395"/>
                      </a:cubicBezTo>
                      <a:cubicBezTo>
                        <a:pt x="0" y="854393"/>
                        <a:pt x="12954" y="841343"/>
                        <a:pt x="28956" y="841343"/>
                      </a:cubicBezTo>
                      <a:lnTo>
                        <a:pt x="107728" y="841343"/>
                      </a:lnTo>
                      <a:lnTo>
                        <a:pt x="107728" y="465487"/>
                      </a:lnTo>
                      <a:cubicBezTo>
                        <a:pt x="107728" y="254794"/>
                        <a:pt x="250031" y="68961"/>
                        <a:pt x="453866" y="13335"/>
                      </a:cubicBezTo>
                      <a:lnTo>
                        <a:pt x="500253" y="1334"/>
                      </a:lnTo>
                      <a:cubicBezTo>
                        <a:pt x="501206" y="1048"/>
                        <a:pt x="502158" y="762"/>
                        <a:pt x="503206" y="572"/>
                      </a:cubicBezTo>
                      <a:cubicBezTo>
                        <a:pt x="505016" y="191"/>
                        <a:pt x="506921" y="0"/>
                        <a:pt x="508825" y="0"/>
                      </a:cubicBezTo>
                      <a:cubicBezTo>
                        <a:pt x="524542" y="0"/>
                        <a:pt x="537305" y="12764"/>
                        <a:pt x="537305" y="28480"/>
                      </a:cubicBezTo>
                      <a:close/>
                      <a:moveTo>
                        <a:pt x="1139476" y="209360"/>
                      </a:moveTo>
                      <a:lnTo>
                        <a:pt x="1117092" y="215456"/>
                      </a:lnTo>
                      <a:cubicBezTo>
                        <a:pt x="1117092" y="215456"/>
                        <a:pt x="1117092" y="215456"/>
                        <a:pt x="1117092" y="215456"/>
                      </a:cubicBezTo>
                      <a:lnTo>
                        <a:pt x="1083850" y="224504"/>
                      </a:lnTo>
                      <a:cubicBezTo>
                        <a:pt x="880015" y="280035"/>
                        <a:pt x="737711" y="465963"/>
                        <a:pt x="737711" y="676561"/>
                      </a:cubicBezTo>
                      <a:lnTo>
                        <a:pt x="737711" y="1052513"/>
                      </a:lnTo>
                      <a:lnTo>
                        <a:pt x="658940" y="1052513"/>
                      </a:lnTo>
                      <a:cubicBezTo>
                        <a:pt x="642938" y="1052513"/>
                        <a:pt x="629888" y="1065467"/>
                        <a:pt x="629888" y="1081469"/>
                      </a:cubicBezTo>
                      <a:cubicBezTo>
                        <a:pt x="629888" y="1085374"/>
                        <a:pt x="630650" y="1089184"/>
                        <a:pt x="632174" y="1092613"/>
                      </a:cubicBezTo>
                      <a:cubicBezTo>
                        <a:pt x="632174" y="1092803"/>
                        <a:pt x="632270" y="1092994"/>
                        <a:pt x="632460" y="1093184"/>
                      </a:cubicBezTo>
                      <a:lnTo>
                        <a:pt x="792290" y="1451039"/>
                      </a:lnTo>
                      <a:cubicBezTo>
                        <a:pt x="801338" y="1472470"/>
                        <a:pt x="822579" y="1487519"/>
                        <a:pt x="847439" y="1487519"/>
                      </a:cubicBezTo>
                      <a:cubicBezTo>
                        <a:pt x="872300" y="1487519"/>
                        <a:pt x="891635" y="1473708"/>
                        <a:pt x="901446" y="1453610"/>
                      </a:cubicBezTo>
                      <a:cubicBezTo>
                        <a:pt x="901922" y="1452563"/>
                        <a:pt x="902494" y="1451515"/>
                        <a:pt x="902970" y="1450372"/>
                      </a:cubicBezTo>
                      <a:lnTo>
                        <a:pt x="1062323" y="1093470"/>
                      </a:lnTo>
                      <a:lnTo>
                        <a:pt x="1062895" y="1092137"/>
                      </a:lnTo>
                      <a:cubicBezTo>
                        <a:pt x="1064228" y="1088803"/>
                        <a:pt x="1064990" y="1085088"/>
                        <a:pt x="1064990" y="1081278"/>
                      </a:cubicBezTo>
                      <a:cubicBezTo>
                        <a:pt x="1064990" y="1065657"/>
                        <a:pt x="1052608" y="1052798"/>
                        <a:pt x="1036987" y="1052322"/>
                      </a:cubicBezTo>
                      <a:lnTo>
                        <a:pt x="949643" y="1052322"/>
                      </a:lnTo>
                      <a:lnTo>
                        <a:pt x="949643" y="676370"/>
                      </a:lnTo>
                      <a:cubicBezTo>
                        <a:pt x="949643" y="565309"/>
                        <a:pt x="1024128" y="464344"/>
                        <a:pt x="1130618" y="430911"/>
                      </a:cubicBezTo>
                      <a:lnTo>
                        <a:pt x="1146429" y="424339"/>
                      </a:lnTo>
                      <a:cubicBezTo>
                        <a:pt x="1156621" y="420053"/>
                        <a:pt x="1163860" y="409956"/>
                        <a:pt x="1163860" y="398145"/>
                      </a:cubicBezTo>
                      <a:lnTo>
                        <a:pt x="1163860" y="237268"/>
                      </a:lnTo>
                      <a:cubicBezTo>
                        <a:pt x="1163860" y="223076"/>
                        <a:pt x="1153382" y="211265"/>
                        <a:pt x="1139762" y="2091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</p:grpSp>
        <p:pic>
          <p:nvPicPr>
            <p:cNvPr id="3" name="Gráfico 2">
              <a:extLst>
                <a:ext uri="{FF2B5EF4-FFF2-40B4-BE49-F238E27FC236}">
                  <a16:creationId xmlns:a16="http://schemas.microsoft.com/office/drawing/2014/main" id="{7B97742D-38B2-10CC-FBDA-A6FC923C3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32650" y="3063875"/>
              <a:ext cx="581025" cy="742950"/>
            </a:xfrm>
            <a:prstGeom prst="rect">
              <a:avLst/>
            </a:prstGeom>
          </p:spPr>
        </p:pic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DA714ED0-7D5A-3089-640A-3292E38C801D}"/>
              </a:ext>
            </a:extLst>
          </p:cNvPr>
          <p:cNvGrpSpPr/>
          <p:nvPr/>
        </p:nvGrpSpPr>
        <p:grpSpPr>
          <a:xfrm>
            <a:off x="10794484" y="1415162"/>
            <a:ext cx="7637273" cy="3669141"/>
            <a:chOff x="11866564" y="1555805"/>
            <a:chExt cx="8396286" cy="4033790"/>
          </a:xfrm>
        </p:grpSpPr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FE2A1BCB-D1AB-53BB-2B9D-7C841026894C}"/>
                </a:ext>
              </a:extLst>
            </p:cNvPr>
            <p:cNvGrpSpPr/>
            <p:nvPr/>
          </p:nvGrpSpPr>
          <p:grpSpPr>
            <a:xfrm>
              <a:off x="14864334" y="1555805"/>
              <a:ext cx="5398516" cy="4033790"/>
              <a:chOff x="14864334" y="1555805"/>
              <a:chExt cx="5398516" cy="4033790"/>
            </a:xfrm>
          </p:grpSpPr>
          <p:grpSp>
            <p:nvGrpSpPr>
              <p:cNvPr id="22" name="Agrupar 21">
                <a:extLst>
                  <a:ext uri="{FF2B5EF4-FFF2-40B4-BE49-F238E27FC236}">
                    <a16:creationId xmlns:a16="http://schemas.microsoft.com/office/drawing/2014/main" id="{26EAA55A-277F-C01A-DA04-05997D6D306D}"/>
                  </a:ext>
                </a:extLst>
              </p:cNvPr>
              <p:cNvGrpSpPr/>
              <p:nvPr/>
            </p:nvGrpSpPr>
            <p:grpSpPr>
              <a:xfrm>
                <a:off x="15702534" y="1555805"/>
                <a:ext cx="4560316" cy="1141204"/>
                <a:chOff x="14395450" y="1294275"/>
                <a:chExt cx="4560316" cy="1141204"/>
              </a:xfrm>
              <a:solidFill>
                <a:srgbClr val="1D2849"/>
              </a:solidFill>
            </p:grpSpPr>
            <p:sp>
              <p:nvSpPr>
                <p:cNvPr id="23" name="CaixaDeTexto 63">
                  <a:extLst>
                    <a:ext uri="{FF2B5EF4-FFF2-40B4-BE49-F238E27FC236}">
                      <a16:creationId xmlns:a16="http://schemas.microsoft.com/office/drawing/2014/main" id="{02ABC885-14F1-C854-5FF5-2579B221A42A}"/>
                    </a:ext>
                  </a:extLst>
                </p:cNvPr>
                <p:cNvSpPr txBox="1"/>
                <p:nvPr/>
              </p:nvSpPr>
              <p:spPr>
                <a:xfrm>
                  <a:off x="14928850" y="1294275"/>
                  <a:ext cx="4026916" cy="11412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371537">
                    <a:defRPr/>
                  </a:pPr>
                  <a:r>
                    <a:rPr lang="pt-BR" sz="2729" b="1" dirty="0">
                      <a:solidFill>
                        <a:srgbClr val="1D2849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REDESENHAR</a:t>
                  </a:r>
                </a:p>
                <a:p>
                  <a:pPr defTabSz="1371537">
                    <a:defRPr/>
                  </a:pPr>
                  <a:endParaRPr lang="pt-BR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  <a:p>
                  <a:pPr defTabSz="1371537">
                    <a:lnSpc>
                      <a:spcPts val="2250"/>
                    </a:lnSpc>
                    <a:defRPr/>
                  </a:pPr>
                  <a:endParaRPr lang="pt-BR" sz="1650" b="1" dirty="0">
                    <a:solidFill>
                      <a:srgbClr val="4D4D4D"/>
                    </a:solidFill>
                    <a:latin typeface="Raleway" pitchFamily="2" charset="0"/>
                  </a:endParaRPr>
                </a:p>
              </p:txBody>
            </p:sp>
            <p:sp>
              <p:nvSpPr>
                <p:cNvPr id="24" name="Forma Livre: Forma 23">
                  <a:extLst>
                    <a:ext uri="{FF2B5EF4-FFF2-40B4-BE49-F238E27FC236}">
                      <a16:creationId xmlns:a16="http://schemas.microsoft.com/office/drawing/2014/main" id="{A090B9F6-F8CB-C7A8-8E17-BA2383FC6BED}"/>
                    </a:ext>
                  </a:extLst>
                </p:cNvPr>
                <p:cNvSpPr/>
                <p:nvPr/>
              </p:nvSpPr>
              <p:spPr>
                <a:xfrm>
                  <a:off x="14395450" y="1390010"/>
                  <a:ext cx="493149" cy="328720"/>
                </a:xfrm>
                <a:custGeom>
                  <a:avLst/>
                  <a:gdLst>
                    <a:gd name="connsiteX0" fmla="*/ 1140809 w 1711166"/>
                    <a:gd name="connsiteY0" fmla="*/ 570262 h 1140618"/>
                    <a:gd name="connsiteX1" fmla="*/ 1067086 w 1711166"/>
                    <a:gd name="connsiteY1" fmla="*/ 850487 h 1140618"/>
                    <a:gd name="connsiteX2" fmla="*/ 851154 w 1711166"/>
                    <a:gd name="connsiteY2" fmla="*/ 570262 h 1140618"/>
                    <a:gd name="connsiteX3" fmla="*/ 1067086 w 1711166"/>
                    <a:gd name="connsiteY3" fmla="*/ 290132 h 1140618"/>
                    <a:gd name="connsiteX4" fmla="*/ 1140809 w 1711166"/>
                    <a:gd name="connsiteY4" fmla="*/ 570262 h 1140618"/>
                    <a:gd name="connsiteX5" fmla="*/ 494538 w 1711166"/>
                    <a:gd name="connsiteY5" fmla="*/ 570262 h 1140618"/>
                    <a:gd name="connsiteX6" fmla="*/ 774859 w 1711166"/>
                    <a:gd name="connsiteY6" fmla="*/ 37909 h 1140618"/>
                    <a:gd name="connsiteX7" fmla="*/ 570357 w 1711166"/>
                    <a:gd name="connsiteY7" fmla="*/ 0 h 1140618"/>
                    <a:gd name="connsiteX8" fmla="*/ 0 w 1711166"/>
                    <a:gd name="connsiteY8" fmla="*/ 570262 h 1140618"/>
                    <a:gd name="connsiteX9" fmla="*/ 570357 w 1711166"/>
                    <a:gd name="connsiteY9" fmla="*/ 1140619 h 1140618"/>
                    <a:gd name="connsiteX10" fmla="*/ 774859 w 1711166"/>
                    <a:gd name="connsiteY10" fmla="*/ 1102709 h 1140618"/>
                    <a:gd name="connsiteX11" fmla="*/ 494443 w 1711166"/>
                    <a:gd name="connsiteY11" fmla="*/ 570262 h 1140618"/>
                    <a:gd name="connsiteX12" fmla="*/ 1140809 w 1711166"/>
                    <a:gd name="connsiteY12" fmla="*/ 0 h 1140618"/>
                    <a:gd name="connsiteX13" fmla="*/ 1711166 w 1711166"/>
                    <a:gd name="connsiteY13" fmla="*/ 570262 h 1140618"/>
                    <a:gd name="connsiteX14" fmla="*/ 1140809 w 1711166"/>
                    <a:gd name="connsiteY14" fmla="*/ 1140619 h 1140618"/>
                    <a:gd name="connsiteX15" fmla="*/ 570452 w 1711166"/>
                    <a:gd name="connsiteY15" fmla="*/ 570262 h 1140618"/>
                    <a:gd name="connsiteX16" fmla="*/ 1140809 w 1711166"/>
                    <a:gd name="connsiteY16" fmla="*/ 0 h 1140618"/>
                    <a:gd name="connsiteX17" fmla="*/ 1140809 w 1711166"/>
                    <a:gd name="connsiteY17" fmla="*/ 204597 h 1140618"/>
                    <a:gd name="connsiteX18" fmla="*/ 775240 w 1711166"/>
                    <a:gd name="connsiteY18" fmla="*/ 570167 h 1140618"/>
                    <a:gd name="connsiteX19" fmla="*/ 1140809 w 1711166"/>
                    <a:gd name="connsiteY19" fmla="*/ 935831 h 1140618"/>
                    <a:gd name="connsiteX20" fmla="*/ 1506474 w 1711166"/>
                    <a:gd name="connsiteY20" fmla="*/ 570167 h 1140618"/>
                    <a:gd name="connsiteX21" fmla="*/ 1140809 w 1711166"/>
                    <a:gd name="connsiteY21" fmla="*/ 204597 h 1140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711166" h="1140618">
                      <a:moveTo>
                        <a:pt x="1140809" y="570262"/>
                      </a:moveTo>
                      <a:cubicBezTo>
                        <a:pt x="1140809" y="672084"/>
                        <a:pt x="1113949" y="767715"/>
                        <a:pt x="1067086" y="850487"/>
                      </a:cubicBezTo>
                      <a:cubicBezTo>
                        <a:pt x="942975" y="817817"/>
                        <a:pt x="851154" y="704564"/>
                        <a:pt x="851154" y="570262"/>
                      </a:cubicBezTo>
                      <a:cubicBezTo>
                        <a:pt x="851154" y="435959"/>
                        <a:pt x="942975" y="322802"/>
                        <a:pt x="1067086" y="290132"/>
                      </a:cubicBezTo>
                      <a:cubicBezTo>
                        <a:pt x="1113949" y="372904"/>
                        <a:pt x="1140809" y="468535"/>
                        <a:pt x="1140809" y="570262"/>
                      </a:cubicBezTo>
                      <a:close/>
                      <a:moveTo>
                        <a:pt x="494538" y="570262"/>
                      </a:moveTo>
                      <a:cubicBezTo>
                        <a:pt x="494538" y="349663"/>
                        <a:pt x="605695" y="154591"/>
                        <a:pt x="774859" y="37909"/>
                      </a:cubicBezTo>
                      <a:cubicBezTo>
                        <a:pt x="711327" y="13430"/>
                        <a:pt x="642366" y="0"/>
                        <a:pt x="570357" y="0"/>
                      </a:cubicBezTo>
                      <a:cubicBezTo>
                        <a:pt x="255937" y="0"/>
                        <a:pt x="0" y="255841"/>
                        <a:pt x="0" y="570262"/>
                      </a:cubicBezTo>
                      <a:cubicBezTo>
                        <a:pt x="0" y="884682"/>
                        <a:pt x="255842" y="1140619"/>
                        <a:pt x="570357" y="1140619"/>
                      </a:cubicBezTo>
                      <a:cubicBezTo>
                        <a:pt x="642366" y="1140619"/>
                        <a:pt x="711327" y="1127189"/>
                        <a:pt x="774859" y="1102709"/>
                      </a:cubicBezTo>
                      <a:cubicBezTo>
                        <a:pt x="605599" y="986028"/>
                        <a:pt x="494443" y="790956"/>
                        <a:pt x="494443" y="570262"/>
                      </a:cubicBezTo>
                      <a:close/>
                      <a:moveTo>
                        <a:pt x="1140809" y="0"/>
                      </a:moveTo>
                      <a:cubicBezTo>
                        <a:pt x="1455325" y="0"/>
                        <a:pt x="1711166" y="255841"/>
                        <a:pt x="1711166" y="570262"/>
                      </a:cubicBezTo>
                      <a:cubicBezTo>
                        <a:pt x="1711166" y="884682"/>
                        <a:pt x="1455325" y="1140619"/>
                        <a:pt x="1140809" y="1140619"/>
                      </a:cubicBezTo>
                      <a:cubicBezTo>
                        <a:pt x="826294" y="1140619"/>
                        <a:pt x="570452" y="884777"/>
                        <a:pt x="570452" y="570262"/>
                      </a:cubicBezTo>
                      <a:cubicBezTo>
                        <a:pt x="570452" y="255746"/>
                        <a:pt x="826294" y="0"/>
                        <a:pt x="1140809" y="0"/>
                      </a:cubicBezTo>
                      <a:moveTo>
                        <a:pt x="1140809" y="204597"/>
                      </a:moveTo>
                      <a:cubicBezTo>
                        <a:pt x="939260" y="204597"/>
                        <a:pt x="775240" y="368618"/>
                        <a:pt x="775240" y="570167"/>
                      </a:cubicBezTo>
                      <a:cubicBezTo>
                        <a:pt x="775240" y="771716"/>
                        <a:pt x="939260" y="935831"/>
                        <a:pt x="1140809" y="935831"/>
                      </a:cubicBezTo>
                      <a:cubicBezTo>
                        <a:pt x="1342359" y="935831"/>
                        <a:pt x="1506474" y="771811"/>
                        <a:pt x="1506474" y="570167"/>
                      </a:cubicBezTo>
                      <a:cubicBezTo>
                        <a:pt x="1506474" y="368522"/>
                        <a:pt x="1342454" y="204597"/>
                        <a:pt x="1140809" y="204597"/>
                      </a:cubicBezTo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sp>
            <p:nvSpPr>
              <p:cNvPr id="26" name="CaixaDeTexto 63">
                <a:extLst>
                  <a:ext uri="{FF2B5EF4-FFF2-40B4-BE49-F238E27FC236}">
                    <a16:creationId xmlns:a16="http://schemas.microsoft.com/office/drawing/2014/main" id="{0C71752D-186A-45CB-EEC4-8D8CB8530790}"/>
                  </a:ext>
                </a:extLst>
              </p:cNvPr>
              <p:cNvSpPr txBox="1"/>
              <p:nvPr/>
            </p:nvSpPr>
            <p:spPr>
              <a:xfrm>
                <a:off x="14864334" y="2220121"/>
                <a:ext cx="4026915" cy="3369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1371537">
                  <a:defRPr/>
                </a:pP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Priorizamos a inovação sustentável, redesenhando produtos e processos desde a </a:t>
                </a:r>
                <a:r>
                  <a:rPr lang="pt-BR" sz="1950" dirty="0" err="1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fasede</a:t>
                </a: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 design para torná-los mais eficientes e ecologicamente corretos, antecipando-nos aos desafios ambientais.</a:t>
                </a:r>
                <a:endParaRPr lang="pt-BR" sz="1650" dirty="0">
                  <a:solidFill>
                    <a:schemeClr val="bg1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algn="r" defTabSz="1371537">
                  <a:lnSpc>
                    <a:spcPts val="2250"/>
                  </a:lnSpc>
                  <a:defRPr/>
                </a:pPr>
                <a:endParaRPr lang="pt-BR" sz="1650" b="1" dirty="0">
                  <a:solidFill>
                    <a:srgbClr val="4D4D4D"/>
                  </a:solidFill>
                  <a:latin typeface="Raleway" pitchFamily="2" charset="0"/>
                </a:endParaRPr>
              </a:p>
            </p:txBody>
          </p:sp>
        </p:grp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1E59E3AF-0493-1E6A-26D1-02354E5AF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866564" y="3177981"/>
              <a:ext cx="847725" cy="571500"/>
            </a:xfrm>
            <a:prstGeom prst="rect">
              <a:avLst/>
            </a:prstGeom>
          </p:spPr>
        </p:pic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63FF51A2-A775-8501-C39B-0F1B216D6150}"/>
              </a:ext>
            </a:extLst>
          </p:cNvPr>
          <p:cNvGrpSpPr/>
          <p:nvPr/>
        </p:nvGrpSpPr>
        <p:grpSpPr>
          <a:xfrm>
            <a:off x="1242475" y="5628283"/>
            <a:ext cx="5960800" cy="3930521"/>
            <a:chOff x="1365250" y="6187637"/>
            <a:chExt cx="6553200" cy="4321147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88DD91DD-8F42-B8BB-4F3F-9D9E1E869476}"/>
                </a:ext>
              </a:extLst>
            </p:cNvPr>
            <p:cNvGrpSpPr/>
            <p:nvPr/>
          </p:nvGrpSpPr>
          <p:grpSpPr>
            <a:xfrm>
              <a:off x="1365250" y="6187637"/>
              <a:ext cx="4736018" cy="4321147"/>
              <a:chOff x="1365250" y="6187637"/>
              <a:chExt cx="4736018" cy="4321147"/>
            </a:xfrm>
          </p:grpSpPr>
          <p:grpSp>
            <p:nvGrpSpPr>
              <p:cNvPr id="19" name="Agrupar 18">
                <a:extLst>
                  <a:ext uri="{FF2B5EF4-FFF2-40B4-BE49-F238E27FC236}">
                    <a16:creationId xmlns:a16="http://schemas.microsoft.com/office/drawing/2014/main" id="{71040D4D-CC29-022A-3E06-02173D3A9CA7}"/>
                  </a:ext>
                </a:extLst>
              </p:cNvPr>
              <p:cNvGrpSpPr/>
              <p:nvPr/>
            </p:nvGrpSpPr>
            <p:grpSpPr>
              <a:xfrm>
                <a:off x="1470852" y="6187637"/>
                <a:ext cx="2637598" cy="1141205"/>
                <a:chOff x="1166052" y="6187637"/>
                <a:chExt cx="2637598" cy="1141205"/>
              </a:xfrm>
            </p:grpSpPr>
            <p:sp>
              <p:nvSpPr>
                <p:cNvPr id="20" name="CaixaDeTexto 63">
                  <a:extLst>
                    <a:ext uri="{FF2B5EF4-FFF2-40B4-BE49-F238E27FC236}">
                      <a16:creationId xmlns:a16="http://schemas.microsoft.com/office/drawing/2014/main" id="{C841020B-19EF-735D-9FDD-B5554EA42AD6}"/>
                    </a:ext>
                  </a:extLst>
                </p:cNvPr>
                <p:cNvSpPr txBox="1"/>
                <p:nvPr/>
              </p:nvSpPr>
              <p:spPr>
                <a:xfrm>
                  <a:off x="1671170" y="6187637"/>
                  <a:ext cx="2132480" cy="11412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371537">
                    <a:defRPr/>
                  </a:pPr>
                  <a:r>
                    <a:rPr lang="pt-BR" sz="2729" b="1" dirty="0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RECICLAR</a:t>
                  </a:r>
                </a:p>
                <a:p>
                  <a:pPr defTabSz="1371537">
                    <a:defRPr/>
                  </a:pPr>
                  <a:endParaRPr lang="pt-BR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  <a:p>
                  <a:pPr defTabSz="1371537">
                    <a:lnSpc>
                      <a:spcPts val="2250"/>
                    </a:lnSpc>
                    <a:defRPr/>
                  </a:pPr>
                  <a:endParaRPr lang="pt-BR" sz="1650" b="1" dirty="0">
                    <a:solidFill>
                      <a:srgbClr val="4D4D4D"/>
                    </a:solidFill>
                    <a:latin typeface="Raleway" pitchFamily="2" charset="0"/>
                  </a:endParaRPr>
                </a:p>
              </p:txBody>
            </p:sp>
            <p:sp>
              <p:nvSpPr>
                <p:cNvPr id="21" name="Forma Livre: Forma 20">
                  <a:extLst>
                    <a:ext uri="{FF2B5EF4-FFF2-40B4-BE49-F238E27FC236}">
                      <a16:creationId xmlns:a16="http://schemas.microsoft.com/office/drawing/2014/main" id="{FC1CBC03-A582-5ADE-C1C6-F9800E03D0CB}"/>
                    </a:ext>
                  </a:extLst>
                </p:cNvPr>
                <p:cNvSpPr/>
                <p:nvPr/>
              </p:nvSpPr>
              <p:spPr>
                <a:xfrm>
                  <a:off x="1166052" y="6251611"/>
                  <a:ext cx="400943" cy="362156"/>
                </a:xfrm>
                <a:custGeom>
                  <a:avLst/>
                  <a:gdLst>
                    <a:gd name="connsiteX0" fmla="*/ 1391031 w 1391221"/>
                    <a:gd name="connsiteY0" fmla="*/ 445008 h 1256633"/>
                    <a:gd name="connsiteX1" fmla="*/ 1388935 w 1391221"/>
                    <a:gd name="connsiteY1" fmla="*/ 455962 h 1256633"/>
                    <a:gd name="connsiteX2" fmla="*/ 1388364 w 1391221"/>
                    <a:gd name="connsiteY2" fmla="*/ 457295 h 1256633"/>
                    <a:gd name="connsiteX3" fmla="*/ 1227582 w 1391221"/>
                    <a:gd name="connsiteY3" fmla="*/ 817436 h 1256633"/>
                    <a:gd name="connsiteX4" fmla="*/ 1226058 w 1391221"/>
                    <a:gd name="connsiteY4" fmla="*/ 820769 h 1256633"/>
                    <a:gd name="connsiteX5" fmla="*/ 1171670 w 1391221"/>
                    <a:gd name="connsiteY5" fmla="*/ 854964 h 1256633"/>
                    <a:gd name="connsiteX6" fmla="*/ 1116044 w 1391221"/>
                    <a:gd name="connsiteY6" fmla="*/ 818102 h 1256633"/>
                    <a:gd name="connsiteX7" fmla="*/ 954786 w 1391221"/>
                    <a:gd name="connsiteY7" fmla="*/ 457010 h 1256633"/>
                    <a:gd name="connsiteX8" fmla="*/ 954500 w 1391221"/>
                    <a:gd name="connsiteY8" fmla="*/ 456438 h 1256633"/>
                    <a:gd name="connsiteX9" fmla="*/ 952309 w 1391221"/>
                    <a:gd name="connsiteY9" fmla="*/ 445199 h 1256633"/>
                    <a:gd name="connsiteX10" fmla="*/ 981551 w 1391221"/>
                    <a:gd name="connsiteY10" fmla="*/ 415957 h 1256633"/>
                    <a:gd name="connsiteX11" fmla="*/ 1055370 w 1391221"/>
                    <a:gd name="connsiteY11" fmla="*/ 415957 h 1256633"/>
                    <a:gd name="connsiteX12" fmla="*/ 1049179 w 1391221"/>
                    <a:gd name="connsiteY12" fmla="*/ 396145 h 1256633"/>
                    <a:gd name="connsiteX13" fmla="*/ 801624 w 1391221"/>
                    <a:gd name="connsiteY13" fmla="*/ 213551 h 1256633"/>
                    <a:gd name="connsiteX14" fmla="*/ 196310 w 1391221"/>
                    <a:gd name="connsiteY14" fmla="*/ 213551 h 1256633"/>
                    <a:gd name="connsiteX15" fmla="*/ 196310 w 1391221"/>
                    <a:gd name="connsiteY15" fmla="*/ 213074 h 1256633"/>
                    <a:gd name="connsiteX16" fmla="*/ 167640 w 1391221"/>
                    <a:gd name="connsiteY16" fmla="*/ 184404 h 1256633"/>
                    <a:gd name="connsiteX17" fmla="*/ 167640 w 1391221"/>
                    <a:gd name="connsiteY17" fmla="*/ 28670 h 1256633"/>
                    <a:gd name="connsiteX18" fmla="*/ 196310 w 1391221"/>
                    <a:gd name="connsiteY18" fmla="*/ 0 h 1256633"/>
                    <a:gd name="connsiteX19" fmla="*/ 801624 w 1391221"/>
                    <a:gd name="connsiteY19" fmla="*/ 0 h 1256633"/>
                    <a:gd name="connsiteX20" fmla="*/ 1257681 w 1391221"/>
                    <a:gd name="connsiteY20" fmla="*/ 349282 h 1256633"/>
                    <a:gd name="connsiteX21" fmla="*/ 1273683 w 1391221"/>
                    <a:gd name="connsiteY21" fmla="*/ 416052 h 1256633"/>
                    <a:gd name="connsiteX22" fmla="*/ 1362932 w 1391221"/>
                    <a:gd name="connsiteY22" fmla="*/ 416052 h 1256633"/>
                    <a:gd name="connsiteX23" fmla="*/ 1391222 w 1391221"/>
                    <a:gd name="connsiteY23" fmla="*/ 445199 h 1256633"/>
                    <a:gd name="connsiteX24" fmla="*/ 28099 w 1391221"/>
                    <a:gd name="connsiteY24" fmla="*/ 840581 h 1256633"/>
                    <a:gd name="connsiteX25" fmla="*/ 117348 w 1391221"/>
                    <a:gd name="connsiteY25" fmla="*/ 840581 h 1256633"/>
                    <a:gd name="connsiteX26" fmla="*/ 133350 w 1391221"/>
                    <a:gd name="connsiteY26" fmla="*/ 907352 h 1256633"/>
                    <a:gd name="connsiteX27" fmla="*/ 589407 w 1391221"/>
                    <a:gd name="connsiteY27" fmla="*/ 1256633 h 1256633"/>
                    <a:gd name="connsiteX28" fmla="*/ 1185958 w 1391221"/>
                    <a:gd name="connsiteY28" fmla="*/ 1256633 h 1256633"/>
                    <a:gd name="connsiteX29" fmla="*/ 1214628 w 1391221"/>
                    <a:gd name="connsiteY29" fmla="*/ 1227963 h 1256633"/>
                    <a:gd name="connsiteX30" fmla="*/ 1214628 w 1391221"/>
                    <a:gd name="connsiteY30" fmla="*/ 1072229 h 1256633"/>
                    <a:gd name="connsiteX31" fmla="*/ 1185958 w 1391221"/>
                    <a:gd name="connsiteY31" fmla="*/ 1043559 h 1256633"/>
                    <a:gd name="connsiteX32" fmla="*/ 1185958 w 1391221"/>
                    <a:gd name="connsiteY32" fmla="*/ 1043083 h 1256633"/>
                    <a:gd name="connsiteX33" fmla="*/ 589407 w 1391221"/>
                    <a:gd name="connsiteY33" fmla="*/ 1043083 h 1256633"/>
                    <a:gd name="connsiteX34" fmla="*/ 341852 w 1391221"/>
                    <a:gd name="connsiteY34" fmla="*/ 860489 h 1256633"/>
                    <a:gd name="connsiteX35" fmla="*/ 335661 w 1391221"/>
                    <a:gd name="connsiteY35" fmla="*/ 840677 h 1256633"/>
                    <a:gd name="connsiteX36" fmla="*/ 409480 w 1391221"/>
                    <a:gd name="connsiteY36" fmla="*/ 840677 h 1256633"/>
                    <a:gd name="connsiteX37" fmla="*/ 438722 w 1391221"/>
                    <a:gd name="connsiteY37" fmla="*/ 811435 h 1256633"/>
                    <a:gd name="connsiteX38" fmla="*/ 436531 w 1391221"/>
                    <a:gd name="connsiteY38" fmla="*/ 800195 h 1256633"/>
                    <a:gd name="connsiteX39" fmla="*/ 436245 w 1391221"/>
                    <a:gd name="connsiteY39" fmla="*/ 799624 h 1256633"/>
                    <a:gd name="connsiteX40" fmla="*/ 274987 w 1391221"/>
                    <a:gd name="connsiteY40" fmla="*/ 438531 h 1256633"/>
                    <a:gd name="connsiteX41" fmla="*/ 219361 w 1391221"/>
                    <a:gd name="connsiteY41" fmla="*/ 401669 h 1256633"/>
                    <a:gd name="connsiteX42" fmla="*/ 164973 w 1391221"/>
                    <a:gd name="connsiteY42" fmla="*/ 435864 h 1256633"/>
                    <a:gd name="connsiteX43" fmla="*/ 163449 w 1391221"/>
                    <a:gd name="connsiteY43" fmla="*/ 439198 h 1256633"/>
                    <a:gd name="connsiteX44" fmla="*/ 2667 w 1391221"/>
                    <a:gd name="connsiteY44" fmla="*/ 799338 h 1256633"/>
                    <a:gd name="connsiteX45" fmla="*/ 2096 w 1391221"/>
                    <a:gd name="connsiteY45" fmla="*/ 800672 h 1256633"/>
                    <a:gd name="connsiteX46" fmla="*/ 0 w 1391221"/>
                    <a:gd name="connsiteY46" fmla="*/ 811625 h 1256633"/>
                    <a:gd name="connsiteX47" fmla="*/ 28289 w 1391221"/>
                    <a:gd name="connsiteY47" fmla="*/ 840772 h 1256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1391221" h="1256633">
                      <a:moveTo>
                        <a:pt x="1391031" y="445008"/>
                      </a:moveTo>
                      <a:cubicBezTo>
                        <a:pt x="1391031" y="448818"/>
                        <a:pt x="1390269" y="452533"/>
                        <a:pt x="1388935" y="455962"/>
                      </a:cubicBezTo>
                      <a:lnTo>
                        <a:pt x="1388364" y="457295"/>
                      </a:lnTo>
                      <a:lnTo>
                        <a:pt x="1227582" y="817436"/>
                      </a:lnTo>
                      <a:cubicBezTo>
                        <a:pt x="1227106" y="818579"/>
                        <a:pt x="1226630" y="819626"/>
                        <a:pt x="1226058" y="820769"/>
                      </a:cubicBezTo>
                      <a:cubicBezTo>
                        <a:pt x="1216343" y="841058"/>
                        <a:pt x="1195673" y="854964"/>
                        <a:pt x="1171670" y="854964"/>
                      </a:cubicBezTo>
                      <a:cubicBezTo>
                        <a:pt x="1147667" y="854964"/>
                        <a:pt x="1125188" y="839724"/>
                        <a:pt x="1116044" y="818102"/>
                      </a:cubicBezTo>
                      <a:lnTo>
                        <a:pt x="954786" y="457010"/>
                      </a:lnTo>
                      <a:cubicBezTo>
                        <a:pt x="954786" y="457010"/>
                        <a:pt x="954596" y="456629"/>
                        <a:pt x="954500" y="456438"/>
                      </a:cubicBezTo>
                      <a:cubicBezTo>
                        <a:pt x="953072" y="453009"/>
                        <a:pt x="952309" y="449199"/>
                        <a:pt x="952309" y="445199"/>
                      </a:cubicBezTo>
                      <a:cubicBezTo>
                        <a:pt x="952309" y="429006"/>
                        <a:pt x="965359" y="415957"/>
                        <a:pt x="981551" y="415957"/>
                      </a:cubicBezTo>
                      <a:lnTo>
                        <a:pt x="1055370" y="415957"/>
                      </a:lnTo>
                      <a:lnTo>
                        <a:pt x="1049179" y="396145"/>
                      </a:lnTo>
                      <a:cubicBezTo>
                        <a:pt x="1015460" y="288608"/>
                        <a:pt x="913638" y="213551"/>
                        <a:pt x="801624" y="213551"/>
                      </a:cubicBezTo>
                      <a:lnTo>
                        <a:pt x="196310" y="213551"/>
                      </a:lnTo>
                      <a:lnTo>
                        <a:pt x="196310" y="213074"/>
                      </a:lnTo>
                      <a:cubicBezTo>
                        <a:pt x="180404" y="213074"/>
                        <a:pt x="167640" y="200215"/>
                        <a:pt x="167640" y="184404"/>
                      </a:cubicBezTo>
                      <a:lnTo>
                        <a:pt x="167640" y="28670"/>
                      </a:lnTo>
                      <a:cubicBezTo>
                        <a:pt x="167640" y="12859"/>
                        <a:pt x="180404" y="0"/>
                        <a:pt x="196310" y="0"/>
                      </a:cubicBezTo>
                      <a:lnTo>
                        <a:pt x="801624" y="0"/>
                      </a:lnTo>
                      <a:cubicBezTo>
                        <a:pt x="1014127" y="0"/>
                        <a:pt x="1201674" y="143637"/>
                        <a:pt x="1257681" y="349282"/>
                      </a:cubicBezTo>
                      <a:lnTo>
                        <a:pt x="1273683" y="416052"/>
                      </a:lnTo>
                      <a:lnTo>
                        <a:pt x="1362932" y="416052"/>
                      </a:lnTo>
                      <a:cubicBezTo>
                        <a:pt x="1378649" y="416528"/>
                        <a:pt x="1391222" y="429482"/>
                        <a:pt x="1391222" y="445199"/>
                      </a:cubicBezTo>
                      <a:close/>
                      <a:moveTo>
                        <a:pt x="28099" y="840581"/>
                      </a:moveTo>
                      <a:lnTo>
                        <a:pt x="117348" y="840581"/>
                      </a:lnTo>
                      <a:lnTo>
                        <a:pt x="133350" y="907352"/>
                      </a:lnTo>
                      <a:cubicBezTo>
                        <a:pt x="189452" y="1112996"/>
                        <a:pt x="376904" y="1256633"/>
                        <a:pt x="589407" y="1256633"/>
                      </a:cubicBezTo>
                      <a:lnTo>
                        <a:pt x="1185958" y="1256633"/>
                      </a:lnTo>
                      <a:cubicBezTo>
                        <a:pt x="1201865" y="1256633"/>
                        <a:pt x="1214628" y="1243775"/>
                        <a:pt x="1214628" y="1227963"/>
                      </a:cubicBezTo>
                      <a:lnTo>
                        <a:pt x="1214628" y="1072229"/>
                      </a:lnTo>
                      <a:cubicBezTo>
                        <a:pt x="1214628" y="1056418"/>
                        <a:pt x="1201865" y="1043559"/>
                        <a:pt x="1185958" y="1043559"/>
                      </a:cubicBezTo>
                      <a:lnTo>
                        <a:pt x="1185958" y="1043083"/>
                      </a:lnTo>
                      <a:lnTo>
                        <a:pt x="589407" y="1043083"/>
                      </a:lnTo>
                      <a:cubicBezTo>
                        <a:pt x="477298" y="1043083"/>
                        <a:pt x="375571" y="968026"/>
                        <a:pt x="341852" y="860489"/>
                      </a:cubicBezTo>
                      <a:lnTo>
                        <a:pt x="335661" y="840677"/>
                      </a:lnTo>
                      <a:lnTo>
                        <a:pt x="409480" y="840677"/>
                      </a:lnTo>
                      <a:cubicBezTo>
                        <a:pt x="425672" y="840677"/>
                        <a:pt x="438722" y="827627"/>
                        <a:pt x="438722" y="811435"/>
                      </a:cubicBezTo>
                      <a:cubicBezTo>
                        <a:pt x="438722" y="807434"/>
                        <a:pt x="437959" y="803624"/>
                        <a:pt x="436531" y="800195"/>
                      </a:cubicBezTo>
                      <a:cubicBezTo>
                        <a:pt x="436435" y="800005"/>
                        <a:pt x="436340" y="799814"/>
                        <a:pt x="436245" y="799624"/>
                      </a:cubicBezTo>
                      <a:lnTo>
                        <a:pt x="274987" y="438531"/>
                      </a:lnTo>
                      <a:cubicBezTo>
                        <a:pt x="265843" y="416909"/>
                        <a:pt x="244412" y="401669"/>
                        <a:pt x="219361" y="401669"/>
                      </a:cubicBezTo>
                      <a:cubicBezTo>
                        <a:pt x="194310" y="401669"/>
                        <a:pt x="174688" y="415576"/>
                        <a:pt x="164973" y="435864"/>
                      </a:cubicBezTo>
                      <a:cubicBezTo>
                        <a:pt x="164401" y="437007"/>
                        <a:pt x="163830" y="438055"/>
                        <a:pt x="163449" y="439198"/>
                      </a:cubicBezTo>
                      <a:lnTo>
                        <a:pt x="2667" y="799338"/>
                      </a:lnTo>
                      <a:lnTo>
                        <a:pt x="2096" y="800672"/>
                      </a:lnTo>
                      <a:cubicBezTo>
                        <a:pt x="762" y="804005"/>
                        <a:pt x="0" y="807720"/>
                        <a:pt x="0" y="811625"/>
                      </a:cubicBezTo>
                      <a:cubicBezTo>
                        <a:pt x="0" y="827437"/>
                        <a:pt x="12573" y="840296"/>
                        <a:pt x="28289" y="84077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sp>
            <p:nvSpPr>
              <p:cNvPr id="25" name="CaixaDeTexto 63">
                <a:extLst>
                  <a:ext uri="{FF2B5EF4-FFF2-40B4-BE49-F238E27FC236}">
                    <a16:creationId xmlns:a16="http://schemas.microsoft.com/office/drawing/2014/main" id="{1CCEA3EC-411E-26A1-662E-221D001FDDB1}"/>
                  </a:ext>
                </a:extLst>
              </p:cNvPr>
              <p:cNvSpPr txBox="1"/>
              <p:nvPr/>
            </p:nvSpPr>
            <p:spPr>
              <a:xfrm>
                <a:off x="1365250" y="6860159"/>
                <a:ext cx="4736018" cy="3648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Investimos em modernos processos de reciclagem, </a:t>
                </a:r>
                <a:b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</a:b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como Reciclagem Mecânica </a:t>
                </a:r>
                <a:b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</a:b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de PET, de Flexíveis e Laminados, além de Reciclagem Avançada, para converter resíduos em novos materiais, reduzindo a quantidade de lixo e preservando recursos naturais.</a:t>
                </a:r>
              </a:p>
              <a:p>
                <a:pPr defTabSz="1371537">
                  <a:defRPr/>
                </a:pPr>
                <a:endParaRPr lang="pt-BR" sz="1650" dirty="0">
                  <a:solidFill>
                    <a:schemeClr val="bg1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defTabSz="1371537">
                  <a:lnSpc>
                    <a:spcPts val="2250"/>
                  </a:lnSpc>
                  <a:defRPr/>
                </a:pPr>
                <a:endParaRPr lang="pt-BR" sz="1650" b="1" dirty="0">
                  <a:solidFill>
                    <a:srgbClr val="4D4D4D"/>
                  </a:solidFill>
                  <a:latin typeface="Raleway" pitchFamily="2" charset="0"/>
                </a:endParaRPr>
              </a:p>
            </p:txBody>
          </p:sp>
        </p:grpSp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15F81044-BA1A-D84F-0D5B-A42461769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23125" y="7845425"/>
              <a:ext cx="695325" cy="628650"/>
            </a:xfrm>
            <a:prstGeom prst="rect">
              <a:avLst/>
            </a:prstGeom>
          </p:spPr>
        </p:pic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EBCD42DE-1A9D-132B-38E0-55C8F68298D9}"/>
              </a:ext>
            </a:extLst>
          </p:cNvPr>
          <p:cNvGrpSpPr/>
          <p:nvPr/>
        </p:nvGrpSpPr>
        <p:grpSpPr>
          <a:xfrm>
            <a:off x="10934532" y="5628283"/>
            <a:ext cx="6912470" cy="3088917"/>
            <a:chOff x="12020530" y="6187637"/>
            <a:chExt cx="7599450" cy="3395902"/>
          </a:xfrm>
        </p:grpSpPr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FC300B29-87B4-60D7-8BA6-EF1604E55118}"/>
                </a:ext>
              </a:extLst>
            </p:cNvPr>
            <p:cNvGrpSpPr/>
            <p:nvPr/>
          </p:nvGrpSpPr>
          <p:grpSpPr>
            <a:xfrm>
              <a:off x="14247362" y="6187637"/>
              <a:ext cx="5372618" cy="3395902"/>
              <a:chOff x="14247362" y="6187637"/>
              <a:chExt cx="5372618" cy="3395902"/>
            </a:xfrm>
          </p:grpSpPr>
          <p:grpSp>
            <p:nvGrpSpPr>
              <p:cNvPr id="13" name="Agrupar 12">
                <a:extLst>
                  <a:ext uri="{FF2B5EF4-FFF2-40B4-BE49-F238E27FC236}">
                    <a16:creationId xmlns:a16="http://schemas.microsoft.com/office/drawing/2014/main" id="{63797B1F-1759-D20B-03B7-8F9BEF0BB537}"/>
                  </a:ext>
                </a:extLst>
              </p:cNvPr>
              <p:cNvGrpSpPr/>
              <p:nvPr/>
            </p:nvGrpSpPr>
            <p:grpSpPr>
              <a:xfrm>
                <a:off x="15702534" y="6187637"/>
                <a:ext cx="3917446" cy="1141205"/>
                <a:chOff x="14434330" y="5730875"/>
                <a:chExt cx="3917446" cy="1141205"/>
              </a:xfrm>
              <a:solidFill>
                <a:srgbClr val="1D2849"/>
              </a:solidFill>
            </p:grpSpPr>
            <p:sp>
              <p:nvSpPr>
                <p:cNvPr id="14" name="CaixaDeTexto 63">
                  <a:extLst>
                    <a:ext uri="{FF2B5EF4-FFF2-40B4-BE49-F238E27FC236}">
                      <a16:creationId xmlns:a16="http://schemas.microsoft.com/office/drawing/2014/main" id="{B1C4F15D-B28E-9C08-52B7-B02ACDEBA1AE}"/>
                    </a:ext>
                  </a:extLst>
                </p:cNvPr>
                <p:cNvSpPr txBox="1"/>
                <p:nvPr/>
              </p:nvSpPr>
              <p:spPr>
                <a:xfrm>
                  <a:off x="14928849" y="5730875"/>
                  <a:ext cx="3422927" cy="11412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371537">
                    <a:defRPr/>
                  </a:pPr>
                  <a:r>
                    <a:rPr lang="pt-BR" sz="2729" b="1" dirty="0">
                      <a:solidFill>
                        <a:srgbClr val="1D2849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REINTEGRAR</a:t>
                  </a:r>
                </a:p>
                <a:p>
                  <a:pPr defTabSz="1371537">
                    <a:defRPr/>
                  </a:pPr>
                  <a:endParaRPr lang="pt-BR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  <a:p>
                  <a:pPr defTabSz="1371537">
                    <a:lnSpc>
                      <a:spcPts val="2250"/>
                    </a:lnSpc>
                    <a:defRPr/>
                  </a:pPr>
                  <a:endParaRPr lang="pt-BR" sz="1650" b="1" dirty="0">
                    <a:solidFill>
                      <a:srgbClr val="4D4D4D"/>
                    </a:solidFill>
                    <a:latin typeface="Raleway" pitchFamily="2" charset="0"/>
                  </a:endParaRPr>
                </a:p>
              </p:txBody>
            </p:sp>
            <p:sp>
              <p:nvSpPr>
                <p:cNvPr id="15" name="Forma Livre: Forma 14">
                  <a:extLst>
                    <a:ext uri="{FF2B5EF4-FFF2-40B4-BE49-F238E27FC236}">
                      <a16:creationId xmlns:a16="http://schemas.microsoft.com/office/drawing/2014/main" id="{FB504AE2-0E46-1C29-EB2E-51E79C23EC50}"/>
                    </a:ext>
                  </a:extLst>
                </p:cNvPr>
                <p:cNvSpPr/>
                <p:nvPr/>
              </p:nvSpPr>
              <p:spPr>
                <a:xfrm>
                  <a:off x="14434330" y="5833653"/>
                  <a:ext cx="342120" cy="365669"/>
                </a:xfrm>
                <a:custGeom>
                  <a:avLst/>
                  <a:gdLst>
                    <a:gd name="connsiteX0" fmla="*/ 1178433 w 1187112"/>
                    <a:gd name="connsiteY0" fmla="*/ 473107 h 1268825"/>
                    <a:gd name="connsiteX1" fmla="*/ 1080230 w 1187112"/>
                    <a:gd name="connsiteY1" fmla="*/ 810863 h 1268825"/>
                    <a:gd name="connsiteX2" fmla="*/ 742379 w 1187112"/>
                    <a:gd name="connsiteY2" fmla="*/ 909066 h 1268825"/>
                    <a:gd name="connsiteX3" fmla="*/ 840676 w 1187112"/>
                    <a:gd name="connsiteY3" fmla="*/ 571310 h 1268825"/>
                    <a:gd name="connsiteX4" fmla="*/ 1178337 w 1187112"/>
                    <a:gd name="connsiteY4" fmla="*/ 473012 h 1268825"/>
                    <a:gd name="connsiteX5" fmla="*/ 888111 w 1187112"/>
                    <a:gd name="connsiteY5" fmla="*/ 53054 h 1268825"/>
                    <a:gd name="connsiteX6" fmla="*/ 888111 w 1187112"/>
                    <a:gd name="connsiteY6" fmla="*/ 216027 h 1268825"/>
                    <a:gd name="connsiteX7" fmla="*/ 868299 w 1187112"/>
                    <a:gd name="connsiteY7" fmla="*/ 242316 h 1268825"/>
                    <a:gd name="connsiteX8" fmla="*/ 868299 w 1187112"/>
                    <a:gd name="connsiteY8" fmla="*/ 242316 h 1268825"/>
                    <a:gd name="connsiteX9" fmla="*/ 691610 w 1187112"/>
                    <a:gd name="connsiteY9" fmla="*/ 436626 h 1268825"/>
                    <a:gd name="connsiteX10" fmla="*/ 685895 w 1187112"/>
                    <a:gd name="connsiteY10" fmla="*/ 489871 h 1268825"/>
                    <a:gd name="connsiteX11" fmla="*/ 685895 w 1187112"/>
                    <a:gd name="connsiteY11" fmla="*/ 1223772 h 1268825"/>
                    <a:gd name="connsiteX12" fmla="*/ 640842 w 1187112"/>
                    <a:gd name="connsiteY12" fmla="*/ 1268825 h 1268825"/>
                    <a:gd name="connsiteX13" fmla="*/ 514445 w 1187112"/>
                    <a:gd name="connsiteY13" fmla="*/ 1268825 h 1268825"/>
                    <a:gd name="connsiteX14" fmla="*/ 469392 w 1187112"/>
                    <a:gd name="connsiteY14" fmla="*/ 1223772 h 1268825"/>
                    <a:gd name="connsiteX15" fmla="*/ 469392 w 1187112"/>
                    <a:gd name="connsiteY15" fmla="*/ 705326 h 1268825"/>
                    <a:gd name="connsiteX16" fmla="*/ 466725 w 1187112"/>
                    <a:gd name="connsiteY16" fmla="*/ 704850 h 1268825"/>
                    <a:gd name="connsiteX17" fmla="*/ 466725 w 1187112"/>
                    <a:gd name="connsiteY17" fmla="*/ 704850 h 1268825"/>
                    <a:gd name="connsiteX18" fmla="*/ 465582 w 1187112"/>
                    <a:gd name="connsiteY18" fmla="*/ 704660 h 1268825"/>
                    <a:gd name="connsiteX19" fmla="*/ 463677 w 1187112"/>
                    <a:gd name="connsiteY19" fmla="*/ 704279 h 1268825"/>
                    <a:gd name="connsiteX20" fmla="*/ 463677 w 1187112"/>
                    <a:gd name="connsiteY20" fmla="*/ 704279 h 1268825"/>
                    <a:gd name="connsiteX21" fmla="*/ 6286 w 1187112"/>
                    <a:gd name="connsiteY21" fmla="*/ 228886 h 1268825"/>
                    <a:gd name="connsiteX22" fmla="*/ 0 w 1187112"/>
                    <a:gd name="connsiteY22" fmla="*/ 144209 h 1268825"/>
                    <a:gd name="connsiteX23" fmla="*/ 12478 w 1187112"/>
                    <a:gd name="connsiteY23" fmla="*/ 25432 h 1268825"/>
                    <a:gd name="connsiteX24" fmla="*/ 27432 w 1187112"/>
                    <a:gd name="connsiteY24" fmla="*/ 10668 h 1268825"/>
                    <a:gd name="connsiteX25" fmla="*/ 137350 w 1187112"/>
                    <a:gd name="connsiteY25" fmla="*/ 0 h 1268825"/>
                    <a:gd name="connsiteX26" fmla="*/ 231076 w 1187112"/>
                    <a:gd name="connsiteY26" fmla="*/ 7715 h 1268825"/>
                    <a:gd name="connsiteX27" fmla="*/ 330517 w 1187112"/>
                    <a:gd name="connsiteY27" fmla="*/ 33719 h 1268825"/>
                    <a:gd name="connsiteX28" fmla="*/ 331279 w 1187112"/>
                    <a:gd name="connsiteY28" fmla="*/ 33909 h 1268825"/>
                    <a:gd name="connsiteX29" fmla="*/ 576453 w 1187112"/>
                    <a:gd name="connsiteY29" fmla="*/ 194977 h 1268825"/>
                    <a:gd name="connsiteX30" fmla="*/ 821626 w 1187112"/>
                    <a:gd name="connsiteY30" fmla="*/ 33909 h 1268825"/>
                    <a:gd name="connsiteX31" fmla="*/ 854202 w 1187112"/>
                    <a:gd name="connsiteY31" fmla="*/ 26099 h 1268825"/>
                    <a:gd name="connsiteX32" fmla="*/ 888396 w 1187112"/>
                    <a:gd name="connsiteY32" fmla="*/ 53054 h 1268825"/>
                    <a:gd name="connsiteX33" fmla="*/ 466630 w 1187112"/>
                    <a:gd name="connsiteY33" fmla="*/ 494729 h 1268825"/>
                    <a:gd name="connsiteX34" fmla="*/ 466630 w 1187112"/>
                    <a:gd name="connsiteY34" fmla="*/ 489871 h 1268825"/>
                    <a:gd name="connsiteX35" fmla="*/ 385381 w 1187112"/>
                    <a:gd name="connsiteY35" fmla="*/ 302324 h 1268825"/>
                    <a:gd name="connsiteX36" fmla="*/ 374142 w 1187112"/>
                    <a:gd name="connsiteY36" fmla="*/ 292132 h 1268825"/>
                    <a:gd name="connsiteX37" fmla="*/ 267557 w 1187112"/>
                    <a:gd name="connsiteY37" fmla="*/ 228695 h 1268825"/>
                    <a:gd name="connsiteX38" fmla="*/ 210883 w 1187112"/>
                    <a:gd name="connsiteY38" fmla="*/ 212027 h 1268825"/>
                    <a:gd name="connsiteX39" fmla="*/ 466725 w 1187112"/>
                    <a:gd name="connsiteY39" fmla="*/ 494824 h 1268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187112" h="1268825">
                      <a:moveTo>
                        <a:pt x="1178433" y="473107"/>
                      </a:moveTo>
                      <a:cubicBezTo>
                        <a:pt x="1204531" y="591026"/>
                        <a:pt x="1171765" y="719423"/>
                        <a:pt x="1080230" y="810863"/>
                      </a:cubicBezTo>
                      <a:cubicBezTo>
                        <a:pt x="988695" y="902399"/>
                        <a:pt x="860298" y="935165"/>
                        <a:pt x="742379" y="909066"/>
                      </a:cubicBezTo>
                      <a:cubicBezTo>
                        <a:pt x="716375" y="791147"/>
                        <a:pt x="749141" y="662845"/>
                        <a:pt x="840676" y="571310"/>
                      </a:cubicBezTo>
                      <a:cubicBezTo>
                        <a:pt x="932212" y="479774"/>
                        <a:pt x="1060513" y="447008"/>
                        <a:pt x="1178337" y="473012"/>
                      </a:cubicBezTo>
                      <a:close/>
                      <a:moveTo>
                        <a:pt x="888111" y="53054"/>
                      </a:moveTo>
                      <a:lnTo>
                        <a:pt x="888111" y="216027"/>
                      </a:lnTo>
                      <a:cubicBezTo>
                        <a:pt x="888111" y="228219"/>
                        <a:pt x="880014" y="238982"/>
                        <a:pt x="868299" y="242316"/>
                      </a:cubicBezTo>
                      <a:lnTo>
                        <a:pt x="868299" y="242316"/>
                      </a:lnTo>
                      <a:cubicBezTo>
                        <a:pt x="778192" y="270605"/>
                        <a:pt x="710946" y="346710"/>
                        <a:pt x="691610" y="436626"/>
                      </a:cubicBezTo>
                      <a:cubicBezTo>
                        <a:pt x="687800" y="453962"/>
                        <a:pt x="685895" y="471773"/>
                        <a:pt x="685895" y="489871"/>
                      </a:cubicBezTo>
                      <a:lnTo>
                        <a:pt x="685895" y="1223772"/>
                      </a:lnTo>
                      <a:cubicBezTo>
                        <a:pt x="685895" y="1248632"/>
                        <a:pt x="665702" y="1268825"/>
                        <a:pt x="640842" y="1268825"/>
                      </a:cubicBezTo>
                      <a:lnTo>
                        <a:pt x="514445" y="1268825"/>
                      </a:lnTo>
                      <a:cubicBezTo>
                        <a:pt x="489585" y="1268825"/>
                        <a:pt x="469392" y="1248632"/>
                        <a:pt x="469392" y="1223772"/>
                      </a:cubicBezTo>
                      <a:lnTo>
                        <a:pt x="469392" y="705326"/>
                      </a:lnTo>
                      <a:lnTo>
                        <a:pt x="466725" y="704850"/>
                      </a:lnTo>
                      <a:lnTo>
                        <a:pt x="466725" y="704850"/>
                      </a:lnTo>
                      <a:cubicBezTo>
                        <a:pt x="466725" y="704850"/>
                        <a:pt x="465963" y="704755"/>
                        <a:pt x="465582" y="704660"/>
                      </a:cubicBezTo>
                      <a:lnTo>
                        <a:pt x="463677" y="704279"/>
                      </a:lnTo>
                      <a:lnTo>
                        <a:pt x="463677" y="704279"/>
                      </a:lnTo>
                      <a:cubicBezTo>
                        <a:pt x="227266" y="659416"/>
                        <a:pt x="42100" y="468249"/>
                        <a:pt x="6286" y="228886"/>
                      </a:cubicBezTo>
                      <a:cubicBezTo>
                        <a:pt x="2095" y="201263"/>
                        <a:pt x="0" y="172974"/>
                        <a:pt x="0" y="144209"/>
                      </a:cubicBezTo>
                      <a:cubicBezTo>
                        <a:pt x="0" y="103537"/>
                        <a:pt x="4286" y="63818"/>
                        <a:pt x="12478" y="25432"/>
                      </a:cubicBezTo>
                      <a:cubicBezTo>
                        <a:pt x="14097" y="18002"/>
                        <a:pt x="20002" y="12192"/>
                        <a:pt x="27432" y="10668"/>
                      </a:cubicBezTo>
                      <a:cubicBezTo>
                        <a:pt x="63055" y="3620"/>
                        <a:pt x="99726" y="0"/>
                        <a:pt x="137350" y="0"/>
                      </a:cubicBezTo>
                      <a:cubicBezTo>
                        <a:pt x="169259" y="0"/>
                        <a:pt x="200596" y="2667"/>
                        <a:pt x="231076" y="7715"/>
                      </a:cubicBezTo>
                      <a:cubicBezTo>
                        <a:pt x="265366" y="13430"/>
                        <a:pt x="298609" y="22193"/>
                        <a:pt x="330517" y="33719"/>
                      </a:cubicBezTo>
                      <a:lnTo>
                        <a:pt x="331279" y="33909"/>
                      </a:lnTo>
                      <a:cubicBezTo>
                        <a:pt x="430530" y="60960"/>
                        <a:pt x="515302" y="118586"/>
                        <a:pt x="576453" y="194977"/>
                      </a:cubicBezTo>
                      <a:cubicBezTo>
                        <a:pt x="637604" y="118586"/>
                        <a:pt x="722376" y="60960"/>
                        <a:pt x="821626" y="33909"/>
                      </a:cubicBezTo>
                      <a:lnTo>
                        <a:pt x="854202" y="26099"/>
                      </a:lnTo>
                      <a:cubicBezTo>
                        <a:pt x="871632" y="21908"/>
                        <a:pt x="888396" y="35147"/>
                        <a:pt x="888396" y="53054"/>
                      </a:cubicBezTo>
                      <a:close/>
                      <a:moveTo>
                        <a:pt x="466630" y="494729"/>
                      </a:moveTo>
                      <a:lnTo>
                        <a:pt x="466630" y="489871"/>
                      </a:lnTo>
                      <a:cubicBezTo>
                        <a:pt x="466630" y="418052"/>
                        <a:pt x="435864" y="350520"/>
                        <a:pt x="385381" y="302324"/>
                      </a:cubicBezTo>
                      <a:cubicBezTo>
                        <a:pt x="381666" y="298895"/>
                        <a:pt x="377952" y="295370"/>
                        <a:pt x="374142" y="292132"/>
                      </a:cubicBezTo>
                      <a:cubicBezTo>
                        <a:pt x="342805" y="265271"/>
                        <a:pt x="306800" y="243650"/>
                        <a:pt x="267557" y="228695"/>
                      </a:cubicBezTo>
                      <a:cubicBezTo>
                        <a:pt x="249364" y="221647"/>
                        <a:pt x="230410" y="216122"/>
                        <a:pt x="210883" y="212027"/>
                      </a:cubicBezTo>
                      <a:cubicBezTo>
                        <a:pt x="236315" y="347186"/>
                        <a:pt x="336518" y="456343"/>
                        <a:pt x="466725" y="49482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sp>
            <p:nvSpPr>
              <p:cNvPr id="27" name="CaixaDeTexto 63">
                <a:extLst>
                  <a:ext uri="{FF2B5EF4-FFF2-40B4-BE49-F238E27FC236}">
                    <a16:creationId xmlns:a16="http://schemas.microsoft.com/office/drawing/2014/main" id="{DFF879A1-9628-DAA5-850D-BCECB84EAC19}"/>
                  </a:ext>
                </a:extLst>
              </p:cNvPr>
              <p:cNvSpPr txBox="1"/>
              <p:nvPr/>
            </p:nvSpPr>
            <p:spPr>
              <a:xfrm>
                <a:off x="14247362" y="6873875"/>
                <a:ext cx="4501511" cy="2709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1371537">
                  <a:defRPr/>
                </a:pP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Além de produzir de forma sustentável, nos </a:t>
                </a:r>
                <a:r>
                  <a:rPr lang="pt-BR" sz="1950" dirty="0" err="1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responsabili-zamos</a:t>
                </a:r>
                <a:r>
                  <a:rPr lang="pt-BR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 pelo ciclo de vida completo de nossos produtos, reintegrando-os ao ciclo produtivo de forma sustentável ao fim de sua vida útil.</a:t>
                </a:r>
                <a:endParaRPr lang="pt-BR" sz="1650" dirty="0">
                  <a:solidFill>
                    <a:schemeClr val="bg1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algn="r" defTabSz="1371537">
                  <a:lnSpc>
                    <a:spcPts val="2250"/>
                  </a:lnSpc>
                  <a:defRPr/>
                </a:pPr>
                <a:endParaRPr lang="pt-BR" sz="1650" b="1" dirty="0">
                  <a:solidFill>
                    <a:schemeClr val="bg1"/>
                  </a:solidFill>
                  <a:latin typeface="Raleway" pitchFamily="2" charset="0"/>
                </a:endParaRPr>
              </a:p>
            </p:txBody>
          </p:sp>
        </p:grpSp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711EA565-9FF0-FAA5-91FF-6EB7A59A8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020530" y="7845425"/>
              <a:ext cx="590550" cy="628650"/>
            </a:xfrm>
            <a:prstGeom prst="rect">
              <a:avLst/>
            </a:prstGeom>
          </p:spPr>
        </p:pic>
      </p:grpSp>
      <p:sp>
        <p:nvSpPr>
          <p:cNvPr id="32" name="Freeform 5">
            <a:extLst>
              <a:ext uri="{FF2B5EF4-FFF2-40B4-BE49-F238E27FC236}">
                <a16:creationId xmlns:a16="http://schemas.microsoft.com/office/drawing/2014/main" id="{3108D6ED-9092-A520-E6FF-0968D1E8D5A0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8ECD2A42-EAFB-F765-90AF-4B79A232D784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object 6">
            <a:extLst>
              <a:ext uri="{FF2B5EF4-FFF2-40B4-BE49-F238E27FC236}">
                <a16:creationId xmlns:a16="http://schemas.microsoft.com/office/drawing/2014/main" id="{FE1F1713-0A19-1122-5A92-445141436775}"/>
              </a:ext>
            </a:extLst>
          </p:cNvPr>
          <p:cNvSpPr/>
          <p:nvPr/>
        </p:nvSpPr>
        <p:spPr>
          <a:xfrm flipH="1">
            <a:off x="-22576" y="7561856"/>
            <a:ext cx="1813654" cy="2724524"/>
          </a:xfrm>
          <a:custGeom>
            <a:avLst/>
            <a:gdLst/>
            <a:ahLst/>
            <a:cxnLst/>
            <a:rect l="l" t="t" r="r" b="b"/>
            <a:pathLst>
              <a:path w="1993900" h="2995295">
                <a:moveTo>
                  <a:pt x="1993621" y="0"/>
                </a:moveTo>
                <a:lnTo>
                  <a:pt x="229396" y="1748800"/>
                </a:lnTo>
                <a:lnTo>
                  <a:pt x="187688" y="1809447"/>
                </a:lnTo>
                <a:lnTo>
                  <a:pt x="145952" y="1881605"/>
                </a:lnTo>
                <a:lnTo>
                  <a:pt x="99536" y="1978405"/>
                </a:lnTo>
                <a:lnTo>
                  <a:pt x="77287" y="2033813"/>
                </a:lnTo>
                <a:lnTo>
                  <a:pt x="56376" y="2094218"/>
                </a:lnTo>
                <a:lnTo>
                  <a:pt x="37605" y="2159339"/>
                </a:lnTo>
                <a:lnTo>
                  <a:pt x="21779" y="2228893"/>
                </a:lnTo>
                <a:lnTo>
                  <a:pt x="9700" y="2302599"/>
                </a:lnTo>
                <a:lnTo>
                  <a:pt x="5317" y="2340921"/>
                </a:lnTo>
                <a:lnTo>
                  <a:pt x="2173" y="2380174"/>
                </a:lnTo>
                <a:lnTo>
                  <a:pt x="367" y="2420324"/>
                </a:lnTo>
                <a:lnTo>
                  <a:pt x="0" y="2461336"/>
                </a:lnTo>
                <a:lnTo>
                  <a:pt x="1172" y="2503174"/>
                </a:lnTo>
                <a:lnTo>
                  <a:pt x="3984" y="2545802"/>
                </a:lnTo>
                <a:lnTo>
                  <a:pt x="8537" y="2589187"/>
                </a:lnTo>
                <a:lnTo>
                  <a:pt x="14930" y="2633291"/>
                </a:lnTo>
                <a:lnTo>
                  <a:pt x="23264" y="2678081"/>
                </a:lnTo>
                <a:lnTo>
                  <a:pt x="33640" y="2723520"/>
                </a:lnTo>
                <a:lnTo>
                  <a:pt x="46158" y="2769573"/>
                </a:lnTo>
                <a:lnTo>
                  <a:pt x="60918" y="2816206"/>
                </a:lnTo>
                <a:lnTo>
                  <a:pt x="78021" y="2863383"/>
                </a:lnTo>
                <a:lnTo>
                  <a:pt x="97567" y="2911068"/>
                </a:lnTo>
                <a:lnTo>
                  <a:pt x="119656" y="2959227"/>
                </a:lnTo>
                <a:lnTo>
                  <a:pt x="137956" y="2995183"/>
                </a:lnTo>
                <a:lnTo>
                  <a:pt x="1993621" y="2995183"/>
                </a:lnTo>
                <a:lnTo>
                  <a:pt x="199362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0453FFBE-3EB4-8857-65CF-B53A4B20B94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0091" y="9225930"/>
            <a:ext cx="617566" cy="62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784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CD319-F107-CF39-E93F-3B12A46FB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Diagrama&#10;&#10;Descrição gerada automaticamente">
            <a:extLst>
              <a:ext uri="{FF2B5EF4-FFF2-40B4-BE49-F238E27FC236}">
                <a16:creationId xmlns:a16="http://schemas.microsoft.com/office/drawing/2014/main" id="{1FA9E374-6F5C-2434-6D5D-C2D2E26555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393" y="86414"/>
            <a:ext cx="18286716" cy="10286278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FCC2181C-462E-6957-E6CC-DCB5013F9BB8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B71F3142-2D93-3B70-E6BA-682CCE6D1FDF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52297B9E-B932-9A45-F0FD-16D1A2CC5DF1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FE01DCDB-6B23-3341-B2F0-519AFAA5962E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5A970B3F-7476-C02B-1F26-445E3E9F3D34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object 5">
            <a:extLst>
              <a:ext uri="{FF2B5EF4-FFF2-40B4-BE49-F238E27FC236}">
                <a16:creationId xmlns:a16="http://schemas.microsoft.com/office/drawing/2014/main" id="{5CEE65A4-D14E-3180-2DAD-434301DAC049}"/>
              </a:ext>
            </a:extLst>
          </p:cNvPr>
          <p:cNvSpPr>
            <a:spLocks/>
          </p:cNvSpPr>
          <p:nvPr/>
        </p:nvSpPr>
        <p:spPr>
          <a:xfrm>
            <a:off x="642" y="7555736"/>
            <a:ext cx="1820008" cy="2730878"/>
          </a:xfrm>
          <a:custGeom>
            <a:avLst/>
            <a:gdLst/>
            <a:ahLst/>
            <a:cxnLst/>
            <a:rect l="l" t="t" r="r" b="b"/>
            <a:pathLst>
              <a:path w="2000885" h="3002279">
                <a:moveTo>
                  <a:pt x="0" y="0"/>
                </a:moveTo>
                <a:lnTo>
                  <a:pt x="0" y="3001910"/>
                </a:lnTo>
                <a:lnTo>
                  <a:pt x="1862444" y="3001910"/>
                </a:lnTo>
                <a:lnTo>
                  <a:pt x="1880745" y="2965953"/>
                </a:lnTo>
                <a:lnTo>
                  <a:pt x="1902834" y="2917795"/>
                </a:lnTo>
                <a:lnTo>
                  <a:pt x="1922381" y="2870109"/>
                </a:lnTo>
                <a:lnTo>
                  <a:pt x="1939483" y="2822933"/>
                </a:lnTo>
                <a:lnTo>
                  <a:pt x="1954243" y="2776300"/>
                </a:lnTo>
                <a:lnTo>
                  <a:pt x="1966761" y="2730246"/>
                </a:lnTo>
                <a:lnTo>
                  <a:pt x="1977137" y="2684807"/>
                </a:lnTo>
                <a:lnTo>
                  <a:pt x="1985471" y="2640018"/>
                </a:lnTo>
                <a:lnTo>
                  <a:pt x="1991864" y="2595913"/>
                </a:lnTo>
                <a:lnTo>
                  <a:pt x="1996416" y="2552529"/>
                </a:lnTo>
                <a:lnTo>
                  <a:pt x="1999228" y="2509900"/>
                </a:lnTo>
                <a:lnTo>
                  <a:pt x="2000400" y="2468063"/>
                </a:lnTo>
                <a:lnTo>
                  <a:pt x="2000033" y="2427051"/>
                </a:lnTo>
                <a:lnTo>
                  <a:pt x="1998226" y="2386901"/>
                </a:lnTo>
                <a:lnTo>
                  <a:pt x="1995081" y="2347647"/>
                </a:lnTo>
                <a:lnTo>
                  <a:pt x="1990698" y="2309326"/>
                </a:lnTo>
                <a:lnTo>
                  <a:pt x="1978619" y="2235620"/>
                </a:lnTo>
                <a:lnTo>
                  <a:pt x="1962792" y="2166065"/>
                </a:lnTo>
                <a:lnTo>
                  <a:pt x="1944021" y="2100944"/>
                </a:lnTo>
                <a:lnTo>
                  <a:pt x="1923109" y="2040539"/>
                </a:lnTo>
                <a:lnTo>
                  <a:pt x="1900860" y="1985132"/>
                </a:lnTo>
                <a:lnTo>
                  <a:pt x="1854442" y="1888331"/>
                </a:lnTo>
                <a:lnTo>
                  <a:pt x="1812709" y="1816174"/>
                </a:lnTo>
                <a:lnTo>
                  <a:pt x="1782590" y="1771094"/>
                </a:lnTo>
                <a:lnTo>
                  <a:pt x="0" y="0"/>
                </a:lnTo>
                <a:close/>
              </a:path>
            </a:pathLst>
          </a:custGeom>
          <a:solidFill>
            <a:srgbClr val="1C2545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AA5E32B4-8169-53F8-4762-BD2DEF8C1E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1726" y="9225930"/>
            <a:ext cx="617566" cy="62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75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6DBFE7F8-8B93-B0F6-5C08-CD1E78792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183942" y="5067149"/>
            <a:ext cx="1452390" cy="1183938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6DA1A39C-F5BE-47D4-2E3D-8C153A359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959558" y="5067149"/>
            <a:ext cx="1452390" cy="118393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103E6C0B-CC3B-25C9-32D1-0F1A7ACC6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0364897" y="5067151"/>
            <a:ext cx="1452390" cy="1183938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2DEA32F2-54B8-D841-2D53-14014EA55C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4499232" y="5072945"/>
            <a:ext cx="1452390" cy="1183938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id="{AF9BAC78-E868-C334-3D65-ACF57B3BFFE4}"/>
              </a:ext>
            </a:extLst>
          </p:cNvPr>
          <p:cNvSpPr/>
          <p:nvPr/>
        </p:nvSpPr>
        <p:spPr>
          <a:xfrm>
            <a:off x="-143757" y="2198781"/>
            <a:ext cx="18286716" cy="3292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7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91B6ED44-D8BE-7305-CACA-97D7AD1348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019" y="846180"/>
            <a:ext cx="973364" cy="93673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73FF91B-A7E7-7237-BB8E-4317D4341923}"/>
              </a:ext>
            </a:extLst>
          </p:cNvPr>
          <p:cNvSpPr txBox="1"/>
          <p:nvPr/>
        </p:nvSpPr>
        <p:spPr>
          <a:xfrm>
            <a:off x="2616442" y="1018994"/>
            <a:ext cx="10626243" cy="600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pt-BR" sz="3638" b="1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Processos de Reciclagem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61C7E1D-0F23-8E40-5241-78CB288A203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14898" y="6410766"/>
            <a:ext cx="4190479" cy="227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Para cada tonelada </a:t>
            </a:r>
            <a:b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resina reciclada produzida </a:t>
            </a: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reduzimos </a:t>
            </a:r>
            <a:b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emissões em 53% </a:t>
            </a:r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comparada a resina virgem.</a:t>
            </a: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8" name="Fluxograma: Conector 7">
            <a:extLst>
              <a:ext uri="{FF2B5EF4-FFF2-40B4-BE49-F238E27FC236}">
                <a16:creationId xmlns:a16="http://schemas.microsoft.com/office/drawing/2014/main" id="{50CC2D8B-CE59-299D-24E9-C33D3E8BCA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067804" y="2060158"/>
            <a:ext cx="3684669" cy="3516226"/>
          </a:xfrm>
          <a:prstGeom prst="flowChartConnector">
            <a:avLst/>
          </a:prstGeom>
          <a:solidFill>
            <a:srgbClr val="187733"/>
          </a:solidFill>
          <a:ln>
            <a:noFill/>
          </a:ln>
          <a:effectLst>
            <a:outerShdw blurRad="165100" dist="38100" dir="5400000" sx="102000" sy="102000" algn="t" rotWithShape="0">
              <a:srgbClr val="0C3C1A">
                <a:alpha val="43922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93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Reciclagem Mecânica </a:t>
            </a:r>
          </a:p>
          <a:p>
            <a:pPr algn="ctr"/>
            <a:r>
              <a:rPr lang="pt-BR" sz="2547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PET</a:t>
            </a:r>
          </a:p>
          <a:p>
            <a:pPr algn="ctr"/>
            <a:r>
              <a:rPr lang="pt-BR" sz="2547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Desde 2000</a:t>
            </a:r>
          </a:p>
        </p:txBody>
      </p:sp>
      <p:sp>
        <p:nvSpPr>
          <p:cNvPr id="9" name="Fluxograma: Conector 8">
            <a:extLst>
              <a:ext uri="{FF2B5EF4-FFF2-40B4-BE49-F238E27FC236}">
                <a16:creationId xmlns:a16="http://schemas.microsoft.com/office/drawing/2014/main" id="{DDD20DB1-D9EA-24B8-3C9D-5B38A4DF23DA}"/>
              </a:ext>
            </a:extLst>
          </p:cNvPr>
          <p:cNvSpPr/>
          <p:nvPr/>
        </p:nvSpPr>
        <p:spPr>
          <a:xfrm>
            <a:off x="843420" y="2093789"/>
            <a:ext cx="3684669" cy="3516226"/>
          </a:xfrm>
          <a:prstGeom prst="flowChartConnector">
            <a:avLst/>
          </a:prstGeom>
          <a:solidFill>
            <a:srgbClr val="187733"/>
          </a:solidFill>
          <a:ln>
            <a:noFill/>
          </a:ln>
          <a:effectLst>
            <a:outerShdw blurRad="165100" dist="38100" dir="5400000" sx="102000" sy="102000" algn="t" rotWithShape="0">
              <a:srgbClr val="0C3C1A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93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Reciclagem Mecânica </a:t>
            </a:r>
          </a:p>
          <a:p>
            <a:pPr algn="ctr"/>
            <a:r>
              <a:rPr lang="pt-BR" sz="2547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Filmes</a:t>
            </a:r>
          </a:p>
          <a:p>
            <a:pPr algn="ctr"/>
            <a:r>
              <a:rPr lang="pt-BR" sz="2547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Desde 1976</a:t>
            </a:r>
          </a:p>
        </p:txBody>
      </p:sp>
      <p:sp>
        <p:nvSpPr>
          <p:cNvPr id="10" name="Fluxograma: Conector 9">
            <a:extLst>
              <a:ext uri="{FF2B5EF4-FFF2-40B4-BE49-F238E27FC236}">
                <a16:creationId xmlns:a16="http://schemas.microsoft.com/office/drawing/2014/main" id="{21CC2AD4-AC80-31BC-3781-BF28D7D72595}"/>
              </a:ext>
            </a:extLst>
          </p:cNvPr>
          <p:cNvSpPr/>
          <p:nvPr/>
        </p:nvSpPr>
        <p:spPr>
          <a:xfrm>
            <a:off x="9248758" y="2060158"/>
            <a:ext cx="3684669" cy="3516226"/>
          </a:xfrm>
          <a:prstGeom prst="flowChartConnector">
            <a:avLst/>
          </a:prstGeom>
          <a:solidFill>
            <a:srgbClr val="187733"/>
          </a:solidFill>
          <a:ln>
            <a:noFill/>
          </a:ln>
          <a:effectLst>
            <a:outerShdw blurRad="165100" dist="38100" dir="5400000" sx="102000" sy="102000" algn="t" rotWithShape="0">
              <a:srgbClr val="0C3C1A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73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pt-BR" sz="3093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Reciclagem Mecânica</a:t>
            </a:r>
          </a:p>
          <a:p>
            <a:pPr algn="ctr"/>
            <a:r>
              <a:rPr lang="pt-BR" sz="2138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Filmes Laminados e Impressos</a:t>
            </a:r>
          </a:p>
          <a:p>
            <a:pPr algn="ctr"/>
            <a:r>
              <a:rPr lang="pt-BR" sz="2138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Desde 2020 (Deink)</a:t>
            </a:r>
          </a:p>
        </p:txBody>
      </p:sp>
      <p:sp>
        <p:nvSpPr>
          <p:cNvPr id="11" name="Fluxograma: Conector 10">
            <a:extLst>
              <a:ext uri="{FF2B5EF4-FFF2-40B4-BE49-F238E27FC236}">
                <a16:creationId xmlns:a16="http://schemas.microsoft.com/office/drawing/2014/main" id="{FBEFC615-DD50-4163-60C7-1D443585D76D}"/>
              </a:ext>
            </a:extLst>
          </p:cNvPr>
          <p:cNvSpPr/>
          <p:nvPr/>
        </p:nvSpPr>
        <p:spPr>
          <a:xfrm>
            <a:off x="13383094" y="2093789"/>
            <a:ext cx="3684669" cy="3516226"/>
          </a:xfrm>
          <a:prstGeom prst="flowChartConnector">
            <a:avLst/>
          </a:prstGeom>
          <a:solidFill>
            <a:srgbClr val="84BC44"/>
          </a:solidFill>
          <a:ln>
            <a:noFill/>
          </a:ln>
          <a:effectLst>
            <a:outerShdw blurRad="165100" dist="38100" dir="5400000" sx="102000" sy="102000" algn="t" rotWithShape="0">
              <a:srgbClr val="0C3C1A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93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Reciclagem Avançada</a:t>
            </a:r>
          </a:p>
          <a:p>
            <a:pPr algn="ctr"/>
            <a:r>
              <a:rPr lang="pt-BR" sz="2547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Todos Plásticos a partir 2025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9A912EF9-DA08-401C-7E02-FEE04E55CD3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14898" y="8767577"/>
            <a:ext cx="4190479" cy="950490"/>
            <a:chOff x="825500" y="9638923"/>
            <a:chExt cx="4606940" cy="1044952"/>
          </a:xfrm>
        </p:grpSpPr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E9C69D57-BF5D-621C-2B1D-D6EB040B564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57674" y="9638923"/>
              <a:ext cx="3942593" cy="1044952"/>
            </a:xfrm>
            <a:prstGeom prst="roundRect">
              <a:avLst>
                <a:gd name="adj" fmla="val 7552"/>
              </a:avLst>
            </a:prstGeom>
            <a:solidFill>
              <a:srgbClr val="1877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58039632-730E-4F1C-32D6-2C21EA207BC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25500" y="9715123"/>
              <a:ext cx="4606940" cy="9017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DEIXAMOS DE EMITIR </a:t>
              </a:r>
              <a:b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1,1 tonCO2eq/</a:t>
              </a:r>
              <a:r>
                <a:rPr lang="pt-BR" sz="2365" b="1" dirty="0" err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ton</a:t>
              </a:r>
              <a:endParaRPr lang="pt-BR" sz="2365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C2B66D0B-F0F9-0F34-2A9A-D6ABC78C0DB4}"/>
              </a:ext>
            </a:extLst>
          </p:cNvPr>
          <p:cNvSpPr txBox="1"/>
          <p:nvPr/>
        </p:nvSpPr>
        <p:spPr>
          <a:xfrm>
            <a:off x="590514" y="6410766"/>
            <a:ext cx="4190479" cy="227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Para cada tonelada </a:t>
            </a:r>
            <a:b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resina reciclada produzida </a:t>
            </a: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reduzimos </a:t>
            </a:r>
            <a:b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emissões em 78% </a:t>
            </a:r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comparada a resina virgem.</a:t>
            </a: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AABE5BAB-C4D1-E0E9-E5C2-2FBAF3BF4177}"/>
              </a:ext>
            </a:extLst>
          </p:cNvPr>
          <p:cNvGrpSpPr/>
          <p:nvPr/>
        </p:nvGrpSpPr>
        <p:grpSpPr>
          <a:xfrm>
            <a:off x="590514" y="8767577"/>
            <a:ext cx="4190479" cy="950490"/>
            <a:chOff x="5321300" y="9638923"/>
            <a:chExt cx="4606940" cy="1044952"/>
          </a:xfrm>
        </p:grpSpPr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066F6829-8B9B-3BFF-0AD6-074821C8E617}"/>
                </a:ext>
              </a:extLst>
            </p:cNvPr>
            <p:cNvSpPr/>
            <p:nvPr/>
          </p:nvSpPr>
          <p:spPr>
            <a:xfrm>
              <a:off x="5653474" y="9638923"/>
              <a:ext cx="3942593" cy="1044952"/>
            </a:xfrm>
            <a:prstGeom prst="roundRect">
              <a:avLst>
                <a:gd name="adj" fmla="val 7552"/>
              </a:avLst>
            </a:prstGeom>
            <a:solidFill>
              <a:srgbClr val="1877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A979A18-5185-D757-D3B8-858E0C04C00D}"/>
                </a:ext>
              </a:extLst>
            </p:cNvPr>
            <p:cNvSpPr txBox="1"/>
            <p:nvPr/>
          </p:nvSpPr>
          <p:spPr>
            <a:xfrm>
              <a:off x="5321300" y="9715123"/>
              <a:ext cx="4606940" cy="9017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DEIXAMOS DE EMITIR </a:t>
              </a:r>
              <a:b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1,5 tonCO2eq/</a:t>
              </a:r>
              <a:r>
                <a:rPr lang="pt-BR" sz="2365" b="1" dirty="0" err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ton</a:t>
              </a:r>
              <a:endParaRPr lang="pt-BR" sz="2365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79C1AF0-F78E-4D60-56C6-3E2750FECC38}"/>
              </a:ext>
            </a:extLst>
          </p:cNvPr>
          <p:cNvSpPr txBox="1"/>
          <p:nvPr/>
        </p:nvSpPr>
        <p:spPr>
          <a:xfrm>
            <a:off x="13130188" y="6410766"/>
            <a:ext cx="4190479" cy="22760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Para cada tonelada </a:t>
            </a:r>
            <a:b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plástico reciclado produzido </a:t>
            </a:r>
            <a:r>
              <a:rPr lang="pt-BR" sz="2365" b="1" dirty="0">
                <a:solidFill>
                  <a:srgbClr val="84BC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reduzimos </a:t>
            </a:r>
            <a:br>
              <a:rPr lang="pt-BR" sz="2365" b="1" dirty="0">
                <a:solidFill>
                  <a:srgbClr val="84BC44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2365" b="1" dirty="0">
                <a:solidFill>
                  <a:srgbClr val="84BC4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emissões em 125% </a:t>
            </a:r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comparada a resina virgem.</a:t>
            </a: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ACA6D31-553E-057E-480C-359C980B5E70}"/>
              </a:ext>
            </a:extLst>
          </p:cNvPr>
          <p:cNvGrpSpPr/>
          <p:nvPr/>
        </p:nvGrpSpPr>
        <p:grpSpPr>
          <a:xfrm>
            <a:off x="13130188" y="8767577"/>
            <a:ext cx="4190479" cy="950490"/>
            <a:chOff x="14434396" y="9638923"/>
            <a:chExt cx="4606940" cy="1044952"/>
          </a:xfrm>
        </p:grpSpPr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D716F83F-934C-11B5-751C-6D3F042236F2}"/>
                </a:ext>
              </a:extLst>
            </p:cNvPr>
            <p:cNvSpPr/>
            <p:nvPr/>
          </p:nvSpPr>
          <p:spPr>
            <a:xfrm>
              <a:off x="14766570" y="9638923"/>
              <a:ext cx="3942593" cy="1044952"/>
            </a:xfrm>
            <a:prstGeom prst="roundRect">
              <a:avLst>
                <a:gd name="adj" fmla="val 7552"/>
              </a:avLst>
            </a:prstGeom>
            <a:solidFill>
              <a:srgbClr val="84BC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444D313D-D995-B487-9A5B-44BEA001B3CC}"/>
                </a:ext>
              </a:extLst>
            </p:cNvPr>
            <p:cNvSpPr txBox="1"/>
            <p:nvPr/>
          </p:nvSpPr>
          <p:spPr>
            <a:xfrm>
              <a:off x="14434396" y="9715123"/>
              <a:ext cx="4606940" cy="9017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DEIXAMOS DE EMITIR </a:t>
              </a:r>
              <a:b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2,4 tonCO2eq/</a:t>
              </a:r>
              <a:r>
                <a:rPr lang="pt-BR" sz="2365" b="1" dirty="0" err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ton</a:t>
              </a:r>
              <a:endParaRPr lang="pt-BR" sz="2365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3DE9009-61FC-FE1C-EA23-78DE1BA311A0}"/>
              </a:ext>
            </a:extLst>
          </p:cNvPr>
          <p:cNvSpPr txBox="1"/>
          <p:nvPr/>
        </p:nvSpPr>
        <p:spPr>
          <a:xfrm>
            <a:off x="8995852" y="6410766"/>
            <a:ext cx="4190479" cy="227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Para cada tonelada </a:t>
            </a:r>
            <a:b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filme reciclado produzido </a:t>
            </a: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reduzimos </a:t>
            </a:r>
            <a:b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emissões em 83% </a:t>
            </a:r>
            <a:r>
              <a:rPr lang="pt-BR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comparada a resina virgem.</a:t>
            </a:r>
            <a:r>
              <a:rPr lang="pt-BR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6014559A-A535-932C-DE50-2EC3C9DDE865}"/>
              </a:ext>
            </a:extLst>
          </p:cNvPr>
          <p:cNvGrpSpPr/>
          <p:nvPr/>
        </p:nvGrpSpPr>
        <p:grpSpPr>
          <a:xfrm>
            <a:off x="8995852" y="8767577"/>
            <a:ext cx="4190479" cy="950490"/>
            <a:chOff x="9889179" y="9638923"/>
            <a:chExt cx="4606940" cy="1044952"/>
          </a:xfrm>
        </p:grpSpPr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DED7FBB7-ED79-7F7A-6939-BDF79730E4A7}"/>
                </a:ext>
              </a:extLst>
            </p:cNvPr>
            <p:cNvSpPr/>
            <p:nvPr/>
          </p:nvSpPr>
          <p:spPr>
            <a:xfrm>
              <a:off x="10221353" y="9638923"/>
              <a:ext cx="3942593" cy="1044952"/>
            </a:xfrm>
            <a:prstGeom prst="roundRect">
              <a:avLst>
                <a:gd name="adj" fmla="val 7552"/>
              </a:avLst>
            </a:prstGeom>
            <a:solidFill>
              <a:srgbClr val="1877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7"/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2E69F197-6067-7758-7A6F-56FF2504DE01}"/>
                </a:ext>
              </a:extLst>
            </p:cNvPr>
            <p:cNvSpPr txBox="1"/>
            <p:nvPr/>
          </p:nvSpPr>
          <p:spPr>
            <a:xfrm>
              <a:off x="9889179" y="9715123"/>
              <a:ext cx="4606940" cy="9017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DEIXAMOS DE EMITIR </a:t>
              </a:r>
              <a:b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pt-BR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1,6 tonCO2eq/</a:t>
              </a:r>
              <a:r>
                <a:rPr lang="pt-BR" sz="2365" b="1" dirty="0" err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ton</a:t>
              </a:r>
              <a:endParaRPr lang="pt-BR" sz="2365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10B7BFCD-FCC3-F31B-EB0F-8D2C6375566E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BEBFBA19-3F95-E658-F43E-922A1BA232FF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4" name="Group 2">
            <a:extLst>
              <a:ext uri="{FF2B5EF4-FFF2-40B4-BE49-F238E27FC236}">
                <a16:creationId xmlns:a16="http://schemas.microsoft.com/office/drawing/2014/main" id="{F9D40DA4-AE7C-BD5F-3FA0-C2C19219ED62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8FD379D5-314E-7AA4-BCD8-148DF1B65605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890F4EAB-A23F-DE65-EEDC-A39D8B3D3F2B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240952167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>
            <a:extLst>
              <a:ext uri="{FF2B5EF4-FFF2-40B4-BE49-F238E27FC236}">
                <a16:creationId xmlns:a16="http://schemas.microsoft.com/office/drawing/2014/main" id="{92E3DE24-7EB3-004B-88B5-7643FBDEFF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89" b="57398"/>
          <a:stretch/>
        </p:blipFill>
        <p:spPr>
          <a:xfrm>
            <a:off x="9562885" y="0"/>
            <a:ext cx="8724741" cy="438222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03381E2-41F4-172B-F903-3AA68023BB22}"/>
              </a:ext>
            </a:extLst>
          </p:cNvPr>
          <p:cNvSpPr txBox="1"/>
          <p:nvPr/>
        </p:nvSpPr>
        <p:spPr>
          <a:xfrm>
            <a:off x="2102402" y="3712711"/>
            <a:ext cx="7778859" cy="342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3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Como a tecnologia e </a:t>
            </a:r>
          </a:p>
          <a:p>
            <a:pPr>
              <a:lnSpc>
                <a:spcPct val="120000"/>
              </a:lnSpc>
            </a:pPr>
            <a:r>
              <a:rPr lang="pt-BR" sz="3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trabalho em cadeia </a:t>
            </a:r>
          </a:p>
          <a:p>
            <a:pPr>
              <a:lnSpc>
                <a:spcPct val="120000"/>
              </a:lnSpc>
            </a:pPr>
            <a:r>
              <a:rPr lang="pt-BR" sz="3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transformam a </a:t>
            </a:r>
          </a:p>
          <a:p>
            <a:pPr>
              <a:lnSpc>
                <a:spcPct val="120000"/>
              </a:lnSpc>
            </a:pPr>
            <a:r>
              <a:rPr lang="pt-BR" sz="4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Circularidade </a:t>
            </a:r>
          </a:p>
          <a:p>
            <a:pPr>
              <a:lnSpc>
                <a:spcPct val="120000"/>
              </a:lnSpc>
            </a:pPr>
            <a:r>
              <a:rPr lang="pt-BR" sz="4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 Garrafa PET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3786C1B-D8B5-267C-802D-0BB5C9A68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2401" y="7659702"/>
            <a:ext cx="4135610" cy="809988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FAB52442-9AA9-399F-CB00-8D1331E8E9D3}"/>
              </a:ext>
            </a:extLst>
          </p:cNvPr>
          <p:cNvGrpSpPr/>
          <p:nvPr/>
        </p:nvGrpSpPr>
        <p:grpSpPr>
          <a:xfrm>
            <a:off x="1109190" y="6188313"/>
            <a:ext cx="3795291" cy="3232473"/>
            <a:chOff x="142052" y="4373578"/>
            <a:chExt cx="2530194" cy="2154982"/>
          </a:xfrm>
        </p:grpSpPr>
        <p:pic>
          <p:nvPicPr>
            <p:cNvPr id="12" name="Picture 4" descr="http://valgroup.com.br/lorenpet/wp-content/uploads/2019/04/2019_04_29_banner_1920x760_RJ.jpg">
              <a:extLst>
                <a:ext uri="{FF2B5EF4-FFF2-40B4-BE49-F238E27FC236}">
                  <a16:creationId xmlns:a16="http://schemas.microsoft.com/office/drawing/2014/main" id="{52C54137-FC4E-A514-262C-16EDC6B84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052" y="4373578"/>
              <a:ext cx="1659235" cy="141888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8333A202-2B23-6D11-489F-45888E92C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3774" t="68077" r="61602" b="21478"/>
            <a:stretch/>
          </p:blipFill>
          <p:spPr>
            <a:xfrm>
              <a:off x="201488" y="5992064"/>
              <a:ext cx="262655" cy="333592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D1687660-EBA5-1C75-7288-84A651BC8BB3}"/>
                </a:ext>
              </a:extLst>
            </p:cNvPr>
            <p:cNvSpPr txBox="1"/>
            <p:nvPr/>
          </p:nvSpPr>
          <p:spPr>
            <a:xfrm>
              <a:off x="479810" y="5962892"/>
              <a:ext cx="2192436" cy="5656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Duque de Caxias  </a:t>
              </a:r>
            </a:p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RJ/</a:t>
              </a:r>
              <a:r>
                <a:rPr lang="pt-BR" sz="1638" dirty="0" err="1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Brazil</a:t>
              </a:r>
              <a:endParaRPr lang="pt-BR" sz="1638" dirty="0">
                <a:ln w="0"/>
                <a:solidFill>
                  <a:srgbClr val="1C294B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Poppins" panose="00000500000000000000" pitchFamily="50" charset="0"/>
                <a:cs typeface="Poppins" panose="00000500000000000000" pitchFamily="50" charset="0"/>
              </a:endParaRPr>
            </a:p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Desde 2000</a:t>
              </a:r>
            </a:p>
          </p:txBody>
        </p:sp>
      </p:grpSp>
      <p:sp>
        <p:nvSpPr>
          <p:cNvPr id="16" name="Google Shape;350;p19">
            <a:extLst>
              <a:ext uri="{FF2B5EF4-FFF2-40B4-BE49-F238E27FC236}">
                <a16:creationId xmlns:a16="http://schemas.microsoft.com/office/drawing/2014/main" id="{6C010D67-CBA5-A82E-B9B4-F6015290F815}"/>
              </a:ext>
            </a:extLst>
          </p:cNvPr>
          <p:cNvSpPr txBox="1"/>
          <p:nvPr/>
        </p:nvSpPr>
        <p:spPr>
          <a:xfrm>
            <a:off x="1103764" y="1415840"/>
            <a:ext cx="12155036" cy="3841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54" tIns="41567" rIns="83154" bIns="41567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2800" dirty="0">
                <a:solidFill>
                  <a:srgbClr val="1C294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 SemiBold"/>
              </a:rPr>
              <a:t>A </a:t>
            </a:r>
            <a:r>
              <a:rPr lang="pt-BR" sz="2800" b="1" dirty="0" err="1">
                <a:solidFill>
                  <a:srgbClr val="1C294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 SemiBold"/>
              </a:rPr>
              <a:t>Valgroup</a:t>
            </a:r>
            <a:r>
              <a:rPr lang="pt-BR" sz="2800" dirty="0">
                <a:solidFill>
                  <a:srgbClr val="1C294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 SemiBold"/>
              </a:rPr>
              <a:t> é a </a:t>
            </a:r>
            <a:r>
              <a:rPr lang="pt-BR" sz="2800" b="1" dirty="0">
                <a:solidFill>
                  <a:srgbClr val="1C294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 SemiBold"/>
              </a:rPr>
              <a:t>maior </a:t>
            </a:r>
            <a:r>
              <a:rPr lang="pt-BR" sz="2800" b="1" dirty="0">
                <a:solidFill>
                  <a:srgbClr val="1C294B"/>
                </a:solidFill>
                <a:latin typeface="Poppins" panose="00000500000000000000" pitchFamily="2" charset="0"/>
                <a:ea typeface="Poppins SemiBold"/>
                <a:cs typeface="Poppins" panose="00000500000000000000" pitchFamily="2" charset="0"/>
                <a:sym typeface="Poppins SemiBold"/>
              </a:rPr>
              <a:t>produtora de </a:t>
            </a:r>
            <a:r>
              <a:rPr lang="pt-BR" sz="2800" b="1" dirty="0" err="1">
                <a:solidFill>
                  <a:srgbClr val="1C294B"/>
                </a:solidFill>
                <a:latin typeface="Poppins" panose="00000500000000000000" pitchFamily="2" charset="0"/>
                <a:ea typeface="Poppins SemiBold"/>
                <a:cs typeface="Poppins" panose="00000500000000000000" pitchFamily="2" charset="0"/>
                <a:sym typeface="Poppins SemiBold"/>
              </a:rPr>
              <a:t>rPET</a:t>
            </a:r>
            <a:r>
              <a:rPr lang="pt-BR" sz="2800" b="1" dirty="0">
                <a:solidFill>
                  <a:srgbClr val="1C294B"/>
                </a:solidFill>
                <a:latin typeface="Poppins" panose="00000500000000000000" pitchFamily="2" charset="0"/>
                <a:ea typeface="Poppins SemiBold"/>
                <a:cs typeface="Poppins" panose="00000500000000000000" pitchFamily="2" charset="0"/>
                <a:sym typeface="Poppins SemiBold"/>
              </a:rPr>
              <a:t> </a:t>
            </a:r>
            <a:r>
              <a:rPr lang="pt-BR" sz="2800" dirty="0">
                <a:solidFill>
                  <a:srgbClr val="1C294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 Light"/>
              </a:rPr>
              <a:t>d</a:t>
            </a:r>
            <a:r>
              <a:rPr lang="pt-BR" sz="2800" dirty="0">
                <a:solidFill>
                  <a:srgbClr val="1C294B"/>
                </a:solidFill>
                <a:latin typeface="Poppins" panose="00000500000000000000" pitchFamily="2" charset="0"/>
                <a:ea typeface="Poppins Light"/>
                <a:cs typeface="Poppins" panose="00000500000000000000" pitchFamily="2" charset="0"/>
                <a:sym typeface="Poppins Light"/>
              </a:rPr>
              <a:t>a 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2800" dirty="0">
                <a:solidFill>
                  <a:srgbClr val="1C294B"/>
                </a:solidFill>
                <a:latin typeface="Poppins" panose="00000500000000000000" pitchFamily="2" charset="0"/>
                <a:ea typeface="Poppins Light"/>
                <a:cs typeface="Poppins" panose="00000500000000000000" pitchFamily="2" charset="0"/>
                <a:sym typeface="Poppins Light"/>
              </a:rPr>
              <a:t>América Latina e uma das </a:t>
            </a:r>
            <a:r>
              <a:rPr lang="pt-BR" sz="2800" b="1" dirty="0">
                <a:solidFill>
                  <a:srgbClr val="187733"/>
                </a:solidFill>
                <a:latin typeface="Poppins" panose="00000500000000000000" pitchFamily="2" charset="0"/>
                <a:ea typeface="Poppins SemiBold"/>
                <a:cs typeface="Poppins" panose="00000500000000000000" pitchFamily="2" charset="0"/>
                <a:sym typeface="Poppins SemiBold"/>
              </a:rPr>
              <a:t>MAIORES DO MUNDO,</a:t>
            </a:r>
          </a:p>
          <a:p>
            <a:pPr defTabSz="831738">
              <a:lnSpc>
                <a:spcPct val="115000"/>
              </a:lnSpc>
              <a:buClr>
                <a:prstClr val="black"/>
              </a:buClr>
              <a:buSzPts val="1100"/>
            </a:pPr>
            <a:endParaRPr lang="pt-BR" sz="1650" b="1" dirty="0">
              <a:solidFill>
                <a:srgbClr val="565655"/>
              </a:solidFill>
              <a:latin typeface="Poppins" panose="00000500000000000000" pitchFamily="2" charset="0"/>
              <a:ea typeface="Poppins Light"/>
              <a:cs typeface="Poppins" panose="00000500000000000000" pitchFamily="2" charset="0"/>
              <a:sym typeface="Poppins SemiBold"/>
            </a:endParaRPr>
          </a:p>
          <a:p>
            <a:pPr>
              <a:buClr>
                <a:srgbClr val="000000"/>
              </a:buClr>
              <a:buSzPts val="4200"/>
            </a:pPr>
            <a:r>
              <a:rPr lang="en-US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 6 </a:t>
            </a:r>
            <a:r>
              <a:rPr lang="en-US" sz="2400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plantas</a:t>
            </a:r>
            <a:r>
              <a:rPr lang="en-US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produtivas</a:t>
            </a:r>
            <a:r>
              <a:rPr lang="en-US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 </a:t>
            </a:r>
            <a:r>
              <a:rPr lang="en-US" sz="2400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capacidade</a:t>
            </a:r>
            <a:r>
              <a:rPr lang="en-US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global para </a:t>
            </a:r>
            <a:r>
              <a:rPr lang="en-US" sz="2400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produzir</a:t>
            </a:r>
            <a:r>
              <a:rPr lang="en-US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>
              <a:buClr>
                <a:srgbClr val="000000"/>
              </a:buClr>
              <a:buSzPts val="4200"/>
            </a:pPr>
            <a:r>
              <a:rPr lang="en-US" sz="2400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mais</a:t>
            </a:r>
            <a:r>
              <a:rPr lang="en-US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en-US" sz="2400" b="1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130.000 tons/</a:t>
            </a:r>
            <a:r>
              <a:rPr lang="en-US" sz="2400" b="1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ano</a:t>
            </a:r>
            <a:r>
              <a:rPr lang="en-US" sz="2400" b="1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resina </a:t>
            </a:r>
            <a:r>
              <a:rPr lang="en-US" sz="2400" b="1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rPET</a:t>
            </a:r>
            <a:r>
              <a:rPr lang="en-US" sz="2400" b="1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que </a:t>
            </a:r>
            <a:r>
              <a:rPr lang="en-US" sz="2400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representa</a:t>
            </a:r>
            <a:r>
              <a:rPr lang="en-US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>
              <a:buClr>
                <a:srgbClr val="000000"/>
              </a:buClr>
              <a:buSzPts val="4200"/>
            </a:pPr>
            <a:r>
              <a:rPr lang="en-US" sz="2400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aproximadamente</a:t>
            </a:r>
            <a:r>
              <a:rPr lang="en-US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b="1" dirty="0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3,5 </a:t>
            </a:r>
            <a:r>
              <a:rPr lang="en-US" sz="2400" b="1" dirty="0" err="1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bilhões</a:t>
            </a:r>
            <a:r>
              <a:rPr lang="en-US" sz="2400" b="1" dirty="0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en-US" sz="2400" b="1" dirty="0" err="1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garrafas</a:t>
            </a:r>
            <a:r>
              <a:rPr lang="en-US" sz="2400" b="1" dirty="0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b="1" dirty="0" err="1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removidas</a:t>
            </a:r>
            <a:r>
              <a:rPr lang="en-US" sz="2400" b="1" dirty="0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do </a:t>
            </a:r>
          </a:p>
          <a:p>
            <a:pPr>
              <a:buClr>
                <a:srgbClr val="000000"/>
              </a:buClr>
              <a:buSzPts val="4200"/>
            </a:pPr>
            <a:r>
              <a:rPr lang="en-US" sz="2400" b="1" dirty="0" err="1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meio</a:t>
            </a:r>
            <a:r>
              <a:rPr lang="en-US" sz="2400" b="1" dirty="0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b="1" dirty="0" err="1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ambiente</a:t>
            </a:r>
            <a:r>
              <a:rPr lang="en-US" sz="2400" b="1" dirty="0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b="1" dirty="0" err="1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por</a:t>
            </a:r>
            <a:r>
              <a:rPr lang="en-US" sz="2400" b="1" dirty="0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b="1" dirty="0" err="1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ano</a:t>
            </a:r>
            <a:r>
              <a:rPr lang="en-US" sz="2400" b="1" dirty="0">
                <a:solidFill>
                  <a:srgbClr val="1B7C3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</p:txBody>
      </p:sp>
      <p:sp>
        <p:nvSpPr>
          <p:cNvPr id="17" name="Google Shape;352;p19">
            <a:extLst>
              <a:ext uri="{FF2B5EF4-FFF2-40B4-BE49-F238E27FC236}">
                <a16:creationId xmlns:a16="http://schemas.microsoft.com/office/drawing/2014/main" id="{2D4D4AB0-AF0B-6BDF-D7BC-62CD2BBB0FCB}"/>
              </a:ext>
            </a:extLst>
          </p:cNvPr>
          <p:cNvSpPr txBox="1"/>
          <p:nvPr/>
        </p:nvSpPr>
        <p:spPr>
          <a:xfrm>
            <a:off x="1071030" y="4643720"/>
            <a:ext cx="17387118" cy="1238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54" tIns="41567" rIns="83154" bIns="41567" anchor="t" anchorCtr="0">
            <a:spAutoFit/>
          </a:bodyPr>
          <a:lstStyle/>
          <a:p>
            <a:pPr algn="just">
              <a:buClr>
                <a:srgbClr val="000000"/>
              </a:buClr>
              <a:buSzPts val="4200"/>
            </a:pPr>
            <a:r>
              <a:rPr lang="pt-BR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Atualmente a </a:t>
            </a:r>
            <a:r>
              <a:rPr lang="pt-BR" sz="2400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Valgroup</a:t>
            </a:r>
            <a:r>
              <a:rPr lang="pt-BR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representa mais de </a:t>
            </a:r>
            <a:r>
              <a:rPr lang="pt-BR" sz="2400" b="1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50% do mercado </a:t>
            </a:r>
          </a:p>
          <a:p>
            <a:pPr algn="just">
              <a:buClr>
                <a:srgbClr val="000000"/>
              </a:buClr>
              <a:buSzPts val="4200"/>
            </a:pPr>
            <a:r>
              <a:rPr lang="pt-BR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reciclagem </a:t>
            </a:r>
            <a:r>
              <a:rPr lang="pt-BR" sz="2400" dirty="0" err="1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bottle-to-bottle</a:t>
            </a:r>
            <a:r>
              <a:rPr lang="pt-BR" sz="2400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no Brasil. </a:t>
            </a:r>
          </a:p>
          <a:p>
            <a:pPr defTabSz="831738">
              <a:buSzPts val="4200"/>
            </a:pPr>
            <a:endParaRPr lang="en-US" sz="2700" b="1" dirty="0">
              <a:solidFill>
                <a:srgbClr val="56565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C877DC3D-39A2-7177-4671-2A7F98F4C89C}"/>
              </a:ext>
            </a:extLst>
          </p:cNvPr>
          <p:cNvGrpSpPr/>
          <p:nvPr/>
        </p:nvGrpSpPr>
        <p:grpSpPr>
          <a:xfrm>
            <a:off x="6536222" y="6180004"/>
            <a:ext cx="3897357" cy="2985915"/>
            <a:chOff x="4247753" y="4368039"/>
            <a:chExt cx="2598238" cy="1990610"/>
          </a:xfrm>
        </p:grpSpPr>
        <p:pic>
          <p:nvPicPr>
            <p:cNvPr id="19" name="Picture 4" descr="http://valgroup.com.br/cpr/wp-content/uploads/2019/07/20190705_135113-1920x760.jpg">
              <a:extLst>
                <a:ext uri="{FF2B5EF4-FFF2-40B4-BE49-F238E27FC236}">
                  <a16:creationId xmlns:a16="http://schemas.microsoft.com/office/drawing/2014/main" id="{170D6D5A-666D-B0C4-B03D-2E17ADEEEE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7753" y="4368039"/>
              <a:ext cx="1659234" cy="144118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335F4E73-D25D-2A95-85A1-DF4ECE3BF486}"/>
                </a:ext>
              </a:extLst>
            </p:cNvPr>
            <p:cNvSpPr txBox="1"/>
            <p:nvPr/>
          </p:nvSpPr>
          <p:spPr>
            <a:xfrm>
              <a:off x="4653555" y="5961019"/>
              <a:ext cx="2192436" cy="3976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31738"/>
              <a:r>
                <a:rPr lang="pt-BR" sz="1638" dirty="0" err="1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Celaya</a:t>
              </a:r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, México </a:t>
              </a:r>
            </a:p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Desde 2008</a:t>
              </a:r>
            </a:p>
          </p:txBody>
        </p:sp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065092AA-99B2-C660-1924-40E165B300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3774" t="68077" r="61602" b="21478"/>
            <a:stretch/>
          </p:blipFill>
          <p:spPr>
            <a:xfrm>
              <a:off x="4383066" y="5992064"/>
              <a:ext cx="262655" cy="333592"/>
            </a:xfrm>
            <a:prstGeom prst="rect">
              <a:avLst/>
            </a:prstGeom>
          </p:spPr>
        </p:pic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28AD53D8-0F86-56B0-76C8-E670C28C1CAC}"/>
              </a:ext>
            </a:extLst>
          </p:cNvPr>
          <p:cNvGrpSpPr/>
          <p:nvPr/>
        </p:nvGrpSpPr>
        <p:grpSpPr>
          <a:xfrm>
            <a:off x="3853159" y="6180005"/>
            <a:ext cx="2562563" cy="3281729"/>
            <a:chOff x="2227396" y="4368039"/>
            <a:chExt cx="1708375" cy="2187819"/>
          </a:xfrm>
        </p:grpSpPr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A5C4EE6F-B27D-9345-F198-382463FAF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27396" y="4368039"/>
              <a:ext cx="1659234" cy="144118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08004170-A4EE-4D32-6D39-9A87486C0E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3774" t="68077" r="61602" b="21478"/>
            <a:stretch/>
          </p:blipFill>
          <p:spPr>
            <a:xfrm>
              <a:off x="2264784" y="5992064"/>
              <a:ext cx="262655" cy="333592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3CBA2704-F36F-C5A8-5C47-6180010ECEB5}"/>
                </a:ext>
              </a:extLst>
            </p:cNvPr>
            <p:cNvSpPr txBox="1"/>
            <p:nvPr/>
          </p:nvSpPr>
          <p:spPr>
            <a:xfrm>
              <a:off x="2515967" y="5990190"/>
              <a:ext cx="1419804" cy="5656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31738"/>
              <a:r>
                <a:rPr lang="pt-BR" sz="1638" dirty="0" err="1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Torremejia</a:t>
              </a:r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, Espanha</a:t>
              </a:r>
            </a:p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Desde 2004</a:t>
              </a: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0C6B8E65-612A-21CB-BD02-8C10F0CC8013}"/>
              </a:ext>
            </a:extLst>
          </p:cNvPr>
          <p:cNvGrpSpPr/>
          <p:nvPr/>
        </p:nvGrpSpPr>
        <p:grpSpPr>
          <a:xfrm>
            <a:off x="9219379" y="6180005"/>
            <a:ext cx="3898940" cy="3240782"/>
            <a:chOff x="6316940" y="4368039"/>
            <a:chExt cx="2599293" cy="2160521"/>
          </a:xfrm>
        </p:grpSpPr>
        <p:pic>
          <p:nvPicPr>
            <p:cNvPr id="27" name="Picture 8" descr="http://valgroup.com.br/lorenpet/wp-content/uploads/2019/04/2019_04_29_banner_1920x760_NE.jpg">
              <a:extLst>
                <a:ext uri="{FF2B5EF4-FFF2-40B4-BE49-F238E27FC236}">
                  <a16:creationId xmlns:a16="http://schemas.microsoft.com/office/drawing/2014/main" id="{D373BF95-B4D7-CAD1-9CCF-71C4CB31E4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6940" y="4368039"/>
              <a:ext cx="1663297" cy="144118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7E5A0FD3-31A4-AA0C-C0D5-17E59A9628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3774" t="68077" r="61602" b="21478"/>
            <a:stretch/>
          </p:blipFill>
          <p:spPr>
            <a:xfrm>
              <a:off x="6445474" y="5992064"/>
              <a:ext cx="262655" cy="333592"/>
            </a:xfrm>
            <a:prstGeom prst="rect">
              <a:avLst/>
            </a:prstGeom>
          </p:spPr>
        </p:pic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85ABB1E5-035F-7DE2-E82D-D3C2C28C4133}"/>
                </a:ext>
              </a:extLst>
            </p:cNvPr>
            <p:cNvSpPr txBox="1"/>
            <p:nvPr/>
          </p:nvSpPr>
          <p:spPr>
            <a:xfrm>
              <a:off x="6723797" y="5962892"/>
              <a:ext cx="2192436" cy="5656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Ipojuca</a:t>
              </a:r>
            </a:p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PE/Brasil</a:t>
              </a:r>
            </a:p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Desde 2021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23461BC8-ABB3-A15B-A753-BF0C30B39669}"/>
              </a:ext>
            </a:extLst>
          </p:cNvPr>
          <p:cNvGrpSpPr/>
          <p:nvPr/>
        </p:nvGrpSpPr>
        <p:grpSpPr>
          <a:xfrm>
            <a:off x="11930234" y="6180005"/>
            <a:ext cx="3748188" cy="3277134"/>
            <a:chOff x="8294865" y="4368039"/>
            <a:chExt cx="2498792" cy="2184756"/>
          </a:xfrm>
        </p:grpSpPr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CAD5BEC2-4D28-DC07-E1F6-FD0E78A92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062" b="10014"/>
            <a:stretch/>
          </p:blipFill>
          <p:spPr>
            <a:xfrm>
              <a:off x="8294865" y="4368039"/>
              <a:ext cx="1659234" cy="144118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AB8C8A1F-5AE2-D7B6-A7F9-A3770142EE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3774" t="68077" r="61602" b="21478"/>
            <a:stretch/>
          </p:blipFill>
          <p:spPr>
            <a:xfrm>
              <a:off x="8322898" y="6016298"/>
              <a:ext cx="262655" cy="333592"/>
            </a:xfrm>
            <a:prstGeom prst="rect">
              <a:avLst/>
            </a:prstGeom>
          </p:spPr>
        </p:pic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2FA2818B-B2ED-BB50-488A-23EE09DCD168}"/>
                </a:ext>
              </a:extLst>
            </p:cNvPr>
            <p:cNvSpPr txBox="1"/>
            <p:nvPr/>
          </p:nvSpPr>
          <p:spPr>
            <a:xfrm>
              <a:off x="8601221" y="5987127"/>
              <a:ext cx="2192436" cy="5656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Poços de Caldas  </a:t>
              </a:r>
            </a:p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MG/Brasil</a:t>
              </a:r>
            </a:p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Desde 2022</a:t>
              </a: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99AAC88-04F0-CF72-ED44-B14C4E523E4E}"/>
              </a:ext>
            </a:extLst>
          </p:cNvPr>
          <p:cNvGrpSpPr/>
          <p:nvPr/>
        </p:nvGrpSpPr>
        <p:grpSpPr>
          <a:xfrm>
            <a:off x="14671571" y="6180006"/>
            <a:ext cx="3789894" cy="3032483"/>
            <a:chOff x="10268727" y="4368039"/>
            <a:chExt cx="2526596" cy="2021655"/>
          </a:xfrm>
        </p:grpSpPr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198B1D09-B159-22B4-7FA1-06AD6E7BE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2" r="6882"/>
            <a:stretch/>
          </p:blipFill>
          <p:spPr>
            <a:xfrm>
              <a:off x="10268727" y="4368039"/>
              <a:ext cx="1659234" cy="144118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E3DDE2BC-5B84-1233-C1F9-FC0DA0A98F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3774" t="68077" r="61602" b="21478"/>
            <a:stretch/>
          </p:blipFill>
          <p:spPr>
            <a:xfrm>
              <a:off x="10324565" y="6021235"/>
              <a:ext cx="262655" cy="333592"/>
            </a:xfrm>
            <a:prstGeom prst="rect">
              <a:avLst/>
            </a:prstGeom>
          </p:spPr>
        </p:pic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1FE5EFAF-D56D-BC71-BB76-02C0EF42DE07}"/>
                </a:ext>
              </a:extLst>
            </p:cNvPr>
            <p:cNvSpPr txBox="1"/>
            <p:nvPr/>
          </p:nvSpPr>
          <p:spPr>
            <a:xfrm>
              <a:off x="10602887" y="5992064"/>
              <a:ext cx="2192436" cy="3976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Villa </a:t>
              </a:r>
              <a:r>
                <a:rPr lang="pt-BR" sz="1638" dirty="0" err="1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Lempa</a:t>
              </a:r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, Itália</a:t>
              </a:r>
            </a:p>
            <a:p>
              <a:pPr defTabSz="831738"/>
              <a:r>
                <a:rPr lang="pt-BR" sz="1638" dirty="0">
                  <a:ln w="0"/>
                  <a:solidFill>
                    <a:srgbClr val="1C294B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Poppins" panose="00000500000000000000" pitchFamily="50" charset="0"/>
                  <a:cs typeface="Poppins" panose="00000500000000000000" pitchFamily="50" charset="0"/>
                </a:rPr>
                <a:t>Desde 2022</a:t>
              </a:r>
            </a:p>
          </p:txBody>
        </p:sp>
      </p:grpSp>
      <p:sp>
        <p:nvSpPr>
          <p:cNvPr id="4" name="Freeform 5">
            <a:extLst>
              <a:ext uri="{FF2B5EF4-FFF2-40B4-BE49-F238E27FC236}">
                <a16:creationId xmlns:a16="http://schemas.microsoft.com/office/drawing/2014/main" id="{1C3D4418-7E15-A3EE-9BFC-B8840CBDCE8D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F0C72B9E-92C3-3780-EACB-2A8D3FF3CB37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1295FA4-0AA0-DF68-FA8F-9DE970FF95C1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073A05F3-EC2C-8D4E-AEB3-F3E568E1B194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CA2D3906-605A-532D-FE1C-CD4282A18CBD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051E5D2A-3618-1628-CF86-02C23E03D18E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796345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0973814-E0E4-8E32-5AE7-A020B70DD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8323244" cy="10306825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A83CB00C-04D7-FBBF-F96C-2E96DCF12675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A6F9A432-72E4-FABB-C1F9-219C5B28B6E1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B88AEA3-C9CD-AE77-EC07-0AB2AA17A7F3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8F2AF38D-7064-0076-CC6A-23DF1CEDC09F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58B36950-137E-D447-9B5A-3A58F3FDC5D8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730DF6FE-2B92-B090-5F79-44694A4A8FC1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55043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m 27" descr="Padrão do plano de fundo&#10;&#10;Descrição gerada automaticamente">
            <a:extLst>
              <a:ext uri="{FF2B5EF4-FFF2-40B4-BE49-F238E27FC236}">
                <a16:creationId xmlns:a16="http://schemas.microsoft.com/office/drawing/2014/main" id="{55E2A4E4-2AA1-A948-5041-6F644D1EA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" y="-66979"/>
            <a:ext cx="18418651" cy="10360491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AF1D53C8-E151-EB40-2E63-A4DD61E42132}"/>
              </a:ext>
            </a:extLst>
          </p:cNvPr>
          <p:cNvSpPr txBox="1">
            <a:spLocks/>
          </p:cNvSpPr>
          <p:nvPr/>
        </p:nvSpPr>
        <p:spPr>
          <a:xfrm>
            <a:off x="2301808" y="1473590"/>
            <a:ext cx="15772293" cy="1988205"/>
          </a:xfrm>
          <a:prstGeom prst="rect">
            <a:avLst/>
          </a:prstGeom>
        </p:spPr>
        <p:txBody>
          <a:bodyPr vert="horz" lIns="137151" tIns="68575" rIns="137151" bIns="68575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300" dirty="0"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  <p:sp>
        <p:nvSpPr>
          <p:cNvPr id="19" name="object 54">
            <a:extLst>
              <a:ext uri="{FF2B5EF4-FFF2-40B4-BE49-F238E27FC236}">
                <a16:creationId xmlns:a16="http://schemas.microsoft.com/office/drawing/2014/main" id="{B9778E60-A300-03B1-305F-66FBD4D80AEB}"/>
              </a:ext>
            </a:extLst>
          </p:cNvPr>
          <p:cNvSpPr/>
          <p:nvPr/>
        </p:nvSpPr>
        <p:spPr>
          <a:xfrm>
            <a:off x="16988252" y="396422"/>
            <a:ext cx="560405" cy="565894"/>
          </a:xfrm>
          <a:custGeom>
            <a:avLst/>
            <a:gdLst/>
            <a:ahLst/>
            <a:cxnLst/>
            <a:rect l="l" t="t" r="r" b="b"/>
            <a:pathLst>
              <a:path w="648334" h="654685">
                <a:moveTo>
                  <a:pt x="607555" y="168109"/>
                </a:moveTo>
                <a:lnTo>
                  <a:pt x="581520" y="129336"/>
                </a:lnTo>
                <a:lnTo>
                  <a:pt x="551573" y="95250"/>
                </a:lnTo>
                <a:lnTo>
                  <a:pt x="518210" y="66052"/>
                </a:lnTo>
                <a:lnTo>
                  <a:pt x="481901" y="41935"/>
                </a:lnTo>
                <a:lnTo>
                  <a:pt x="443128" y="23088"/>
                </a:lnTo>
                <a:lnTo>
                  <a:pt x="402361" y="9690"/>
                </a:lnTo>
                <a:lnTo>
                  <a:pt x="360108" y="1930"/>
                </a:lnTo>
                <a:lnTo>
                  <a:pt x="316826" y="0"/>
                </a:lnTo>
                <a:lnTo>
                  <a:pt x="273011" y="4089"/>
                </a:lnTo>
                <a:lnTo>
                  <a:pt x="229133" y="14389"/>
                </a:lnTo>
                <a:lnTo>
                  <a:pt x="185686" y="31064"/>
                </a:lnTo>
                <a:lnTo>
                  <a:pt x="143141" y="54343"/>
                </a:lnTo>
                <a:lnTo>
                  <a:pt x="132499" y="65024"/>
                </a:lnTo>
                <a:lnTo>
                  <a:pt x="391274" y="323329"/>
                </a:lnTo>
                <a:lnTo>
                  <a:pt x="406603" y="333781"/>
                </a:lnTo>
                <a:lnTo>
                  <a:pt x="423138" y="337007"/>
                </a:lnTo>
                <a:lnTo>
                  <a:pt x="439889" y="332511"/>
                </a:lnTo>
                <a:lnTo>
                  <a:pt x="451269" y="323456"/>
                </a:lnTo>
                <a:lnTo>
                  <a:pt x="455853" y="319798"/>
                </a:lnTo>
                <a:lnTo>
                  <a:pt x="451027" y="323418"/>
                </a:lnTo>
                <a:lnTo>
                  <a:pt x="450850" y="323456"/>
                </a:lnTo>
                <a:lnTo>
                  <a:pt x="455853" y="319798"/>
                </a:lnTo>
                <a:lnTo>
                  <a:pt x="607555" y="168109"/>
                </a:lnTo>
                <a:close/>
              </a:path>
              <a:path w="648334" h="654685">
                <a:moveTo>
                  <a:pt x="647877" y="311264"/>
                </a:moveTo>
                <a:lnTo>
                  <a:pt x="641096" y="257200"/>
                </a:lnTo>
                <a:lnTo>
                  <a:pt x="624179" y="201383"/>
                </a:lnTo>
                <a:lnTo>
                  <a:pt x="428586" y="398983"/>
                </a:lnTo>
                <a:lnTo>
                  <a:pt x="405587" y="416534"/>
                </a:lnTo>
                <a:lnTo>
                  <a:pt x="383641" y="418338"/>
                </a:lnTo>
                <a:lnTo>
                  <a:pt x="365201" y="410959"/>
                </a:lnTo>
                <a:lnTo>
                  <a:pt x="352729" y="400977"/>
                </a:lnTo>
                <a:lnTo>
                  <a:pt x="72631" y="118884"/>
                </a:lnTo>
                <a:lnTo>
                  <a:pt x="48768" y="151866"/>
                </a:lnTo>
                <a:lnTo>
                  <a:pt x="28702" y="189357"/>
                </a:lnTo>
                <a:lnTo>
                  <a:pt x="13322" y="230390"/>
                </a:lnTo>
                <a:lnTo>
                  <a:pt x="3517" y="273977"/>
                </a:lnTo>
                <a:lnTo>
                  <a:pt x="0" y="324967"/>
                </a:lnTo>
                <a:lnTo>
                  <a:pt x="3657" y="372897"/>
                </a:lnTo>
                <a:lnTo>
                  <a:pt x="12369" y="416293"/>
                </a:lnTo>
                <a:lnTo>
                  <a:pt x="24041" y="453694"/>
                </a:lnTo>
                <a:lnTo>
                  <a:pt x="54597" y="510679"/>
                </a:lnTo>
                <a:lnTo>
                  <a:pt x="102717" y="564616"/>
                </a:lnTo>
                <a:lnTo>
                  <a:pt x="132422" y="588759"/>
                </a:lnTo>
                <a:lnTo>
                  <a:pt x="165379" y="610120"/>
                </a:lnTo>
                <a:lnTo>
                  <a:pt x="201218" y="628015"/>
                </a:lnTo>
                <a:lnTo>
                  <a:pt x="239560" y="641769"/>
                </a:lnTo>
                <a:lnTo>
                  <a:pt x="280022" y="650697"/>
                </a:lnTo>
                <a:lnTo>
                  <a:pt x="322237" y="654138"/>
                </a:lnTo>
                <a:lnTo>
                  <a:pt x="365836" y="651421"/>
                </a:lnTo>
                <a:lnTo>
                  <a:pt x="410413" y="641845"/>
                </a:lnTo>
                <a:lnTo>
                  <a:pt x="455612" y="624751"/>
                </a:lnTo>
                <a:lnTo>
                  <a:pt x="501053" y="599452"/>
                </a:lnTo>
                <a:lnTo>
                  <a:pt x="546354" y="565289"/>
                </a:lnTo>
                <a:lnTo>
                  <a:pt x="573938" y="534314"/>
                </a:lnTo>
                <a:lnTo>
                  <a:pt x="598932" y="497992"/>
                </a:lnTo>
                <a:lnTo>
                  <a:pt x="620077" y="456933"/>
                </a:lnTo>
                <a:lnTo>
                  <a:pt x="636117" y="411721"/>
                </a:lnTo>
                <a:lnTo>
                  <a:pt x="645807" y="362966"/>
                </a:lnTo>
                <a:lnTo>
                  <a:pt x="647877" y="3112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33A10DB-594E-76A1-0293-9AD8A692B4F2}"/>
              </a:ext>
            </a:extLst>
          </p:cNvPr>
          <p:cNvSpPr/>
          <p:nvPr/>
        </p:nvSpPr>
        <p:spPr>
          <a:xfrm>
            <a:off x="2802461" y="7893751"/>
            <a:ext cx="12926143" cy="1578195"/>
          </a:xfrm>
          <a:prstGeom prst="rect">
            <a:avLst/>
          </a:prstGeom>
          <a:solidFill>
            <a:srgbClr val="0A7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7">
              <a:solidFill>
                <a:srgbClr val="0A792A"/>
              </a:solidFill>
            </a:endParaRPr>
          </a:p>
        </p:txBody>
      </p:sp>
      <p:pic>
        <p:nvPicPr>
          <p:cNvPr id="3" name="Mídia Online 2" title="Conheça o processo Bottle to Bottle da Valgroup">
            <a:hlinkClick r:id="" action="ppaction://media"/>
            <a:extLst>
              <a:ext uri="{FF2B5EF4-FFF2-40B4-BE49-F238E27FC236}">
                <a16:creationId xmlns:a16="http://schemas.microsoft.com/office/drawing/2014/main" id="{78183DFB-B4AD-68DF-25AD-69F963A88F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88992" y="2160489"/>
            <a:ext cx="12396547" cy="7004049"/>
          </a:xfrm>
          <a:prstGeom prst="rect">
            <a:avLst/>
          </a:prstGeom>
        </p:spPr>
      </p:pic>
      <p:sp>
        <p:nvSpPr>
          <p:cNvPr id="5" name="Google Shape;318;p19">
            <a:extLst>
              <a:ext uri="{FF2B5EF4-FFF2-40B4-BE49-F238E27FC236}">
                <a16:creationId xmlns:a16="http://schemas.microsoft.com/office/drawing/2014/main" id="{DF18913D-FB8B-B15D-66DA-F592200387FE}"/>
              </a:ext>
            </a:extLst>
          </p:cNvPr>
          <p:cNvSpPr/>
          <p:nvPr/>
        </p:nvSpPr>
        <p:spPr>
          <a:xfrm>
            <a:off x="1069889" y="975489"/>
            <a:ext cx="14500959" cy="81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28" tIns="68545" rIns="137128" bIns="68545" anchor="t" anchorCtr="0">
            <a:spAutoFit/>
          </a:bodyPr>
          <a:lstStyle/>
          <a:p>
            <a:pPr algn="l" defTabSz="1507846" rtl="0">
              <a:defRPr/>
            </a:pPr>
            <a:r>
              <a:rPr lang="pt-BR" sz="4400" kern="1200" dirty="0">
                <a:solidFill>
                  <a:srgbClr val="002347"/>
                </a:solidFill>
                <a:latin typeface="Poppins"/>
                <a:ea typeface="+mn-ea"/>
                <a:cs typeface="Poppins"/>
                <a:sym typeface="Poppins"/>
              </a:rPr>
              <a:t>PROCESSO </a:t>
            </a:r>
            <a:r>
              <a:rPr lang="pt-BR" sz="4400" b="1" kern="1200" dirty="0">
                <a:solidFill>
                  <a:srgbClr val="002347"/>
                </a:solidFill>
                <a:latin typeface="Poppins"/>
                <a:ea typeface="+mn-ea"/>
                <a:cs typeface="Poppins"/>
                <a:sym typeface="Poppins"/>
              </a:rPr>
              <a:t>VALGROUP </a:t>
            </a:r>
            <a:r>
              <a:rPr lang="pt-BR" sz="4400" kern="1200" dirty="0">
                <a:solidFill>
                  <a:srgbClr val="002347"/>
                </a:solidFill>
                <a:latin typeface="Poppins"/>
                <a:ea typeface="+mn-ea"/>
                <a:cs typeface="Poppins"/>
                <a:sym typeface="Poppins"/>
              </a:rPr>
              <a:t>DE</a:t>
            </a:r>
            <a:r>
              <a:rPr lang="pt-BR" sz="4400" b="1" kern="1200" dirty="0">
                <a:solidFill>
                  <a:srgbClr val="002347"/>
                </a:solidFill>
                <a:latin typeface="Poppins"/>
                <a:ea typeface="+mn-ea"/>
                <a:cs typeface="Poppins"/>
                <a:sym typeface="Poppins"/>
              </a:rPr>
              <a:t> </a:t>
            </a:r>
            <a:r>
              <a:rPr lang="pt-BR" sz="4400" b="1" kern="1200" dirty="0">
                <a:solidFill>
                  <a:srgbClr val="177733"/>
                </a:solidFill>
                <a:latin typeface="Poppins"/>
                <a:ea typeface="+mn-ea"/>
                <a:cs typeface="Poppins"/>
                <a:sym typeface="Poppins"/>
              </a:rPr>
              <a:t>RECICLAGEM DO PET </a:t>
            </a:r>
            <a:endParaRPr lang="pt-BR" sz="4400" kern="1200" dirty="0">
              <a:solidFill>
                <a:srgbClr val="177733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C76F92B-1BA5-E5B6-BA98-458691050481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4C3E2212-D7F6-8919-A5BB-418E54955F93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4097D84E-A721-BD9A-F4FF-4F24FE890F1F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2030F77C-1B76-5A51-4656-44617BF890A2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90D2F27F-212C-73A2-1DD5-6FA0B28F8C5B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object 5">
            <a:extLst>
              <a:ext uri="{FF2B5EF4-FFF2-40B4-BE49-F238E27FC236}">
                <a16:creationId xmlns:a16="http://schemas.microsoft.com/office/drawing/2014/main" id="{9E928D29-AB8F-348E-6492-3E74BA76F58B}"/>
              </a:ext>
            </a:extLst>
          </p:cNvPr>
          <p:cNvSpPr>
            <a:spLocks/>
          </p:cNvSpPr>
          <p:nvPr/>
        </p:nvSpPr>
        <p:spPr>
          <a:xfrm>
            <a:off x="642" y="7555736"/>
            <a:ext cx="1820008" cy="2730878"/>
          </a:xfrm>
          <a:custGeom>
            <a:avLst/>
            <a:gdLst/>
            <a:ahLst/>
            <a:cxnLst/>
            <a:rect l="l" t="t" r="r" b="b"/>
            <a:pathLst>
              <a:path w="2000885" h="3002279">
                <a:moveTo>
                  <a:pt x="0" y="0"/>
                </a:moveTo>
                <a:lnTo>
                  <a:pt x="0" y="3001910"/>
                </a:lnTo>
                <a:lnTo>
                  <a:pt x="1862444" y="3001910"/>
                </a:lnTo>
                <a:lnTo>
                  <a:pt x="1880745" y="2965953"/>
                </a:lnTo>
                <a:lnTo>
                  <a:pt x="1902834" y="2917795"/>
                </a:lnTo>
                <a:lnTo>
                  <a:pt x="1922381" y="2870109"/>
                </a:lnTo>
                <a:lnTo>
                  <a:pt x="1939483" y="2822933"/>
                </a:lnTo>
                <a:lnTo>
                  <a:pt x="1954243" y="2776300"/>
                </a:lnTo>
                <a:lnTo>
                  <a:pt x="1966761" y="2730246"/>
                </a:lnTo>
                <a:lnTo>
                  <a:pt x="1977137" y="2684807"/>
                </a:lnTo>
                <a:lnTo>
                  <a:pt x="1985471" y="2640018"/>
                </a:lnTo>
                <a:lnTo>
                  <a:pt x="1991864" y="2595913"/>
                </a:lnTo>
                <a:lnTo>
                  <a:pt x="1996416" y="2552529"/>
                </a:lnTo>
                <a:lnTo>
                  <a:pt x="1999228" y="2509900"/>
                </a:lnTo>
                <a:lnTo>
                  <a:pt x="2000400" y="2468063"/>
                </a:lnTo>
                <a:lnTo>
                  <a:pt x="2000033" y="2427051"/>
                </a:lnTo>
                <a:lnTo>
                  <a:pt x="1998226" y="2386901"/>
                </a:lnTo>
                <a:lnTo>
                  <a:pt x="1995081" y="2347647"/>
                </a:lnTo>
                <a:lnTo>
                  <a:pt x="1990698" y="2309326"/>
                </a:lnTo>
                <a:lnTo>
                  <a:pt x="1978619" y="2235620"/>
                </a:lnTo>
                <a:lnTo>
                  <a:pt x="1962792" y="2166065"/>
                </a:lnTo>
                <a:lnTo>
                  <a:pt x="1944021" y="2100944"/>
                </a:lnTo>
                <a:lnTo>
                  <a:pt x="1923109" y="2040539"/>
                </a:lnTo>
                <a:lnTo>
                  <a:pt x="1900860" y="1985132"/>
                </a:lnTo>
                <a:lnTo>
                  <a:pt x="1854442" y="1888331"/>
                </a:lnTo>
                <a:lnTo>
                  <a:pt x="1812709" y="1816174"/>
                </a:lnTo>
                <a:lnTo>
                  <a:pt x="1782590" y="1771094"/>
                </a:lnTo>
                <a:lnTo>
                  <a:pt x="0" y="0"/>
                </a:lnTo>
                <a:close/>
              </a:path>
            </a:pathLst>
          </a:custGeom>
          <a:solidFill>
            <a:srgbClr val="1C2545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B57DFAC7-675E-B0F4-2400-13DCEE07E9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1726" y="9225930"/>
            <a:ext cx="617566" cy="62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6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A2BF6E-C15E-5BEF-55DA-6E39483F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" y="361"/>
            <a:ext cx="18286714" cy="10286277"/>
          </a:xfrm>
          <a:prstGeom prst="rect">
            <a:avLst/>
          </a:prstGeom>
        </p:spPr>
      </p:pic>
      <p:pic>
        <p:nvPicPr>
          <p:cNvPr id="38" name="Imagem 37" descr="Logotipo&#10;&#10;Descrição gerada automaticamente">
            <a:extLst>
              <a:ext uri="{FF2B5EF4-FFF2-40B4-BE49-F238E27FC236}">
                <a16:creationId xmlns:a16="http://schemas.microsoft.com/office/drawing/2014/main" id="{0D285BD9-8988-8665-AB97-BF32198D5A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822364"/>
            <a:ext cx="2721843" cy="631468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8924FC9-490D-4EF0-9ACD-FBE02BC49FB1}"/>
              </a:ext>
            </a:extLst>
          </p:cNvPr>
          <p:cNvSpPr/>
          <p:nvPr/>
        </p:nvSpPr>
        <p:spPr>
          <a:xfrm>
            <a:off x="1472578" y="4016772"/>
            <a:ext cx="1562420" cy="731783"/>
          </a:xfrm>
          <a:prstGeom prst="roundRect">
            <a:avLst/>
          </a:prstGeom>
          <a:solidFill>
            <a:srgbClr val="51A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B3C4B883-F4E7-E8D9-43C8-F38DF45B32A9}"/>
              </a:ext>
            </a:extLst>
          </p:cNvPr>
          <p:cNvSpPr txBox="1">
            <a:spLocks/>
          </p:cNvSpPr>
          <p:nvPr/>
        </p:nvSpPr>
        <p:spPr>
          <a:xfrm>
            <a:off x="1371600" y="4068920"/>
            <a:ext cx="175093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2024</a:t>
            </a:r>
          </a:p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3750" dirty="0">
              <a:solidFill>
                <a:prstClr val="whit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5F42B09-FBB5-867E-F2F6-B11AB5BCD701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11B6BB79-15F4-4F73-7CE4-AE04BD2DA864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4A3678A2-A856-B98E-5D26-101774BE934C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E447178E-D57A-16A3-2C59-B4E6FCEE6F5D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6FE4E25F-99C6-1A1E-FADA-6D32F42B0E8E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6D72F02D-6A95-F20E-7044-E60AE45BA929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9" name="Imagem 18" descr="Logotipo&#10;&#10;Descrição gerada automaticamente">
            <a:extLst>
              <a:ext uri="{FF2B5EF4-FFF2-40B4-BE49-F238E27FC236}">
                <a16:creationId xmlns:a16="http://schemas.microsoft.com/office/drawing/2014/main" id="{729119A6-0455-4AC3-16D0-AFCB2914A6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061" y="8327504"/>
            <a:ext cx="2341637" cy="131717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CEED46-52C0-8534-C9B2-3D67CA85CDB3}"/>
              </a:ext>
            </a:extLst>
          </p:cNvPr>
          <p:cNvSpPr txBox="1">
            <a:spLocks/>
          </p:cNvSpPr>
          <p:nvPr/>
        </p:nvSpPr>
        <p:spPr>
          <a:xfrm>
            <a:off x="1307141" y="2197486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Desenvolvimento de processo próprio para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 reciclagem segura de PET para Bebidas.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8D6475D-BDEF-BD86-EBD5-C16B4B571784}"/>
              </a:ext>
            </a:extLst>
          </p:cNvPr>
          <p:cNvSpPr txBox="1"/>
          <p:nvPr/>
        </p:nvSpPr>
        <p:spPr>
          <a:xfrm>
            <a:off x="1269556" y="894639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DE SUCESSO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3E3B2C00-4AC6-EE3B-325D-71A85DF03401}"/>
              </a:ext>
            </a:extLst>
          </p:cNvPr>
          <p:cNvSpPr txBox="1">
            <a:spLocks/>
          </p:cNvSpPr>
          <p:nvPr/>
        </p:nvSpPr>
        <p:spPr>
          <a:xfrm>
            <a:off x="1269556" y="4882835"/>
            <a:ext cx="6908385" cy="481954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4500" b="1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Garrafa</a:t>
            </a:r>
            <a:br>
              <a:rPr lang="pt-BR" sz="4500" b="1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produzida </a:t>
            </a:r>
            <a:br>
              <a:rPr lang="pt-BR" sz="4500" b="1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03526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50% COM</a:t>
            </a:r>
            <a:br>
              <a:rPr lang="pt-BR" sz="4500" b="1" dirty="0">
                <a:solidFill>
                  <a:srgbClr val="03526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4500" b="1" dirty="0">
                <a:solidFill>
                  <a:srgbClr val="03526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RESINA PET </a:t>
            </a:r>
            <a:br>
              <a:rPr lang="pt-BR" sz="4500" b="1" dirty="0">
                <a:solidFill>
                  <a:srgbClr val="03526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4500" b="1" dirty="0">
                <a:solidFill>
                  <a:srgbClr val="03526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RECICLADA</a:t>
            </a:r>
            <a:br>
              <a:rPr lang="pt-BR" sz="4800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329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A2BF6E-C15E-5BEF-55DA-6E39483F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8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C466D5C0-29A9-BE51-4D7F-6C29D4BDD6F9}"/>
              </a:ext>
            </a:extLst>
          </p:cNvPr>
          <p:cNvSpPr txBox="1">
            <a:spLocks/>
          </p:cNvSpPr>
          <p:nvPr/>
        </p:nvSpPr>
        <p:spPr>
          <a:xfrm>
            <a:off x="1307141" y="2409578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Desenvolvimento de processo próprio para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 reciclagem segura de PET para Bebidas.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DDFE6216-0AEA-6BAA-F631-F442CD63C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163" y="7969599"/>
            <a:ext cx="2268960" cy="2268960"/>
          </a:xfrm>
          <a:prstGeom prst="rect">
            <a:avLst/>
          </a:prstGeom>
        </p:spPr>
      </p:pic>
      <p:pic>
        <p:nvPicPr>
          <p:cNvPr id="38" name="Imagem 37" descr="Logotipo&#10;&#10;Descrição gerada automaticamente">
            <a:extLst>
              <a:ext uri="{FF2B5EF4-FFF2-40B4-BE49-F238E27FC236}">
                <a16:creationId xmlns:a16="http://schemas.microsoft.com/office/drawing/2014/main" id="{0D285BD9-8988-8665-AB97-BF32198D5A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822364"/>
            <a:ext cx="2721843" cy="631468"/>
          </a:xfrm>
          <a:prstGeom prst="rect">
            <a:avLst/>
          </a:prstGeom>
        </p:spPr>
      </p:pic>
      <p:sp>
        <p:nvSpPr>
          <p:cNvPr id="40" name="object 6">
            <a:extLst>
              <a:ext uri="{FF2B5EF4-FFF2-40B4-BE49-F238E27FC236}">
                <a16:creationId xmlns:a16="http://schemas.microsoft.com/office/drawing/2014/main" id="{37987A46-0FD8-859A-94F3-19400C01B81D}"/>
              </a:ext>
            </a:extLst>
          </p:cNvPr>
          <p:cNvSpPr/>
          <p:nvPr/>
        </p:nvSpPr>
        <p:spPr>
          <a:xfrm>
            <a:off x="16560822" y="7704128"/>
            <a:ext cx="1726538" cy="2582513"/>
          </a:xfrm>
          <a:custGeom>
            <a:avLst/>
            <a:gdLst/>
            <a:ahLst/>
            <a:cxnLst/>
            <a:rect l="l" t="t" r="r" b="b"/>
            <a:pathLst>
              <a:path w="1993900" h="2995295">
                <a:moveTo>
                  <a:pt x="1993621" y="0"/>
                </a:moveTo>
                <a:lnTo>
                  <a:pt x="229396" y="1748800"/>
                </a:lnTo>
                <a:lnTo>
                  <a:pt x="187688" y="1809447"/>
                </a:lnTo>
                <a:lnTo>
                  <a:pt x="145952" y="1881605"/>
                </a:lnTo>
                <a:lnTo>
                  <a:pt x="99536" y="1978405"/>
                </a:lnTo>
                <a:lnTo>
                  <a:pt x="77287" y="2033813"/>
                </a:lnTo>
                <a:lnTo>
                  <a:pt x="56376" y="2094218"/>
                </a:lnTo>
                <a:lnTo>
                  <a:pt x="37605" y="2159339"/>
                </a:lnTo>
                <a:lnTo>
                  <a:pt x="21779" y="2228893"/>
                </a:lnTo>
                <a:lnTo>
                  <a:pt x="9700" y="2302599"/>
                </a:lnTo>
                <a:lnTo>
                  <a:pt x="5317" y="2340921"/>
                </a:lnTo>
                <a:lnTo>
                  <a:pt x="2173" y="2380174"/>
                </a:lnTo>
                <a:lnTo>
                  <a:pt x="367" y="2420324"/>
                </a:lnTo>
                <a:lnTo>
                  <a:pt x="0" y="2461336"/>
                </a:lnTo>
                <a:lnTo>
                  <a:pt x="1172" y="2503174"/>
                </a:lnTo>
                <a:lnTo>
                  <a:pt x="3984" y="2545802"/>
                </a:lnTo>
                <a:lnTo>
                  <a:pt x="8537" y="2589187"/>
                </a:lnTo>
                <a:lnTo>
                  <a:pt x="14930" y="2633291"/>
                </a:lnTo>
                <a:lnTo>
                  <a:pt x="23264" y="2678081"/>
                </a:lnTo>
                <a:lnTo>
                  <a:pt x="33640" y="2723520"/>
                </a:lnTo>
                <a:lnTo>
                  <a:pt x="46158" y="2769573"/>
                </a:lnTo>
                <a:lnTo>
                  <a:pt x="60918" y="2816206"/>
                </a:lnTo>
                <a:lnTo>
                  <a:pt x="78021" y="2863383"/>
                </a:lnTo>
                <a:lnTo>
                  <a:pt x="97567" y="2911068"/>
                </a:lnTo>
                <a:lnTo>
                  <a:pt x="119656" y="2959227"/>
                </a:lnTo>
                <a:lnTo>
                  <a:pt x="137956" y="2995183"/>
                </a:lnTo>
                <a:lnTo>
                  <a:pt x="1993621" y="2995183"/>
                </a:lnTo>
                <a:lnTo>
                  <a:pt x="1993621" y="0"/>
                </a:lnTo>
                <a:close/>
              </a:path>
            </a:pathLst>
          </a:custGeom>
          <a:solidFill>
            <a:srgbClr val="1C2645"/>
          </a:solidFill>
        </p:spPr>
        <p:txBody>
          <a:bodyPr wrap="square" lIns="0" tIns="0" rIns="0" bIns="0" rtlCol="0"/>
          <a:lstStyle/>
          <a:p>
            <a:pPr defTabSz="1371537"/>
            <a:endParaRPr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object 54">
            <a:extLst>
              <a:ext uri="{FF2B5EF4-FFF2-40B4-BE49-F238E27FC236}">
                <a16:creationId xmlns:a16="http://schemas.microsoft.com/office/drawing/2014/main" id="{EC458541-2BCC-7811-E340-F1F25FDEC44D}"/>
              </a:ext>
            </a:extLst>
          </p:cNvPr>
          <p:cNvSpPr/>
          <p:nvPr/>
        </p:nvSpPr>
        <p:spPr>
          <a:xfrm>
            <a:off x="17045920" y="9335692"/>
            <a:ext cx="560405" cy="565894"/>
          </a:xfrm>
          <a:custGeom>
            <a:avLst/>
            <a:gdLst/>
            <a:ahLst/>
            <a:cxnLst/>
            <a:rect l="l" t="t" r="r" b="b"/>
            <a:pathLst>
              <a:path w="648334" h="654685">
                <a:moveTo>
                  <a:pt x="607555" y="168109"/>
                </a:moveTo>
                <a:lnTo>
                  <a:pt x="581520" y="129336"/>
                </a:lnTo>
                <a:lnTo>
                  <a:pt x="551573" y="95250"/>
                </a:lnTo>
                <a:lnTo>
                  <a:pt x="518210" y="66052"/>
                </a:lnTo>
                <a:lnTo>
                  <a:pt x="481901" y="41935"/>
                </a:lnTo>
                <a:lnTo>
                  <a:pt x="443128" y="23088"/>
                </a:lnTo>
                <a:lnTo>
                  <a:pt x="402361" y="9690"/>
                </a:lnTo>
                <a:lnTo>
                  <a:pt x="360108" y="1930"/>
                </a:lnTo>
                <a:lnTo>
                  <a:pt x="316826" y="0"/>
                </a:lnTo>
                <a:lnTo>
                  <a:pt x="273011" y="4089"/>
                </a:lnTo>
                <a:lnTo>
                  <a:pt x="229133" y="14389"/>
                </a:lnTo>
                <a:lnTo>
                  <a:pt x="185686" y="31064"/>
                </a:lnTo>
                <a:lnTo>
                  <a:pt x="143141" y="54343"/>
                </a:lnTo>
                <a:lnTo>
                  <a:pt x="132499" y="65024"/>
                </a:lnTo>
                <a:lnTo>
                  <a:pt x="391274" y="323329"/>
                </a:lnTo>
                <a:lnTo>
                  <a:pt x="406603" y="333781"/>
                </a:lnTo>
                <a:lnTo>
                  <a:pt x="423138" y="337007"/>
                </a:lnTo>
                <a:lnTo>
                  <a:pt x="439889" y="332511"/>
                </a:lnTo>
                <a:lnTo>
                  <a:pt x="451269" y="323456"/>
                </a:lnTo>
                <a:lnTo>
                  <a:pt x="455853" y="319798"/>
                </a:lnTo>
                <a:lnTo>
                  <a:pt x="451027" y="323418"/>
                </a:lnTo>
                <a:lnTo>
                  <a:pt x="450850" y="323456"/>
                </a:lnTo>
                <a:lnTo>
                  <a:pt x="455853" y="319798"/>
                </a:lnTo>
                <a:lnTo>
                  <a:pt x="607555" y="168109"/>
                </a:lnTo>
                <a:close/>
              </a:path>
              <a:path w="648334" h="654685">
                <a:moveTo>
                  <a:pt x="647877" y="311264"/>
                </a:moveTo>
                <a:lnTo>
                  <a:pt x="641096" y="257200"/>
                </a:lnTo>
                <a:lnTo>
                  <a:pt x="624179" y="201383"/>
                </a:lnTo>
                <a:lnTo>
                  <a:pt x="428586" y="398983"/>
                </a:lnTo>
                <a:lnTo>
                  <a:pt x="405587" y="416534"/>
                </a:lnTo>
                <a:lnTo>
                  <a:pt x="383641" y="418338"/>
                </a:lnTo>
                <a:lnTo>
                  <a:pt x="365201" y="410959"/>
                </a:lnTo>
                <a:lnTo>
                  <a:pt x="352729" y="400977"/>
                </a:lnTo>
                <a:lnTo>
                  <a:pt x="72631" y="118884"/>
                </a:lnTo>
                <a:lnTo>
                  <a:pt x="48768" y="151866"/>
                </a:lnTo>
                <a:lnTo>
                  <a:pt x="28702" y="189357"/>
                </a:lnTo>
                <a:lnTo>
                  <a:pt x="13322" y="230390"/>
                </a:lnTo>
                <a:lnTo>
                  <a:pt x="3517" y="273977"/>
                </a:lnTo>
                <a:lnTo>
                  <a:pt x="0" y="324967"/>
                </a:lnTo>
                <a:lnTo>
                  <a:pt x="3657" y="372897"/>
                </a:lnTo>
                <a:lnTo>
                  <a:pt x="12369" y="416293"/>
                </a:lnTo>
                <a:lnTo>
                  <a:pt x="24041" y="453694"/>
                </a:lnTo>
                <a:lnTo>
                  <a:pt x="54597" y="510679"/>
                </a:lnTo>
                <a:lnTo>
                  <a:pt x="102717" y="564616"/>
                </a:lnTo>
                <a:lnTo>
                  <a:pt x="132422" y="588759"/>
                </a:lnTo>
                <a:lnTo>
                  <a:pt x="165379" y="610120"/>
                </a:lnTo>
                <a:lnTo>
                  <a:pt x="201218" y="628015"/>
                </a:lnTo>
                <a:lnTo>
                  <a:pt x="239560" y="641769"/>
                </a:lnTo>
                <a:lnTo>
                  <a:pt x="280022" y="650697"/>
                </a:lnTo>
                <a:lnTo>
                  <a:pt x="322237" y="654138"/>
                </a:lnTo>
                <a:lnTo>
                  <a:pt x="365836" y="651421"/>
                </a:lnTo>
                <a:lnTo>
                  <a:pt x="410413" y="641845"/>
                </a:lnTo>
                <a:lnTo>
                  <a:pt x="455612" y="624751"/>
                </a:lnTo>
                <a:lnTo>
                  <a:pt x="501053" y="599452"/>
                </a:lnTo>
                <a:lnTo>
                  <a:pt x="546354" y="565289"/>
                </a:lnTo>
                <a:lnTo>
                  <a:pt x="573938" y="534314"/>
                </a:lnTo>
                <a:lnTo>
                  <a:pt x="598932" y="497992"/>
                </a:lnTo>
                <a:lnTo>
                  <a:pt x="620077" y="456933"/>
                </a:lnTo>
                <a:lnTo>
                  <a:pt x="636117" y="411721"/>
                </a:lnTo>
                <a:lnTo>
                  <a:pt x="645807" y="362966"/>
                </a:lnTo>
                <a:lnTo>
                  <a:pt x="647877" y="3112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371537"/>
            <a:endParaRPr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7701892-1A97-7031-C4D4-5272BA26B942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DE SUCESSO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8924FC9-490D-4EF0-9ACD-FBE02BC49FB1}"/>
              </a:ext>
            </a:extLst>
          </p:cNvPr>
          <p:cNvSpPr/>
          <p:nvPr/>
        </p:nvSpPr>
        <p:spPr>
          <a:xfrm>
            <a:off x="1472578" y="3973243"/>
            <a:ext cx="1562420" cy="731783"/>
          </a:xfrm>
          <a:prstGeom prst="roundRect">
            <a:avLst/>
          </a:prstGeom>
          <a:solidFill>
            <a:srgbClr val="3C7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B3C4B883-F4E7-E8D9-43C8-F38DF45B32A9}"/>
              </a:ext>
            </a:extLst>
          </p:cNvPr>
          <p:cNvSpPr txBox="1">
            <a:spLocks/>
          </p:cNvSpPr>
          <p:nvPr/>
        </p:nvSpPr>
        <p:spPr>
          <a:xfrm>
            <a:off x="1530718" y="4001523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2012</a:t>
            </a:r>
          </a:p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3750" dirty="0">
              <a:solidFill>
                <a:prstClr val="whit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39" name="Espaço Reservado para Conteúdo 2">
            <a:extLst>
              <a:ext uri="{FF2B5EF4-FFF2-40B4-BE49-F238E27FC236}">
                <a16:creationId xmlns:a16="http://schemas.microsoft.com/office/drawing/2014/main" id="{4FD02363-537C-ADD8-A54A-52985722708D}"/>
              </a:ext>
            </a:extLst>
          </p:cNvPr>
          <p:cNvSpPr txBox="1">
            <a:spLocks/>
          </p:cNvSpPr>
          <p:nvPr/>
        </p:nvSpPr>
        <p:spPr>
          <a:xfrm>
            <a:off x="1269557" y="4868885"/>
            <a:ext cx="6908385" cy="333423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Primeira </a:t>
            </a:r>
            <a:br>
              <a:rPr lang="pt-BR" sz="4500" b="1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3C733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PET  100%</a:t>
            </a:r>
            <a:br>
              <a:rPr lang="pt-BR" sz="4500" b="1" dirty="0">
                <a:solidFill>
                  <a:srgbClr val="3C733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4500" b="1" dirty="0">
                <a:solidFill>
                  <a:srgbClr val="3C733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RECICLADA</a:t>
            </a:r>
            <a:br>
              <a:rPr lang="pt-BR" sz="4500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do Brasil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93FC2D43-7EDD-B30D-CF62-1AE32F64A11D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7457FB3-7EC4-3D62-8160-B1991C9F58E7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344845F-79C6-2AF2-692E-FA2289A13C3D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93830BEE-5B01-10A1-BB07-49720C707221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D8442E92-DAD8-A87D-648B-00EA83E93E9B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D3485AD9-7A70-0CD9-0C21-FDDE95B5BBD8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307076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A2BF6E-C15E-5BEF-55DA-6E39483F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8"/>
          </a:xfrm>
          <a:prstGeom prst="rect">
            <a:avLst/>
          </a:prstGeom>
        </p:spPr>
      </p:pic>
      <p:pic>
        <p:nvPicPr>
          <p:cNvPr id="38" name="Picture 4" descr="Danone | SER ESPECIAL">
            <a:extLst>
              <a:ext uri="{FF2B5EF4-FFF2-40B4-BE49-F238E27FC236}">
                <a16:creationId xmlns:a16="http://schemas.microsoft.com/office/drawing/2014/main" id="{02BF5071-455B-796F-8446-7B6886332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958" y="8763912"/>
            <a:ext cx="2526091" cy="109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Imagem 69" descr="Logotipo&#10;&#10;Descrição gerada automaticamente">
            <a:extLst>
              <a:ext uri="{FF2B5EF4-FFF2-40B4-BE49-F238E27FC236}">
                <a16:creationId xmlns:a16="http://schemas.microsoft.com/office/drawing/2014/main" id="{505E0F6E-65B3-C90A-7CE9-B15F10BD55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977899"/>
            <a:ext cx="2721843" cy="631468"/>
          </a:xfrm>
          <a:prstGeom prst="rect">
            <a:avLst/>
          </a:prstGeom>
        </p:spPr>
      </p:pic>
      <p:sp>
        <p:nvSpPr>
          <p:cNvPr id="72" name="object 6">
            <a:extLst>
              <a:ext uri="{FF2B5EF4-FFF2-40B4-BE49-F238E27FC236}">
                <a16:creationId xmlns:a16="http://schemas.microsoft.com/office/drawing/2014/main" id="{ADBC5B13-9409-02A4-8917-063081E3E7F4}"/>
              </a:ext>
            </a:extLst>
          </p:cNvPr>
          <p:cNvSpPr/>
          <p:nvPr/>
        </p:nvSpPr>
        <p:spPr>
          <a:xfrm>
            <a:off x="16560822" y="7704128"/>
            <a:ext cx="1726538" cy="2582513"/>
          </a:xfrm>
          <a:custGeom>
            <a:avLst/>
            <a:gdLst/>
            <a:ahLst/>
            <a:cxnLst/>
            <a:rect l="l" t="t" r="r" b="b"/>
            <a:pathLst>
              <a:path w="1993900" h="2995295">
                <a:moveTo>
                  <a:pt x="1993621" y="0"/>
                </a:moveTo>
                <a:lnTo>
                  <a:pt x="229396" y="1748800"/>
                </a:lnTo>
                <a:lnTo>
                  <a:pt x="187688" y="1809447"/>
                </a:lnTo>
                <a:lnTo>
                  <a:pt x="145952" y="1881605"/>
                </a:lnTo>
                <a:lnTo>
                  <a:pt x="99536" y="1978405"/>
                </a:lnTo>
                <a:lnTo>
                  <a:pt x="77287" y="2033813"/>
                </a:lnTo>
                <a:lnTo>
                  <a:pt x="56376" y="2094218"/>
                </a:lnTo>
                <a:lnTo>
                  <a:pt x="37605" y="2159339"/>
                </a:lnTo>
                <a:lnTo>
                  <a:pt x="21779" y="2228893"/>
                </a:lnTo>
                <a:lnTo>
                  <a:pt x="9700" y="2302599"/>
                </a:lnTo>
                <a:lnTo>
                  <a:pt x="5317" y="2340921"/>
                </a:lnTo>
                <a:lnTo>
                  <a:pt x="2173" y="2380174"/>
                </a:lnTo>
                <a:lnTo>
                  <a:pt x="367" y="2420324"/>
                </a:lnTo>
                <a:lnTo>
                  <a:pt x="0" y="2461336"/>
                </a:lnTo>
                <a:lnTo>
                  <a:pt x="1172" y="2503174"/>
                </a:lnTo>
                <a:lnTo>
                  <a:pt x="3984" y="2545802"/>
                </a:lnTo>
                <a:lnTo>
                  <a:pt x="8537" y="2589187"/>
                </a:lnTo>
                <a:lnTo>
                  <a:pt x="14930" y="2633291"/>
                </a:lnTo>
                <a:lnTo>
                  <a:pt x="23264" y="2678081"/>
                </a:lnTo>
                <a:lnTo>
                  <a:pt x="33640" y="2723520"/>
                </a:lnTo>
                <a:lnTo>
                  <a:pt x="46158" y="2769573"/>
                </a:lnTo>
                <a:lnTo>
                  <a:pt x="60918" y="2816206"/>
                </a:lnTo>
                <a:lnTo>
                  <a:pt x="78021" y="2863383"/>
                </a:lnTo>
                <a:lnTo>
                  <a:pt x="97567" y="2911068"/>
                </a:lnTo>
                <a:lnTo>
                  <a:pt x="119656" y="2959227"/>
                </a:lnTo>
                <a:lnTo>
                  <a:pt x="137956" y="2995183"/>
                </a:lnTo>
                <a:lnTo>
                  <a:pt x="1993621" y="2995183"/>
                </a:lnTo>
                <a:lnTo>
                  <a:pt x="1993621" y="0"/>
                </a:lnTo>
                <a:close/>
              </a:path>
            </a:pathLst>
          </a:custGeom>
          <a:solidFill>
            <a:srgbClr val="1C2645"/>
          </a:solidFill>
        </p:spPr>
        <p:txBody>
          <a:bodyPr wrap="square" lIns="0" tIns="0" rIns="0" bIns="0" rtlCol="0"/>
          <a:lstStyle/>
          <a:p>
            <a:pPr defTabSz="1371537"/>
            <a:endParaRPr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3" name="object 54">
            <a:extLst>
              <a:ext uri="{FF2B5EF4-FFF2-40B4-BE49-F238E27FC236}">
                <a16:creationId xmlns:a16="http://schemas.microsoft.com/office/drawing/2014/main" id="{349A7916-E440-31FF-2EBF-204B419118CC}"/>
              </a:ext>
            </a:extLst>
          </p:cNvPr>
          <p:cNvSpPr/>
          <p:nvPr/>
        </p:nvSpPr>
        <p:spPr>
          <a:xfrm>
            <a:off x="17045920" y="9335692"/>
            <a:ext cx="560405" cy="565894"/>
          </a:xfrm>
          <a:custGeom>
            <a:avLst/>
            <a:gdLst/>
            <a:ahLst/>
            <a:cxnLst/>
            <a:rect l="l" t="t" r="r" b="b"/>
            <a:pathLst>
              <a:path w="648334" h="654685">
                <a:moveTo>
                  <a:pt x="607555" y="168109"/>
                </a:moveTo>
                <a:lnTo>
                  <a:pt x="581520" y="129336"/>
                </a:lnTo>
                <a:lnTo>
                  <a:pt x="551573" y="95250"/>
                </a:lnTo>
                <a:lnTo>
                  <a:pt x="518210" y="66052"/>
                </a:lnTo>
                <a:lnTo>
                  <a:pt x="481901" y="41935"/>
                </a:lnTo>
                <a:lnTo>
                  <a:pt x="443128" y="23088"/>
                </a:lnTo>
                <a:lnTo>
                  <a:pt x="402361" y="9690"/>
                </a:lnTo>
                <a:lnTo>
                  <a:pt x="360108" y="1930"/>
                </a:lnTo>
                <a:lnTo>
                  <a:pt x="316826" y="0"/>
                </a:lnTo>
                <a:lnTo>
                  <a:pt x="273011" y="4089"/>
                </a:lnTo>
                <a:lnTo>
                  <a:pt x="229133" y="14389"/>
                </a:lnTo>
                <a:lnTo>
                  <a:pt x="185686" y="31064"/>
                </a:lnTo>
                <a:lnTo>
                  <a:pt x="143141" y="54343"/>
                </a:lnTo>
                <a:lnTo>
                  <a:pt x="132499" y="65024"/>
                </a:lnTo>
                <a:lnTo>
                  <a:pt x="391274" y="323329"/>
                </a:lnTo>
                <a:lnTo>
                  <a:pt x="406603" y="333781"/>
                </a:lnTo>
                <a:lnTo>
                  <a:pt x="423138" y="337007"/>
                </a:lnTo>
                <a:lnTo>
                  <a:pt x="439889" y="332511"/>
                </a:lnTo>
                <a:lnTo>
                  <a:pt x="451269" y="323456"/>
                </a:lnTo>
                <a:lnTo>
                  <a:pt x="455853" y="319798"/>
                </a:lnTo>
                <a:lnTo>
                  <a:pt x="451027" y="323418"/>
                </a:lnTo>
                <a:lnTo>
                  <a:pt x="450850" y="323456"/>
                </a:lnTo>
                <a:lnTo>
                  <a:pt x="455853" y="319798"/>
                </a:lnTo>
                <a:lnTo>
                  <a:pt x="607555" y="168109"/>
                </a:lnTo>
                <a:close/>
              </a:path>
              <a:path w="648334" h="654685">
                <a:moveTo>
                  <a:pt x="647877" y="311264"/>
                </a:moveTo>
                <a:lnTo>
                  <a:pt x="641096" y="257200"/>
                </a:lnTo>
                <a:lnTo>
                  <a:pt x="624179" y="201383"/>
                </a:lnTo>
                <a:lnTo>
                  <a:pt x="428586" y="398983"/>
                </a:lnTo>
                <a:lnTo>
                  <a:pt x="405587" y="416534"/>
                </a:lnTo>
                <a:lnTo>
                  <a:pt x="383641" y="418338"/>
                </a:lnTo>
                <a:lnTo>
                  <a:pt x="365201" y="410959"/>
                </a:lnTo>
                <a:lnTo>
                  <a:pt x="352729" y="400977"/>
                </a:lnTo>
                <a:lnTo>
                  <a:pt x="72631" y="118884"/>
                </a:lnTo>
                <a:lnTo>
                  <a:pt x="48768" y="151866"/>
                </a:lnTo>
                <a:lnTo>
                  <a:pt x="28702" y="189357"/>
                </a:lnTo>
                <a:lnTo>
                  <a:pt x="13322" y="230390"/>
                </a:lnTo>
                <a:lnTo>
                  <a:pt x="3517" y="273977"/>
                </a:lnTo>
                <a:lnTo>
                  <a:pt x="0" y="324967"/>
                </a:lnTo>
                <a:lnTo>
                  <a:pt x="3657" y="372897"/>
                </a:lnTo>
                <a:lnTo>
                  <a:pt x="12369" y="416293"/>
                </a:lnTo>
                <a:lnTo>
                  <a:pt x="24041" y="453694"/>
                </a:lnTo>
                <a:lnTo>
                  <a:pt x="54597" y="510679"/>
                </a:lnTo>
                <a:lnTo>
                  <a:pt x="102717" y="564616"/>
                </a:lnTo>
                <a:lnTo>
                  <a:pt x="132422" y="588759"/>
                </a:lnTo>
                <a:lnTo>
                  <a:pt x="165379" y="610120"/>
                </a:lnTo>
                <a:lnTo>
                  <a:pt x="201218" y="628015"/>
                </a:lnTo>
                <a:lnTo>
                  <a:pt x="239560" y="641769"/>
                </a:lnTo>
                <a:lnTo>
                  <a:pt x="280022" y="650697"/>
                </a:lnTo>
                <a:lnTo>
                  <a:pt x="322237" y="654138"/>
                </a:lnTo>
                <a:lnTo>
                  <a:pt x="365836" y="651421"/>
                </a:lnTo>
                <a:lnTo>
                  <a:pt x="410413" y="641845"/>
                </a:lnTo>
                <a:lnTo>
                  <a:pt x="455612" y="624751"/>
                </a:lnTo>
                <a:lnTo>
                  <a:pt x="501053" y="599452"/>
                </a:lnTo>
                <a:lnTo>
                  <a:pt x="546354" y="565289"/>
                </a:lnTo>
                <a:lnTo>
                  <a:pt x="573938" y="534314"/>
                </a:lnTo>
                <a:lnTo>
                  <a:pt x="598932" y="497992"/>
                </a:lnTo>
                <a:lnTo>
                  <a:pt x="620077" y="456933"/>
                </a:lnTo>
                <a:lnTo>
                  <a:pt x="636117" y="411721"/>
                </a:lnTo>
                <a:lnTo>
                  <a:pt x="645807" y="362966"/>
                </a:lnTo>
                <a:lnTo>
                  <a:pt x="647877" y="3112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371537"/>
            <a:endParaRPr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BF2463F-AC0A-4674-0D4C-65345E8197F6}"/>
              </a:ext>
            </a:extLst>
          </p:cNvPr>
          <p:cNvSpPr/>
          <p:nvPr/>
        </p:nvSpPr>
        <p:spPr>
          <a:xfrm>
            <a:off x="1472578" y="3973243"/>
            <a:ext cx="1562420" cy="731783"/>
          </a:xfrm>
          <a:prstGeom prst="roundRect">
            <a:avLst/>
          </a:prstGeom>
          <a:solidFill>
            <a:srgbClr val="FF8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0586A49A-DB6F-43EF-C7D5-9B2775844F24}"/>
              </a:ext>
            </a:extLst>
          </p:cNvPr>
          <p:cNvSpPr txBox="1">
            <a:spLocks/>
          </p:cNvSpPr>
          <p:nvPr/>
        </p:nvSpPr>
        <p:spPr>
          <a:xfrm>
            <a:off x="1530718" y="4001523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355D775B-DACD-7114-375E-F818A2D4E490}"/>
              </a:ext>
            </a:extLst>
          </p:cNvPr>
          <p:cNvSpPr txBox="1">
            <a:spLocks/>
          </p:cNvSpPr>
          <p:nvPr/>
        </p:nvSpPr>
        <p:spPr>
          <a:xfrm>
            <a:off x="1307140" y="4868885"/>
            <a:ext cx="6908385" cy="481954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Primeira</a:t>
            </a:r>
            <a:b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garrafa</a:t>
            </a:r>
            <a:b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FF8C6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SEM RÓTULO</a:t>
            </a:r>
            <a:br>
              <a:rPr lang="pt-BR" sz="4500" b="1" dirty="0">
                <a:solidFill>
                  <a:srgbClr val="FF8C69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do Brasil</a:t>
            </a:r>
            <a:br>
              <a:rPr lang="pt-BR" sz="4800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AA30413C-F10D-5C64-5774-60570C3539AE}"/>
              </a:ext>
            </a:extLst>
          </p:cNvPr>
          <p:cNvSpPr txBox="1">
            <a:spLocks/>
          </p:cNvSpPr>
          <p:nvPr/>
        </p:nvSpPr>
        <p:spPr>
          <a:xfrm>
            <a:off x="1307141" y="2409578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Desenvolvimento de processo próprio para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 reciclagem segura de PET para Bebidas.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A76EC80-B0FF-D240-B8B5-3D95635DAC41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DE SUCESSO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BF0440DD-1E35-E9EB-4AEC-65D0C0FF01EB}"/>
              </a:ext>
            </a:extLst>
          </p:cNvPr>
          <p:cNvSpPr txBox="1">
            <a:spLocks/>
          </p:cNvSpPr>
          <p:nvPr/>
        </p:nvSpPr>
        <p:spPr>
          <a:xfrm>
            <a:off x="1297836" y="7955656"/>
            <a:ext cx="1765443" cy="631468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180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Prêmios: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48AD9096-6FDA-A4D0-C95B-3BDA5181A589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219CD2ED-FAA3-376B-8079-8C1B957B3AD8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BE5FAFC5-16AE-C49A-315B-747BEABF3F8B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F16C1462-4B8C-10BA-0B3C-989CEE9E96C8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330B8E4A-6378-20E7-70F1-C745A88595F4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422D0818-C58E-ED2E-7971-2C76FDAFEEB7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02838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A2BF6E-C15E-5BEF-55DA-6E39483F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8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BE309B92-A636-660C-B431-2617044D10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822364"/>
            <a:ext cx="2721843" cy="631468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03578126-0D41-0096-E382-6AF561922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547" y="8821437"/>
            <a:ext cx="1772649" cy="579655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029A19D8-77FA-36F6-3EAE-6EEC662C4E29}"/>
              </a:ext>
            </a:extLst>
          </p:cNvPr>
          <p:cNvSpPr/>
          <p:nvPr/>
        </p:nvSpPr>
        <p:spPr>
          <a:xfrm>
            <a:off x="1472578" y="3973243"/>
            <a:ext cx="1562420" cy="731783"/>
          </a:xfrm>
          <a:prstGeom prst="roundRect">
            <a:avLst/>
          </a:prstGeom>
          <a:solidFill>
            <a:srgbClr val="0062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3DF7214A-45FD-4868-C742-CFD3B65CAA61}"/>
              </a:ext>
            </a:extLst>
          </p:cNvPr>
          <p:cNvSpPr txBox="1">
            <a:spLocks/>
          </p:cNvSpPr>
          <p:nvPr/>
        </p:nvSpPr>
        <p:spPr>
          <a:xfrm>
            <a:off x="1530718" y="4001523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2020</a:t>
            </a:r>
          </a:p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3750" dirty="0">
              <a:solidFill>
                <a:prstClr val="whit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07A0738F-1B3B-0B6D-F874-5F09A392903C}"/>
              </a:ext>
            </a:extLst>
          </p:cNvPr>
          <p:cNvSpPr txBox="1">
            <a:spLocks/>
          </p:cNvSpPr>
          <p:nvPr/>
        </p:nvSpPr>
        <p:spPr>
          <a:xfrm>
            <a:off x="1307140" y="4868885"/>
            <a:ext cx="6908385" cy="481954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Garrafa</a:t>
            </a:r>
            <a:b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produzida </a:t>
            </a:r>
            <a:br>
              <a:rPr lang="pt-BR" sz="4500" b="1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0062B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100% COM</a:t>
            </a:r>
            <a:br>
              <a:rPr lang="pt-BR" sz="4500" b="1" dirty="0">
                <a:solidFill>
                  <a:srgbClr val="0062BD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4500" b="1" dirty="0">
                <a:solidFill>
                  <a:srgbClr val="0062B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RESINA PET </a:t>
            </a:r>
            <a:br>
              <a:rPr lang="pt-BR" sz="4500" b="1" dirty="0">
                <a:solidFill>
                  <a:srgbClr val="0062BD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4500" b="1" dirty="0">
                <a:solidFill>
                  <a:srgbClr val="0062B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RECICLADA</a:t>
            </a:r>
            <a:br>
              <a:rPr lang="pt-BR" sz="4800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84298D9-405C-6C85-1436-F442132B3CA3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1F9AA33-4ADE-DD13-4485-9E0BEE7A046A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47CF5158-2FFD-33AE-4C39-975FFD878375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AA76E5FA-481D-9A6A-5956-AD3810E1DFB5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18D3B6A-DE28-E320-3A54-A5788826299D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A9660299-AD88-50A6-064F-5B51C2B77D3E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4394E510-A343-967B-0BE0-D17074524D35}"/>
              </a:ext>
            </a:extLst>
          </p:cNvPr>
          <p:cNvSpPr txBox="1">
            <a:spLocks/>
          </p:cNvSpPr>
          <p:nvPr/>
        </p:nvSpPr>
        <p:spPr>
          <a:xfrm>
            <a:off x="1307141" y="2409578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Desenvolvimento de processo próprio para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 reciclagem segura de PET para Bebidas.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B3138BE-1890-E6C2-5B46-8DB6A159690F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DE SUCESSO</a:t>
            </a:r>
          </a:p>
        </p:txBody>
      </p:sp>
    </p:spTree>
    <p:extLst>
      <p:ext uri="{BB962C8B-B14F-4D97-AF65-F5344CB8AC3E}">
        <p14:creationId xmlns:p14="http://schemas.microsoft.com/office/powerpoint/2010/main" val="307341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>
            <a:extLst>
              <a:ext uri="{FF2B5EF4-FFF2-40B4-BE49-F238E27FC236}">
                <a16:creationId xmlns:a16="http://schemas.microsoft.com/office/drawing/2014/main" id="{072D99D7-197F-70EC-2583-1DF34E6E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59"/>
            <a:ext cx="18286716" cy="10286278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14CAE55-7A66-E441-465C-B7CCFD26D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714210"/>
            <a:ext cx="2721843" cy="631468"/>
          </a:xfrm>
          <a:prstGeom prst="rect">
            <a:avLst/>
          </a:prstGeom>
        </p:spPr>
      </p:pic>
      <p:pic>
        <p:nvPicPr>
          <p:cNvPr id="1026" name="Picture 2" descr="Heinz | Home">
            <a:extLst>
              <a:ext uri="{FF2B5EF4-FFF2-40B4-BE49-F238E27FC236}">
                <a16:creationId xmlns:a16="http://schemas.microsoft.com/office/drawing/2014/main" id="{19633BED-FC98-F4B3-AEB3-95A39B77D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837" y="7862358"/>
            <a:ext cx="2287584" cy="228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30E2DE16-568B-19CE-4FBF-36E4F9D6D27C}"/>
              </a:ext>
            </a:extLst>
          </p:cNvPr>
          <p:cNvSpPr txBox="1">
            <a:spLocks/>
          </p:cNvSpPr>
          <p:nvPr/>
        </p:nvSpPr>
        <p:spPr>
          <a:xfrm>
            <a:off x="1307141" y="2197486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Desenvolvimento de processo próprio para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 reciclagem segura de PET para Bebidas.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987A506-E1F6-37D9-ACFC-8A63A422DB2C}"/>
              </a:ext>
            </a:extLst>
          </p:cNvPr>
          <p:cNvSpPr txBox="1"/>
          <p:nvPr/>
        </p:nvSpPr>
        <p:spPr>
          <a:xfrm>
            <a:off x="1269556" y="894639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DE SUCESSO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F33CCA7-11B2-8BE2-57F3-C1A23B2DE467}"/>
              </a:ext>
            </a:extLst>
          </p:cNvPr>
          <p:cNvSpPr/>
          <p:nvPr/>
        </p:nvSpPr>
        <p:spPr>
          <a:xfrm>
            <a:off x="1472578" y="3492514"/>
            <a:ext cx="1562420" cy="731783"/>
          </a:xfrm>
          <a:prstGeom prst="roundRect">
            <a:avLst/>
          </a:prstGeom>
          <a:solidFill>
            <a:srgbClr val="791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89F992AF-553C-E7F3-1442-7017D1440A4D}"/>
              </a:ext>
            </a:extLst>
          </p:cNvPr>
          <p:cNvSpPr txBox="1">
            <a:spLocks/>
          </p:cNvSpPr>
          <p:nvPr/>
        </p:nvSpPr>
        <p:spPr>
          <a:xfrm>
            <a:off x="1530718" y="3520793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38" name="Espaço Reservado para Conteúdo 2">
            <a:extLst>
              <a:ext uri="{FF2B5EF4-FFF2-40B4-BE49-F238E27FC236}">
                <a16:creationId xmlns:a16="http://schemas.microsoft.com/office/drawing/2014/main" id="{9895E94F-5086-EAB4-E989-72F4F2C15F64}"/>
              </a:ext>
            </a:extLst>
          </p:cNvPr>
          <p:cNvSpPr txBox="1">
            <a:spLocks/>
          </p:cNvSpPr>
          <p:nvPr/>
        </p:nvSpPr>
        <p:spPr>
          <a:xfrm>
            <a:off x="1307139" y="4571967"/>
            <a:ext cx="9099965" cy="6400430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pt-BR" sz="3300" b="1" dirty="0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Pioneira na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pt-BR" sz="3300" b="1" dirty="0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utilização de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pt-BR" sz="3300" b="1" dirty="0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PET PCR em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pt-BR" sz="3300" b="1" dirty="0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frascos de </a:t>
            </a:r>
          </a:p>
          <a:p>
            <a:pPr marL="0" indent="0" defTabSz="1371537">
              <a:lnSpc>
                <a:spcPct val="50000"/>
              </a:lnSpc>
              <a:spcBef>
                <a:spcPts val="1500"/>
              </a:spcBef>
              <a:buNone/>
            </a:pPr>
            <a:r>
              <a:rPr lang="pt-BR" sz="3300" b="1" dirty="0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Ketchup com</a:t>
            </a:r>
          </a:p>
          <a:p>
            <a:pPr marL="0" indent="0" defTabSz="1371537">
              <a:lnSpc>
                <a:spcPct val="30000"/>
              </a:lnSpc>
              <a:spcBef>
                <a:spcPts val="1500"/>
              </a:spcBef>
              <a:buNone/>
            </a:pPr>
            <a:br>
              <a:rPr lang="pt-BR" sz="4500" b="1" dirty="0">
                <a:solidFill>
                  <a:srgbClr val="79111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4500" b="1" dirty="0">
                <a:solidFill>
                  <a:srgbClr val="79111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30% DE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79111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RESINA PCR</a:t>
            </a:r>
            <a:br>
              <a:rPr lang="pt-BR" sz="4500" b="1" dirty="0">
                <a:solidFill>
                  <a:srgbClr val="79111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pt-BR" sz="4800" dirty="0">
                <a:solidFill>
                  <a:srgbClr val="79111E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79111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D42834C-96FA-F8F2-9802-6E50EBF25DAA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9BCA8AD-F700-5AB7-3533-8E9927E0DAB4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80B883D-C170-2F08-9DD7-35860372B179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2891D819-ADC4-DBD6-78AF-AAB5DC8CB900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CDC6805B-A2AA-064E-5C32-59379D3E1DE3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70CBA80B-2232-7811-F32D-E82E4BCE53A1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523880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m 52">
            <a:extLst>
              <a:ext uri="{FF2B5EF4-FFF2-40B4-BE49-F238E27FC236}">
                <a16:creationId xmlns:a16="http://schemas.microsoft.com/office/drawing/2014/main" id="{A3189BEC-F7DC-4295-E69B-6BFE0166B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59"/>
            <a:ext cx="18286716" cy="10286278"/>
          </a:xfrm>
          <a:prstGeom prst="rect">
            <a:avLst/>
          </a:prstGeom>
        </p:spPr>
      </p:pic>
      <p:pic>
        <p:nvPicPr>
          <p:cNvPr id="43" name="Imagem 42" descr="Logotipo&#10;&#10;Descrição gerada automaticamente">
            <a:extLst>
              <a:ext uri="{FF2B5EF4-FFF2-40B4-BE49-F238E27FC236}">
                <a16:creationId xmlns:a16="http://schemas.microsoft.com/office/drawing/2014/main" id="{134D721A-A34A-774E-B078-126ED6D2D8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957383"/>
            <a:ext cx="2721843" cy="631468"/>
          </a:xfrm>
          <a:prstGeom prst="rect">
            <a:avLst/>
          </a:prstGeom>
        </p:spPr>
      </p:pic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BD817220-B294-94E5-B3E7-F60B1C062D69}"/>
              </a:ext>
            </a:extLst>
          </p:cNvPr>
          <p:cNvSpPr/>
          <p:nvPr/>
        </p:nvSpPr>
        <p:spPr>
          <a:xfrm>
            <a:off x="1472578" y="4425698"/>
            <a:ext cx="1562420" cy="731783"/>
          </a:xfrm>
          <a:prstGeom prst="roundRect">
            <a:avLst/>
          </a:prstGeom>
          <a:solidFill>
            <a:srgbClr val="40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Espaço Reservado para Conteúdo 2">
            <a:extLst>
              <a:ext uri="{FF2B5EF4-FFF2-40B4-BE49-F238E27FC236}">
                <a16:creationId xmlns:a16="http://schemas.microsoft.com/office/drawing/2014/main" id="{AFA01E14-4323-9442-25F2-61A9E0DB7B36}"/>
              </a:ext>
            </a:extLst>
          </p:cNvPr>
          <p:cNvSpPr txBox="1">
            <a:spLocks/>
          </p:cNvSpPr>
          <p:nvPr/>
        </p:nvSpPr>
        <p:spPr>
          <a:xfrm>
            <a:off x="1530718" y="4453979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45" name="Espaço Reservado para Conteúdo 2">
            <a:extLst>
              <a:ext uri="{FF2B5EF4-FFF2-40B4-BE49-F238E27FC236}">
                <a16:creationId xmlns:a16="http://schemas.microsoft.com/office/drawing/2014/main" id="{D633A458-E451-F9A3-4545-E90A0C2C6C03}"/>
              </a:ext>
            </a:extLst>
          </p:cNvPr>
          <p:cNvSpPr txBox="1">
            <a:spLocks/>
          </p:cNvSpPr>
          <p:nvPr/>
        </p:nvSpPr>
        <p:spPr>
          <a:xfrm>
            <a:off x="1307140" y="5321340"/>
            <a:ext cx="6908385" cy="481954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409C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GARRAFA</a:t>
            </a:r>
            <a:br>
              <a:rPr lang="pt-BR" sz="4500" b="1" dirty="0">
                <a:solidFill>
                  <a:srgbClr val="409C0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4500" b="1" dirty="0">
                <a:solidFill>
                  <a:srgbClr val="409C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100% PCR</a:t>
            </a:r>
            <a:br>
              <a:rPr lang="pt-BR" sz="4500" b="1" dirty="0">
                <a:solidFill>
                  <a:srgbClr val="FF8C69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br>
              <a:rPr lang="pt-BR" sz="4800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48" name="Espaço Reservado para Conteúdo 2">
            <a:extLst>
              <a:ext uri="{FF2B5EF4-FFF2-40B4-BE49-F238E27FC236}">
                <a16:creationId xmlns:a16="http://schemas.microsoft.com/office/drawing/2014/main" id="{085AC0B5-1383-7245-EC0F-098F5E24A1F6}"/>
              </a:ext>
            </a:extLst>
          </p:cNvPr>
          <p:cNvSpPr txBox="1">
            <a:spLocks/>
          </p:cNvSpPr>
          <p:nvPr/>
        </p:nvSpPr>
        <p:spPr>
          <a:xfrm>
            <a:off x="1297836" y="7955656"/>
            <a:ext cx="1765443" cy="631468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180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Prêmio: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49" name="Espaço Reservado para Conteúdo 2">
            <a:extLst>
              <a:ext uri="{FF2B5EF4-FFF2-40B4-BE49-F238E27FC236}">
                <a16:creationId xmlns:a16="http://schemas.microsoft.com/office/drawing/2014/main" id="{DC2F25CC-5BCA-E5B4-7285-E402B3DBE3D8}"/>
              </a:ext>
            </a:extLst>
          </p:cNvPr>
          <p:cNvSpPr txBox="1">
            <a:spLocks/>
          </p:cNvSpPr>
          <p:nvPr/>
        </p:nvSpPr>
        <p:spPr>
          <a:xfrm>
            <a:off x="1307141" y="2197486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Desenvolvimento de processo próprio para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 reciclagem segura de PET para Bebidas.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CDB4889-79A6-D3AB-CA74-41615D8AD255}"/>
              </a:ext>
            </a:extLst>
          </p:cNvPr>
          <p:cNvSpPr txBox="1"/>
          <p:nvPr/>
        </p:nvSpPr>
        <p:spPr>
          <a:xfrm>
            <a:off x="1269556" y="894639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DE SUCESSO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0B0C89A6-C15C-417F-651C-A15D8402DF33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0C0700D4-5CFE-E478-852F-ADC3792DE8CB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6AA5268-3F9C-24F5-A399-3A3EE51515FA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94E1C9F0-7895-06D2-460F-FC1776D651AA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18326464-2EAD-DD41-6514-BCB42380332D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1CB6A93D-953A-E9C9-BEC6-DCAD8410348A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592122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>
            <a:extLst>
              <a:ext uri="{FF2B5EF4-FFF2-40B4-BE49-F238E27FC236}">
                <a16:creationId xmlns:a16="http://schemas.microsoft.com/office/drawing/2014/main" id="{072D99D7-197F-70EC-2583-1DF34E6E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59"/>
            <a:ext cx="18286716" cy="10286278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14CAE55-7A66-E441-465C-B7CCFD26D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714210"/>
            <a:ext cx="2721843" cy="63146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987A506-E1F6-37D9-ACFC-8A63A422DB2C}"/>
              </a:ext>
            </a:extLst>
          </p:cNvPr>
          <p:cNvSpPr txBox="1"/>
          <p:nvPr/>
        </p:nvSpPr>
        <p:spPr>
          <a:xfrm>
            <a:off x="1269556" y="1636728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DE SUCESSO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F33CCA7-11B2-8BE2-57F3-C1A23B2DE467}"/>
              </a:ext>
            </a:extLst>
          </p:cNvPr>
          <p:cNvSpPr/>
          <p:nvPr/>
        </p:nvSpPr>
        <p:spPr>
          <a:xfrm>
            <a:off x="1472578" y="3492514"/>
            <a:ext cx="1562420" cy="731783"/>
          </a:xfrm>
          <a:prstGeom prst="roundRect">
            <a:avLst/>
          </a:prstGeom>
          <a:solidFill>
            <a:srgbClr val="350E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srgbClr val="350E15"/>
              </a:solidFill>
              <a:latin typeface="Calibri" panose="020F0502020204030204"/>
            </a:endParaRPr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89F992AF-553C-E7F3-1442-7017D1440A4D}"/>
              </a:ext>
            </a:extLst>
          </p:cNvPr>
          <p:cNvSpPr txBox="1">
            <a:spLocks/>
          </p:cNvSpPr>
          <p:nvPr/>
        </p:nvSpPr>
        <p:spPr>
          <a:xfrm>
            <a:off x="1530718" y="3520793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38" name="Espaço Reservado para Conteúdo 2">
            <a:extLst>
              <a:ext uri="{FF2B5EF4-FFF2-40B4-BE49-F238E27FC236}">
                <a16:creationId xmlns:a16="http://schemas.microsoft.com/office/drawing/2014/main" id="{9895E94F-5086-EAB4-E989-72F4F2C15F64}"/>
              </a:ext>
            </a:extLst>
          </p:cNvPr>
          <p:cNvSpPr txBox="1">
            <a:spLocks/>
          </p:cNvSpPr>
          <p:nvPr/>
        </p:nvSpPr>
        <p:spPr>
          <a:xfrm>
            <a:off x="1307139" y="4571967"/>
            <a:ext cx="9099965" cy="6400430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en-US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Embalagem</a:t>
            </a:r>
            <a:endParaRPr lang="en-US" sz="3300" b="1" dirty="0">
              <a:solidFill>
                <a:srgbClr val="350E15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en-US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Stand-up Pouch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en-US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100% </a:t>
            </a:r>
            <a:r>
              <a:rPr lang="en-US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reciclável</a:t>
            </a:r>
            <a:r>
              <a:rPr lang="en-US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pt-BR" sz="2700" b="1" dirty="0">
                <a:solidFill>
                  <a:prstClr val="black">
                    <a:lumMod val="65000"/>
                    <a:lumOff val="35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com hermeticidade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pt-BR" sz="2700" b="1" dirty="0">
                <a:solidFill>
                  <a:prstClr val="black">
                    <a:lumMod val="65000"/>
                    <a:lumOff val="35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e alta barreira à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pt-BR" sz="2700" b="1" dirty="0">
                <a:solidFill>
                  <a:prstClr val="black">
                    <a:lumMod val="65000"/>
                    <a:lumOff val="35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umidade para as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r>
              <a:rPr lang="pt-BR" sz="2700" b="1" dirty="0">
                <a:solidFill>
                  <a:prstClr val="black">
                    <a:lumMod val="65000"/>
                    <a:lumOff val="35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cápsulas compostáveis</a:t>
            </a:r>
            <a:br>
              <a:rPr lang="pt-BR" sz="4500" b="1" dirty="0">
                <a:solidFill>
                  <a:srgbClr val="350E15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br>
              <a:rPr lang="pt-BR" sz="4800" dirty="0">
                <a:solidFill>
                  <a:srgbClr val="79111E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79111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66CFE471-B89E-C0EF-A236-4DD743F4CA1A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1C5134BC-0E92-78E9-2AB3-83BFF5665CDF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9F5FEE30-483A-27E1-114D-59981D7814F6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12FD8AB8-7D81-90E5-2AA7-3C70AC122FD8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61DFA228-AF06-2372-19A5-480544BDC712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5D399BFD-9AA4-BF64-8A25-306AAE7966D4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474243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>
            <a:extLst>
              <a:ext uri="{FF2B5EF4-FFF2-40B4-BE49-F238E27FC236}">
                <a16:creationId xmlns:a16="http://schemas.microsoft.com/office/drawing/2014/main" id="{072D99D7-197F-70EC-2583-1DF34E6E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8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14CAE55-7A66-E441-465C-B7CCFD26D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714210"/>
            <a:ext cx="2721843" cy="63146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987A506-E1F6-37D9-ACFC-8A63A422DB2C}"/>
              </a:ext>
            </a:extLst>
          </p:cNvPr>
          <p:cNvSpPr txBox="1"/>
          <p:nvPr/>
        </p:nvSpPr>
        <p:spPr>
          <a:xfrm>
            <a:off x="1269556" y="1722483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DE SUCESSO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F33CCA7-11B2-8BE2-57F3-C1A23B2DE467}"/>
              </a:ext>
            </a:extLst>
          </p:cNvPr>
          <p:cNvSpPr/>
          <p:nvPr/>
        </p:nvSpPr>
        <p:spPr>
          <a:xfrm>
            <a:off x="1472578" y="3633897"/>
            <a:ext cx="1562420" cy="731783"/>
          </a:xfrm>
          <a:prstGeom prst="roundRect">
            <a:avLst/>
          </a:prstGeom>
          <a:solidFill>
            <a:srgbClr val="ED1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srgbClr val="350E15"/>
              </a:solidFill>
              <a:latin typeface="Calibri" panose="020F0502020204030204"/>
            </a:endParaRPr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89F992AF-553C-E7F3-1442-7017D1440A4D}"/>
              </a:ext>
            </a:extLst>
          </p:cNvPr>
          <p:cNvSpPr txBox="1">
            <a:spLocks/>
          </p:cNvSpPr>
          <p:nvPr/>
        </p:nvSpPr>
        <p:spPr>
          <a:xfrm>
            <a:off x="1530718" y="3662176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FB79CE8F-56DD-3905-6F55-78CB84111E3E}"/>
              </a:ext>
            </a:extLst>
          </p:cNvPr>
          <p:cNvSpPr txBox="1">
            <a:spLocks/>
          </p:cNvSpPr>
          <p:nvPr/>
        </p:nvSpPr>
        <p:spPr>
          <a:xfrm>
            <a:off x="1269557" y="4563635"/>
            <a:ext cx="6908385" cy="4952413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375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Embalagem  </a:t>
            </a:r>
            <a:br>
              <a:rPr lang="pt-BR" sz="375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375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desenvolvida com </a:t>
            </a:r>
            <a:br>
              <a:rPr lang="pt-BR" sz="375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30% DE RESINA </a:t>
            </a:r>
            <a:br>
              <a:rPr lang="pt-BR" sz="4500" b="1" dirty="0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RECICLADA</a:t>
            </a:r>
            <a:br>
              <a:rPr lang="pt-BR" sz="450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375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em sua composição</a:t>
            </a:r>
            <a:endParaRPr lang="pt-BR" sz="3750" dirty="0">
              <a:solidFill>
                <a:srgbClr val="E5A11D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6B022F4-0D39-CE71-FC44-6A21876BD803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6B8941E-1D59-A7F6-04D1-CD6139E6C7B3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E4FAE1ED-55A3-652B-1819-0B5ADCE68847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8AA5F6A2-D8E1-91CC-D6B0-03AD95059265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BD9019B7-6E17-C45B-E9B0-629BCD9A7368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E7CEFCA7-D017-F3A4-5A33-3D3793B3B3D5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091949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>
            <a:extLst>
              <a:ext uri="{FF2B5EF4-FFF2-40B4-BE49-F238E27FC236}">
                <a16:creationId xmlns:a16="http://schemas.microsoft.com/office/drawing/2014/main" id="{072D99D7-197F-70EC-2583-1DF34E6E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8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14CAE55-7A66-E441-465C-B7CCFD26D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714210"/>
            <a:ext cx="2721843" cy="63146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987A506-E1F6-37D9-ACFC-8A63A422DB2C}"/>
              </a:ext>
            </a:extLst>
          </p:cNvPr>
          <p:cNvSpPr txBox="1"/>
          <p:nvPr/>
        </p:nvSpPr>
        <p:spPr>
          <a:xfrm>
            <a:off x="1269556" y="1796951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Sustentabilidade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CASE DE SUCESSO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F33CCA7-11B2-8BE2-57F3-C1A23B2DE467}"/>
              </a:ext>
            </a:extLst>
          </p:cNvPr>
          <p:cNvSpPr/>
          <p:nvPr/>
        </p:nvSpPr>
        <p:spPr>
          <a:xfrm>
            <a:off x="1472578" y="3633897"/>
            <a:ext cx="1562420" cy="731783"/>
          </a:xfrm>
          <a:prstGeom prst="roundRect">
            <a:avLst/>
          </a:prstGeom>
          <a:solidFill>
            <a:srgbClr val="4647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srgbClr val="350E15"/>
              </a:solidFill>
              <a:latin typeface="Calibri" panose="020F0502020204030204"/>
            </a:endParaRPr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89F992AF-553C-E7F3-1442-7017D1440A4D}"/>
              </a:ext>
            </a:extLst>
          </p:cNvPr>
          <p:cNvSpPr txBox="1">
            <a:spLocks/>
          </p:cNvSpPr>
          <p:nvPr/>
        </p:nvSpPr>
        <p:spPr>
          <a:xfrm>
            <a:off x="1530718" y="3662176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FB79CE8F-56DD-3905-6F55-78CB84111E3E}"/>
              </a:ext>
            </a:extLst>
          </p:cNvPr>
          <p:cNvSpPr txBox="1">
            <a:spLocks/>
          </p:cNvSpPr>
          <p:nvPr/>
        </p:nvSpPr>
        <p:spPr>
          <a:xfrm>
            <a:off x="1269557" y="4563635"/>
            <a:ext cx="6908385" cy="4952413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black">
                    <a:lumMod val="50000"/>
                    <a:lumOff val="50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Enfardadeira com </a:t>
            </a:r>
            <a:br>
              <a:rPr lang="pt-BR" sz="3750" b="1" dirty="0">
                <a:solidFill>
                  <a:prstClr val="black">
                    <a:lumMod val="50000"/>
                    <a:lumOff val="50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464778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30% DE RESINA </a:t>
            </a:r>
            <a:br>
              <a:rPr lang="pt-BR" sz="4500" b="1" dirty="0">
                <a:solidFill>
                  <a:srgbClr val="464778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464778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RECICLADA</a:t>
            </a:r>
            <a:br>
              <a:rPr lang="pt-BR" sz="4500" b="1" dirty="0">
                <a:solidFill>
                  <a:prstClr val="black">
                    <a:lumMod val="50000"/>
                    <a:lumOff val="50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3750" b="1" dirty="0">
                <a:solidFill>
                  <a:prstClr val="black">
                    <a:lumMod val="50000"/>
                    <a:lumOff val="50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em sua composição</a:t>
            </a:r>
            <a:endParaRPr lang="pt-BR" sz="3750" dirty="0">
              <a:solidFill>
                <a:prstClr val="black">
                  <a:lumMod val="50000"/>
                  <a:lumOff val="50000"/>
                </a:prstClr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6E00430-E3A9-FD32-689A-BC2C144F2C6D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2FCF84D-4800-6C2D-8A0E-84C3F409B37D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845677F9-5383-C3A2-9C28-66FDF488692B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15950CF7-91CA-B3B3-45B1-DBAEA3BA9EB8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935368BB-895B-1485-C594-AB663F9B209C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0A5F13F9-B849-D425-C422-481045762E1F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370591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786B317B-4C3B-00B7-7DAE-E9C13774F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9192" y="3692001"/>
            <a:ext cx="1871414" cy="4037402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18D35A60-4F13-6501-1A9E-270E7B875D65}"/>
              </a:ext>
            </a:extLst>
          </p:cNvPr>
          <p:cNvGrpSpPr/>
          <p:nvPr/>
        </p:nvGrpSpPr>
        <p:grpSpPr>
          <a:xfrm>
            <a:off x="2966602" y="4601717"/>
            <a:ext cx="1776110" cy="1776110"/>
            <a:chOff x="8756650" y="4435475"/>
            <a:chExt cx="1952625" cy="1952625"/>
          </a:xfrm>
        </p:grpSpPr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3987C26E-0390-95FB-1BAE-368A45647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56650" y="4435475"/>
              <a:ext cx="1952625" cy="1952625"/>
            </a:xfrm>
            <a:prstGeom prst="rect">
              <a:avLst/>
            </a:prstGeom>
            <a:effectLst>
              <a:outerShdw blurRad="2159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75067D3D-4B82-C7D2-B100-710D3414F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142412" y="4664075"/>
              <a:ext cx="1181100" cy="1247775"/>
            </a:xfrm>
            <a:prstGeom prst="rect">
              <a:avLst/>
            </a:prstGeom>
          </p:spPr>
        </p:pic>
      </p:grpSp>
      <p:pic>
        <p:nvPicPr>
          <p:cNvPr id="12" name="Gráfico 11">
            <a:extLst>
              <a:ext uri="{FF2B5EF4-FFF2-40B4-BE49-F238E27FC236}">
                <a16:creationId xmlns:a16="http://schemas.microsoft.com/office/drawing/2014/main" id="{08ECD488-3637-92FC-384D-B43301F570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34133" y="4022675"/>
            <a:ext cx="632469" cy="719108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CDC6BD31-AE6A-10E6-66B4-8057FAC509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7767" y="3544714"/>
            <a:ext cx="771092" cy="294574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6BA5DC16-1A47-6F79-AD03-409E94E338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92272" y="4925169"/>
            <a:ext cx="883723" cy="519837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214173AE-90A8-3FA8-907D-CC0301ABC7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22563" y="4389372"/>
            <a:ext cx="545829" cy="641133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0136C45-E929-14D6-C9D5-ED7DC88FE2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98770" y="5725142"/>
            <a:ext cx="909715" cy="381214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4CB2E296-D78D-00D1-74BC-E7A38AEA3C3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55836" y="5420459"/>
            <a:ext cx="545829" cy="580485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E3C5187C-E45D-E22A-F2D0-B0697A9DBE5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651089" y="6776945"/>
            <a:ext cx="979027" cy="511173"/>
          </a:xfrm>
          <a:prstGeom prst="rect">
            <a:avLst/>
          </a:prstGeom>
        </p:spPr>
      </p:pic>
      <p:grpSp>
        <p:nvGrpSpPr>
          <p:cNvPr id="30" name="Agrupar 29">
            <a:extLst>
              <a:ext uri="{FF2B5EF4-FFF2-40B4-BE49-F238E27FC236}">
                <a16:creationId xmlns:a16="http://schemas.microsoft.com/office/drawing/2014/main" id="{44AA75FA-B882-BE38-6A3B-8F8DD8A81BB2}"/>
              </a:ext>
            </a:extLst>
          </p:cNvPr>
          <p:cNvGrpSpPr/>
          <p:nvPr/>
        </p:nvGrpSpPr>
        <p:grpSpPr>
          <a:xfrm>
            <a:off x="1710329" y="6977948"/>
            <a:ext cx="1098407" cy="1778180"/>
            <a:chOff x="7308850" y="6847839"/>
            <a:chExt cx="1207570" cy="1954900"/>
          </a:xfrm>
        </p:grpSpPr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CBD84031-5194-814D-FA47-6B39150C5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7521591" y="6847839"/>
              <a:ext cx="809625" cy="1285875"/>
            </a:xfrm>
            <a:prstGeom prst="rect">
              <a:avLst/>
            </a:prstGeom>
          </p:spPr>
        </p:pic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C4E8588A-B091-550F-E7BD-DE23BEB8A00B}"/>
                </a:ext>
              </a:extLst>
            </p:cNvPr>
            <p:cNvSpPr txBox="1"/>
            <p:nvPr/>
          </p:nvSpPr>
          <p:spPr>
            <a:xfrm>
              <a:off x="7308850" y="8281799"/>
              <a:ext cx="1207570" cy="520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2729" b="1" dirty="0">
                  <a:solidFill>
                    <a:srgbClr val="40403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Óleo</a:t>
              </a:r>
            </a:p>
          </p:txBody>
        </p:sp>
      </p:grpSp>
      <p:pic>
        <p:nvPicPr>
          <p:cNvPr id="32" name="Gráfico 31">
            <a:extLst>
              <a:ext uri="{FF2B5EF4-FFF2-40B4-BE49-F238E27FC236}">
                <a16:creationId xmlns:a16="http://schemas.microsoft.com/office/drawing/2014/main" id="{432FF117-CBD6-A7F9-AC51-8ADC0802112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006276" y="2730302"/>
            <a:ext cx="4037402" cy="1871414"/>
          </a:xfrm>
          <a:prstGeom prst="rect">
            <a:avLst/>
          </a:prstGeom>
        </p:spPr>
      </p:pic>
      <p:grpSp>
        <p:nvGrpSpPr>
          <p:cNvPr id="38" name="Agrupar 37">
            <a:extLst>
              <a:ext uri="{FF2B5EF4-FFF2-40B4-BE49-F238E27FC236}">
                <a16:creationId xmlns:a16="http://schemas.microsoft.com/office/drawing/2014/main" id="{41F43792-A8FD-74EE-A142-E3B518F22D66}"/>
              </a:ext>
            </a:extLst>
          </p:cNvPr>
          <p:cNvGrpSpPr/>
          <p:nvPr/>
        </p:nvGrpSpPr>
        <p:grpSpPr>
          <a:xfrm>
            <a:off x="5136922" y="2472694"/>
            <a:ext cx="1776110" cy="1776110"/>
            <a:chOff x="11142662" y="2094864"/>
            <a:chExt cx="1952625" cy="1952625"/>
          </a:xfrm>
        </p:grpSpPr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FA2E47C5-042D-1F53-365B-E0238B52B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42662" y="2094864"/>
              <a:ext cx="1952625" cy="1952625"/>
            </a:xfrm>
            <a:prstGeom prst="rect">
              <a:avLst/>
            </a:prstGeom>
            <a:effectLst>
              <a:outerShdw blurRad="2159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25095F90-E1A0-39B8-1F96-99F0FEF4A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1576049" y="2426970"/>
              <a:ext cx="1133475" cy="1209675"/>
            </a:xfrm>
            <a:prstGeom prst="rect">
              <a:avLst/>
            </a:prstGeom>
          </p:spPr>
        </p:pic>
      </p:grpSp>
      <p:pic>
        <p:nvPicPr>
          <p:cNvPr id="40" name="Gráfico 39">
            <a:extLst>
              <a:ext uri="{FF2B5EF4-FFF2-40B4-BE49-F238E27FC236}">
                <a16:creationId xmlns:a16="http://schemas.microsoft.com/office/drawing/2014/main" id="{CBB42E98-55EE-5046-1DAC-33EF8ED8A03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107970" y="3544714"/>
            <a:ext cx="1871414" cy="4037402"/>
          </a:xfrm>
          <a:prstGeom prst="rect">
            <a:avLst/>
          </a:prstGeom>
        </p:spPr>
      </p:pic>
      <p:grpSp>
        <p:nvGrpSpPr>
          <p:cNvPr id="49" name="Agrupar 48">
            <a:extLst>
              <a:ext uri="{FF2B5EF4-FFF2-40B4-BE49-F238E27FC236}">
                <a16:creationId xmlns:a16="http://schemas.microsoft.com/office/drawing/2014/main" id="{B001031F-2D10-B29B-87FD-CFC6724F90C8}"/>
              </a:ext>
            </a:extLst>
          </p:cNvPr>
          <p:cNvGrpSpPr/>
          <p:nvPr/>
        </p:nvGrpSpPr>
        <p:grpSpPr>
          <a:xfrm>
            <a:off x="7406299" y="4709939"/>
            <a:ext cx="1776110" cy="1776110"/>
            <a:chOff x="13637576" y="4554453"/>
            <a:chExt cx="1952625" cy="1952625"/>
          </a:xfrm>
        </p:grpSpPr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BF2C0D8A-9192-DEAB-C39F-EBC33EA0F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637576" y="4554453"/>
              <a:ext cx="1952625" cy="1952625"/>
            </a:xfrm>
            <a:prstGeom prst="rect">
              <a:avLst/>
            </a:prstGeom>
            <a:effectLst>
              <a:outerShdw blurRad="2159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5E74AEDE-2664-B9B6-DCD2-97BE34245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4013813" y="4906878"/>
              <a:ext cx="1200150" cy="1362075"/>
            </a:xfrm>
            <a:prstGeom prst="rect">
              <a:avLst/>
            </a:prstGeom>
          </p:spPr>
        </p:pic>
      </p:grpSp>
      <p:pic>
        <p:nvPicPr>
          <p:cNvPr id="51" name="Gráfico 50">
            <a:extLst>
              <a:ext uri="{FF2B5EF4-FFF2-40B4-BE49-F238E27FC236}">
                <a16:creationId xmlns:a16="http://schemas.microsoft.com/office/drawing/2014/main" id="{F4B285E1-E069-DDF1-3868-4BAE682B073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8581562" y="6776945"/>
            <a:ext cx="970363" cy="641133"/>
          </a:xfrm>
          <a:prstGeom prst="rect">
            <a:avLst/>
          </a:prstGeom>
        </p:spPr>
      </p:pic>
      <p:pic>
        <p:nvPicPr>
          <p:cNvPr id="53" name="Gráfico 52">
            <a:extLst>
              <a:ext uri="{FF2B5EF4-FFF2-40B4-BE49-F238E27FC236}">
                <a16:creationId xmlns:a16="http://schemas.microsoft.com/office/drawing/2014/main" id="{F884CA40-B40B-74FA-7498-A28F1084334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9681165" y="6882645"/>
            <a:ext cx="710444" cy="1342913"/>
          </a:xfrm>
          <a:prstGeom prst="rect">
            <a:avLst/>
          </a:prstGeom>
        </p:spPr>
      </p:pic>
      <p:pic>
        <p:nvPicPr>
          <p:cNvPr id="55" name="Gráfico 54">
            <a:extLst>
              <a:ext uri="{FF2B5EF4-FFF2-40B4-BE49-F238E27FC236}">
                <a16:creationId xmlns:a16="http://schemas.microsoft.com/office/drawing/2014/main" id="{54ED01C5-066B-472D-21A0-F3005A47877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134147" y="6672401"/>
            <a:ext cx="4037402" cy="1871414"/>
          </a:xfrm>
          <a:prstGeom prst="rect">
            <a:avLst/>
          </a:prstGeom>
        </p:spPr>
      </p:pic>
      <p:grpSp>
        <p:nvGrpSpPr>
          <p:cNvPr id="61" name="Agrupar 60">
            <a:extLst>
              <a:ext uri="{FF2B5EF4-FFF2-40B4-BE49-F238E27FC236}">
                <a16:creationId xmlns:a16="http://schemas.microsoft.com/office/drawing/2014/main" id="{446D669F-0C46-EE9D-ECA4-60F387004CE7}"/>
              </a:ext>
            </a:extLst>
          </p:cNvPr>
          <p:cNvGrpSpPr/>
          <p:nvPr/>
        </p:nvGrpSpPr>
        <p:grpSpPr>
          <a:xfrm>
            <a:off x="5158580" y="6940907"/>
            <a:ext cx="1776110" cy="1776110"/>
            <a:chOff x="11166473" y="7007140"/>
            <a:chExt cx="1952625" cy="1952625"/>
          </a:xfrm>
        </p:grpSpPr>
        <p:pic>
          <p:nvPicPr>
            <p:cNvPr id="57" name="Gráfico 56">
              <a:extLst>
                <a:ext uri="{FF2B5EF4-FFF2-40B4-BE49-F238E27FC236}">
                  <a16:creationId xmlns:a16="http://schemas.microsoft.com/office/drawing/2014/main" id="{24388B87-0E60-6FBB-151C-11A13B996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66473" y="7007140"/>
              <a:ext cx="1952625" cy="1952625"/>
            </a:xfrm>
            <a:prstGeom prst="rect">
              <a:avLst/>
            </a:prstGeom>
            <a:effectLst>
              <a:outerShdw blurRad="2159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0" name="Gráfico 59">
              <a:extLst>
                <a:ext uri="{FF2B5EF4-FFF2-40B4-BE49-F238E27FC236}">
                  <a16:creationId xmlns:a16="http://schemas.microsoft.com/office/drawing/2014/main" id="{5FBE62D1-27AD-174C-AE30-568D5E1B5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11757022" y="7407275"/>
              <a:ext cx="771525" cy="1200150"/>
            </a:xfrm>
            <a:prstGeom prst="rect">
              <a:avLst/>
            </a:prstGeom>
          </p:spPr>
        </p:pic>
      </p:grpSp>
      <p:pic>
        <p:nvPicPr>
          <p:cNvPr id="63" name="Gráfico 62">
            <a:extLst>
              <a:ext uri="{FF2B5EF4-FFF2-40B4-BE49-F238E27FC236}">
                <a16:creationId xmlns:a16="http://schemas.microsoft.com/office/drawing/2014/main" id="{F727E7DE-56AF-CC47-1ED9-92ADDFF63E9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420539" y="846180"/>
            <a:ext cx="1036844" cy="972709"/>
          </a:xfrm>
          <a:prstGeom prst="rect">
            <a:avLst/>
          </a:prstGeom>
        </p:spPr>
      </p:pic>
      <p:sp>
        <p:nvSpPr>
          <p:cNvPr id="64" name="CaixaDeTexto 63">
            <a:extLst>
              <a:ext uri="{FF2B5EF4-FFF2-40B4-BE49-F238E27FC236}">
                <a16:creationId xmlns:a16="http://schemas.microsoft.com/office/drawing/2014/main" id="{772848D9-C033-CC98-687B-07FB951E1AF6}"/>
              </a:ext>
            </a:extLst>
          </p:cNvPr>
          <p:cNvSpPr txBox="1"/>
          <p:nvPr/>
        </p:nvSpPr>
        <p:spPr>
          <a:xfrm>
            <a:off x="2616442" y="848525"/>
            <a:ext cx="4516042" cy="1104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pt-BR" sz="3638" b="1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Análise de</a:t>
            </a:r>
            <a:br>
              <a:rPr lang="pt-BR" sz="3638" b="1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3638" b="1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Ciclo de Vida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32648868-B330-35B7-96BA-3BA13396BC5A}"/>
              </a:ext>
            </a:extLst>
          </p:cNvPr>
          <p:cNvSpPr txBox="1"/>
          <p:nvPr/>
        </p:nvSpPr>
        <p:spPr>
          <a:xfrm>
            <a:off x="498853" y="9313749"/>
            <a:ext cx="6633632" cy="1033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092" b="1" dirty="0">
                <a:solidFill>
                  <a:srgbClr val="0000FF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https://napcor.com/sustainability/life-cycle-analysis</a:t>
            </a:r>
            <a:r>
              <a:rPr lang="pt-BR" sz="1092" b="1" dirty="0">
                <a:solidFill>
                  <a:srgbClr val="40403B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pt-BR" sz="1092" b="1" dirty="0">
              <a:solidFill>
                <a:srgbClr val="40403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20000"/>
              </a:lnSpc>
            </a:pPr>
            <a:r>
              <a:rPr lang="en-US" sz="1092" dirty="0">
                <a:solidFill>
                  <a:srgbClr val="40403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Comparative life cycle assessment of 12-cans packaging, 2022, </a:t>
            </a:r>
            <a:r>
              <a:rPr lang="en-US" sz="1092" dirty="0" err="1">
                <a:solidFill>
                  <a:srgbClr val="40403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Enciclo</a:t>
            </a:r>
            <a:endParaRPr lang="en-US" sz="1092" b="1" dirty="0">
              <a:solidFill>
                <a:srgbClr val="40403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20000"/>
              </a:lnSpc>
            </a:pPr>
            <a:r>
              <a:rPr lang="en-US" sz="1092" b="1" dirty="0">
                <a:solidFill>
                  <a:srgbClr val="40403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Comparative Life Cycle Assessment: R-PET and </a:t>
            </a:r>
            <a:r>
              <a:rPr lang="en-US" sz="1092" b="1" dirty="0" err="1">
                <a:solidFill>
                  <a:srgbClr val="40403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RefPET</a:t>
            </a:r>
            <a:r>
              <a:rPr lang="en-US" sz="1092" b="1" dirty="0">
                <a:solidFill>
                  <a:srgbClr val="40403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2023, </a:t>
            </a:r>
            <a:r>
              <a:rPr lang="en-US" sz="1092" b="1" dirty="0" err="1">
                <a:solidFill>
                  <a:srgbClr val="40403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Enciclo</a:t>
            </a:r>
            <a:endParaRPr lang="pt-BR" sz="1092" b="1" dirty="0">
              <a:solidFill>
                <a:srgbClr val="40403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pt-BR" sz="1092" b="1" dirty="0">
              <a:solidFill>
                <a:schemeClr val="accent1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endParaRPr lang="pt-BR" sz="1092" b="1" dirty="0">
              <a:solidFill>
                <a:schemeClr val="accent1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31" name="object 93">
            <a:extLst>
              <a:ext uri="{FF2B5EF4-FFF2-40B4-BE49-F238E27FC236}">
                <a16:creationId xmlns:a16="http://schemas.microsoft.com/office/drawing/2014/main" id="{C2FF184E-4F85-45BC-04C8-7546A38A7016}"/>
              </a:ext>
            </a:extLst>
          </p:cNvPr>
          <p:cNvSpPr/>
          <p:nvPr/>
        </p:nvSpPr>
        <p:spPr>
          <a:xfrm>
            <a:off x="15217073" y="0"/>
            <a:ext cx="3070505" cy="1733946"/>
          </a:xfrm>
          <a:custGeom>
            <a:avLst/>
            <a:gdLst/>
            <a:ahLst/>
            <a:cxnLst/>
            <a:rect l="l" t="t" r="r" b="b"/>
            <a:pathLst>
              <a:path w="3375659" h="1906270">
                <a:moveTo>
                  <a:pt x="3375417" y="0"/>
                </a:moveTo>
                <a:lnTo>
                  <a:pt x="0" y="0"/>
                </a:lnTo>
                <a:lnTo>
                  <a:pt x="1661725" y="1676386"/>
                </a:lnTo>
                <a:lnTo>
                  <a:pt x="1722373" y="1718089"/>
                </a:lnTo>
                <a:lnTo>
                  <a:pt x="1794530" y="1759822"/>
                </a:lnTo>
                <a:lnTo>
                  <a:pt x="1891331" y="1806236"/>
                </a:lnTo>
                <a:lnTo>
                  <a:pt x="1946738" y="1828485"/>
                </a:lnTo>
                <a:lnTo>
                  <a:pt x="2007144" y="1849397"/>
                </a:lnTo>
                <a:lnTo>
                  <a:pt x="2072265" y="1868168"/>
                </a:lnTo>
                <a:lnTo>
                  <a:pt x="2141820" y="1883995"/>
                </a:lnTo>
                <a:lnTo>
                  <a:pt x="2215527" y="1896074"/>
                </a:lnTo>
                <a:lnTo>
                  <a:pt x="2253849" y="1900457"/>
                </a:lnTo>
                <a:lnTo>
                  <a:pt x="2293103" y="1903602"/>
                </a:lnTo>
                <a:lnTo>
                  <a:pt x="2333253" y="1905409"/>
                </a:lnTo>
                <a:lnTo>
                  <a:pt x="2374265" y="1905776"/>
                </a:lnTo>
                <a:lnTo>
                  <a:pt x="2416104" y="1904604"/>
                </a:lnTo>
                <a:lnTo>
                  <a:pt x="2458733" y="1901792"/>
                </a:lnTo>
                <a:lnTo>
                  <a:pt x="2502117" y="1897240"/>
                </a:lnTo>
                <a:lnTo>
                  <a:pt x="2546222" y="1890847"/>
                </a:lnTo>
                <a:lnTo>
                  <a:pt x="2591012" y="1882513"/>
                </a:lnTo>
                <a:lnTo>
                  <a:pt x="2636452" y="1872137"/>
                </a:lnTo>
                <a:lnTo>
                  <a:pt x="2682506" y="1859619"/>
                </a:lnTo>
                <a:lnTo>
                  <a:pt x="2729139" y="1844859"/>
                </a:lnTo>
                <a:lnTo>
                  <a:pt x="2776316" y="1827756"/>
                </a:lnTo>
                <a:lnTo>
                  <a:pt x="2824002" y="1808210"/>
                </a:lnTo>
                <a:lnTo>
                  <a:pt x="2872161" y="1786120"/>
                </a:lnTo>
                <a:lnTo>
                  <a:pt x="2920758" y="1761387"/>
                </a:lnTo>
                <a:lnTo>
                  <a:pt x="2969758" y="1733908"/>
                </a:lnTo>
                <a:lnTo>
                  <a:pt x="3019125" y="1703585"/>
                </a:lnTo>
                <a:lnTo>
                  <a:pt x="3068824" y="1670316"/>
                </a:lnTo>
                <a:lnTo>
                  <a:pt x="3118820" y="1634002"/>
                </a:lnTo>
                <a:lnTo>
                  <a:pt x="3169078" y="1594541"/>
                </a:lnTo>
                <a:lnTo>
                  <a:pt x="3219562" y="1551834"/>
                </a:lnTo>
                <a:lnTo>
                  <a:pt x="3270237" y="1505780"/>
                </a:lnTo>
                <a:lnTo>
                  <a:pt x="3321067" y="1456278"/>
                </a:lnTo>
                <a:lnTo>
                  <a:pt x="3375417" y="1401606"/>
                </a:lnTo>
                <a:lnTo>
                  <a:pt x="3375417" y="0"/>
                </a:lnTo>
                <a:close/>
              </a:path>
            </a:pathLst>
          </a:custGeom>
          <a:solidFill>
            <a:srgbClr val="177733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11B2322-2622-FE14-0E81-703821FC1040}"/>
              </a:ext>
            </a:extLst>
          </p:cNvPr>
          <p:cNvGrpSpPr/>
          <p:nvPr/>
        </p:nvGrpSpPr>
        <p:grpSpPr>
          <a:xfrm>
            <a:off x="9908202" y="724692"/>
            <a:ext cx="7732237" cy="8655118"/>
            <a:chOff x="10892200" y="796714"/>
            <a:chExt cx="8500688" cy="9515287"/>
          </a:xfrm>
        </p:grpSpPr>
        <p:sp>
          <p:nvSpPr>
            <p:cNvPr id="71" name="CaixaDeTexto 63">
              <a:extLst>
                <a:ext uri="{FF2B5EF4-FFF2-40B4-BE49-F238E27FC236}">
                  <a16:creationId xmlns:a16="http://schemas.microsoft.com/office/drawing/2014/main" id="{D9BE89A7-3F48-FE77-4777-16B11E54E9D8}"/>
                </a:ext>
              </a:extLst>
            </p:cNvPr>
            <p:cNvSpPr txBox="1"/>
            <p:nvPr/>
          </p:nvSpPr>
          <p:spPr>
            <a:xfrm>
              <a:off x="10892200" y="4206875"/>
              <a:ext cx="4499934" cy="1293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371537">
                <a:defRPr/>
              </a:pPr>
              <a:r>
                <a:rPr lang="en-US" sz="2547" b="1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rPr>
                <a:t>Shrink com</a:t>
              </a:r>
              <a:br>
                <a:rPr lang="en-US" sz="2547" b="1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rPr>
              </a:br>
              <a:r>
                <a:rPr lang="en-US" sz="2547" b="1" dirty="0" err="1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rPr>
                <a:t>conteúdo</a:t>
              </a:r>
              <a:r>
                <a:rPr lang="en-US" sz="2547" b="1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rPr>
                <a:t> </a:t>
              </a:r>
              <a:r>
                <a:rPr lang="en-US" sz="2547" b="1" dirty="0" err="1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rPr>
                <a:t>reciclado</a:t>
              </a:r>
              <a:endParaRPr lang="en-US" sz="2547" b="1" dirty="0">
                <a:solidFill>
                  <a:srgbClr val="4D4D4D"/>
                </a:solidFill>
                <a:latin typeface="Poppins" panose="00000500000000000000" pitchFamily="50" charset="0"/>
                <a:cs typeface="Poppins" panose="00000500000000000000" pitchFamily="50" charset="0"/>
              </a:endParaRPr>
            </a:p>
            <a:p>
              <a:pPr marL="428605" indent="-428605" defTabSz="1371537">
                <a:buFont typeface="Arial" panose="020B0604020202020204" pitchFamily="34" charset="0"/>
                <a:buChar char="•"/>
                <a:defRPr/>
              </a:pPr>
              <a:endParaRPr lang="pt-BR" sz="1950" dirty="0">
                <a:solidFill>
                  <a:srgbClr val="4D4D4D"/>
                </a:solidFill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773ACDBB-A6FB-3C3E-1BA0-8679CC204474}"/>
                </a:ext>
              </a:extLst>
            </p:cNvPr>
            <p:cNvGrpSpPr/>
            <p:nvPr/>
          </p:nvGrpSpPr>
          <p:grpSpPr>
            <a:xfrm>
              <a:off x="12100372" y="796714"/>
              <a:ext cx="7292516" cy="9515287"/>
              <a:chOff x="12100372" y="796714"/>
              <a:chExt cx="7292516" cy="9515287"/>
            </a:xfrm>
          </p:grpSpPr>
          <p:sp>
            <p:nvSpPr>
              <p:cNvPr id="66" name="CaixaDeTexto 63">
                <a:extLst>
                  <a:ext uri="{FF2B5EF4-FFF2-40B4-BE49-F238E27FC236}">
                    <a16:creationId xmlns:a16="http://schemas.microsoft.com/office/drawing/2014/main" id="{EEEA9FA2-0BF6-B1CC-78E1-1AC2D9F54B33}"/>
                  </a:ext>
                </a:extLst>
              </p:cNvPr>
              <p:cNvSpPr txBox="1"/>
              <p:nvPr/>
            </p:nvSpPr>
            <p:spPr>
              <a:xfrm>
                <a:off x="12100372" y="2429635"/>
                <a:ext cx="6486078" cy="2589884"/>
              </a:xfrm>
              <a:prstGeom prst="rect">
                <a:avLst/>
              </a:prstGeom>
              <a:noFill/>
            </p:spPr>
            <p:txBody>
              <a:bodyPr wrap="square" lIns="83174" tIns="41587" rIns="83174" bIns="41587" rtlCol="0" anchor="t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371537">
                  <a:defRPr/>
                </a:pPr>
                <a:r>
                  <a:rPr lang="pt-BR" sz="2547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Utilizamos </a:t>
                </a:r>
                <a:r>
                  <a:rPr lang="pt-BR" sz="2547" b="1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Análise de Ciclo </a:t>
                </a:r>
              </a:p>
              <a:p>
                <a:pPr algn="ctr" defTabSz="1371537">
                  <a:defRPr/>
                </a:pPr>
                <a:r>
                  <a:rPr lang="pt-BR" sz="2547" b="1" dirty="0">
                    <a:solidFill>
                      <a:srgbClr val="4D4D4D"/>
                    </a:solidFill>
                    <a:latin typeface="Poppins"/>
                    <a:cs typeface="Poppins"/>
                  </a:rPr>
                  <a:t>de Vida </a:t>
                </a:r>
                <a:r>
                  <a:rPr lang="pt-BR" sz="2547" dirty="0">
                    <a:solidFill>
                      <a:srgbClr val="4D4D4D"/>
                    </a:solidFill>
                    <a:latin typeface="Poppins"/>
                    <a:cs typeface="Poppins"/>
                  </a:rPr>
                  <a:t>para avaliar o impacto </a:t>
                </a:r>
                <a:endParaRPr lang="pt-BR" sz="2547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  <a:p>
                <a:pPr algn="ctr" defTabSz="1371537">
                  <a:defRPr/>
                </a:pPr>
                <a:r>
                  <a:rPr lang="pt-BR" sz="2547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ambiental de nossos produtos </a:t>
                </a:r>
              </a:p>
              <a:p>
                <a:pPr marL="428576" indent="-428576" defTabSz="1371537">
                  <a:lnSpc>
                    <a:spcPct val="90000"/>
                  </a:lnSpc>
                  <a:buFont typeface="Arial" panose="020B0604020202020204" pitchFamily="34" charset="0"/>
                  <a:buChar char="•"/>
                  <a:defRPr/>
                </a:pPr>
                <a:endParaRPr lang="pt-BR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  <a:p>
                <a:pPr marL="428576" indent="-428576" defTabSz="1371537">
                  <a:buFont typeface="Arial" panose="020B0604020202020204" pitchFamily="34" charset="0"/>
                  <a:buChar char="•"/>
                  <a:defRPr/>
                </a:pPr>
                <a:endParaRPr lang="pt-BR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  <a:p>
                <a:pPr defTabSz="1371537">
                  <a:defRPr/>
                </a:pPr>
                <a:endParaRPr lang="pt-BR" sz="1650" dirty="0">
                  <a:solidFill>
                    <a:srgbClr val="4D4D4D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defTabSz="1371537">
                  <a:lnSpc>
                    <a:spcPts val="2250"/>
                  </a:lnSpc>
                  <a:defRPr/>
                </a:pPr>
                <a:endParaRPr lang="pt-BR" sz="1650" b="1" dirty="0">
                  <a:solidFill>
                    <a:srgbClr val="4D4D4D"/>
                  </a:solidFill>
                  <a:latin typeface="Raleway" pitchFamily="2" charset="0"/>
                </a:endParaRPr>
              </a:p>
            </p:txBody>
          </p:sp>
          <p:grpSp>
            <p:nvGrpSpPr>
              <p:cNvPr id="13" name="Agrupar 12">
                <a:extLst>
                  <a:ext uri="{FF2B5EF4-FFF2-40B4-BE49-F238E27FC236}">
                    <a16:creationId xmlns:a16="http://schemas.microsoft.com/office/drawing/2014/main" id="{668AF4EB-8B09-293F-0523-8287F836DEA7}"/>
                  </a:ext>
                </a:extLst>
              </p:cNvPr>
              <p:cNvGrpSpPr/>
              <p:nvPr/>
            </p:nvGrpSpPr>
            <p:grpSpPr>
              <a:xfrm>
                <a:off x="13099282" y="5324418"/>
                <a:ext cx="4313821" cy="1239299"/>
                <a:chOff x="12042772" y="5101273"/>
                <a:chExt cx="4313821" cy="1239299"/>
              </a:xfrm>
            </p:grpSpPr>
            <p:sp>
              <p:nvSpPr>
                <p:cNvPr id="4" name="Retângulo: Cantos Arredondados 3">
                  <a:extLst>
                    <a:ext uri="{FF2B5EF4-FFF2-40B4-BE49-F238E27FC236}">
                      <a16:creationId xmlns:a16="http://schemas.microsoft.com/office/drawing/2014/main" id="{F31754E0-2CED-04CD-2679-5164B72DCAE3}"/>
                    </a:ext>
                  </a:extLst>
                </p:cNvPr>
                <p:cNvSpPr/>
                <p:nvPr/>
              </p:nvSpPr>
              <p:spPr>
                <a:xfrm>
                  <a:off x="12817854" y="5101273"/>
                  <a:ext cx="2872996" cy="655434"/>
                </a:xfrm>
                <a:prstGeom prst="roundRect">
                  <a:avLst/>
                </a:prstGeom>
                <a:solidFill>
                  <a:srgbClr val="84BC4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637"/>
                </a:p>
              </p:txBody>
            </p:sp>
            <p:sp>
              <p:nvSpPr>
                <p:cNvPr id="70" name="CaixaDeTexto 63">
                  <a:extLst>
                    <a:ext uri="{FF2B5EF4-FFF2-40B4-BE49-F238E27FC236}">
                      <a16:creationId xmlns:a16="http://schemas.microsoft.com/office/drawing/2014/main" id="{A292C434-4ADC-E623-3CF0-050022361BAB}"/>
                    </a:ext>
                  </a:extLst>
                </p:cNvPr>
                <p:cNvSpPr txBox="1"/>
                <p:nvPr/>
              </p:nvSpPr>
              <p:spPr>
                <a:xfrm>
                  <a:off x="12042772" y="5199085"/>
                  <a:ext cx="4313821" cy="11414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371537">
                    <a:defRPr/>
                  </a:pPr>
                  <a:r>
                    <a:rPr lang="en-US" sz="2547" b="1" dirty="0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-6% </a:t>
                  </a:r>
                  <a:r>
                    <a:rPr lang="en-US" sz="2547" b="1" dirty="0" err="1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emissões</a:t>
                  </a:r>
                  <a:r>
                    <a:rPr lang="en-US" sz="2547" b="1" dirty="0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 </a:t>
                  </a:r>
                  <a:endParaRPr lang="pt-BR" sz="1950" b="1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marL="428605" indent="-428605" defTabSz="1371537">
                    <a:buFont typeface="Arial" panose="020B0604020202020204" pitchFamily="34" charset="0"/>
                    <a:buChar char="•"/>
                    <a:defRPr/>
                  </a:pPr>
                  <a:endParaRPr lang="pt-BR" sz="1950" b="1" dirty="0">
                    <a:solidFill>
                      <a:srgbClr val="187733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defTabSz="1371537">
                    <a:defRPr/>
                  </a:pPr>
                  <a:endParaRPr lang="pt-BR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</p:txBody>
            </p:sp>
          </p:grpSp>
          <p:sp>
            <p:nvSpPr>
              <p:cNvPr id="72" name="CaixaDeTexto 63">
                <a:extLst>
                  <a:ext uri="{FF2B5EF4-FFF2-40B4-BE49-F238E27FC236}">
                    <a16:creationId xmlns:a16="http://schemas.microsoft.com/office/drawing/2014/main" id="{65ACE964-F503-DEF6-90FF-12043244C853}"/>
                  </a:ext>
                </a:extLst>
              </p:cNvPr>
              <p:cNvSpPr txBox="1"/>
              <p:nvPr/>
            </p:nvSpPr>
            <p:spPr>
              <a:xfrm>
                <a:off x="15999311" y="4399018"/>
                <a:ext cx="1896094" cy="862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dirty="0" err="1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Virgem</a:t>
                </a:r>
                <a:endParaRPr lang="en-US" sz="2547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  <a:p>
                <a:pPr defTabSz="1371537">
                  <a:defRPr/>
                </a:pPr>
                <a:endParaRPr lang="pt-BR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73" name="CaixaDeTexto 63">
                <a:extLst>
                  <a:ext uri="{FF2B5EF4-FFF2-40B4-BE49-F238E27FC236}">
                    <a16:creationId xmlns:a16="http://schemas.microsoft.com/office/drawing/2014/main" id="{387A327B-0CA2-91F0-FD49-936DB1F0B619}"/>
                  </a:ext>
                </a:extLst>
              </p:cNvPr>
              <p:cNvSpPr txBox="1"/>
              <p:nvPr/>
            </p:nvSpPr>
            <p:spPr>
              <a:xfrm>
                <a:off x="15454019" y="4306070"/>
                <a:ext cx="372836" cy="1046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3638" b="1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X</a:t>
                </a:r>
              </a:p>
              <a:p>
                <a:pPr defTabSz="1371537">
                  <a:defRPr/>
                </a:pPr>
                <a:endParaRPr lang="pt-BR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grpSp>
            <p:nvGrpSpPr>
              <p:cNvPr id="8" name="Agrupar 7">
                <a:extLst>
                  <a:ext uri="{FF2B5EF4-FFF2-40B4-BE49-F238E27FC236}">
                    <a16:creationId xmlns:a16="http://schemas.microsoft.com/office/drawing/2014/main" id="{1507A652-EF55-BE15-917B-15EAA413FD6F}"/>
                  </a:ext>
                </a:extLst>
              </p:cNvPr>
              <p:cNvGrpSpPr/>
              <p:nvPr/>
            </p:nvGrpSpPr>
            <p:grpSpPr>
              <a:xfrm>
                <a:off x="13099282" y="7118557"/>
                <a:ext cx="4313821" cy="1231207"/>
                <a:chOff x="12817854" y="6599441"/>
                <a:chExt cx="4313821" cy="1231207"/>
              </a:xfrm>
            </p:grpSpPr>
            <p:sp>
              <p:nvSpPr>
                <p:cNvPr id="5" name="Retângulo: Cantos Arredondados 4">
                  <a:extLst>
                    <a:ext uri="{FF2B5EF4-FFF2-40B4-BE49-F238E27FC236}">
                      <a16:creationId xmlns:a16="http://schemas.microsoft.com/office/drawing/2014/main" id="{CAF8F0AA-2031-4B70-9C1F-743D5C349E7F}"/>
                    </a:ext>
                  </a:extLst>
                </p:cNvPr>
                <p:cNvSpPr/>
                <p:nvPr/>
              </p:nvSpPr>
              <p:spPr>
                <a:xfrm>
                  <a:off x="13431877" y="6599441"/>
                  <a:ext cx="3173373" cy="655434"/>
                </a:xfrm>
                <a:prstGeom prst="roundRect">
                  <a:avLst/>
                </a:prstGeom>
                <a:solidFill>
                  <a:srgbClr val="84BC4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637"/>
                </a:p>
              </p:txBody>
            </p:sp>
            <p:sp>
              <p:nvSpPr>
                <p:cNvPr id="75" name="CaixaDeTexto 63">
                  <a:extLst>
                    <a:ext uri="{FF2B5EF4-FFF2-40B4-BE49-F238E27FC236}">
                      <a16:creationId xmlns:a16="http://schemas.microsoft.com/office/drawing/2014/main" id="{C04722D9-FC42-78CC-B4DB-D06267011237}"/>
                    </a:ext>
                  </a:extLst>
                </p:cNvPr>
                <p:cNvSpPr txBox="1"/>
                <p:nvPr/>
              </p:nvSpPr>
              <p:spPr>
                <a:xfrm>
                  <a:off x="12817854" y="6689162"/>
                  <a:ext cx="4313821" cy="11414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371537">
                    <a:defRPr/>
                  </a:pPr>
                  <a:r>
                    <a:rPr lang="en-US" sz="2547" b="1" dirty="0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-60% </a:t>
                  </a:r>
                  <a:r>
                    <a:rPr lang="en-US" sz="2547" b="1" dirty="0" err="1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emissões</a:t>
                  </a:r>
                  <a:r>
                    <a:rPr lang="en-US" sz="2547" b="1" dirty="0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 </a:t>
                  </a:r>
                  <a:endParaRPr lang="pt-BR" sz="1950" b="1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marL="428605" indent="-428605" defTabSz="1371537">
                    <a:buFont typeface="Arial" panose="020B0604020202020204" pitchFamily="34" charset="0"/>
                    <a:buChar char="•"/>
                    <a:defRPr/>
                  </a:pPr>
                  <a:endParaRPr lang="pt-BR" sz="1950" b="1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defTabSz="1371537">
                    <a:defRPr/>
                  </a:pPr>
                  <a:endParaRPr lang="pt-BR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</p:txBody>
            </p:sp>
          </p:grpSp>
          <p:sp>
            <p:nvSpPr>
              <p:cNvPr id="76" name="CaixaDeTexto 63">
                <a:extLst>
                  <a:ext uri="{FF2B5EF4-FFF2-40B4-BE49-F238E27FC236}">
                    <a16:creationId xmlns:a16="http://schemas.microsoft.com/office/drawing/2014/main" id="{990CD103-E897-E683-31AE-D03D0068F82C}"/>
                  </a:ext>
                </a:extLst>
              </p:cNvPr>
              <p:cNvSpPr txBox="1"/>
              <p:nvPr/>
            </p:nvSpPr>
            <p:spPr>
              <a:xfrm>
                <a:off x="14086516" y="6422580"/>
                <a:ext cx="1099573" cy="532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b="1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RPET</a:t>
                </a:r>
                <a:endParaRPr lang="pt-BR" sz="1950" b="1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77" name="CaixaDeTexto 63">
                <a:extLst>
                  <a:ext uri="{FF2B5EF4-FFF2-40B4-BE49-F238E27FC236}">
                    <a16:creationId xmlns:a16="http://schemas.microsoft.com/office/drawing/2014/main" id="{F1BFAB9B-50E4-16B4-1C09-91175384BB25}"/>
                  </a:ext>
                </a:extLst>
              </p:cNvPr>
              <p:cNvSpPr txBox="1"/>
              <p:nvPr/>
            </p:nvSpPr>
            <p:spPr>
              <a:xfrm>
                <a:off x="15625677" y="6433423"/>
                <a:ext cx="821413" cy="862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PET</a:t>
                </a:r>
              </a:p>
              <a:p>
                <a:pPr defTabSz="1371537">
                  <a:defRPr/>
                </a:pPr>
                <a:endParaRPr lang="pt-BR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78" name="CaixaDeTexto 63">
                <a:extLst>
                  <a:ext uri="{FF2B5EF4-FFF2-40B4-BE49-F238E27FC236}">
                    <a16:creationId xmlns:a16="http://schemas.microsoft.com/office/drawing/2014/main" id="{F96A3BCE-057B-09C8-3714-4487888BB388}"/>
                  </a:ext>
                </a:extLst>
              </p:cNvPr>
              <p:cNvSpPr txBox="1"/>
              <p:nvPr/>
            </p:nvSpPr>
            <p:spPr>
              <a:xfrm>
                <a:off x="15080385" y="6340474"/>
                <a:ext cx="372836" cy="1046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3638" b="1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X</a:t>
                </a:r>
              </a:p>
              <a:p>
                <a:pPr defTabSz="1371537">
                  <a:defRPr/>
                </a:pPr>
                <a:endParaRPr lang="pt-BR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grpSp>
            <p:nvGrpSpPr>
              <p:cNvPr id="11" name="Agrupar 10">
                <a:extLst>
                  <a:ext uri="{FF2B5EF4-FFF2-40B4-BE49-F238E27FC236}">
                    <a16:creationId xmlns:a16="http://schemas.microsoft.com/office/drawing/2014/main" id="{0E4B34D6-0F64-D150-B194-F0E61FFD5407}"/>
                  </a:ext>
                </a:extLst>
              </p:cNvPr>
              <p:cNvGrpSpPr/>
              <p:nvPr/>
            </p:nvGrpSpPr>
            <p:grpSpPr>
              <a:xfrm>
                <a:off x="13099282" y="9083675"/>
                <a:ext cx="4313821" cy="1228326"/>
                <a:chOff x="13046414" y="8321675"/>
                <a:chExt cx="4313821" cy="1228326"/>
              </a:xfrm>
            </p:grpSpPr>
            <p:sp>
              <p:nvSpPr>
                <p:cNvPr id="6" name="Retângulo: Cantos Arredondados 5">
                  <a:extLst>
                    <a:ext uri="{FF2B5EF4-FFF2-40B4-BE49-F238E27FC236}">
                      <a16:creationId xmlns:a16="http://schemas.microsoft.com/office/drawing/2014/main" id="{339E6924-B714-1EBC-E88F-962F3203D6F7}"/>
                    </a:ext>
                  </a:extLst>
                </p:cNvPr>
                <p:cNvSpPr/>
                <p:nvPr/>
              </p:nvSpPr>
              <p:spPr>
                <a:xfrm>
                  <a:off x="13692068" y="8321675"/>
                  <a:ext cx="3022511" cy="655434"/>
                </a:xfrm>
                <a:prstGeom prst="roundRect">
                  <a:avLst/>
                </a:prstGeom>
                <a:solidFill>
                  <a:srgbClr val="84BC4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637"/>
                </a:p>
              </p:txBody>
            </p:sp>
            <p:sp>
              <p:nvSpPr>
                <p:cNvPr id="83" name="CaixaDeTexto 63">
                  <a:extLst>
                    <a:ext uri="{FF2B5EF4-FFF2-40B4-BE49-F238E27FC236}">
                      <a16:creationId xmlns:a16="http://schemas.microsoft.com/office/drawing/2014/main" id="{ABE92E0B-76E1-0947-DC79-D7947787F31B}"/>
                    </a:ext>
                  </a:extLst>
                </p:cNvPr>
                <p:cNvSpPr txBox="1"/>
                <p:nvPr/>
              </p:nvSpPr>
              <p:spPr>
                <a:xfrm>
                  <a:off x="13046414" y="8408514"/>
                  <a:ext cx="4313821" cy="11414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371537">
                    <a:defRPr/>
                  </a:pPr>
                  <a:r>
                    <a:rPr lang="en-US" sz="2547" b="1" dirty="0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-13% </a:t>
                  </a:r>
                  <a:r>
                    <a:rPr lang="en-US" sz="2547" b="1" dirty="0" err="1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emissões</a:t>
                  </a:r>
                  <a:r>
                    <a:rPr lang="en-US" sz="2547" b="1" dirty="0">
                      <a:solidFill>
                        <a:schemeClr val="bg1"/>
                      </a:solidFill>
                      <a:latin typeface="Poppins" panose="00000500000000000000" pitchFamily="50" charset="0"/>
                      <a:cs typeface="Poppins" panose="00000500000000000000" pitchFamily="50" charset="0"/>
                    </a:rPr>
                    <a:t> </a:t>
                  </a:r>
                  <a:endParaRPr lang="pt-BR" sz="1950" b="1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marL="428605" indent="-428605" defTabSz="1371537">
                    <a:buFont typeface="Arial" panose="020B0604020202020204" pitchFamily="34" charset="0"/>
                    <a:buChar char="•"/>
                    <a:defRPr/>
                  </a:pPr>
                  <a:endParaRPr lang="pt-BR" sz="1950" b="1" dirty="0">
                    <a:solidFill>
                      <a:srgbClr val="187733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defTabSz="1371537">
                    <a:defRPr/>
                  </a:pPr>
                  <a:endParaRPr lang="pt-BR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</p:txBody>
            </p:sp>
          </p:grpSp>
          <p:sp>
            <p:nvSpPr>
              <p:cNvPr id="84" name="CaixaDeTexto 63">
                <a:extLst>
                  <a:ext uri="{FF2B5EF4-FFF2-40B4-BE49-F238E27FC236}">
                    <a16:creationId xmlns:a16="http://schemas.microsoft.com/office/drawing/2014/main" id="{49F1F7B0-8696-D956-36CF-9116F95F9739}"/>
                  </a:ext>
                </a:extLst>
              </p:cNvPr>
              <p:cNvSpPr txBox="1"/>
              <p:nvPr/>
            </p:nvSpPr>
            <p:spPr>
              <a:xfrm>
                <a:off x="13866643" y="8403780"/>
                <a:ext cx="1039487" cy="963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b="1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RPET</a:t>
                </a:r>
                <a:endParaRPr lang="pt-BR" sz="1950" b="1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85" name="CaixaDeTexto 63">
                <a:extLst>
                  <a:ext uri="{FF2B5EF4-FFF2-40B4-BE49-F238E27FC236}">
                    <a16:creationId xmlns:a16="http://schemas.microsoft.com/office/drawing/2014/main" id="{D4E82828-27A7-9D85-2DBA-26F12360EF51}"/>
                  </a:ext>
                </a:extLst>
              </p:cNvPr>
              <p:cNvSpPr txBox="1"/>
              <p:nvPr/>
            </p:nvSpPr>
            <p:spPr>
              <a:xfrm>
                <a:off x="15356725" y="8403687"/>
                <a:ext cx="1413557" cy="862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REFPET</a:t>
                </a:r>
              </a:p>
              <a:p>
                <a:pPr defTabSz="1371537">
                  <a:defRPr/>
                </a:pPr>
                <a:endParaRPr lang="pt-BR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86" name="CaixaDeTexto 63">
                <a:extLst>
                  <a:ext uri="{FF2B5EF4-FFF2-40B4-BE49-F238E27FC236}">
                    <a16:creationId xmlns:a16="http://schemas.microsoft.com/office/drawing/2014/main" id="{68CB2D7C-4207-9634-3FCB-391244C8052F}"/>
                  </a:ext>
                </a:extLst>
              </p:cNvPr>
              <p:cNvSpPr txBox="1"/>
              <p:nvPr/>
            </p:nvSpPr>
            <p:spPr>
              <a:xfrm>
                <a:off x="14874672" y="8310739"/>
                <a:ext cx="372836" cy="1046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3638" b="1" dirty="0">
                    <a:solidFill>
                      <a:srgbClr val="4D4D4D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  <a:t>X</a:t>
                </a:r>
              </a:p>
              <a:p>
                <a:pPr defTabSz="1371537">
                  <a:defRPr/>
                </a:pPr>
                <a:endParaRPr lang="pt-BR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pic>
            <p:nvPicPr>
              <p:cNvPr id="17" name="Gráfico 16">
                <a:extLst>
                  <a:ext uri="{FF2B5EF4-FFF2-40B4-BE49-F238E27FC236}">
                    <a16:creationId xmlns:a16="http://schemas.microsoft.com/office/drawing/2014/main" id="{F0F4311E-DC5D-A174-390F-963B348279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13468010" y="5252976"/>
                <a:ext cx="623920" cy="365935"/>
              </a:xfrm>
              <a:prstGeom prst="rect">
                <a:avLst/>
              </a:prstGeom>
            </p:spPr>
          </p:pic>
          <p:pic>
            <p:nvPicPr>
              <p:cNvPr id="21" name="Gráfico 20">
                <a:extLst>
                  <a:ext uri="{FF2B5EF4-FFF2-40B4-BE49-F238E27FC236}">
                    <a16:creationId xmlns:a16="http://schemas.microsoft.com/office/drawing/2014/main" id="{A81B6628-B075-F7A8-C3CA-66B7B77746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p:blipFill>
            <p:spPr>
              <a:xfrm rot="7379735" flipV="1">
                <a:off x="13719592" y="6801020"/>
                <a:ext cx="544942" cy="319614"/>
              </a:xfrm>
              <a:prstGeom prst="rect">
                <a:avLst/>
              </a:prstGeom>
            </p:spPr>
          </p:pic>
          <p:pic>
            <p:nvPicPr>
              <p:cNvPr id="23" name="Gráfico 22">
                <a:extLst>
                  <a:ext uri="{FF2B5EF4-FFF2-40B4-BE49-F238E27FC236}">
                    <a16:creationId xmlns:a16="http://schemas.microsoft.com/office/drawing/2014/main" id="{201E0D31-BF0E-7FD1-7D85-46BEB6883F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p:blipFill>
            <p:spPr>
              <a:xfrm rot="6485140" flipV="1">
                <a:off x="13597477" y="8753488"/>
                <a:ext cx="544942" cy="319614"/>
              </a:xfrm>
              <a:prstGeom prst="rect">
                <a:avLst/>
              </a:prstGeom>
            </p:spPr>
          </p:pic>
          <p:sp>
            <p:nvSpPr>
              <p:cNvPr id="33" name="object 94">
                <a:extLst>
                  <a:ext uri="{FF2B5EF4-FFF2-40B4-BE49-F238E27FC236}">
                    <a16:creationId xmlns:a16="http://schemas.microsoft.com/office/drawing/2014/main" id="{A5DD3BDA-6736-ED78-89D9-EC99FC6AD65B}"/>
                  </a:ext>
                </a:extLst>
              </p:cNvPr>
              <p:cNvSpPr/>
              <p:nvPr/>
            </p:nvSpPr>
            <p:spPr>
              <a:xfrm>
                <a:off x="18744553" y="796714"/>
                <a:ext cx="648335" cy="654685"/>
              </a:xfrm>
              <a:custGeom>
                <a:avLst/>
                <a:gdLst/>
                <a:ahLst/>
                <a:cxnLst/>
                <a:rect l="l" t="t" r="r" b="b"/>
                <a:pathLst>
                  <a:path w="648334" h="654685">
                    <a:moveTo>
                      <a:pt x="607568" y="168109"/>
                    </a:moveTo>
                    <a:lnTo>
                      <a:pt x="581520" y="129324"/>
                    </a:lnTo>
                    <a:lnTo>
                      <a:pt x="551573" y="95250"/>
                    </a:lnTo>
                    <a:lnTo>
                      <a:pt x="518210" y="66052"/>
                    </a:lnTo>
                    <a:lnTo>
                      <a:pt x="481888" y="41935"/>
                    </a:lnTo>
                    <a:lnTo>
                      <a:pt x="443115" y="23088"/>
                    </a:lnTo>
                    <a:lnTo>
                      <a:pt x="402361" y="9690"/>
                    </a:lnTo>
                    <a:lnTo>
                      <a:pt x="360108" y="1930"/>
                    </a:lnTo>
                    <a:lnTo>
                      <a:pt x="316826" y="0"/>
                    </a:lnTo>
                    <a:lnTo>
                      <a:pt x="273011" y="4089"/>
                    </a:lnTo>
                    <a:lnTo>
                      <a:pt x="229133" y="14389"/>
                    </a:lnTo>
                    <a:lnTo>
                      <a:pt x="185686" y="31076"/>
                    </a:lnTo>
                    <a:lnTo>
                      <a:pt x="143141" y="54343"/>
                    </a:lnTo>
                    <a:lnTo>
                      <a:pt x="132499" y="65011"/>
                    </a:lnTo>
                    <a:lnTo>
                      <a:pt x="391261" y="323316"/>
                    </a:lnTo>
                    <a:lnTo>
                      <a:pt x="406603" y="333781"/>
                    </a:lnTo>
                    <a:lnTo>
                      <a:pt x="423138" y="337007"/>
                    </a:lnTo>
                    <a:lnTo>
                      <a:pt x="439889" y="332511"/>
                    </a:lnTo>
                    <a:lnTo>
                      <a:pt x="451281" y="323443"/>
                    </a:lnTo>
                    <a:lnTo>
                      <a:pt x="455853" y="319798"/>
                    </a:lnTo>
                    <a:lnTo>
                      <a:pt x="451027" y="323418"/>
                    </a:lnTo>
                    <a:lnTo>
                      <a:pt x="450850" y="323443"/>
                    </a:lnTo>
                    <a:lnTo>
                      <a:pt x="455853" y="319798"/>
                    </a:lnTo>
                    <a:lnTo>
                      <a:pt x="607568" y="168109"/>
                    </a:lnTo>
                    <a:close/>
                  </a:path>
                  <a:path w="648334" h="654685">
                    <a:moveTo>
                      <a:pt x="647877" y="311264"/>
                    </a:moveTo>
                    <a:lnTo>
                      <a:pt x="641096" y="257200"/>
                    </a:lnTo>
                    <a:lnTo>
                      <a:pt x="624179" y="201383"/>
                    </a:lnTo>
                    <a:lnTo>
                      <a:pt x="428586" y="398983"/>
                    </a:lnTo>
                    <a:lnTo>
                      <a:pt x="405587" y="416534"/>
                    </a:lnTo>
                    <a:lnTo>
                      <a:pt x="383641" y="418338"/>
                    </a:lnTo>
                    <a:lnTo>
                      <a:pt x="365201" y="410959"/>
                    </a:lnTo>
                    <a:lnTo>
                      <a:pt x="352729" y="400977"/>
                    </a:lnTo>
                    <a:lnTo>
                      <a:pt x="72631" y="118884"/>
                    </a:lnTo>
                    <a:lnTo>
                      <a:pt x="48768" y="151866"/>
                    </a:lnTo>
                    <a:lnTo>
                      <a:pt x="28702" y="189357"/>
                    </a:lnTo>
                    <a:lnTo>
                      <a:pt x="13322" y="230378"/>
                    </a:lnTo>
                    <a:lnTo>
                      <a:pt x="3517" y="273964"/>
                    </a:lnTo>
                    <a:lnTo>
                      <a:pt x="0" y="324967"/>
                    </a:lnTo>
                    <a:lnTo>
                      <a:pt x="3657" y="372897"/>
                    </a:lnTo>
                    <a:lnTo>
                      <a:pt x="12369" y="416293"/>
                    </a:lnTo>
                    <a:lnTo>
                      <a:pt x="24041" y="453694"/>
                    </a:lnTo>
                    <a:lnTo>
                      <a:pt x="54597" y="510667"/>
                    </a:lnTo>
                    <a:lnTo>
                      <a:pt x="102717" y="564616"/>
                    </a:lnTo>
                    <a:lnTo>
                      <a:pt x="132422" y="588759"/>
                    </a:lnTo>
                    <a:lnTo>
                      <a:pt x="165379" y="610120"/>
                    </a:lnTo>
                    <a:lnTo>
                      <a:pt x="201218" y="628015"/>
                    </a:lnTo>
                    <a:lnTo>
                      <a:pt x="239560" y="641769"/>
                    </a:lnTo>
                    <a:lnTo>
                      <a:pt x="280022" y="650697"/>
                    </a:lnTo>
                    <a:lnTo>
                      <a:pt x="322249" y="654138"/>
                    </a:lnTo>
                    <a:lnTo>
                      <a:pt x="365836" y="651421"/>
                    </a:lnTo>
                    <a:lnTo>
                      <a:pt x="410413" y="641845"/>
                    </a:lnTo>
                    <a:lnTo>
                      <a:pt x="455612" y="624751"/>
                    </a:lnTo>
                    <a:lnTo>
                      <a:pt x="501053" y="599452"/>
                    </a:lnTo>
                    <a:lnTo>
                      <a:pt x="546354" y="565289"/>
                    </a:lnTo>
                    <a:lnTo>
                      <a:pt x="573938" y="534314"/>
                    </a:lnTo>
                    <a:lnTo>
                      <a:pt x="598932" y="497992"/>
                    </a:lnTo>
                    <a:lnTo>
                      <a:pt x="620077" y="456933"/>
                    </a:lnTo>
                    <a:lnTo>
                      <a:pt x="636117" y="411721"/>
                    </a:lnTo>
                    <a:lnTo>
                      <a:pt x="645807" y="362966"/>
                    </a:lnTo>
                    <a:lnTo>
                      <a:pt x="647877" y="31126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7"/>
              </a:p>
            </p:txBody>
          </p:sp>
          <p:cxnSp>
            <p:nvCxnSpPr>
              <p:cNvPr id="36" name="Conector reto 35">
                <a:extLst>
                  <a:ext uri="{FF2B5EF4-FFF2-40B4-BE49-F238E27FC236}">
                    <a16:creationId xmlns:a16="http://schemas.microsoft.com/office/drawing/2014/main" id="{C45677DB-B6C7-DC23-3675-79C4091DB6A6}"/>
                  </a:ext>
                </a:extLst>
              </p:cNvPr>
              <p:cNvCxnSpPr/>
              <p:nvPr/>
            </p:nvCxnSpPr>
            <p:spPr>
              <a:xfrm>
                <a:off x="12719050" y="5197475"/>
                <a:ext cx="2471553" cy="0"/>
              </a:xfrm>
              <a:prstGeom prst="line">
                <a:avLst/>
              </a:prstGeom>
              <a:ln w="28575">
                <a:solidFill>
                  <a:srgbClr val="1877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to 38">
                <a:extLst>
                  <a:ext uri="{FF2B5EF4-FFF2-40B4-BE49-F238E27FC236}">
                    <a16:creationId xmlns:a16="http://schemas.microsoft.com/office/drawing/2014/main" id="{9D7F60A0-098E-FE91-E018-12AC1917BE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49971" y="6950075"/>
                <a:ext cx="855079" cy="0"/>
              </a:xfrm>
              <a:prstGeom prst="line">
                <a:avLst/>
              </a:prstGeom>
              <a:ln w="28575">
                <a:solidFill>
                  <a:srgbClr val="1877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>
                <a:extLst>
                  <a:ext uri="{FF2B5EF4-FFF2-40B4-BE49-F238E27FC236}">
                    <a16:creationId xmlns:a16="http://schemas.microsoft.com/office/drawing/2014/main" id="{1DB9DDF5-81FB-08C6-F2E1-14E57BCFC2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997571" y="8931275"/>
                <a:ext cx="855079" cy="0"/>
              </a:xfrm>
              <a:prstGeom prst="line">
                <a:avLst/>
              </a:prstGeom>
              <a:ln w="28575">
                <a:solidFill>
                  <a:srgbClr val="1877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46416977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E32C73D7-A463-05C3-45F8-4ABA3456E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4445" y="-16635"/>
            <a:ext cx="4480649" cy="10496965"/>
          </a:xfrm>
          <a:prstGeom prst="rect">
            <a:avLst/>
          </a:prstGeom>
        </p:spPr>
      </p:pic>
      <p:grpSp>
        <p:nvGrpSpPr>
          <p:cNvPr id="737" name="Agrupar 736">
            <a:extLst>
              <a:ext uri="{FF2B5EF4-FFF2-40B4-BE49-F238E27FC236}">
                <a16:creationId xmlns:a16="http://schemas.microsoft.com/office/drawing/2014/main" id="{8E8595EB-7876-4DD0-8AE4-463F4D69921A}"/>
              </a:ext>
            </a:extLst>
          </p:cNvPr>
          <p:cNvGrpSpPr/>
          <p:nvPr/>
        </p:nvGrpSpPr>
        <p:grpSpPr>
          <a:xfrm>
            <a:off x="5409321" y="846179"/>
            <a:ext cx="12260009" cy="8169745"/>
            <a:chOff x="5852623" y="930275"/>
            <a:chExt cx="13478442" cy="8981676"/>
          </a:xfrm>
        </p:grpSpPr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DCAA34A1-5766-130E-03C3-A0CDD1D049AA}"/>
                </a:ext>
              </a:extLst>
            </p:cNvPr>
            <p:cNvSpPr/>
            <p:nvPr/>
          </p:nvSpPr>
          <p:spPr>
            <a:xfrm>
              <a:off x="14436364" y="9430369"/>
              <a:ext cx="3692886" cy="478560"/>
            </a:xfrm>
            <a:custGeom>
              <a:avLst/>
              <a:gdLst>
                <a:gd name="connsiteX0" fmla="*/ 3497301 w 3534722"/>
                <a:gd name="connsiteY0" fmla="*/ 189002 h 495943"/>
                <a:gd name="connsiteX1" fmla="*/ 3131392 w 3534722"/>
                <a:gd name="connsiteY1" fmla="*/ 1513 h 495943"/>
                <a:gd name="connsiteX2" fmla="*/ 3126856 w 3534722"/>
                <a:gd name="connsiteY2" fmla="*/ 0 h 495943"/>
                <a:gd name="connsiteX3" fmla="*/ 10584 w 3534722"/>
                <a:gd name="connsiteY3" fmla="*/ 0 h 495943"/>
                <a:gd name="connsiteX4" fmla="*/ 0 w 3534722"/>
                <a:gd name="connsiteY4" fmla="*/ 10584 h 495943"/>
                <a:gd name="connsiteX5" fmla="*/ 0 w 3534722"/>
                <a:gd name="connsiteY5" fmla="*/ 485359 h 495943"/>
                <a:gd name="connsiteX6" fmla="*/ 10584 w 3534722"/>
                <a:gd name="connsiteY6" fmla="*/ 495943 h 495943"/>
                <a:gd name="connsiteX7" fmla="*/ 3126856 w 3534722"/>
                <a:gd name="connsiteY7" fmla="*/ 495943 h 495943"/>
                <a:gd name="connsiteX8" fmla="*/ 3131392 w 3534722"/>
                <a:gd name="connsiteY8" fmla="*/ 494430 h 495943"/>
                <a:gd name="connsiteX9" fmla="*/ 3497301 w 3534722"/>
                <a:gd name="connsiteY9" fmla="*/ 306941 h 495943"/>
                <a:gd name="connsiteX10" fmla="*/ 3497301 w 3534722"/>
                <a:gd name="connsiteY10" fmla="*/ 189002 h 49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34722" h="495943">
                  <a:moveTo>
                    <a:pt x="3497301" y="189002"/>
                  </a:moveTo>
                  <a:lnTo>
                    <a:pt x="3131392" y="1513"/>
                  </a:lnTo>
                  <a:cubicBezTo>
                    <a:pt x="3129880" y="0"/>
                    <a:pt x="3128368" y="0"/>
                    <a:pt x="3126856" y="0"/>
                  </a:cubicBezTo>
                  <a:lnTo>
                    <a:pt x="10584" y="0"/>
                  </a:lnTo>
                  <a:cubicBezTo>
                    <a:pt x="4536" y="0"/>
                    <a:pt x="0" y="4537"/>
                    <a:pt x="0" y="10584"/>
                  </a:cubicBezTo>
                  <a:lnTo>
                    <a:pt x="0" y="485359"/>
                  </a:lnTo>
                  <a:cubicBezTo>
                    <a:pt x="0" y="491406"/>
                    <a:pt x="4536" y="495943"/>
                    <a:pt x="10584" y="495943"/>
                  </a:cubicBezTo>
                  <a:lnTo>
                    <a:pt x="3126856" y="495943"/>
                  </a:lnTo>
                  <a:cubicBezTo>
                    <a:pt x="3128368" y="495943"/>
                    <a:pt x="3129880" y="495943"/>
                    <a:pt x="3131392" y="494430"/>
                  </a:cubicBezTo>
                  <a:lnTo>
                    <a:pt x="3497301" y="306941"/>
                  </a:lnTo>
                  <a:cubicBezTo>
                    <a:pt x="3547197" y="284260"/>
                    <a:pt x="3547197" y="214707"/>
                    <a:pt x="3497301" y="189002"/>
                  </a:cubicBezTo>
                  <a:close/>
                </a:path>
              </a:pathLst>
            </a:custGeom>
            <a:solidFill>
              <a:srgbClr val="1E2F59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4A96D775-4912-0D43-79E6-FE564A0EAAA5}"/>
                </a:ext>
              </a:extLst>
            </p:cNvPr>
            <p:cNvSpPr/>
            <p:nvPr/>
          </p:nvSpPr>
          <p:spPr>
            <a:xfrm>
              <a:off x="11470970" y="9431880"/>
              <a:ext cx="3543940" cy="478560"/>
            </a:xfrm>
            <a:custGeom>
              <a:avLst/>
              <a:gdLst>
                <a:gd name="connsiteX0" fmla="*/ 3497302 w 3533589"/>
                <a:gd name="connsiteY0" fmla="*/ 187490 h 495942"/>
                <a:gd name="connsiteX1" fmla="*/ 3138953 w 3533589"/>
                <a:gd name="connsiteY1" fmla="*/ 4536 h 495942"/>
                <a:gd name="connsiteX2" fmla="*/ 3120808 w 3533589"/>
                <a:gd name="connsiteY2" fmla="*/ 0 h 495942"/>
                <a:gd name="connsiteX3" fmla="*/ 40825 w 3533589"/>
                <a:gd name="connsiteY3" fmla="*/ 0 h 495942"/>
                <a:gd name="connsiteX4" fmla="*/ 0 w 3533589"/>
                <a:gd name="connsiteY4" fmla="*/ 40825 h 495942"/>
                <a:gd name="connsiteX5" fmla="*/ 0 w 3533589"/>
                <a:gd name="connsiteY5" fmla="*/ 455117 h 495942"/>
                <a:gd name="connsiteX6" fmla="*/ 40825 w 3533589"/>
                <a:gd name="connsiteY6" fmla="*/ 495942 h 495942"/>
                <a:gd name="connsiteX7" fmla="*/ 3120808 w 3533589"/>
                <a:gd name="connsiteY7" fmla="*/ 495942 h 495942"/>
                <a:gd name="connsiteX8" fmla="*/ 3138953 w 3533589"/>
                <a:gd name="connsiteY8" fmla="*/ 491406 h 495942"/>
                <a:gd name="connsiteX9" fmla="*/ 3497302 w 3533589"/>
                <a:gd name="connsiteY9" fmla="*/ 306940 h 495942"/>
                <a:gd name="connsiteX10" fmla="*/ 3497302 w 3533589"/>
                <a:gd name="connsiteY10" fmla="*/ 187490 h 49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33589" h="495942">
                  <a:moveTo>
                    <a:pt x="3497302" y="187490"/>
                  </a:moveTo>
                  <a:lnTo>
                    <a:pt x="3138953" y="4536"/>
                  </a:lnTo>
                  <a:cubicBezTo>
                    <a:pt x="3132904" y="1512"/>
                    <a:pt x="3126857" y="0"/>
                    <a:pt x="3120808" y="0"/>
                  </a:cubicBezTo>
                  <a:lnTo>
                    <a:pt x="40825" y="0"/>
                  </a:lnTo>
                  <a:cubicBezTo>
                    <a:pt x="18144" y="0"/>
                    <a:pt x="0" y="18144"/>
                    <a:pt x="0" y="40825"/>
                  </a:cubicBezTo>
                  <a:lnTo>
                    <a:pt x="0" y="455117"/>
                  </a:lnTo>
                  <a:cubicBezTo>
                    <a:pt x="0" y="477798"/>
                    <a:pt x="18144" y="495942"/>
                    <a:pt x="40825" y="495942"/>
                  </a:cubicBezTo>
                  <a:lnTo>
                    <a:pt x="3120808" y="495942"/>
                  </a:lnTo>
                  <a:cubicBezTo>
                    <a:pt x="3126857" y="495942"/>
                    <a:pt x="3134417" y="494430"/>
                    <a:pt x="3138953" y="491406"/>
                  </a:cubicBezTo>
                  <a:lnTo>
                    <a:pt x="3497302" y="306940"/>
                  </a:lnTo>
                  <a:cubicBezTo>
                    <a:pt x="3545685" y="282748"/>
                    <a:pt x="3545685" y="213194"/>
                    <a:pt x="3497302" y="187490"/>
                  </a:cubicBezTo>
                  <a:close/>
                </a:path>
              </a:pathLst>
            </a:custGeom>
            <a:solidFill>
              <a:srgbClr val="0B953E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732" name="Agrupar 731">
              <a:extLst>
                <a:ext uri="{FF2B5EF4-FFF2-40B4-BE49-F238E27FC236}">
                  <a16:creationId xmlns:a16="http://schemas.microsoft.com/office/drawing/2014/main" id="{5DA6F93B-548E-9416-491B-A1CFC660AFAF}"/>
                </a:ext>
              </a:extLst>
            </p:cNvPr>
            <p:cNvGrpSpPr/>
            <p:nvPr/>
          </p:nvGrpSpPr>
          <p:grpSpPr>
            <a:xfrm>
              <a:off x="7537450" y="930275"/>
              <a:ext cx="11777020" cy="1870890"/>
              <a:chOff x="4725205" y="1744553"/>
              <a:chExt cx="12620825" cy="2004937"/>
            </a:xfrm>
          </p:grpSpPr>
          <p:grpSp>
            <p:nvGrpSpPr>
              <p:cNvPr id="21" name="Gráfico 12">
                <a:extLst>
                  <a:ext uri="{FF2B5EF4-FFF2-40B4-BE49-F238E27FC236}">
                    <a16:creationId xmlns:a16="http://schemas.microsoft.com/office/drawing/2014/main" id="{775D04F3-EFD5-DEDA-3193-C318DE702A54}"/>
                  </a:ext>
                </a:extLst>
              </p:cNvPr>
              <p:cNvGrpSpPr/>
              <p:nvPr/>
            </p:nvGrpSpPr>
            <p:grpSpPr>
              <a:xfrm>
                <a:off x="7215501" y="1744553"/>
                <a:ext cx="2825964" cy="1339649"/>
                <a:chOff x="7215501" y="1744553"/>
                <a:chExt cx="2825964" cy="1339649"/>
              </a:xfrm>
            </p:grpSpPr>
            <p:sp>
              <p:nvSpPr>
                <p:cNvPr id="22" name="Forma Livre: Forma 21">
                  <a:extLst>
                    <a:ext uri="{FF2B5EF4-FFF2-40B4-BE49-F238E27FC236}">
                      <a16:creationId xmlns:a16="http://schemas.microsoft.com/office/drawing/2014/main" id="{CF29CA3E-9C7A-EF7B-C769-C43D92876A8F}"/>
                    </a:ext>
                  </a:extLst>
                </p:cNvPr>
                <p:cNvSpPr/>
                <p:nvPr/>
              </p:nvSpPr>
              <p:spPr>
                <a:xfrm>
                  <a:off x="7245741" y="1774794"/>
                  <a:ext cx="2765483" cy="1276144"/>
                </a:xfrm>
                <a:custGeom>
                  <a:avLst/>
                  <a:gdLst>
                    <a:gd name="connsiteX0" fmla="*/ 2506928 w 2765483"/>
                    <a:gd name="connsiteY0" fmla="*/ 1276144 h 1276144"/>
                    <a:gd name="connsiteX1" fmla="*/ 2494832 w 2765483"/>
                    <a:gd name="connsiteY1" fmla="*/ 1276144 h 1276144"/>
                    <a:gd name="connsiteX2" fmla="*/ 2485760 w 2765483"/>
                    <a:gd name="connsiteY2" fmla="*/ 1276144 h 1276144"/>
                    <a:gd name="connsiteX3" fmla="*/ 222267 w 2765483"/>
                    <a:gd name="connsiteY3" fmla="*/ 1276144 h 1276144"/>
                    <a:gd name="connsiteX4" fmla="*/ 222267 w 2765483"/>
                    <a:gd name="connsiteY4" fmla="*/ 1271608 h 1276144"/>
                    <a:gd name="connsiteX5" fmla="*/ 0 w 2765483"/>
                    <a:gd name="connsiteY5" fmla="*/ 1002469 h 1276144"/>
                    <a:gd name="connsiteX6" fmla="*/ 275188 w 2765483"/>
                    <a:gd name="connsiteY6" fmla="*/ 727281 h 1276144"/>
                    <a:gd name="connsiteX7" fmla="*/ 300892 w 2765483"/>
                    <a:gd name="connsiteY7" fmla="*/ 728793 h 1276144"/>
                    <a:gd name="connsiteX8" fmla="*/ 612368 w 2765483"/>
                    <a:gd name="connsiteY8" fmla="*/ 467214 h 1276144"/>
                    <a:gd name="connsiteX9" fmla="*/ 839171 w 2765483"/>
                    <a:gd name="connsiteY9" fmla="*/ 562471 h 1276144"/>
                    <a:gd name="connsiteX10" fmla="*/ 1097726 w 2765483"/>
                    <a:gd name="connsiteY10" fmla="*/ 459654 h 1276144"/>
                    <a:gd name="connsiteX11" fmla="*/ 1132502 w 2765483"/>
                    <a:gd name="connsiteY11" fmla="*/ 461166 h 1276144"/>
                    <a:gd name="connsiteX12" fmla="*/ 1626933 w 2765483"/>
                    <a:gd name="connsiteY12" fmla="*/ 0 h 1276144"/>
                    <a:gd name="connsiteX13" fmla="*/ 2047274 w 2765483"/>
                    <a:gd name="connsiteY13" fmla="*/ 232851 h 1276144"/>
                    <a:gd name="connsiteX14" fmla="*/ 2085075 w 2765483"/>
                    <a:gd name="connsiteY14" fmla="*/ 231339 h 1276144"/>
                    <a:gd name="connsiteX15" fmla="*/ 2556825 w 2765483"/>
                    <a:gd name="connsiteY15" fmla="*/ 703089 h 1276144"/>
                    <a:gd name="connsiteX16" fmla="*/ 2552289 w 2765483"/>
                    <a:gd name="connsiteY16" fmla="*/ 768106 h 1276144"/>
                    <a:gd name="connsiteX17" fmla="*/ 2765483 w 2765483"/>
                    <a:gd name="connsiteY17" fmla="*/ 1020613 h 1276144"/>
                    <a:gd name="connsiteX18" fmla="*/ 2506928 w 2765483"/>
                    <a:gd name="connsiteY18" fmla="*/ 1276144 h 1276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65483" h="1276144">
                      <a:moveTo>
                        <a:pt x="2506928" y="1276144"/>
                      </a:moveTo>
                      <a:cubicBezTo>
                        <a:pt x="2502393" y="1276144"/>
                        <a:pt x="2499368" y="1276144"/>
                        <a:pt x="2494832" y="1276144"/>
                      </a:cubicBezTo>
                      <a:lnTo>
                        <a:pt x="2485760" y="1276144"/>
                      </a:lnTo>
                      <a:lnTo>
                        <a:pt x="222267" y="1276144"/>
                      </a:lnTo>
                      <a:lnTo>
                        <a:pt x="222267" y="1271608"/>
                      </a:lnTo>
                      <a:cubicBezTo>
                        <a:pt x="93745" y="1247416"/>
                        <a:pt x="0" y="1135526"/>
                        <a:pt x="0" y="1002469"/>
                      </a:cubicBezTo>
                      <a:cubicBezTo>
                        <a:pt x="0" y="851267"/>
                        <a:pt x="123986" y="727281"/>
                        <a:pt x="275188" y="727281"/>
                      </a:cubicBezTo>
                      <a:cubicBezTo>
                        <a:pt x="284260" y="727281"/>
                        <a:pt x="291820" y="727281"/>
                        <a:pt x="300892" y="728793"/>
                      </a:cubicBezTo>
                      <a:cubicBezTo>
                        <a:pt x="326596" y="579103"/>
                        <a:pt x="458142" y="467214"/>
                        <a:pt x="612368" y="467214"/>
                      </a:cubicBezTo>
                      <a:cubicBezTo>
                        <a:pt x="698553" y="467214"/>
                        <a:pt x="778690" y="501990"/>
                        <a:pt x="839171" y="562471"/>
                      </a:cubicBezTo>
                      <a:cubicBezTo>
                        <a:pt x="908724" y="497454"/>
                        <a:pt x="1000957" y="459654"/>
                        <a:pt x="1097726" y="459654"/>
                      </a:cubicBezTo>
                      <a:cubicBezTo>
                        <a:pt x="1109822" y="459654"/>
                        <a:pt x="1120406" y="459654"/>
                        <a:pt x="1132502" y="461166"/>
                      </a:cubicBezTo>
                      <a:cubicBezTo>
                        <a:pt x="1150647" y="204123"/>
                        <a:pt x="1365354" y="0"/>
                        <a:pt x="1626933" y="0"/>
                      </a:cubicBezTo>
                      <a:cubicBezTo>
                        <a:pt x="1797791" y="0"/>
                        <a:pt x="1956553" y="89209"/>
                        <a:pt x="2047274" y="232851"/>
                      </a:cubicBezTo>
                      <a:cubicBezTo>
                        <a:pt x="2060883" y="231339"/>
                        <a:pt x="2072979" y="231339"/>
                        <a:pt x="2085075" y="231339"/>
                      </a:cubicBezTo>
                      <a:cubicBezTo>
                        <a:pt x="2345142" y="231339"/>
                        <a:pt x="2556825" y="443022"/>
                        <a:pt x="2556825" y="703089"/>
                      </a:cubicBezTo>
                      <a:cubicBezTo>
                        <a:pt x="2556825" y="724257"/>
                        <a:pt x="2555313" y="745426"/>
                        <a:pt x="2552289" y="768106"/>
                      </a:cubicBezTo>
                      <a:cubicBezTo>
                        <a:pt x="2673251" y="789274"/>
                        <a:pt x="2765483" y="893603"/>
                        <a:pt x="2765483" y="1020613"/>
                      </a:cubicBezTo>
                      <a:cubicBezTo>
                        <a:pt x="2763972" y="1161231"/>
                        <a:pt x="2649058" y="1276144"/>
                        <a:pt x="2506928" y="1276144"/>
                      </a:cubicBez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23" name="Forma Livre: Forma 22">
                  <a:extLst>
                    <a:ext uri="{FF2B5EF4-FFF2-40B4-BE49-F238E27FC236}">
                      <a16:creationId xmlns:a16="http://schemas.microsoft.com/office/drawing/2014/main" id="{514B37AD-8503-F021-044B-B94132382B10}"/>
                    </a:ext>
                  </a:extLst>
                </p:cNvPr>
                <p:cNvSpPr/>
                <p:nvPr/>
              </p:nvSpPr>
              <p:spPr>
                <a:xfrm>
                  <a:off x="7215501" y="1744553"/>
                  <a:ext cx="2825964" cy="1339649"/>
                </a:xfrm>
                <a:custGeom>
                  <a:avLst/>
                  <a:gdLst>
                    <a:gd name="connsiteX0" fmla="*/ 1655661 w 2825964"/>
                    <a:gd name="connsiteY0" fmla="*/ 60481 h 1339649"/>
                    <a:gd name="connsiteX1" fmla="*/ 2060883 w 2825964"/>
                    <a:gd name="connsiteY1" fmla="*/ 294844 h 1339649"/>
                    <a:gd name="connsiteX2" fmla="*/ 2115315 w 2825964"/>
                    <a:gd name="connsiteY2" fmla="*/ 291820 h 1339649"/>
                    <a:gd name="connsiteX3" fmla="*/ 2556825 w 2825964"/>
                    <a:gd name="connsiteY3" fmla="*/ 733329 h 1339649"/>
                    <a:gd name="connsiteX4" fmla="*/ 2547753 w 2825964"/>
                    <a:gd name="connsiteY4" fmla="*/ 824051 h 1339649"/>
                    <a:gd name="connsiteX5" fmla="*/ 2765483 w 2825964"/>
                    <a:gd name="connsiteY5" fmla="*/ 1049341 h 1339649"/>
                    <a:gd name="connsiteX6" fmla="*/ 2538680 w 2825964"/>
                    <a:gd name="connsiteY6" fmla="*/ 1276144 h 1339649"/>
                    <a:gd name="connsiteX7" fmla="*/ 2517513 w 2825964"/>
                    <a:gd name="connsiteY7" fmla="*/ 1274632 h 1339649"/>
                    <a:gd name="connsiteX8" fmla="*/ 2517513 w 2825964"/>
                    <a:gd name="connsiteY8" fmla="*/ 1276144 h 1339649"/>
                    <a:gd name="connsiteX9" fmla="*/ 282748 w 2825964"/>
                    <a:gd name="connsiteY9" fmla="*/ 1276144 h 1339649"/>
                    <a:gd name="connsiteX10" fmla="*/ 282748 w 2825964"/>
                    <a:gd name="connsiteY10" fmla="*/ 1274632 h 1339649"/>
                    <a:gd name="connsiteX11" fmla="*/ 60481 w 2825964"/>
                    <a:gd name="connsiteY11" fmla="*/ 1031197 h 1339649"/>
                    <a:gd name="connsiteX12" fmla="*/ 305428 w 2825964"/>
                    <a:gd name="connsiteY12" fmla="*/ 786250 h 1339649"/>
                    <a:gd name="connsiteX13" fmla="*/ 356837 w 2825964"/>
                    <a:gd name="connsiteY13" fmla="*/ 792298 h 1339649"/>
                    <a:gd name="connsiteX14" fmla="*/ 642608 w 2825964"/>
                    <a:gd name="connsiteY14" fmla="*/ 526183 h 1339649"/>
                    <a:gd name="connsiteX15" fmla="*/ 867899 w 2825964"/>
                    <a:gd name="connsiteY15" fmla="*/ 635048 h 1339649"/>
                    <a:gd name="connsiteX16" fmla="*/ 1127967 w 2825964"/>
                    <a:gd name="connsiteY16" fmla="*/ 518623 h 1339649"/>
                    <a:gd name="connsiteX17" fmla="*/ 1191472 w 2825964"/>
                    <a:gd name="connsiteY17" fmla="*/ 524671 h 1339649"/>
                    <a:gd name="connsiteX18" fmla="*/ 1655661 w 2825964"/>
                    <a:gd name="connsiteY18" fmla="*/ 60481 h 1339649"/>
                    <a:gd name="connsiteX19" fmla="*/ 1655661 w 2825964"/>
                    <a:gd name="connsiteY19" fmla="*/ 0 h 1339649"/>
                    <a:gd name="connsiteX20" fmla="*/ 1134015 w 2825964"/>
                    <a:gd name="connsiteY20" fmla="*/ 459654 h 1339649"/>
                    <a:gd name="connsiteX21" fmla="*/ 1126454 w 2825964"/>
                    <a:gd name="connsiteY21" fmla="*/ 459654 h 1339649"/>
                    <a:gd name="connsiteX22" fmla="*/ 869411 w 2825964"/>
                    <a:gd name="connsiteY22" fmla="*/ 551887 h 1339649"/>
                    <a:gd name="connsiteX23" fmla="*/ 642608 w 2825964"/>
                    <a:gd name="connsiteY23" fmla="*/ 467214 h 1339649"/>
                    <a:gd name="connsiteX24" fmla="*/ 306940 w 2825964"/>
                    <a:gd name="connsiteY24" fmla="*/ 728793 h 1339649"/>
                    <a:gd name="connsiteX25" fmla="*/ 305428 w 2825964"/>
                    <a:gd name="connsiteY25" fmla="*/ 728793 h 1339649"/>
                    <a:gd name="connsiteX26" fmla="*/ 0 w 2825964"/>
                    <a:gd name="connsiteY26" fmla="*/ 1034221 h 1339649"/>
                    <a:gd name="connsiteX27" fmla="*/ 222267 w 2825964"/>
                    <a:gd name="connsiteY27" fmla="*/ 1327553 h 1339649"/>
                    <a:gd name="connsiteX28" fmla="*/ 222267 w 2825964"/>
                    <a:gd name="connsiteY28" fmla="*/ 1339649 h 1339649"/>
                    <a:gd name="connsiteX29" fmla="*/ 282748 w 2825964"/>
                    <a:gd name="connsiteY29" fmla="*/ 1339649 h 1339649"/>
                    <a:gd name="connsiteX30" fmla="*/ 2517513 w 2825964"/>
                    <a:gd name="connsiteY30" fmla="*/ 1339649 h 1339649"/>
                    <a:gd name="connsiteX31" fmla="*/ 2577994 w 2825964"/>
                    <a:gd name="connsiteY31" fmla="*/ 1339649 h 1339649"/>
                    <a:gd name="connsiteX32" fmla="*/ 2577994 w 2825964"/>
                    <a:gd name="connsiteY32" fmla="*/ 1336625 h 1339649"/>
                    <a:gd name="connsiteX33" fmla="*/ 2825964 w 2825964"/>
                    <a:gd name="connsiteY33" fmla="*/ 1052365 h 1339649"/>
                    <a:gd name="connsiteX34" fmla="*/ 2615794 w 2825964"/>
                    <a:gd name="connsiteY34" fmla="*/ 775666 h 1339649"/>
                    <a:gd name="connsiteX35" fmla="*/ 2617306 w 2825964"/>
                    <a:gd name="connsiteY35" fmla="*/ 734841 h 1339649"/>
                    <a:gd name="connsiteX36" fmla="*/ 2115315 w 2825964"/>
                    <a:gd name="connsiteY36" fmla="*/ 232851 h 1339649"/>
                    <a:gd name="connsiteX37" fmla="*/ 2092635 w 2825964"/>
                    <a:gd name="connsiteY37" fmla="*/ 232851 h 1339649"/>
                    <a:gd name="connsiteX38" fmla="*/ 1655661 w 2825964"/>
                    <a:gd name="connsiteY38" fmla="*/ 0 h 1339649"/>
                    <a:gd name="connsiteX39" fmla="*/ 1655661 w 2825964"/>
                    <a:gd name="connsiteY39" fmla="*/ 0 h 133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2825964" h="1339649">
                      <a:moveTo>
                        <a:pt x="1655661" y="60481"/>
                      </a:moveTo>
                      <a:cubicBezTo>
                        <a:pt x="1829543" y="60481"/>
                        <a:pt x="1979233" y="155738"/>
                        <a:pt x="2060883" y="294844"/>
                      </a:cubicBezTo>
                      <a:cubicBezTo>
                        <a:pt x="2079027" y="293332"/>
                        <a:pt x="2097171" y="291820"/>
                        <a:pt x="2115315" y="291820"/>
                      </a:cubicBezTo>
                      <a:cubicBezTo>
                        <a:pt x="2358751" y="291820"/>
                        <a:pt x="2556825" y="489894"/>
                        <a:pt x="2556825" y="733329"/>
                      </a:cubicBezTo>
                      <a:cubicBezTo>
                        <a:pt x="2556825" y="765082"/>
                        <a:pt x="2553801" y="795322"/>
                        <a:pt x="2547753" y="824051"/>
                      </a:cubicBezTo>
                      <a:cubicBezTo>
                        <a:pt x="2668715" y="828587"/>
                        <a:pt x="2765483" y="928380"/>
                        <a:pt x="2765483" y="1049341"/>
                      </a:cubicBezTo>
                      <a:cubicBezTo>
                        <a:pt x="2765483" y="1174839"/>
                        <a:pt x="2664178" y="1276144"/>
                        <a:pt x="2538680" y="1276144"/>
                      </a:cubicBezTo>
                      <a:cubicBezTo>
                        <a:pt x="2531120" y="1276144"/>
                        <a:pt x="2525073" y="1276144"/>
                        <a:pt x="2517513" y="1274632"/>
                      </a:cubicBezTo>
                      <a:lnTo>
                        <a:pt x="2517513" y="1276144"/>
                      </a:lnTo>
                      <a:lnTo>
                        <a:pt x="282748" y="1276144"/>
                      </a:lnTo>
                      <a:lnTo>
                        <a:pt x="282748" y="1274632"/>
                      </a:lnTo>
                      <a:cubicBezTo>
                        <a:pt x="158762" y="1262536"/>
                        <a:pt x="60481" y="1158207"/>
                        <a:pt x="60481" y="1031197"/>
                      </a:cubicBezTo>
                      <a:cubicBezTo>
                        <a:pt x="60481" y="896627"/>
                        <a:pt x="169346" y="786250"/>
                        <a:pt x="305428" y="786250"/>
                      </a:cubicBezTo>
                      <a:cubicBezTo>
                        <a:pt x="323572" y="786250"/>
                        <a:pt x="340204" y="787762"/>
                        <a:pt x="356837" y="792298"/>
                      </a:cubicBezTo>
                      <a:cubicBezTo>
                        <a:pt x="367421" y="644120"/>
                        <a:pt x="491406" y="526183"/>
                        <a:pt x="642608" y="526183"/>
                      </a:cubicBezTo>
                      <a:cubicBezTo>
                        <a:pt x="733329" y="526183"/>
                        <a:pt x="814978" y="568519"/>
                        <a:pt x="867899" y="635048"/>
                      </a:cubicBezTo>
                      <a:cubicBezTo>
                        <a:pt x="931404" y="563983"/>
                        <a:pt x="1023637" y="518623"/>
                        <a:pt x="1127967" y="518623"/>
                      </a:cubicBezTo>
                      <a:cubicBezTo>
                        <a:pt x="1149135" y="518623"/>
                        <a:pt x="1170303" y="520135"/>
                        <a:pt x="1191472" y="524671"/>
                      </a:cubicBezTo>
                      <a:cubicBezTo>
                        <a:pt x="1189959" y="269139"/>
                        <a:pt x="1398618" y="60481"/>
                        <a:pt x="1655661" y="60481"/>
                      </a:cubicBezTo>
                      <a:moveTo>
                        <a:pt x="1655661" y="0"/>
                      </a:moveTo>
                      <a:cubicBezTo>
                        <a:pt x="1388034" y="0"/>
                        <a:pt x="1167279" y="201099"/>
                        <a:pt x="1134015" y="459654"/>
                      </a:cubicBezTo>
                      <a:cubicBezTo>
                        <a:pt x="1130991" y="459654"/>
                        <a:pt x="1129479" y="459654"/>
                        <a:pt x="1126454" y="459654"/>
                      </a:cubicBezTo>
                      <a:cubicBezTo>
                        <a:pt x="1032710" y="459654"/>
                        <a:pt x="941988" y="492918"/>
                        <a:pt x="869411" y="551887"/>
                      </a:cubicBezTo>
                      <a:cubicBezTo>
                        <a:pt x="807418" y="497454"/>
                        <a:pt x="727281" y="467214"/>
                        <a:pt x="642608" y="467214"/>
                      </a:cubicBezTo>
                      <a:cubicBezTo>
                        <a:pt x="482334" y="467214"/>
                        <a:pt x="346252" y="577591"/>
                        <a:pt x="306940" y="728793"/>
                      </a:cubicBezTo>
                      <a:cubicBezTo>
                        <a:pt x="306940" y="728793"/>
                        <a:pt x="306940" y="728793"/>
                        <a:pt x="305428" y="728793"/>
                      </a:cubicBezTo>
                      <a:cubicBezTo>
                        <a:pt x="137594" y="728793"/>
                        <a:pt x="0" y="866387"/>
                        <a:pt x="0" y="1034221"/>
                      </a:cubicBezTo>
                      <a:cubicBezTo>
                        <a:pt x="0" y="1173327"/>
                        <a:pt x="92233" y="1291265"/>
                        <a:pt x="222267" y="1327553"/>
                      </a:cubicBezTo>
                      <a:lnTo>
                        <a:pt x="222267" y="1339649"/>
                      </a:lnTo>
                      <a:lnTo>
                        <a:pt x="282748" y="1339649"/>
                      </a:lnTo>
                      <a:lnTo>
                        <a:pt x="2517513" y="1339649"/>
                      </a:lnTo>
                      <a:lnTo>
                        <a:pt x="2577994" y="1339649"/>
                      </a:lnTo>
                      <a:lnTo>
                        <a:pt x="2577994" y="1336625"/>
                      </a:lnTo>
                      <a:cubicBezTo>
                        <a:pt x="2717099" y="1316969"/>
                        <a:pt x="2825964" y="1197519"/>
                        <a:pt x="2825964" y="1052365"/>
                      </a:cubicBezTo>
                      <a:cubicBezTo>
                        <a:pt x="2825964" y="920820"/>
                        <a:pt x="2738267" y="808930"/>
                        <a:pt x="2615794" y="775666"/>
                      </a:cubicBezTo>
                      <a:cubicBezTo>
                        <a:pt x="2617306" y="762058"/>
                        <a:pt x="2617306" y="748450"/>
                        <a:pt x="2617306" y="734841"/>
                      </a:cubicBezTo>
                      <a:cubicBezTo>
                        <a:pt x="2617306" y="458142"/>
                        <a:pt x="2392014" y="232851"/>
                        <a:pt x="2115315" y="232851"/>
                      </a:cubicBezTo>
                      <a:cubicBezTo>
                        <a:pt x="2107755" y="232851"/>
                        <a:pt x="2100195" y="232851"/>
                        <a:pt x="2092635" y="232851"/>
                      </a:cubicBezTo>
                      <a:cubicBezTo>
                        <a:pt x="1994353" y="87697"/>
                        <a:pt x="1829543" y="0"/>
                        <a:pt x="1655661" y="0"/>
                      </a:cubicBezTo>
                      <a:lnTo>
                        <a:pt x="16556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24" name="Gráfico 12">
                <a:extLst>
                  <a:ext uri="{FF2B5EF4-FFF2-40B4-BE49-F238E27FC236}">
                    <a16:creationId xmlns:a16="http://schemas.microsoft.com/office/drawing/2014/main" id="{53996738-63F3-C42E-7728-6AF8B719212D}"/>
                  </a:ext>
                </a:extLst>
              </p:cNvPr>
              <p:cNvGrpSpPr/>
              <p:nvPr/>
            </p:nvGrpSpPr>
            <p:grpSpPr>
              <a:xfrm>
                <a:off x="11933001" y="1744553"/>
                <a:ext cx="2825963" cy="1339649"/>
                <a:chOff x="11933001" y="1744553"/>
                <a:chExt cx="2825963" cy="1339649"/>
              </a:xfrm>
            </p:grpSpPr>
            <p:sp>
              <p:nvSpPr>
                <p:cNvPr id="25" name="Forma Livre: Forma 24">
                  <a:extLst>
                    <a:ext uri="{FF2B5EF4-FFF2-40B4-BE49-F238E27FC236}">
                      <a16:creationId xmlns:a16="http://schemas.microsoft.com/office/drawing/2014/main" id="{482DAE99-851F-5687-F292-CB9AB6DCFCD2}"/>
                    </a:ext>
                  </a:extLst>
                </p:cNvPr>
                <p:cNvSpPr/>
                <p:nvPr/>
              </p:nvSpPr>
              <p:spPr>
                <a:xfrm>
                  <a:off x="11963242" y="1773282"/>
                  <a:ext cx="2765482" cy="1277656"/>
                </a:xfrm>
                <a:custGeom>
                  <a:avLst/>
                  <a:gdLst>
                    <a:gd name="connsiteX0" fmla="*/ 247971 w 2765482"/>
                    <a:gd name="connsiteY0" fmla="*/ 1277656 h 1277656"/>
                    <a:gd name="connsiteX1" fmla="*/ 247971 w 2765482"/>
                    <a:gd name="connsiteY1" fmla="*/ 1277656 h 1277656"/>
                    <a:gd name="connsiteX2" fmla="*/ 0 w 2765482"/>
                    <a:gd name="connsiteY2" fmla="*/ 1020613 h 1277656"/>
                    <a:gd name="connsiteX3" fmla="*/ 213194 w 2765482"/>
                    <a:gd name="connsiteY3" fmla="*/ 768106 h 1277656"/>
                    <a:gd name="connsiteX4" fmla="*/ 208658 w 2765482"/>
                    <a:gd name="connsiteY4" fmla="*/ 703089 h 1277656"/>
                    <a:gd name="connsiteX5" fmla="*/ 680409 w 2765482"/>
                    <a:gd name="connsiteY5" fmla="*/ 231339 h 1277656"/>
                    <a:gd name="connsiteX6" fmla="*/ 718209 w 2765482"/>
                    <a:gd name="connsiteY6" fmla="*/ 232851 h 1277656"/>
                    <a:gd name="connsiteX7" fmla="*/ 1138550 w 2765482"/>
                    <a:gd name="connsiteY7" fmla="*/ 0 h 1277656"/>
                    <a:gd name="connsiteX8" fmla="*/ 1632981 w 2765482"/>
                    <a:gd name="connsiteY8" fmla="*/ 461166 h 1277656"/>
                    <a:gd name="connsiteX9" fmla="*/ 1667757 w 2765482"/>
                    <a:gd name="connsiteY9" fmla="*/ 459654 h 1277656"/>
                    <a:gd name="connsiteX10" fmla="*/ 1926312 w 2765482"/>
                    <a:gd name="connsiteY10" fmla="*/ 562471 h 1277656"/>
                    <a:gd name="connsiteX11" fmla="*/ 2153115 w 2765482"/>
                    <a:gd name="connsiteY11" fmla="*/ 467214 h 1277656"/>
                    <a:gd name="connsiteX12" fmla="*/ 2464592 w 2765482"/>
                    <a:gd name="connsiteY12" fmla="*/ 728793 h 1277656"/>
                    <a:gd name="connsiteX13" fmla="*/ 2490295 w 2765482"/>
                    <a:gd name="connsiteY13" fmla="*/ 727281 h 1277656"/>
                    <a:gd name="connsiteX14" fmla="*/ 2765483 w 2765482"/>
                    <a:gd name="connsiteY14" fmla="*/ 1002469 h 1277656"/>
                    <a:gd name="connsiteX15" fmla="*/ 2543216 w 2765482"/>
                    <a:gd name="connsiteY15" fmla="*/ 1271608 h 1277656"/>
                    <a:gd name="connsiteX16" fmla="*/ 2543216 w 2765482"/>
                    <a:gd name="connsiteY16" fmla="*/ 1276144 h 1277656"/>
                    <a:gd name="connsiteX17" fmla="*/ 2512976 w 2765482"/>
                    <a:gd name="connsiteY17" fmla="*/ 1277656 h 1277656"/>
                    <a:gd name="connsiteX18" fmla="*/ 247971 w 2765482"/>
                    <a:gd name="connsiteY18" fmla="*/ 1277656 h 1277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65482" h="1277656">
                      <a:moveTo>
                        <a:pt x="247971" y="1277656"/>
                      </a:moveTo>
                      <a:lnTo>
                        <a:pt x="247971" y="1277656"/>
                      </a:lnTo>
                      <a:cubicBezTo>
                        <a:pt x="110377" y="1273120"/>
                        <a:pt x="0" y="1159719"/>
                        <a:pt x="0" y="1020613"/>
                      </a:cubicBezTo>
                      <a:cubicBezTo>
                        <a:pt x="0" y="893603"/>
                        <a:pt x="90721" y="789274"/>
                        <a:pt x="213194" y="768106"/>
                      </a:cubicBezTo>
                      <a:cubicBezTo>
                        <a:pt x="210170" y="746938"/>
                        <a:pt x="208658" y="725769"/>
                        <a:pt x="208658" y="703089"/>
                      </a:cubicBezTo>
                      <a:cubicBezTo>
                        <a:pt x="208658" y="443022"/>
                        <a:pt x="420341" y="231339"/>
                        <a:pt x="680409" y="231339"/>
                      </a:cubicBezTo>
                      <a:cubicBezTo>
                        <a:pt x="692505" y="231339"/>
                        <a:pt x="706112" y="231339"/>
                        <a:pt x="718209" y="232851"/>
                      </a:cubicBezTo>
                      <a:cubicBezTo>
                        <a:pt x="808930" y="89209"/>
                        <a:pt x="967692" y="0"/>
                        <a:pt x="1138550" y="0"/>
                      </a:cubicBezTo>
                      <a:cubicBezTo>
                        <a:pt x="1400130" y="0"/>
                        <a:pt x="1614837" y="204123"/>
                        <a:pt x="1632981" y="461166"/>
                      </a:cubicBezTo>
                      <a:cubicBezTo>
                        <a:pt x="1645077" y="459654"/>
                        <a:pt x="1655661" y="459654"/>
                        <a:pt x="1667757" y="459654"/>
                      </a:cubicBezTo>
                      <a:cubicBezTo>
                        <a:pt x="1763014" y="459654"/>
                        <a:pt x="1856760" y="495942"/>
                        <a:pt x="1926312" y="562471"/>
                      </a:cubicBezTo>
                      <a:cubicBezTo>
                        <a:pt x="1985281" y="501990"/>
                        <a:pt x="2066930" y="467214"/>
                        <a:pt x="2153115" y="467214"/>
                      </a:cubicBezTo>
                      <a:cubicBezTo>
                        <a:pt x="2307341" y="467214"/>
                        <a:pt x="2438887" y="580615"/>
                        <a:pt x="2464592" y="728793"/>
                      </a:cubicBezTo>
                      <a:cubicBezTo>
                        <a:pt x="2473663" y="727281"/>
                        <a:pt x="2481223" y="727281"/>
                        <a:pt x="2490295" y="727281"/>
                      </a:cubicBezTo>
                      <a:cubicBezTo>
                        <a:pt x="2641497" y="727281"/>
                        <a:pt x="2765483" y="851267"/>
                        <a:pt x="2765483" y="1002469"/>
                      </a:cubicBezTo>
                      <a:cubicBezTo>
                        <a:pt x="2765483" y="1135527"/>
                        <a:pt x="2671738" y="1247416"/>
                        <a:pt x="2543216" y="1271608"/>
                      </a:cubicBezTo>
                      <a:lnTo>
                        <a:pt x="2543216" y="1276144"/>
                      </a:lnTo>
                      <a:lnTo>
                        <a:pt x="2512976" y="1277656"/>
                      </a:lnTo>
                      <a:lnTo>
                        <a:pt x="247971" y="1277656"/>
                      </a:ln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26" name="Forma Livre: Forma 25">
                  <a:extLst>
                    <a:ext uri="{FF2B5EF4-FFF2-40B4-BE49-F238E27FC236}">
                      <a16:creationId xmlns:a16="http://schemas.microsoft.com/office/drawing/2014/main" id="{17355FD6-5428-219D-1C13-1D81634B87EA}"/>
                    </a:ext>
                  </a:extLst>
                </p:cNvPr>
                <p:cNvSpPr/>
                <p:nvPr/>
              </p:nvSpPr>
              <p:spPr>
                <a:xfrm>
                  <a:off x="11933001" y="1744553"/>
                  <a:ext cx="2825963" cy="1339649"/>
                </a:xfrm>
                <a:custGeom>
                  <a:avLst/>
                  <a:gdLst>
                    <a:gd name="connsiteX0" fmla="*/ 1170302 w 2825963"/>
                    <a:gd name="connsiteY0" fmla="*/ 60481 h 1339649"/>
                    <a:gd name="connsiteX1" fmla="*/ 1636004 w 2825963"/>
                    <a:gd name="connsiteY1" fmla="*/ 526183 h 1339649"/>
                    <a:gd name="connsiteX2" fmla="*/ 1699509 w 2825963"/>
                    <a:gd name="connsiteY2" fmla="*/ 520135 h 1339649"/>
                    <a:gd name="connsiteX3" fmla="*/ 1959577 w 2825963"/>
                    <a:gd name="connsiteY3" fmla="*/ 636560 h 1339649"/>
                    <a:gd name="connsiteX4" fmla="*/ 2184868 w 2825963"/>
                    <a:gd name="connsiteY4" fmla="*/ 527695 h 1339649"/>
                    <a:gd name="connsiteX5" fmla="*/ 2470639 w 2825963"/>
                    <a:gd name="connsiteY5" fmla="*/ 793810 h 1339649"/>
                    <a:gd name="connsiteX6" fmla="*/ 2522048 w 2825963"/>
                    <a:gd name="connsiteY6" fmla="*/ 787762 h 1339649"/>
                    <a:gd name="connsiteX7" fmla="*/ 2766995 w 2825963"/>
                    <a:gd name="connsiteY7" fmla="*/ 1032709 h 1339649"/>
                    <a:gd name="connsiteX8" fmla="*/ 2544728 w 2825963"/>
                    <a:gd name="connsiteY8" fmla="*/ 1276144 h 1339649"/>
                    <a:gd name="connsiteX9" fmla="*/ 2544728 w 2825963"/>
                    <a:gd name="connsiteY9" fmla="*/ 1277656 h 1339649"/>
                    <a:gd name="connsiteX10" fmla="*/ 308451 w 2825963"/>
                    <a:gd name="connsiteY10" fmla="*/ 1277656 h 1339649"/>
                    <a:gd name="connsiteX11" fmla="*/ 308451 w 2825963"/>
                    <a:gd name="connsiteY11" fmla="*/ 1276144 h 1339649"/>
                    <a:gd name="connsiteX12" fmla="*/ 287284 w 2825963"/>
                    <a:gd name="connsiteY12" fmla="*/ 1277656 h 1339649"/>
                    <a:gd name="connsiteX13" fmla="*/ 60481 w 2825963"/>
                    <a:gd name="connsiteY13" fmla="*/ 1050853 h 1339649"/>
                    <a:gd name="connsiteX14" fmla="*/ 278211 w 2825963"/>
                    <a:gd name="connsiteY14" fmla="*/ 825563 h 1339649"/>
                    <a:gd name="connsiteX15" fmla="*/ 269139 w 2825963"/>
                    <a:gd name="connsiteY15" fmla="*/ 734841 h 1339649"/>
                    <a:gd name="connsiteX16" fmla="*/ 710649 w 2825963"/>
                    <a:gd name="connsiteY16" fmla="*/ 293332 h 1339649"/>
                    <a:gd name="connsiteX17" fmla="*/ 765081 w 2825963"/>
                    <a:gd name="connsiteY17" fmla="*/ 296356 h 1339649"/>
                    <a:gd name="connsiteX18" fmla="*/ 1170302 w 2825963"/>
                    <a:gd name="connsiteY18" fmla="*/ 60481 h 1339649"/>
                    <a:gd name="connsiteX19" fmla="*/ 1170302 w 2825963"/>
                    <a:gd name="connsiteY19" fmla="*/ 0 h 1339649"/>
                    <a:gd name="connsiteX20" fmla="*/ 733329 w 2825963"/>
                    <a:gd name="connsiteY20" fmla="*/ 232851 h 1339649"/>
                    <a:gd name="connsiteX21" fmla="*/ 710649 w 2825963"/>
                    <a:gd name="connsiteY21" fmla="*/ 232851 h 1339649"/>
                    <a:gd name="connsiteX22" fmla="*/ 208658 w 2825963"/>
                    <a:gd name="connsiteY22" fmla="*/ 734841 h 1339649"/>
                    <a:gd name="connsiteX23" fmla="*/ 210170 w 2825963"/>
                    <a:gd name="connsiteY23" fmla="*/ 775666 h 1339649"/>
                    <a:gd name="connsiteX24" fmla="*/ 0 w 2825963"/>
                    <a:gd name="connsiteY24" fmla="*/ 1052365 h 1339649"/>
                    <a:gd name="connsiteX25" fmla="*/ 247971 w 2825963"/>
                    <a:gd name="connsiteY25" fmla="*/ 1336625 h 1339649"/>
                    <a:gd name="connsiteX26" fmla="*/ 247971 w 2825963"/>
                    <a:gd name="connsiteY26" fmla="*/ 1339649 h 1339649"/>
                    <a:gd name="connsiteX27" fmla="*/ 287284 w 2825963"/>
                    <a:gd name="connsiteY27" fmla="*/ 1339649 h 1339649"/>
                    <a:gd name="connsiteX28" fmla="*/ 308451 w 2825963"/>
                    <a:gd name="connsiteY28" fmla="*/ 1339649 h 1339649"/>
                    <a:gd name="connsiteX29" fmla="*/ 2543216 w 2825963"/>
                    <a:gd name="connsiteY29" fmla="*/ 1339649 h 1339649"/>
                    <a:gd name="connsiteX30" fmla="*/ 2603697 w 2825963"/>
                    <a:gd name="connsiteY30" fmla="*/ 1339649 h 1339649"/>
                    <a:gd name="connsiteX31" fmla="*/ 2603697 w 2825963"/>
                    <a:gd name="connsiteY31" fmla="*/ 1327553 h 1339649"/>
                    <a:gd name="connsiteX32" fmla="*/ 2825964 w 2825963"/>
                    <a:gd name="connsiteY32" fmla="*/ 1034221 h 1339649"/>
                    <a:gd name="connsiteX33" fmla="*/ 2520536 w 2825963"/>
                    <a:gd name="connsiteY33" fmla="*/ 728793 h 1339649"/>
                    <a:gd name="connsiteX34" fmla="*/ 2519024 w 2825963"/>
                    <a:gd name="connsiteY34" fmla="*/ 728793 h 1339649"/>
                    <a:gd name="connsiteX35" fmla="*/ 2183355 w 2825963"/>
                    <a:gd name="connsiteY35" fmla="*/ 467214 h 1339649"/>
                    <a:gd name="connsiteX36" fmla="*/ 1956553 w 2825963"/>
                    <a:gd name="connsiteY36" fmla="*/ 551887 h 1339649"/>
                    <a:gd name="connsiteX37" fmla="*/ 1699509 w 2825963"/>
                    <a:gd name="connsiteY37" fmla="*/ 459654 h 1339649"/>
                    <a:gd name="connsiteX38" fmla="*/ 1691949 w 2825963"/>
                    <a:gd name="connsiteY38" fmla="*/ 459654 h 1339649"/>
                    <a:gd name="connsiteX39" fmla="*/ 1170302 w 2825963"/>
                    <a:gd name="connsiteY39" fmla="*/ 0 h 1339649"/>
                    <a:gd name="connsiteX40" fmla="*/ 1170302 w 2825963"/>
                    <a:gd name="connsiteY40" fmla="*/ 0 h 133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825963" h="1339649">
                      <a:moveTo>
                        <a:pt x="1170302" y="60481"/>
                      </a:moveTo>
                      <a:cubicBezTo>
                        <a:pt x="1427346" y="60481"/>
                        <a:pt x="1636004" y="269139"/>
                        <a:pt x="1636004" y="526183"/>
                      </a:cubicBezTo>
                      <a:cubicBezTo>
                        <a:pt x="1657173" y="523159"/>
                        <a:pt x="1678342" y="520135"/>
                        <a:pt x="1699509" y="520135"/>
                      </a:cubicBezTo>
                      <a:cubicBezTo>
                        <a:pt x="1802326" y="520135"/>
                        <a:pt x="1894560" y="565495"/>
                        <a:pt x="1959577" y="636560"/>
                      </a:cubicBezTo>
                      <a:cubicBezTo>
                        <a:pt x="2012497" y="570031"/>
                        <a:pt x="2092634" y="527695"/>
                        <a:pt x="2184868" y="527695"/>
                      </a:cubicBezTo>
                      <a:cubicBezTo>
                        <a:pt x="2336070" y="527695"/>
                        <a:pt x="2460055" y="645632"/>
                        <a:pt x="2470639" y="793810"/>
                      </a:cubicBezTo>
                      <a:cubicBezTo>
                        <a:pt x="2487272" y="790786"/>
                        <a:pt x="2503904" y="787762"/>
                        <a:pt x="2522048" y="787762"/>
                      </a:cubicBezTo>
                      <a:cubicBezTo>
                        <a:pt x="2656617" y="787762"/>
                        <a:pt x="2766995" y="896627"/>
                        <a:pt x="2766995" y="1032709"/>
                      </a:cubicBezTo>
                      <a:cubicBezTo>
                        <a:pt x="2766995" y="1159719"/>
                        <a:pt x="2668714" y="1265560"/>
                        <a:pt x="2544728" y="1276144"/>
                      </a:cubicBezTo>
                      <a:lnTo>
                        <a:pt x="2544728" y="1277656"/>
                      </a:lnTo>
                      <a:lnTo>
                        <a:pt x="308451" y="1277656"/>
                      </a:lnTo>
                      <a:lnTo>
                        <a:pt x="308451" y="1276144"/>
                      </a:lnTo>
                      <a:cubicBezTo>
                        <a:pt x="300891" y="1276144"/>
                        <a:pt x="294844" y="1277656"/>
                        <a:pt x="287284" y="1277656"/>
                      </a:cubicBezTo>
                      <a:cubicBezTo>
                        <a:pt x="161785" y="1277656"/>
                        <a:pt x="60481" y="1176351"/>
                        <a:pt x="60481" y="1050853"/>
                      </a:cubicBezTo>
                      <a:cubicBezTo>
                        <a:pt x="60481" y="928380"/>
                        <a:pt x="157249" y="830099"/>
                        <a:pt x="278211" y="825563"/>
                      </a:cubicBezTo>
                      <a:cubicBezTo>
                        <a:pt x="272163" y="796834"/>
                        <a:pt x="269139" y="765082"/>
                        <a:pt x="269139" y="734841"/>
                      </a:cubicBezTo>
                      <a:cubicBezTo>
                        <a:pt x="269139" y="491406"/>
                        <a:pt x="467213" y="293332"/>
                        <a:pt x="710649" y="293332"/>
                      </a:cubicBezTo>
                      <a:cubicBezTo>
                        <a:pt x="728793" y="293332"/>
                        <a:pt x="746937" y="294844"/>
                        <a:pt x="765081" y="296356"/>
                      </a:cubicBezTo>
                      <a:cubicBezTo>
                        <a:pt x="845218" y="155738"/>
                        <a:pt x="996420" y="60481"/>
                        <a:pt x="1170302" y="60481"/>
                      </a:cubicBezTo>
                      <a:moveTo>
                        <a:pt x="1170302" y="0"/>
                      </a:moveTo>
                      <a:cubicBezTo>
                        <a:pt x="994909" y="0"/>
                        <a:pt x="831611" y="87697"/>
                        <a:pt x="733329" y="232851"/>
                      </a:cubicBezTo>
                      <a:cubicBezTo>
                        <a:pt x="725769" y="232851"/>
                        <a:pt x="718209" y="232851"/>
                        <a:pt x="710649" y="232851"/>
                      </a:cubicBezTo>
                      <a:cubicBezTo>
                        <a:pt x="433949" y="232851"/>
                        <a:pt x="208658" y="458142"/>
                        <a:pt x="208658" y="734841"/>
                      </a:cubicBezTo>
                      <a:cubicBezTo>
                        <a:pt x="208658" y="748450"/>
                        <a:pt x="208658" y="762058"/>
                        <a:pt x="210170" y="775666"/>
                      </a:cubicBezTo>
                      <a:cubicBezTo>
                        <a:pt x="87697" y="808930"/>
                        <a:pt x="0" y="919308"/>
                        <a:pt x="0" y="1052365"/>
                      </a:cubicBezTo>
                      <a:cubicBezTo>
                        <a:pt x="0" y="1197519"/>
                        <a:pt x="107353" y="1316969"/>
                        <a:pt x="247971" y="1336625"/>
                      </a:cubicBezTo>
                      <a:lnTo>
                        <a:pt x="247971" y="1339649"/>
                      </a:lnTo>
                      <a:lnTo>
                        <a:pt x="287284" y="1339649"/>
                      </a:lnTo>
                      <a:lnTo>
                        <a:pt x="308451" y="1339649"/>
                      </a:lnTo>
                      <a:lnTo>
                        <a:pt x="2543216" y="1339649"/>
                      </a:lnTo>
                      <a:lnTo>
                        <a:pt x="2603697" y="1339649"/>
                      </a:lnTo>
                      <a:lnTo>
                        <a:pt x="2603697" y="1327553"/>
                      </a:lnTo>
                      <a:cubicBezTo>
                        <a:pt x="2733731" y="1291265"/>
                        <a:pt x="2825964" y="1173327"/>
                        <a:pt x="2825964" y="1034221"/>
                      </a:cubicBezTo>
                      <a:cubicBezTo>
                        <a:pt x="2825964" y="866387"/>
                        <a:pt x="2688370" y="728793"/>
                        <a:pt x="2520536" y="728793"/>
                      </a:cubicBezTo>
                      <a:cubicBezTo>
                        <a:pt x="2520536" y="728793"/>
                        <a:pt x="2520536" y="728793"/>
                        <a:pt x="2519024" y="728793"/>
                      </a:cubicBezTo>
                      <a:cubicBezTo>
                        <a:pt x="2481223" y="579103"/>
                        <a:pt x="2343630" y="467214"/>
                        <a:pt x="2183355" y="467214"/>
                      </a:cubicBezTo>
                      <a:cubicBezTo>
                        <a:pt x="2098683" y="467214"/>
                        <a:pt x="2018546" y="497454"/>
                        <a:pt x="1956553" y="551887"/>
                      </a:cubicBezTo>
                      <a:cubicBezTo>
                        <a:pt x="1883976" y="492918"/>
                        <a:pt x="1793255" y="459654"/>
                        <a:pt x="1699509" y="459654"/>
                      </a:cubicBezTo>
                      <a:cubicBezTo>
                        <a:pt x="1696485" y="459654"/>
                        <a:pt x="1694973" y="459654"/>
                        <a:pt x="1691949" y="459654"/>
                      </a:cubicBezTo>
                      <a:cubicBezTo>
                        <a:pt x="1658685" y="201099"/>
                        <a:pt x="1437930" y="0"/>
                        <a:pt x="1170302" y="0"/>
                      </a:cubicBezTo>
                      <a:lnTo>
                        <a:pt x="117030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27" name="Gráfico 12">
                <a:extLst>
                  <a:ext uri="{FF2B5EF4-FFF2-40B4-BE49-F238E27FC236}">
                    <a16:creationId xmlns:a16="http://schemas.microsoft.com/office/drawing/2014/main" id="{9FD6CDF2-941F-962F-3065-402A80C29622}"/>
                  </a:ext>
                </a:extLst>
              </p:cNvPr>
              <p:cNvGrpSpPr/>
              <p:nvPr/>
            </p:nvGrpSpPr>
            <p:grpSpPr>
              <a:xfrm>
                <a:off x="9262775" y="1922972"/>
                <a:ext cx="3580461" cy="1769062"/>
                <a:chOff x="9262775" y="1922972"/>
                <a:chExt cx="3580461" cy="1769062"/>
              </a:xfrm>
            </p:grpSpPr>
            <p:sp>
              <p:nvSpPr>
                <p:cNvPr id="28" name="Forma Livre: Forma 27">
                  <a:extLst>
                    <a:ext uri="{FF2B5EF4-FFF2-40B4-BE49-F238E27FC236}">
                      <a16:creationId xmlns:a16="http://schemas.microsoft.com/office/drawing/2014/main" id="{31E4B46D-7A87-2980-4D9C-DA983C44A3BA}"/>
                    </a:ext>
                  </a:extLst>
                </p:cNvPr>
                <p:cNvSpPr/>
                <p:nvPr/>
              </p:nvSpPr>
              <p:spPr>
                <a:xfrm>
                  <a:off x="9293015" y="1956236"/>
                  <a:ext cx="3518469" cy="1708581"/>
                </a:xfrm>
                <a:custGeom>
                  <a:avLst/>
                  <a:gdLst>
                    <a:gd name="connsiteX0" fmla="*/ 3058815 w 3518469"/>
                    <a:gd name="connsiteY0" fmla="*/ 1707070 h 1708581"/>
                    <a:gd name="connsiteX1" fmla="*/ 3054279 w 3518469"/>
                    <a:gd name="connsiteY1" fmla="*/ 1707070 h 1708581"/>
                    <a:gd name="connsiteX2" fmla="*/ 382541 w 3518469"/>
                    <a:gd name="connsiteY2" fmla="*/ 1707070 h 1708581"/>
                    <a:gd name="connsiteX3" fmla="*/ 382541 w 3518469"/>
                    <a:gd name="connsiteY3" fmla="*/ 1705558 h 1708581"/>
                    <a:gd name="connsiteX4" fmla="*/ 0 w 3518469"/>
                    <a:gd name="connsiteY4" fmla="*/ 1286728 h 1708581"/>
                    <a:gd name="connsiteX5" fmla="*/ 420341 w 3518469"/>
                    <a:gd name="connsiteY5" fmla="*/ 866387 h 1708581"/>
                    <a:gd name="connsiteX6" fmla="*/ 524671 w 3518469"/>
                    <a:gd name="connsiteY6" fmla="*/ 879995 h 1708581"/>
                    <a:gd name="connsiteX7" fmla="*/ 851267 w 3518469"/>
                    <a:gd name="connsiteY7" fmla="*/ 609344 h 1708581"/>
                    <a:gd name="connsiteX8" fmla="*/ 851267 w 3518469"/>
                    <a:gd name="connsiteY8" fmla="*/ 588176 h 1708581"/>
                    <a:gd name="connsiteX9" fmla="*/ 1439443 w 3518469"/>
                    <a:gd name="connsiteY9" fmla="*/ 0 h 1708581"/>
                    <a:gd name="connsiteX10" fmla="*/ 1962601 w 3518469"/>
                    <a:gd name="connsiteY10" fmla="*/ 320548 h 1708581"/>
                    <a:gd name="connsiteX11" fmla="*/ 2168236 w 3518469"/>
                    <a:gd name="connsiteY11" fmla="*/ 264603 h 1708581"/>
                    <a:gd name="connsiteX12" fmla="*/ 2457032 w 3518469"/>
                    <a:gd name="connsiteY12" fmla="*/ 385565 h 1708581"/>
                    <a:gd name="connsiteX13" fmla="*/ 2721635 w 3518469"/>
                    <a:gd name="connsiteY13" fmla="*/ 302404 h 1708581"/>
                    <a:gd name="connsiteX14" fmla="*/ 3185825 w 3518469"/>
                    <a:gd name="connsiteY14" fmla="*/ 766594 h 1708581"/>
                    <a:gd name="connsiteX15" fmla="*/ 3182801 w 3518469"/>
                    <a:gd name="connsiteY15" fmla="*/ 808930 h 1708581"/>
                    <a:gd name="connsiteX16" fmla="*/ 3518469 w 3518469"/>
                    <a:gd name="connsiteY16" fmla="*/ 1250440 h 1708581"/>
                    <a:gd name="connsiteX17" fmla="*/ 3081495 w 3518469"/>
                    <a:gd name="connsiteY17" fmla="*/ 1708582 h 1708581"/>
                    <a:gd name="connsiteX18" fmla="*/ 3081495 w 3518469"/>
                    <a:gd name="connsiteY18" fmla="*/ 1708582 h 1708581"/>
                    <a:gd name="connsiteX19" fmla="*/ 3076959 w 3518469"/>
                    <a:gd name="connsiteY19" fmla="*/ 1708582 h 1708581"/>
                    <a:gd name="connsiteX20" fmla="*/ 3058815 w 3518469"/>
                    <a:gd name="connsiteY20" fmla="*/ 1708582 h 1708581"/>
                    <a:gd name="connsiteX21" fmla="*/ 3058815 w 3518469"/>
                    <a:gd name="connsiteY21" fmla="*/ 1707070 h 1708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518469" h="1708581">
                      <a:moveTo>
                        <a:pt x="3058815" y="1707070"/>
                      </a:moveTo>
                      <a:lnTo>
                        <a:pt x="3054279" y="1707070"/>
                      </a:lnTo>
                      <a:lnTo>
                        <a:pt x="382541" y="1707070"/>
                      </a:lnTo>
                      <a:lnTo>
                        <a:pt x="382541" y="1705558"/>
                      </a:lnTo>
                      <a:cubicBezTo>
                        <a:pt x="169346" y="1685902"/>
                        <a:pt x="0" y="1504459"/>
                        <a:pt x="0" y="1286728"/>
                      </a:cubicBezTo>
                      <a:cubicBezTo>
                        <a:pt x="0" y="1055389"/>
                        <a:pt x="189002" y="866387"/>
                        <a:pt x="420341" y="866387"/>
                      </a:cubicBezTo>
                      <a:cubicBezTo>
                        <a:pt x="455118" y="866387"/>
                        <a:pt x="489895" y="870923"/>
                        <a:pt x="524671" y="879995"/>
                      </a:cubicBezTo>
                      <a:cubicBezTo>
                        <a:pt x="577592" y="737865"/>
                        <a:pt x="701577" y="635048"/>
                        <a:pt x="851267" y="609344"/>
                      </a:cubicBezTo>
                      <a:cubicBezTo>
                        <a:pt x="851267" y="601784"/>
                        <a:pt x="851267" y="595736"/>
                        <a:pt x="851267" y="588176"/>
                      </a:cubicBezTo>
                      <a:cubicBezTo>
                        <a:pt x="851267" y="264603"/>
                        <a:pt x="1114358" y="0"/>
                        <a:pt x="1439443" y="0"/>
                      </a:cubicBezTo>
                      <a:cubicBezTo>
                        <a:pt x="1660197" y="0"/>
                        <a:pt x="1862808" y="123986"/>
                        <a:pt x="1962601" y="320548"/>
                      </a:cubicBezTo>
                      <a:cubicBezTo>
                        <a:pt x="2024594" y="284260"/>
                        <a:pt x="2095659" y="264603"/>
                        <a:pt x="2168236" y="264603"/>
                      </a:cubicBezTo>
                      <a:cubicBezTo>
                        <a:pt x="2277102" y="264603"/>
                        <a:pt x="2381431" y="308452"/>
                        <a:pt x="2457032" y="385565"/>
                      </a:cubicBezTo>
                      <a:cubicBezTo>
                        <a:pt x="2535657" y="331132"/>
                        <a:pt x="2626378" y="302404"/>
                        <a:pt x="2721635" y="302404"/>
                      </a:cubicBezTo>
                      <a:cubicBezTo>
                        <a:pt x="2977167" y="302404"/>
                        <a:pt x="3185825" y="511063"/>
                        <a:pt x="3185825" y="766594"/>
                      </a:cubicBezTo>
                      <a:cubicBezTo>
                        <a:pt x="3185825" y="780202"/>
                        <a:pt x="3185825" y="793810"/>
                        <a:pt x="3182801" y="808930"/>
                      </a:cubicBezTo>
                      <a:cubicBezTo>
                        <a:pt x="3379363" y="863363"/>
                        <a:pt x="3518469" y="1044805"/>
                        <a:pt x="3518469" y="1250440"/>
                      </a:cubicBezTo>
                      <a:cubicBezTo>
                        <a:pt x="3518469" y="1495387"/>
                        <a:pt x="3324931" y="1696486"/>
                        <a:pt x="3081495" y="1708582"/>
                      </a:cubicBezTo>
                      <a:lnTo>
                        <a:pt x="3081495" y="1708582"/>
                      </a:lnTo>
                      <a:lnTo>
                        <a:pt x="3076959" y="1708582"/>
                      </a:lnTo>
                      <a:cubicBezTo>
                        <a:pt x="3070912" y="1708582"/>
                        <a:pt x="3064863" y="1708582"/>
                        <a:pt x="3058815" y="1708582"/>
                      </a:cubicBezTo>
                      <a:cubicBezTo>
                        <a:pt x="3060328" y="1707070"/>
                        <a:pt x="3060328" y="1707070"/>
                        <a:pt x="3058815" y="1707070"/>
                      </a:cubicBez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29" name="Forma Livre: Forma 28">
                  <a:extLst>
                    <a:ext uri="{FF2B5EF4-FFF2-40B4-BE49-F238E27FC236}">
                      <a16:creationId xmlns:a16="http://schemas.microsoft.com/office/drawing/2014/main" id="{FA33842B-805F-C285-94DB-B99D600F9E7E}"/>
                    </a:ext>
                  </a:extLst>
                </p:cNvPr>
                <p:cNvSpPr/>
                <p:nvPr/>
              </p:nvSpPr>
              <p:spPr>
                <a:xfrm>
                  <a:off x="9262775" y="1922972"/>
                  <a:ext cx="3580461" cy="1769062"/>
                </a:xfrm>
                <a:custGeom>
                  <a:avLst/>
                  <a:gdLst>
                    <a:gd name="connsiteX0" fmla="*/ 1469683 w 3580461"/>
                    <a:gd name="connsiteY0" fmla="*/ 60481 h 1769062"/>
                    <a:gd name="connsiteX1" fmla="*/ 1980745 w 3580461"/>
                    <a:gd name="connsiteY1" fmla="*/ 394637 h 1769062"/>
                    <a:gd name="connsiteX2" fmla="*/ 2198477 w 3580461"/>
                    <a:gd name="connsiteY2" fmla="*/ 325084 h 1769062"/>
                    <a:gd name="connsiteX3" fmla="*/ 2484248 w 3580461"/>
                    <a:gd name="connsiteY3" fmla="*/ 455118 h 1769062"/>
                    <a:gd name="connsiteX4" fmla="*/ 2751875 w 3580461"/>
                    <a:gd name="connsiteY4" fmla="*/ 361373 h 1769062"/>
                    <a:gd name="connsiteX5" fmla="*/ 3185825 w 3580461"/>
                    <a:gd name="connsiteY5" fmla="*/ 795322 h 1769062"/>
                    <a:gd name="connsiteX6" fmla="*/ 3179777 w 3580461"/>
                    <a:gd name="connsiteY6" fmla="*/ 861851 h 1769062"/>
                    <a:gd name="connsiteX7" fmla="*/ 3519981 w 3580461"/>
                    <a:gd name="connsiteY7" fmla="*/ 1280680 h 1769062"/>
                    <a:gd name="connsiteX8" fmla="*/ 3092080 w 3580461"/>
                    <a:gd name="connsiteY8" fmla="*/ 1708582 h 1769062"/>
                    <a:gd name="connsiteX9" fmla="*/ 3084520 w 3580461"/>
                    <a:gd name="connsiteY9" fmla="*/ 1708582 h 1769062"/>
                    <a:gd name="connsiteX10" fmla="*/ 3084520 w 3580461"/>
                    <a:gd name="connsiteY10" fmla="*/ 1708582 h 1769062"/>
                    <a:gd name="connsiteX11" fmla="*/ 443021 w 3580461"/>
                    <a:gd name="connsiteY11" fmla="*/ 1708582 h 1769062"/>
                    <a:gd name="connsiteX12" fmla="*/ 443021 w 3580461"/>
                    <a:gd name="connsiteY12" fmla="*/ 1708582 h 1769062"/>
                    <a:gd name="connsiteX13" fmla="*/ 60481 w 3580461"/>
                    <a:gd name="connsiteY13" fmla="*/ 1318481 h 1769062"/>
                    <a:gd name="connsiteX14" fmla="*/ 450582 w 3580461"/>
                    <a:gd name="connsiteY14" fmla="*/ 928380 h 1769062"/>
                    <a:gd name="connsiteX15" fmla="*/ 574567 w 3580461"/>
                    <a:gd name="connsiteY15" fmla="*/ 948036 h 1769062"/>
                    <a:gd name="connsiteX16" fmla="*/ 914772 w 3580461"/>
                    <a:gd name="connsiteY16" fmla="*/ 665288 h 1769062"/>
                    <a:gd name="connsiteX17" fmla="*/ 911747 w 3580461"/>
                    <a:gd name="connsiteY17" fmla="*/ 616904 h 1769062"/>
                    <a:gd name="connsiteX18" fmla="*/ 1469683 w 3580461"/>
                    <a:gd name="connsiteY18" fmla="*/ 60481 h 1769062"/>
                    <a:gd name="connsiteX19" fmla="*/ 1469683 w 3580461"/>
                    <a:gd name="connsiteY19" fmla="*/ 0 h 1769062"/>
                    <a:gd name="connsiteX20" fmla="*/ 851267 w 3580461"/>
                    <a:gd name="connsiteY20" fmla="*/ 615392 h 1769062"/>
                    <a:gd name="connsiteX21" fmla="*/ 536767 w 3580461"/>
                    <a:gd name="connsiteY21" fmla="*/ 875459 h 1769062"/>
                    <a:gd name="connsiteX22" fmla="*/ 450582 w 3580461"/>
                    <a:gd name="connsiteY22" fmla="*/ 867899 h 1769062"/>
                    <a:gd name="connsiteX23" fmla="*/ 0 w 3580461"/>
                    <a:gd name="connsiteY23" fmla="*/ 1318481 h 1769062"/>
                    <a:gd name="connsiteX24" fmla="*/ 128522 w 3580461"/>
                    <a:gd name="connsiteY24" fmla="*/ 1634493 h 1769062"/>
                    <a:gd name="connsiteX25" fmla="*/ 382541 w 3580461"/>
                    <a:gd name="connsiteY25" fmla="*/ 1764527 h 1769062"/>
                    <a:gd name="connsiteX26" fmla="*/ 382541 w 3580461"/>
                    <a:gd name="connsiteY26" fmla="*/ 1769062 h 1769062"/>
                    <a:gd name="connsiteX27" fmla="*/ 443021 w 3580461"/>
                    <a:gd name="connsiteY27" fmla="*/ 1769062 h 1769062"/>
                    <a:gd name="connsiteX28" fmla="*/ 3083008 w 3580461"/>
                    <a:gd name="connsiteY28" fmla="*/ 1769062 h 1769062"/>
                    <a:gd name="connsiteX29" fmla="*/ 3143489 w 3580461"/>
                    <a:gd name="connsiteY29" fmla="*/ 1769062 h 1769062"/>
                    <a:gd name="connsiteX30" fmla="*/ 3143489 w 3580461"/>
                    <a:gd name="connsiteY30" fmla="*/ 1766038 h 1769062"/>
                    <a:gd name="connsiteX31" fmla="*/ 3580462 w 3580461"/>
                    <a:gd name="connsiteY31" fmla="*/ 1280680 h 1769062"/>
                    <a:gd name="connsiteX32" fmla="*/ 3246306 w 3580461"/>
                    <a:gd name="connsiteY32" fmla="*/ 816490 h 1769062"/>
                    <a:gd name="connsiteX33" fmla="*/ 3246306 w 3580461"/>
                    <a:gd name="connsiteY33" fmla="*/ 795322 h 1769062"/>
                    <a:gd name="connsiteX34" fmla="*/ 2751875 w 3580461"/>
                    <a:gd name="connsiteY34" fmla="*/ 300892 h 1769062"/>
                    <a:gd name="connsiteX35" fmla="*/ 2491808 w 3580461"/>
                    <a:gd name="connsiteY35" fmla="*/ 374981 h 1769062"/>
                    <a:gd name="connsiteX36" fmla="*/ 2198477 w 3580461"/>
                    <a:gd name="connsiteY36" fmla="*/ 263091 h 1769062"/>
                    <a:gd name="connsiteX37" fmla="*/ 2004938 w 3580461"/>
                    <a:gd name="connsiteY37" fmla="*/ 308452 h 1769062"/>
                    <a:gd name="connsiteX38" fmla="*/ 1469683 w 3580461"/>
                    <a:gd name="connsiteY38" fmla="*/ 0 h 1769062"/>
                    <a:gd name="connsiteX39" fmla="*/ 1469683 w 3580461"/>
                    <a:gd name="connsiteY39" fmla="*/ 0 h 1769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3580461" h="1769062">
                      <a:moveTo>
                        <a:pt x="1469683" y="60481"/>
                      </a:moveTo>
                      <a:cubicBezTo>
                        <a:pt x="1697998" y="60481"/>
                        <a:pt x="1894560" y="198075"/>
                        <a:pt x="1980745" y="394637"/>
                      </a:cubicBezTo>
                      <a:cubicBezTo>
                        <a:pt x="2042739" y="350788"/>
                        <a:pt x="2118340" y="325084"/>
                        <a:pt x="2198477" y="325084"/>
                      </a:cubicBezTo>
                      <a:cubicBezTo>
                        <a:pt x="2313390" y="325084"/>
                        <a:pt x="2414695" y="376493"/>
                        <a:pt x="2484248" y="455118"/>
                      </a:cubicBezTo>
                      <a:cubicBezTo>
                        <a:pt x="2558337" y="397661"/>
                        <a:pt x="2650570" y="361373"/>
                        <a:pt x="2751875" y="361373"/>
                      </a:cubicBezTo>
                      <a:cubicBezTo>
                        <a:pt x="2990774" y="361373"/>
                        <a:pt x="3185825" y="554911"/>
                        <a:pt x="3185825" y="795322"/>
                      </a:cubicBezTo>
                      <a:cubicBezTo>
                        <a:pt x="3185825" y="818002"/>
                        <a:pt x="3184313" y="839171"/>
                        <a:pt x="3179777" y="861851"/>
                      </a:cubicBezTo>
                      <a:cubicBezTo>
                        <a:pt x="3373316" y="902675"/>
                        <a:pt x="3519981" y="1075046"/>
                        <a:pt x="3519981" y="1280680"/>
                      </a:cubicBezTo>
                      <a:cubicBezTo>
                        <a:pt x="3519981" y="1516555"/>
                        <a:pt x="3327955" y="1708582"/>
                        <a:pt x="3092080" y="1708582"/>
                      </a:cubicBezTo>
                      <a:cubicBezTo>
                        <a:pt x="3089055" y="1708582"/>
                        <a:pt x="3086032" y="1708582"/>
                        <a:pt x="3084520" y="1708582"/>
                      </a:cubicBezTo>
                      <a:lnTo>
                        <a:pt x="3084520" y="1708582"/>
                      </a:lnTo>
                      <a:lnTo>
                        <a:pt x="443021" y="1708582"/>
                      </a:lnTo>
                      <a:lnTo>
                        <a:pt x="443021" y="1708582"/>
                      </a:lnTo>
                      <a:cubicBezTo>
                        <a:pt x="231339" y="1704046"/>
                        <a:pt x="60481" y="1531675"/>
                        <a:pt x="60481" y="1318481"/>
                      </a:cubicBezTo>
                      <a:cubicBezTo>
                        <a:pt x="60481" y="1102262"/>
                        <a:pt x="235876" y="928380"/>
                        <a:pt x="450582" y="928380"/>
                      </a:cubicBezTo>
                      <a:cubicBezTo>
                        <a:pt x="494431" y="928380"/>
                        <a:pt x="535255" y="935940"/>
                        <a:pt x="574567" y="948036"/>
                      </a:cubicBezTo>
                      <a:cubicBezTo>
                        <a:pt x="619928" y="796834"/>
                        <a:pt x="752985" y="681921"/>
                        <a:pt x="914772" y="665288"/>
                      </a:cubicBezTo>
                      <a:cubicBezTo>
                        <a:pt x="913260" y="650168"/>
                        <a:pt x="911747" y="633536"/>
                        <a:pt x="911747" y="616904"/>
                      </a:cubicBezTo>
                      <a:cubicBezTo>
                        <a:pt x="911747" y="309964"/>
                        <a:pt x="1162743" y="60481"/>
                        <a:pt x="1469683" y="60481"/>
                      </a:cubicBezTo>
                      <a:moveTo>
                        <a:pt x="1469683" y="0"/>
                      </a:moveTo>
                      <a:cubicBezTo>
                        <a:pt x="1129479" y="0"/>
                        <a:pt x="852779" y="275187"/>
                        <a:pt x="851267" y="615392"/>
                      </a:cubicBezTo>
                      <a:cubicBezTo>
                        <a:pt x="710649" y="647144"/>
                        <a:pt x="594223" y="743913"/>
                        <a:pt x="536767" y="875459"/>
                      </a:cubicBezTo>
                      <a:cubicBezTo>
                        <a:pt x="508039" y="869411"/>
                        <a:pt x="479310" y="867899"/>
                        <a:pt x="450582" y="867899"/>
                      </a:cubicBezTo>
                      <a:cubicBezTo>
                        <a:pt x="201098" y="867899"/>
                        <a:pt x="0" y="1070510"/>
                        <a:pt x="0" y="1318481"/>
                      </a:cubicBezTo>
                      <a:cubicBezTo>
                        <a:pt x="0" y="1437930"/>
                        <a:pt x="45361" y="1549820"/>
                        <a:pt x="128522" y="1634493"/>
                      </a:cubicBezTo>
                      <a:cubicBezTo>
                        <a:pt x="198075" y="1705558"/>
                        <a:pt x="285772" y="1749406"/>
                        <a:pt x="382541" y="1764527"/>
                      </a:cubicBezTo>
                      <a:lnTo>
                        <a:pt x="382541" y="1769062"/>
                      </a:lnTo>
                      <a:lnTo>
                        <a:pt x="443021" y="1769062"/>
                      </a:lnTo>
                      <a:lnTo>
                        <a:pt x="3083008" y="1769062"/>
                      </a:lnTo>
                      <a:lnTo>
                        <a:pt x="3143489" y="1769062"/>
                      </a:lnTo>
                      <a:lnTo>
                        <a:pt x="3143489" y="1766038"/>
                      </a:lnTo>
                      <a:cubicBezTo>
                        <a:pt x="3388436" y="1740334"/>
                        <a:pt x="3580462" y="1531675"/>
                        <a:pt x="3580462" y="1280680"/>
                      </a:cubicBezTo>
                      <a:cubicBezTo>
                        <a:pt x="3580462" y="1068998"/>
                        <a:pt x="3442868" y="883019"/>
                        <a:pt x="3246306" y="816490"/>
                      </a:cubicBezTo>
                      <a:cubicBezTo>
                        <a:pt x="3246306" y="808930"/>
                        <a:pt x="3246306" y="802882"/>
                        <a:pt x="3246306" y="795322"/>
                      </a:cubicBezTo>
                      <a:cubicBezTo>
                        <a:pt x="3246306" y="523159"/>
                        <a:pt x="3024039" y="300892"/>
                        <a:pt x="2751875" y="300892"/>
                      </a:cubicBezTo>
                      <a:cubicBezTo>
                        <a:pt x="2658130" y="300892"/>
                        <a:pt x="2568921" y="326596"/>
                        <a:pt x="2491808" y="374981"/>
                      </a:cubicBezTo>
                      <a:cubicBezTo>
                        <a:pt x="2411671" y="302404"/>
                        <a:pt x="2307342" y="263091"/>
                        <a:pt x="2198477" y="263091"/>
                      </a:cubicBezTo>
                      <a:cubicBezTo>
                        <a:pt x="2130436" y="263091"/>
                        <a:pt x="2065419" y="278212"/>
                        <a:pt x="2004938" y="308452"/>
                      </a:cubicBezTo>
                      <a:cubicBezTo>
                        <a:pt x="1896073" y="119450"/>
                        <a:pt x="1691950" y="0"/>
                        <a:pt x="1469683" y="0"/>
                      </a:cubicBezTo>
                      <a:lnTo>
                        <a:pt x="146968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30" name="Gráfico 12">
                <a:extLst>
                  <a:ext uri="{FF2B5EF4-FFF2-40B4-BE49-F238E27FC236}">
                    <a16:creationId xmlns:a16="http://schemas.microsoft.com/office/drawing/2014/main" id="{21D8E8F8-DE43-6884-3B3B-03DB03191F21}"/>
                  </a:ext>
                </a:extLst>
              </p:cNvPr>
              <p:cNvGrpSpPr/>
              <p:nvPr/>
            </p:nvGrpSpPr>
            <p:grpSpPr>
              <a:xfrm>
                <a:off x="4725205" y="1980428"/>
                <a:ext cx="3581973" cy="1769062"/>
                <a:chOff x="4725205" y="1980428"/>
                <a:chExt cx="3581973" cy="1769062"/>
              </a:xfrm>
            </p:grpSpPr>
            <p:sp>
              <p:nvSpPr>
                <p:cNvPr id="31" name="Forma Livre: Forma 30">
                  <a:extLst>
                    <a:ext uri="{FF2B5EF4-FFF2-40B4-BE49-F238E27FC236}">
                      <a16:creationId xmlns:a16="http://schemas.microsoft.com/office/drawing/2014/main" id="{88D160EF-5B55-B945-38D7-03638E106AA8}"/>
                    </a:ext>
                  </a:extLst>
                </p:cNvPr>
                <p:cNvSpPr/>
                <p:nvPr/>
              </p:nvSpPr>
              <p:spPr>
                <a:xfrm>
                  <a:off x="4755445" y="2010669"/>
                  <a:ext cx="3518468" cy="1708581"/>
                </a:xfrm>
                <a:custGeom>
                  <a:avLst/>
                  <a:gdLst>
                    <a:gd name="connsiteX0" fmla="*/ 436974 w 3518468"/>
                    <a:gd name="connsiteY0" fmla="*/ 1708582 h 1708581"/>
                    <a:gd name="connsiteX1" fmla="*/ 436974 w 3518468"/>
                    <a:gd name="connsiteY1" fmla="*/ 1708582 h 1708581"/>
                    <a:gd name="connsiteX2" fmla="*/ 0 w 3518468"/>
                    <a:gd name="connsiteY2" fmla="*/ 1250440 h 1708581"/>
                    <a:gd name="connsiteX3" fmla="*/ 335668 w 3518468"/>
                    <a:gd name="connsiteY3" fmla="*/ 808930 h 1708581"/>
                    <a:gd name="connsiteX4" fmla="*/ 332644 w 3518468"/>
                    <a:gd name="connsiteY4" fmla="*/ 766594 h 1708581"/>
                    <a:gd name="connsiteX5" fmla="*/ 796834 w 3518468"/>
                    <a:gd name="connsiteY5" fmla="*/ 302404 h 1708581"/>
                    <a:gd name="connsiteX6" fmla="*/ 1061438 w 3518468"/>
                    <a:gd name="connsiteY6" fmla="*/ 385565 h 1708581"/>
                    <a:gd name="connsiteX7" fmla="*/ 1350233 w 3518468"/>
                    <a:gd name="connsiteY7" fmla="*/ 264603 h 1708581"/>
                    <a:gd name="connsiteX8" fmla="*/ 1555868 w 3518468"/>
                    <a:gd name="connsiteY8" fmla="*/ 320548 h 1708581"/>
                    <a:gd name="connsiteX9" fmla="*/ 2079027 w 3518468"/>
                    <a:gd name="connsiteY9" fmla="*/ 0 h 1708581"/>
                    <a:gd name="connsiteX10" fmla="*/ 2667202 w 3518468"/>
                    <a:gd name="connsiteY10" fmla="*/ 588176 h 1708581"/>
                    <a:gd name="connsiteX11" fmla="*/ 2667202 w 3518468"/>
                    <a:gd name="connsiteY11" fmla="*/ 609344 h 1708581"/>
                    <a:gd name="connsiteX12" fmla="*/ 2993799 w 3518468"/>
                    <a:gd name="connsiteY12" fmla="*/ 879995 h 1708581"/>
                    <a:gd name="connsiteX13" fmla="*/ 3098128 w 3518468"/>
                    <a:gd name="connsiteY13" fmla="*/ 866387 h 1708581"/>
                    <a:gd name="connsiteX14" fmla="*/ 3518469 w 3518468"/>
                    <a:gd name="connsiteY14" fmla="*/ 1286729 h 1708581"/>
                    <a:gd name="connsiteX15" fmla="*/ 3135928 w 3518468"/>
                    <a:gd name="connsiteY15" fmla="*/ 1705558 h 1708581"/>
                    <a:gd name="connsiteX16" fmla="*/ 3135928 w 3518468"/>
                    <a:gd name="connsiteY16" fmla="*/ 1707070 h 1708581"/>
                    <a:gd name="connsiteX17" fmla="*/ 3105688 w 3518468"/>
                    <a:gd name="connsiteY17" fmla="*/ 1707070 h 1708581"/>
                    <a:gd name="connsiteX18" fmla="*/ 436974 w 3518468"/>
                    <a:gd name="connsiteY18" fmla="*/ 1707070 h 1708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518468" h="1708581">
                      <a:moveTo>
                        <a:pt x="436974" y="1708582"/>
                      </a:moveTo>
                      <a:lnTo>
                        <a:pt x="436974" y="1708582"/>
                      </a:lnTo>
                      <a:cubicBezTo>
                        <a:pt x="195051" y="1696486"/>
                        <a:pt x="0" y="1495387"/>
                        <a:pt x="0" y="1250440"/>
                      </a:cubicBezTo>
                      <a:cubicBezTo>
                        <a:pt x="0" y="1044805"/>
                        <a:pt x="139106" y="863363"/>
                        <a:pt x="335668" y="808930"/>
                      </a:cubicBezTo>
                      <a:cubicBezTo>
                        <a:pt x="334156" y="793810"/>
                        <a:pt x="332644" y="780202"/>
                        <a:pt x="332644" y="766594"/>
                      </a:cubicBezTo>
                      <a:cubicBezTo>
                        <a:pt x="332644" y="511063"/>
                        <a:pt x="541303" y="302404"/>
                        <a:pt x="796834" y="302404"/>
                      </a:cubicBezTo>
                      <a:cubicBezTo>
                        <a:pt x="892092" y="302404"/>
                        <a:pt x="982813" y="331132"/>
                        <a:pt x="1061438" y="385565"/>
                      </a:cubicBezTo>
                      <a:cubicBezTo>
                        <a:pt x="1138551" y="308452"/>
                        <a:pt x="1241368" y="264603"/>
                        <a:pt x="1350233" y="264603"/>
                      </a:cubicBezTo>
                      <a:cubicBezTo>
                        <a:pt x="1422810" y="264603"/>
                        <a:pt x="1493875" y="284260"/>
                        <a:pt x="1555868" y="320548"/>
                      </a:cubicBezTo>
                      <a:cubicBezTo>
                        <a:pt x="1655661" y="125498"/>
                        <a:pt x="1858272" y="0"/>
                        <a:pt x="2079027" y="0"/>
                      </a:cubicBezTo>
                      <a:cubicBezTo>
                        <a:pt x="2402599" y="0"/>
                        <a:pt x="2667202" y="263091"/>
                        <a:pt x="2667202" y="588176"/>
                      </a:cubicBezTo>
                      <a:cubicBezTo>
                        <a:pt x="2667202" y="595736"/>
                        <a:pt x="2667202" y="603296"/>
                        <a:pt x="2667202" y="609344"/>
                      </a:cubicBezTo>
                      <a:cubicBezTo>
                        <a:pt x="2816892" y="635048"/>
                        <a:pt x="2940878" y="737865"/>
                        <a:pt x="2993799" y="879995"/>
                      </a:cubicBezTo>
                      <a:cubicBezTo>
                        <a:pt x="3028575" y="870923"/>
                        <a:pt x="3063351" y="866387"/>
                        <a:pt x="3098128" y="866387"/>
                      </a:cubicBezTo>
                      <a:cubicBezTo>
                        <a:pt x="3329467" y="866387"/>
                        <a:pt x="3518469" y="1055390"/>
                        <a:pt x="3518469" y="1286729"/>
                      </a:cubicBezTo>
                      <a:cubicBezTo>
                        <a:pt x="3518469" y="1504459"/>
                        <a:pt x="3349123" y="1685902"/>
                        <a:pt x="3135928" y="1705558"/>
                      </a:cubicBezTo>
                      <a:lnTo>
                        <a:pt x="3135928" y="1707070"/>
                      </a:lnTo>
                      <a:lnTo>
                        <a:pt x="3105688" y="1707070"/>
                      </a:lnTo>
                      <a:lnTo>
                        <a:pt x="436974" y="1707070"/>
                      </a:ln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32" name="Forma Livre: Forma 31">
                  <a:extLst>
                    <a:ext uri="{FF2B5EF4-FFF2-40B4-BE49-F238E27FC236}">
                      <a16:creationId xmlns:a16="http://schemas.microsoft.com/office/drawing/2014/main" id="{928CD8C7-44E9-CE10-6A03-9DE9ACCD1A9C}"/>
                    </a:ext>
                  </a:extLst>
                </p:cNvPr>
                <p:cNvSpPr/>
                <p:nvPr/>
              </p:nvSpPr>
              <p:spPr>
                <a:xfrm>
                  <a:off x="4725205" y="1980428"/>
                  <a:ext cx="3581973" cy="1769062"/>
                </a:xfrm>
                <a:custGeom>
                  <a:avLst/>
                  <a:gdLst>
                    <a:gd name="connsiteX0" fmla="*/ 2110779 w 3581973"/>
                    <a:gd name="connsiteY0" fmla="*/ 60481 h 1769062"/>
                    <a:gd name="connsiteX1" fmla="*/ 2668714 w 3581973"/>
                    <a:gd name="connsiteY1" fmla="*/ 618416 h 1769062"/>
                    <a:gd name="connsiteX2" fmla="*/ 2665690 w 3581973"/>
                    <a:gd name="connsiteY2" fmla="*/ 666801 h 1769062"/>
                    <a:gd name="connsiteX3" fmla="*/ 3005895 w 3581973"/>
                    <a:gd name="connsiteY3" fmla="*/ 949548 h 1769062"/>
                    <a:gd name="connsiteX4" fmla="*/ 3129880 w 3581973"/>
                    <a:gd name="connsiteY4" fmla="*/ 929892 h 1769062"/>
                    <a:gd name="connsiteX5" fmla="*/ 3519981 w 3581973"/>
                    <a:gd name="connsiteY5" fmla="*/ 1319993 h 1769062"/>
                    <a:gd name="connsiteX6" fmla="*/ 3137440 w 3581973"/>
                    <a:gd name="connsiteY6" fmla="*/ 1710094 h 1769062"/>
                    <a:gd name="connsiteX7" fmla="*/ 3137440 w 3581973"/>
                    <a:gd name="connsiteY7" fmla="*/ 1710094 h 1769062"/>
                    <a:gd name="connsiteX8" fmla="*/ 497455 w 3581973"/>
                    <a:gd name="connsiteY8" fmla="*/ 1710094 h 1769062"/>
                    <a:gd name="connsiteX9" fmla="*/ 497455 w 3581973"/>
                    <a:gd name="connsiteY9" fmla="*/ 1710094 h 1769062"/>
                    <a:gd name="connsiteX10" fmla="*/ 489894 w 3581973"/>
                    <a:gd name="connsiteY10" fmla="*/ 1710094 h 1769062"/>
                    <a:gd name="connsiteX11" fmla="*/ 61993 w 3581973"/>
                    <a:gd name="connsiteY11" fmla="*/ 1282192 h 1769062"/>
                    <a:gd name="connsiteX12" fmla="*/ 402197 w 3581973"/>
                    <a:gd name="connsiteY12" fmla="*/ 863363 h 1769062"/>
                    <a:gd name="connsiteX13" fmla="*/ 396149 w 3581973"/>
                    <a:gd name="connsiteY13" fmla="*/ 796834 h 1769062"/>
                    <a:gd name="connsiteX14" fmla="*/ 830099 w 3581973"/>
                    <a:gd name="connsiteY14" fmla="*/ 362885 h 1769062"/>
                    <a:gd name="connsiteX15" fmla="*/ 1097726 w 3581973"/>
                    <a:gd name="connsiteY15" fmla="*/ 456630 h 1769062"/>
                    <a:gd name="connsiteX16" fmla="*/ 1383498 w 3581973"/>
                    <a:gd name="connsiteY16" fmla="*/ 326596 h 1769062"/>
                    <a:gd name="connsiteX17" fmla="*/ 1601229 w 3581973"/>
                    <a:gd name="connsiteY17" fmla="*/ 396149 h 1769062"/>
                    <a:gd name="connsiteX18" fmla="*/ 2110779 w 3581973"/>
                    <a:gd name="connsiteY18" fmla="*/ 60481 h 1769062"/>
                    <a:gd name="connsiteX19" fmla="*/ 2110779 w 3581973"/>
                    <a:gd name="connsiteY19" fmla="*/ 0 h 1769062"/>
                    <a:gd name="connsiteX20" fmla="*/ 1575524 w 3581973"/>
                    <a:gd name="connsiteY20" fmla="*/ 308452 h 1769062"/>
                    <a:gd name="connsiteX21" fmla="*/ 1381986 w 3581973"/>
                    <a:gd name="connsiteY21" fmla="*/ 263091 h 1769062"/>
                    <a:gd name="connsiteX22" fmla="*/ 1088654 w 3581973"/>
                    <a:gd name="connsiteY22" fmla="*/ 374981 h 1769062"/>
                    <a:gd name="connsiteX23" fmla="*/ 828587 w 3581973"/>
                    <a:gd name="connsiteY23" fmla="*/ 300892 h 1769062"/>
                    <a:gd name="connsiteX24" fmla="*/ 334156 w 3581973"/>
                    <a:gd name="connsiteY24" fmla="*/ 795322 h 1769062"/>
                    <a:gd name="connsiteX25" fmla="*/ 334156 w 3581973"/>
                    <a:gd name="connsiteY25" fmla="*/ 816490 h 1769062"/>
                    <a:gd name="connsiteX26" fmla="*/ 0 w 3581973"/>
                    <a:gd name="connsiteY26" fmla="*/ 1280680 h 1769062"/>
                    <a:gd name="connsiteX27" fmla="*/ 436974 w 3581973"/>
                    <a:gd name="connsiteY27" fmla="*/ 1766039 h 1769062"/>
                    <a:gd name="connsiteX28" fmla="*/ 436974 w 3581973"/>
                    <a:gd name="connsiteY28" fmla="*/ 1769063 h 1769062"/>
                    <a:gd name="connsiteX29" fmla="*/ 477798 w 3581973"/>
                    <a:gd name="connsiteY29" fmla="*/ 1769063 h 1769062"/>
                    <a:gd name="connsiteX30" fmla="*/ 489894 w 3581973"/>
                    <a:gd name="connsiteY30" fmla="*/ 1769063 h 1769062"/>
                    <a:gd name="connsiteX31" fmla="*/ 492918 w 3581973"/>
                    <a:gd name="connsiteY31" fmla="*/ 1769063 h 1769062"/>
                    <a:gd name="connsiteX32" fmla="*/ 498966 w 3581973"/>
                    <a:gd name="connsiteY32" fmla="*/ 1769063 h 1769062"/>
                    <a:gd name="connsiteX33" fmla="*/ 3138952 w 3581973"/>
                    <a:gd name="connsiteY33" fmla="*/ 1769063 h 1769062"/>
                    <a:gd name="connsiteX34" fmla="*/ 3199433 w 3581973"/>
                    <a:gd name="connsiteY34" fmla="*/ 1769063 h 1769062"/>
                    <a:gd name="connsiteX35" fmla="*/ 3199433 w 3581973"/>
                    <a:gd name="connsiteY35" fmla="*/ 1763015 h 1769062"/>
                    <a:gd name="connsiteX36" fmla="*/ 3453452 w 3581973"/>
                    <a:gd name="connsiteY36" fmla="*/ 1632981 h 1769062"/>
                    <a:gd name="connsiteX37" fmla="*/ 3581974 w 3581973"/>
                    <a:gd name="connsiteY37" fmla="*/ 1316969 h 1769062"/>
                    <a:gd name="connsiteX38" fmla="*/ 3131392 w 3581973"/>
                    <a:gd name="connsiteY38" fmla="*/ 866387 h 1769062"/>
                    <a:gd name="connsiteX39" fmla="*/ 3045207 w 3581973"/>
                    <a:gd name="connsiteY39" fmla="*/ 873947 h 1769062"/>
                    <a:gd name="connsiteX40" fmla="*/ 2730707 w 3581973"/>
                    <a:gd name="connsiteY40" fmla="*/ 613880 h 1769062"/>
                    <a:gd name="connsiteX41" fmla="*/ 2110779 w 3581973"/>
                    <a:gd name="connsiteY41" fmla="*/ 0 h 1769062"/>
                    <a:gd name="connsiteX42" fmla="*/ 2110779 w 3581973"/>
                    <a:gd name="connsiteY42" fmla="*/ 0 h 1769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581973" h="1769062">
                      <a:moveTo>
                        <a:pt x="2110779" y="60481"/>
                      </a:moveTo>
                      <a:cubicBezTo>
                        <a:pt x="2419231" y="60481"/>
                        <a:pt x="2668714" y="309964"/>
                        <a:pt x="2668714" y="618416"/>
                      </a:cubicBezTo>
                      <a:cubicBezTo>
                        <a:pt x="2668714" y="635048"/>
                        <a:pt x="2667202" y="650168"/>
                        <a:pt x="2665690" y="666801"/>
                      </a:cubicBezTo>
                      <a:cubicBezTo>
                        <a:pt x="2827476" y="683433"/>
                        <a:pt x="2960534" y="796834"/>
                        <a:pt x="3005895" y="949548"/>
                      </a:cubicBezTo>
                      <a:cubicBezTo>
                        <a:pt x="3045207" y="935940"/>
                        <a:pt x="3086031" y="929892"/>
                        <a:pt x="3129880" y="929892"/>
                      </a:cubicBezTo>
                      <a:cubicBezTo>
                        <a:pt x="3346099" y="929892"/>
                        <a:pt x="3519981" y="1105286"/>
                        <a:pt x="3519981" y="1319993"/>
                      </a:cubicBezTo>
                      <a:cubicBezTo>
                        <a:pt x="3519981" y="1533188"/>
                        <a:pt x="3349123" y="1705558"/>
                        <a:pt x="3137440" y="1710094"/>
                      </a:cubicBezTo>
                      <a:lnTo>
                        <a:pt x="3137440" y="1710094"/>
                      </a:lnTo>
                      <a:lnTo>
                        <a:pt x="497455" y="1710094"/>
                      </a:lnTo>
                      <a:lnTo>
                        <a:pt x="497455" y="1710094"/>
                      </a:lnTo>
                      <a:cubicBezTo>
                        <a:pt x="494430" y="1710094"/>
                        <a:pt x="491406" y="1710094"/>
                        <a:pt x="489894" y="1710094"/>
                      </a:cubicBezTo>
                      <a:cubicBezTo>
                        <a:pt x="254019" y="1710094"/>
                        <a:pt x="61993" y="1518068"/>
                        <a:pt x="61993" y="1282192"/>
                      </a:cubicBezTo>
                      <a:cubicBezTo>
                        <a:pt x="61993" y="1076558"/>
                        <a:pt x="207147" y="904188"/>
                        <a:pt x="402197" y="863363"/>
                      </a:cubicBezTo>
                      <a:cubicBezTo>
                        <a:pt x="399173" y="842195"/>
                        <a:pt x="396149" y="819515"/>
                        <a:pt x="396149" y="796834"/>
                      </a:cubicBezTo>
                      <a:cubicBezTo>
                        <a:pt x="396149" y="557935"/>
                        <a:pt x="589688" y="362885"/>
                        <a:pt x="830099" y="362885"/>
                      </a:cubicBezTo>
                      <a:cubicBezTo>
                        <a:pt x="931404" y="362885"/>
                        <a:pt x="1023637" y="397661"/>
                        <a:pt x="1097726" y="456630"/>
                      </a:cubicBezTo>
                      <a:cubicBezTo>
                        <a:pt x="1167279" y="376493"/>
                        <a:pt x="1268584" y="326596"/>
                        <a:pt x="1383498" y="326596"/>
                      </a:cubicBezTo>
                      <a:cubicBezTo>
                        <a:pt x="1465147" y="326596"/>
                        <a:pt x="1540748" y="352301"/>
                        <a:pt x="1601229" y="396149"/>
                      </a:cubicBezTo>
                      <a:cubicBezTo>
                        <a:pt x="1685902" y="196563"/>
                        <a:pt x="1882464" y="60481"/>
                        <a:pt x="2110779" y="60481"/>
                      </a:cubicBezTo>
                      <a:moveTo>
                        <a:pt x="2110779" y="0"/>
                      </a:moveTo>
                      <a:cubicBezTo>
                        <a:pt x="1888512" y="0"/>
                        <a:pt x="1685902" y="119450"/>
                        <a:pt x="1575524" y="308452"/>
                      </a:cubicBezTo>
                      <a:cubicBezTo>
                        <a:pt x="1515043" y="278212"/>
                        <a:pt x="1450027" y="263091"/>
                        <a:pt x="1381986" y="263091"/>
                      </a:cubicBezTo>
                      <a:cubicBezTo>
                        <a:pt x="1273120" y="263091"/>
                        <a:pt x="1168791" y="303916"/>
                        <a:pt x="1088654" y="374981"/>
                      </a:cubicBezTo>
                      <a:cubicBezTo>
                        <a:pt x="1010029" y="326596"/>
                        <a:pt x="920820" y="300892"/>
                        <a:pt x="828587" y="300892"/>
                      </a:cubicBezTo>
                      <a:cubicBezTo>
                        <a:pt x="556423" y="300892"/>
                        <a:pt x="334156" y="523159"/>
                        <a:pt x="334156" y="795322"/>
                      </a:cubicBezTo>
                      <a:cubicBezTo>
                        <a:pt x="334156" y="802882"/>
                        <a:pt x="334156" y="808930"/>
                        <a:pt x="334156" y="816490"/>
                      </a:cubicBezTo>
                      <a:cubicBezTo>
                        <a:pt x="137594" y="881507"/>
                        <a:pt x="0" y="1068998"/>
                        <a:pt x="0" y="1280680"/>
                      </a:cubicBezTo>
                      <a:cubicBezTo>
                        <a:pt x="0" y="1533188"/>
                        <a:pt x="192026" y="1740334"/>
                        <a:pt x="436974" y="1766039"/>
                      </a:cubicBezTo>
                      <a:lnTo>
                        <a:pt x="436974" y="1769063"/>
                      </a:lnTo>
                      <a:lnTo>
                        <a:pt x="477798" y="1769063"/>
                      </a:lnTo>
                      <a:cubicBezTo>
                        <a:pt x="482334" y="1769063"/>
                        <a:pt x="485358" y="1769063"/>
                        <a:pt x="489894" y="1769063"/>
                      </a:cubicBezTo>
                      <a:cubicBezTo>
                        <a:pt x="491406" y="1769063"/>
                        <a:pt x="491406" y="1769063"/>
                        <a:pt x="492918" y="1769063"/>
                      </a:cubicBezTo>
                      <a:lnTo>
                        <a:pt x="498966" y="1769063"/>
                      </a:lnTo>
                      <a:lnTo>
                        <a:pt x="3138952" y="1769063"/>
                      </a:lnTo>
                      <a:lnTo>
                        <a:pt x="3199433" y="1769063"/>
                      </a:lnTo>
                      <a:lnTo>
                        <a:pt x="3199433" y="1763015"/>
                      </a:lnTo>
                      <a:cubicBezTo>
                        <a:pt x="3294690" y="1747894"/>
                        <a:pt x="3383899" y="1704046"/>
                        <a:pt x="3453452" y="1632981"/>
                      </a:cubicBezTo>
                      <a:cubicBezTo>
                        <a:pt x="3536613" y="1548308"/>
                        <a:pt x="3581974" y="1436418"/>
                        <a:pt x="3581974" y="1316969"/>
                      </a:cubicBezTo>
                      <a:cubicBezTo>
                        <a:pt x="3581974" y="1067486"/>
                        <a:pt x="3379364" y="866387"/>
                        <a:pt x="3131392" y="866387"/>
                      </a:cubicBezTo>
                      <a:cubicBezTo>
                        <a:pt x="3102664" y="866387"/>
                        <a:pt x="3073935" y="869411"/>
                        <a:pt x="3045207" y="873947"/>
                      </a:cubicBezTo>
                      <a:cubicBezTo>
                        <a:pt x="2987750" y="742402"/>
                        <a:pt x="2871325" y="645632"/>
                        <a:pt x="2730707" y="613880"/>
                      </a:cubicBezTo>
                      <a:cubicBezTo>
                        <a:pt x="2726171" y="275188"/>
                        <a:pt x="2450983" y="0"/>
                        <a:pt x="2110779" y="0"/>
                      </a:cubicBezTo>
                      <a:lnTo>
                        <a:pt x="21107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33" name="Gráfico 12">
                <a:extLst>
                  <a:ext uri="{FF2B5EF4-FFF2-40B4-BE49-F238E27FC236}">
                    <a16:creationId xmlns:a16="http://schemas.microsoft.com/office/drawing/2014/main" id="{5286385D-4EA6-9CD2-AC9D-046ED38B7D8D}"/>
                  </a:ext>
                </a:extLst>
              </p:cNvPr>
              <p:cNvGrpSpPr/>
              <p:nvPr/>
            </p:nvGrpSpPr>
            <p:grpSpPr>
              <a:xfrm>
                <a:off x="13764056" y="1980428"/>
                <a:ext cx="3581974" cy="1769062"/>
                <a:chOff x="13764056" y="1980428"/>
                <a:chExt cx="3581974" cy="1769062"/>
              </a:xfrm>
            </p:grpSpPr>
            <p:sp>
              <p:nvSpPr>
                <p:cNvPr id="34" name="Forma Livre: Forma 33">
                  <a:extLst>
                    <a:ext uri="{FF2B5EF4-FFF2-40B4-BE49-F238E27FC236}">
                      <a16:creationId xmlns:a16="http://schemas.microsoft.com/office/drawing/2014/main" id="{D74DC246-7F81-723C-A636-13DFC7DC90AF}"/>
                    </a:ext>
                  </a:extLst>
                </p:cNvPr>
                <p:cNvSpPr/>
                <p:nvPr/>
              </p:nvSpPr>
              <p:spPr>
                <a:xfrm>
                  <a:off x="13792785" y="2010669"/>
                  <a:ext cx="3518468" cy="1708581"/>
                </a:xfrm>
                <a:custGeom>
                  <a:avLst/>
                  <a:gdLst>
                    <a:gd name="connsiteX0" fmla="*/ 436973 w 3518468"/>
                    <a:gd name="connsiteY0" fmla="*/ 1708582 h 1708581"/>
                    <a:gd name="connsiteX1" fmla="*/ 436973 w 3518468"/>
                    <a:gd name="connsiteY1" fmla="*/ 1708582 h 1708581"/>
                    <a:gd name="connsiteX2" fmla="*/ 0 w 3518468"/>
                    <a:gd name="connsiteY2" fmla="*/ 1250440 h 1708581"/>
                    <a:gd name="connsiteX3" fmla="*/ 335668 w 3518468"/>
                    <a:gd name="connsiteY3" fmla="*/ 808930 h 1708581"/>
                    <a:gd name="connsiteX4" fmla="*/ 332644 w 3518468"/>
                    <a:gd name="connsiteY4" fmla="*/ 766594 h 1708581"/>
                    <a:gd name="connsiteX5" fmla="*/ 796833 w 3518468"/>
                    <a:gd name="connsiteY5" fmla="*/ 302404 h 1708581"/>
                    <a:gd name="connsiteX6" fmla="*/ 1061437 w 3518468"/>
                    <a:gd name="connsiteY6" fmla="*/ 385565 h 1708581"/>
                    <a:gd name="connsiteX7" fmla="*/ 1350233 w 3518468"/>
                    <a:gd name="connsiteY7" fmla="*/ 264603 h 1708581"/>
                    <a:gd name="connsiteX8" fmla="*/ 1555867 w 3518468"/>
                    <a:gd name="connsiteY8" fmla="*/ 320548 h 1708581"/>
                    <a:gd name="connsiteX9" fmla="*/ 2079027 w 3518468"/>
                    <a:gd name="connsiteY9" fmla="*/ 0 h 1708581"/>
                    <a:gd name="connsiteX10" fmla="*/ 2667202 w 3518468"/>
                    <a:gd name="connsiteY10" fmla="*/ 588176 h 1708581"/>
                    <a:gd name="connsiteX11" fmla="*/ 2667202 w 3518468"/>
                    <a:gd name="connsiteY11" fmla="*/ 609344 h 1708581"/>
                    <a:gd name="connsiteX12" fmla="*/ 2993798 w 3518468"/>
                    <a:gd name="connsiteY12" fmla="*/ 879995 h 1708581"/>
                    <a:gd name="connsiteX13" fmla="*/ 3098127 w 3518468"/>
                    <a:gd name="connsiteY13" fmla="*/ 866387 h 1708581"/>
                    <a:gd name="connsiteX14" fmla="*/ 3518468 w 3518468"/>
                    <a:gd name="connsiteY14" fmla="*/ 1286729 h 1708581"/>
                    <a:gd name="connsiteX15" fmla="*/ 3135928 w 3518468"/>
                    <a:gd name="connsiteY15" fmla="*/ 1705558 h 1708581"/>
                    <a:gd name="connsiteX16" fmla="*/ 3135928 w 3518468"/>
                    <a:gd name="connsiteY16" fmla="*/ 1707070 h 1708581"/>
                    <a:gd name="connsiteX17" fmla="*/ 3105687 w 3518468"/>
                    <a:gd name="connsiteY17" fmla="*/ 1707070 h 1708581"/>
                    <a:gd name="connsiteX18" fmla="*/ 436973 w 3518468"/>
                    <a:gd name="connsiteY18" fmla="*/ 1707070 h 1708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518468" h="1708581">
                      <a:moveTo>
                        <a:pt x="436973" y="1708582"/>
                      </a:moveTo>
                      <a:lnTo>
                        <a:pt x="436973" y="1708582"/>
                      </a:lnTo>
                      <a:cubicBezTo>
                        <a:pt x="195050" y="1696486"/>
                        <a:pt x="0" y="1495387"/>
                        <a:pt x="0" y="1250440"/>
                      </a:cubicBezTo>
                      <a:cubicBezTo>
                        <a:pt x="0" y="1044805"/>
                        <a:pt x="139105" y="863363"/>
                        <a:pt x="335668" y="808930"/>
                      </a:cubicBezTo>
                      <a:cubicBezTo>
                        <a:pt x="334156" y="793810"/>
                        <a:pt x="332644" y="780202"/>
                        <a:pt x="332644" y="766594"/>
                      </a:cubicBezTo>
                      <a:cubicBezTo>
                        <a:pt x="332644" y="511063"/>
                        <a:pt x="541303" y="302404"/>
                        <a:pt x="796833" y="302404"/>
                      </a:cubicBezTo>
                      <a:cubicBezTo>
                        <a:pt x="892091" y="302404"/>
                        <a:pt x="982813" y="331132"/>
                        <a:pt x="1061437" y="385565"/>
                      </a:cubicBezTo>
                      <a:cubicBezTo>
                        <a:pt x="1138550" y="308452"/>
                        <a:pt x="1241368" y="264603"/>
                        <a:pt x="1350233" y="264603"/>
                      </a:cubicBezTo>
                      <a:cubicBezTo>
                        <a:pt x="1422810" y="264603"/>
                        <a:pt x="1493875" y="284260"/>
                        <a:pt x="1555867" y="320548"/>
                      </a:cubicBezTo>
                      <a:cubicBezTo>
                        <a:pt x="1655661" y="125498"/>
                        <a:pt x="1858271" y="0"/>
                        <a:pt x="2079027" y="0"/>
                      </a:cubicBezTo>
                      <a:cubicBezTo>
                        <a:pt x="2402598" y="0"/>
                        <a:pt x="2667202" y="263091"/>
                        <a:pt x="2667202" y="588176"/>
                      </a:cubicBezTo>
                      <a:cubicBezTo>
                        <a:pt x="2667202" y="595736"/>
                        <a:pt x="2667202" y="603296"/>
                        <a:pt x="2667202" y="609344"/>
                      </a:cubicBezTo>
                      <a:cubicBezTo>
                        <a:pt x="2816892" y="635048"/>
                        <a:pt x="2940878" y="737865"/>
                        <a:pt x="2993798" y="879995"/>
                      </a:cubicBezTo>
                      <a:cubicBezTo>
                        <a:pt x="3028575" y="870923"/>
                        <a:pt x="3063351" y="866387"/>
                        <a:pt x="3098127" y="866387"/>
                      </a:cubicBezTo>
                      <a:cubicBezTo>
                        <a:pt x="3329466" y="866387"/>
                        <a:pt x="3518468" y="1055390"/>
                        <a:pt x="3518468" y="1286729"/>
                      </a:cubicBezTo>
                      <a:cubicBezTo>
                        <a:pt x="3518468" y="1504459"/>
                        <a:pt x="3349123" y="1685902"/>
                        <a:pt x="3135928" y="1705558"/>
                      </a:cubicBezTo>
                      <a:lnTo>
                        <a:pt x="3135928" y="1707070"/>
                      </a:lnTo>
                      <a:lnTo>
                        <a:pt x="3105687" y="1707070"/>
                      </a:lnTo>
                      <a:lnTo>
                        <a:pt x="436973" y="1707070"/>
                      </a:ln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35" name="Forma Livre: Forma 34">
                  <a:extLst>
                    <a:ext uri="{FF2B5EF4-FFF2-40B4-BE49-F238E27FC236}">
                      <a16:creationId xmlns:a16="http://schemas.microsoft.com/office/drawing/2014/main" id="{46DC59C1-7CCC-974C-2ACD-D0D10B503AF8}"/>
                    </a:ext>
                  </a:extLst>
                </p:cNvPr>
                <p:cNvSpPr/>
                <p:nvPr/>
              </p:nvSpPr>
              <p:spPr>
                <a:xfrm>
                  <a:off x="13764056" y="1980428"/>
                  <a:ext cx="3581974" cy="1769062"/>
                </a:xfrm>
                <a:custGeom>
                  <a:avLst/>
                  <a:gdLst>
                    <a:gd name="connsiteX0" fmla="*/ 2110779 w 3581974"/>
                    <a:gd name="connsiteY0" fmla="*/ 60481 h 1769062"/>
                    <a:gd name="connsiteX1" fmla="*/ 2668714 w 3581974"/>
                    <a:gd name="connsiteY1" fmla="*/ 618416 h 1769062"/>
                    <a:gd name="connsiteX2" fmla="*/ 2665690 w 3581974"/>
                    <a:gd name="connsiteY2" fmla="*/ 666801 h 1769062"/>
                    <a:gd name="connsiteX3" fmla="*/ 3005894 w 3581974"/>
                    <a:gd name="connsiteY3" fmla="*/ 949548 h 1769062"/>
                    <a:gd name="connsiteX4" fmla="*/ 3129880 w 3581974"/>
                    <a:gd name="connsiteY4" fmla="*/ 929892 h 1769062"/>
                    <a:gd name="connsiteX5" fmla="*/ 3519982 w 3581974"/>
                    <a:gd name="connsiteY5" fmla="*/ 1319993 h 1769062"/>
                    <a:gd name="connsiteX6" fmla="*/ 3137440 w 3581974"/>
                    <a:gd name="connsiteY6" fmla="*/ 1710094 h 1769062"/>
                    <a:gd name="connsiteX7" fmla="*/ 3137440 w 3581974"/>
                    <a:gd name="connsiteY7" fmla="*/ 1710094 h 1769062"/>
                    <a:gd name="connsiteX8" fmla="*/ 495942 w 3581974"/>
                    <a:gd name="connsiteY8" fmla="*/ 1710094 h 1769062"/>
                    <a:gd name="connsiteX9" fmla="*/ 495942 w 3581974"/>
                    <a:gd name="connsiteY9" fmla="*/ 1710094 h 1769062"/>
                    <a:gd name="connsiteX10" fmla="*/ 488382 w 3581974"/>
                    <a:gd name="connsiteY10" fmla="*/ 1710094 h 1769062"/>
                    <a:gd name="connsiteX11" fmla="*/ 60481 w 3581974"/>
                    <a:gd name="connsiteY11" fmla="*/ 1282192 h 1769062"/>
                    <a:gd name="connsiteX12" fmla="*/ 400685 w 3581974"/>
                    <a:gd name="connsiteY12" fmla="*/ 863363 h 1769062"/>
                    <a:gd name="connsiteX13" fmla="*/ 394637 w 3581974"/>
                    <a:gd name="connsiteY13" fmla="*/ 796834 h 1769062"/>
                    <a:gd name="connsiteX14" fmla="*/ 828586 w 3581974"/>
                    <a:gd name="connsiteY14" fmla="*/ 362885 h 1769062"/>
                    <a:gd name="connsiteX15" fmla="*/ 1096214 w 3581974"/>
                    <a:gd name="connsiteY15" fmla="*/ 456630 h 1769062"/>
                    <a:gd name="connsiteX16" fmla="*/ 1381986 w 3581974"/>
                    <a:gd name="connsiteY16" fmla="*/ 326596 h 1769062"/>
                    <a:gd name="connsiteX17" fmla="*/ 1599716 w 3581974"/>
                    <a:gd name="connsiteY17" fmla="*/ 396149 h 1769062"/>
                    <a:gd name="connsiteX18" fmla="*/ 2110779 w 3581974"/>
                    <a:gd name="connsiteY18" fmla="*/ 60481 h 1769062"/>
                    <a:gd name="connsiteX19" fmla="*/ 2110779 w 3581974"/>
                    <a:gd name="connsiteY19" fmla="*/ 0 h 1769062"/>
                    <a:gd name="connsiteX20" fmla="*/ 1575524 w 3581974"/>
                    <a:gd name="connsiteY20" fmla="*/ 308452 h 1769062"/>
                    <a:gd name="connsiteX21" fmla="*/ 1381986 w 3581974"/>
                    <a:gd name="connsiteY21" fmla="*/ 263091 h 1769062"/>
                    <a:gd name="connsiteX22" fmla="*/ 1088654 w 3581974"/>
                    <a:gd name="connsiteY22" fmla="*/ 374981 h 1769062"/>
                    <a:gd name="connsiteX23" fmla="*/ 828586 w 3581974"/>
                    <a:gd name="connsiteY23" fmla="*/ 300892 h 1769062"/>
                    <a:gd name="connsiteX24" fmla="*/ 334156 w 3581974"/>
                    <a:gd name="connsiteY24" fmla="*/ 795322 h 1769062"/>
                    <a:gd name="connsiteX25" fmla="*/ 334156 w 3581974"/>
                    <a:gd name="connsiteY25" fmla="*/ 816490 h 1769062"/>
                    <a:gd name="connsiteX26" fmla="*/ 0 w 3581974"/>
                    <a:gd name="connsiteY26" fmla="*/ 1280680 h 1769062"/>
                    <a:gd name="connsiteX27" fmla="*/ 436974 w 3581974"/>
                    <a:gd name="connsiteY27" fmla="*/ 1766039 h 1769062"/>
                    <a:gd name="connsiteX28" fmla="*/ 436974 w 3581974"/>
                    <a:gd name="connsiteY28" fmla="*/ 1769063 h 1769062"/>
                    <a:gd name="connsiteX29" fmla="*/ 477798 w 3581974"/>
                    <a:gd name="connsiteY29" fmla="*/ 1769063 h 1769062"/>
                    <a:gd name="connsiteX30" fmla="*/ 489895 w 3581974"/>
                    <a:gd name="connsiteY30" fmla="*/ 1769063 h 1769062"/>
                    <a:gd name="connsiteX31" fmla="*/ 492918 w 3581974"/>
                    <a:gd name="connsiteY31" fmla="*/ 1769063 h 1769062"/>
                    <a:gd name="connsiteX32" fmla="*/ 498966 w 3581974"/>
                    <a:gd name="connsiteY32" fmla="*/ 1769063 h 1769062"/>
                    <a:gd name="connsiteX33" fmla="*/ 3138952 w 3581974"/>
                    <a:gd name="connsiteY33" fmla="*/ 1769063 h 1769062"/>
                    <a:gd name="connsiteX34" fmla="*/ 3199433 w 3581974"/>
                    <a:gd name="connsiteY34" fmla="*/ 1769063 h 1769062"/>
                    <a:gd name="connsiteX35" fmla="*/ 3199433 w 3581974"/>
                    <a:gd name="connsiteY35" fmla="*/ 1763015 h 1769062"/>
                    <a:gd name="connsiteX36" fmla="*/ 3453453 w 3581974"/>
                    <a:gd name="connsiteY36" fmla="*/ 1632981 h 1769062"/>
                    <a:gd name="connsiteX37" fmla="*/ 3581974 w 3581974"/>
                    <a:gd name="connsiteY37" fmla="*/ 1316969 h 1769062"/>
                    <a:gd name="connsiteX38" fmla="*/ 3131392 w 3581974"/>
                    <a:gd name="connsiteY38" fmla="*/ 866387 h 1769062"/>
                    <a:gd name="connsiteX39" fmla="*/ 3045207 w 3581974"/>
                    <a:gd name="connsiteY39" fmla="*/ 873947 h 1769062"/>
                    <a:gd name="connsiteX40" fmla="*/ 2730707 w 3581974"/>
                    <a:gd name="connsiteY40" fmla="*/ 613880 h 1769062"/>
                    <a:gd name="connsiteX41" fmla="*/ 2110779 w 3581974"/>
                    <a:gd name="connsiteY41" fmla="*/ 0 h 1769062"/>
                    <a:gd name="connsiteX42" fmla="*/ 2110779 w 3581974"/>
                    <a:gd name="connsiteY42" fmla="*/ 0 h 1769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581974" h="1769062">
                      <a:moveTo>
                        <a:pt x="2110779" y="60481"/>
                      </a:moveTo>
                      <a:cubicBezTo>
                        <a:pt x="2419231" y="60481"/>
                        <a:pt x="2668714" y="309964"/>
                        <a:pt x="2668714" y="618416"/>
                      </a:cubicBezTo>
                      <a:cubicBezTo>
                        <a:pt x="2668714" y="635048"/>
                        <a:pt x="2667203" y="650168"/>
                        <a:pt x="2665690" y="666801"/>
                      </a:cubicBezTo>
                      <a:cubicBezTo>
                        <a:pt x="2827476" y="683433"/>
                        <a:pt x="2960534" y="796834"/>
                        <a:pt x="3005894" y="949548"/>
                      </a:cubicBezTo>
                      <a:cubicBezTo>
                        <a:pt x="3045207" y="935940"/>
                        <a:pt x="3086031" y="929892"/>
                        <a:pt x="3129880" y="929892"/>
                      </a:cubicBezTo>
                      <a:cubicBezTo>
                        <a:pt x="3346100" y="929892"/>
                        <a:pt x="3519982" y="1105286"/>
                        <a:pt x="3519982" y="1319993"/>
                      </a:cubicBezTo>
                      <a:cubicBezTo>
                        <a:pt x="3519982" y="1533188"/>
                        <a:pt x="3349123" y="1705558"/>
                        <a:pt x="3137440" y="1710094"/>
                      </a:cubicBezTo>
                      <a:lnTo>
                        <a:pt x="3137440" y="1710094"/>
                      </a:lnTo>
                      <a:lnTo>
                        <a:pt x="495942" y="1710094"/>
                      </a:lnTo>
                      <a:lnTo>
                        <a:pt x="495942" y="1710094"/>
                      </a:lnTo>
                      <a:cubicBezTo>
                        <a:pt x="492918" y="1710094"/>
                        <a:pt x="489895" y="1710094"/>
                        <a:pt x="488382" y="1710094"/>
                      </a:cubicBezTo>
                      <a:cubicBezTo>
                        <a:pt x="252507" y="1710094"/>
                        <a:pt x="60481" y="1518068"/>
                        <a:pt x="60481" y="1282192"/>
                      </a:cubicBezTo>
                      <a:cubicBezTo>
                        <a:pt x="60481" y="1076558"/>
                        <a:pt x="205634" y="904188"/>
                        <a:pt x="400685" y="863363"/>
                      </a:cubicBezTo>
                      <a:cubicBezTo>
                        <a:pt x="397661" y="842195"/>
                        <a:pt x="394637" y="819515"/>
                        <a:pt x="394637" y="796834"/>
                      </a:cubicBezTo>
                      <a:cubicBezTo>
                        <a:pt x="394637" y="557935"/>
                        <a:pt x="588176" y="362885"/>
                        <a:pt x="828586" y="362885"/>
                      </a:cubicBezTo>
                      <a:cubicBezTo>
                        <a:pt x="929892" y="362885"/>
                        <a:pt x="1022125" y="397661"/>
                        <a:pt x="1096214" y="456630"/>
                      </a:cubicBezTo>
                      <a:cubicBezTo>
                        <a:pt x="1165767" y="376493"/>
                        <a:pt x="1267072" y="326596"/>
                        <a:pt x="1381986" y="326596"/>
                      </a:cubicBezTo>
                      <a:cubicBezTo>
                        <a:pt x="1463635" y="326596"/>
                        <a:pt x="1539236" y="352301"/>
                        <a:pt x="1599716" y="396149"/>
                      </a:cubicBezTo>
                      <a:cubicBezTo>
                        <a:pt x="1685902" y="196563"/>
                        <a:pt x="1882464" y="60481"/>
                        <a:pt x="2110779" y="60481"/>
                      </a:cubicBezTo>
                      <a:moveTo>
                        <a:pt x="2110779" y="0"/>
                      </a:moveTo>
                      <a:cubicBezTo>
                        <a:pt x="1888513" y="0"/>
                        <a:pt x="1685902" y="119450"/>
                        <a:pt x="1575524" y="308452"/>
                      </a:cubicBezTo>
                      <a:cubicBezTo>
                        <a:pt x="1515044" y="278212"/>
                        <a:pt x="1450027" y="263091"/>
                        <a:pt x="1381986" y="263091"/>
                      </a:cubicBezTo>
                      <a:cubicBezTo>
                        <a:pt x="1273121" y="263091"/>
                        <a:pt x="1168791" y="303916"/>
                        <a:pt x="1088654" y="374981"/>
                      </a:cubicBezTo>
                      <a:cubicBezTo>
                        <a:pt x="1010029" y="326596"/>
                        <a:pt x="920820" y="300892"/>
                        <a:pt x="828586" y="300892"/>
                      </a:cubicBezTo>
                      <a:cubicBezTo>
                        <a:pt x="556423" y="300892"/>
                        <a:pt x="334156" y="523159"/>
                        <a:pt x="334156" y="795322"/>
                      </a:cubicBezTo>
                      <a:cubicBezTo>
                        <a:pt x="334156" y="802882"/>
                        <a:pt x="334156" y="808930"/>
                        <a:pt x="334156" y="816490"/>
                      </a:cubicBezTo>
                      <a:cubicBezTo>
                        <a:pt x="137593" y="881507"/>
                        <a:pt x="0" y="1068998"/>
                        <a:pt x="0" y="1280680"/>
                      </a:cubicBezTo>
                      <a:cubicBezTo>
                        <a:pt x="0" y="1533188"/>
                        <a:pt x="192027" y="1740334"/>
                        <a:pt x="436974" y="1766039"/>
                      </a:cubicBezTo>
                      <a:lnTo>
                        <a:pt x="436974" y="1769063"/>
                      </a:lnTo>
                      <a:lnTo>
                        <a:pt x="477798" y="1769063"/>
                      </a:lnTo>
                      <a:cubicBezTo>
                        <a:pt x="482335" y="1769063"/>
                        <a:pt x="485358" y="1769063"/>
                        <a:pt x="489895" y="1769063"/>
                      </a:cubicBezTo>
                      <a:cubicBezTo>
                        <a:pt x="491406" y="1769063"/>
                        <a:pt x="491406" y="1769063"/>
                        <a:pt x="492918" y="1769063"/>
                      </a:cubicBezTo>
                      <a:lnTo>
                        <a:pt x="498966" y="1769063"/>
                      </a:lnTo>
                      <a:lnTo>
                        <a:pt x="3138952" y="1769063"/>
                      </a:lnTo>
                      <a:lnTo>
                        <a:pt x="3199433" y="1769063"/>
                      </a:lnTo>
                      <a:lnTo>
                        <a:pt x="3199433" y="1763015"/>
                      </a:lnTo>
                      <a:cubicBezTo>
                        <a:pt x="3294691" y="1747894"/>
                        <a:pt x="3383900" y="1704046"/>
                        <a:pt x="3453453" y="1632981"/>
                      </a:cubicBezTo>
                      <a:cubicBezTo>
                        <a:pt x="3536614" y="1548308"/>
                        <a:pt x="3581974" y="1436418"/>
                        <a:pt x="3581974" y="1316969"/>
                      </a:cubicBezTo>
                      <a:cubicBezTo>
                        <a:pt x="3581974" y="1067486"/>
                        <a:pt x="3379363" y="866387"/>
                        <a:pt x="3131392" y="866387"/>
                      </a:cubicBezTo>
                      <a:cubicBezTo>
                        <a:pt x="3102664" y="866387"/>
                        <a:pt x="3073935" y="869411"/>
                        <a:pt x="3045207" y="873947"/>
                      </a:cubicBezTo>
                      <a:cubicBezTo>
                        <a:pt x="2987750" y="742402"/>
                        <a:pt x="2871325" y="645632"/>
                        <a:pt x="2730707" y="613880"/>
                      </a:cubicBezTo>
                      <a:cubicBezTo>
                        <a:pt x="2726171" y="275188"/>
                        <a:pt x="2449471" y="0"/>
                        <a:pt x="2110779" y="0"/>
                      </a:cubicBezTo>
                      <a:lnTo>
                        <a:pt x="21107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sp>
            <p:nvSpPr>
              <p:cNvPr id="36" name="Forma Livre: Forma 35">
                <a:extLst>
                  <a:ext uri="{FF2B5EF4-FFF2-40B4-BE49-F238E27FC236}">
                    <a16:creationId xmlns:a16="http://schemas.microsoft.com/office/drawing/2014/main" id="{B4D57D8D-6310-00F3-1894-8BDB59ED0B41}"/>
                  </a:ext>
                </a:extLst>
              </p:cNvPr>
              <p:cNvSpPr/>
              <p:nvPr/>
            </p:nvSpPr>
            <p:spPr>
              <a:xfrm>
                <a:off x="8499205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3" y="816490"/>
                      <a:pt x="408245" y="816490"/>
                    </a:cubicBezTo>
                    <a:cubicBezTo>
                      <a:pt x="182778" y="816490"/>
                      <a:pt x="0" y="633713"/>
                      <a:pt x="0" y="408245"/>
                    </a:cubicBezTo>
                    <a:cubicBezTo>
                      <a:pt x="0" y="182778"/>
                      <a:pt x="182778" y="0"/>
                      <a:pt x="408245" y="0"/>
                    </a:cubicBezTo>
                    <a:cubicBezTo>
                      <a:pt x="633713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5A9D3717-C81C-D37E-A242-A3718F6241D2}"/>
                  </a:ext>
                </a:extLst>
              </p:cNvPr>
              <p:cNvSpPr/>
              <p:nvPr/>
            </p:nvSpPr>
            <p:spPr>
              <a:xfrm>
                <a:off x="7017426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3" y="816490"/>
                      <a:pt x="408245" y="816490"/>
                    </a:cubicBezTo>
                    <a:cubicBezTo>
                      <a:pt x="182778" y="816490"/>
                      <a:pt x="0" y="633713"/>
                      <a:pt x="0" y="408245"/>
                    </a:cubicBezTo>
                    <a:cubicBezTo>
                      <a:pt x="0" y="182778"/>
                      <a:pt x="182778" y="0"/>
                      <a:pt x="408245" y="0"/>
                    </a:cubicBezTo>
                    <a:cubicBezTo>
                      <a:pt x="633713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45639F46-4178-ADF7-620F-5A3D65B5DA41}"/>
                  </a:ext>
                </a:extLst>
              </p:cNvPr>
              <p:cNvSpPr/>
              <p:nvPr/>
            </p:nvSpPr>
            <p:spPr>
              <a:xfrm>
                <a:off x="11459739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2" y="816490"/>
                      <a:pt x="408245" y="816490"/>
                    </a:cubicBezTo>
                    <a:cubicBezTo>
                      <a:pt x="182777" y="816490"/>
                      <a:pt x="0" y="633713"/>
                      <a:pt x="0" y="408245"/>
                    </a:cubicBezTo>
                    <a:cubicBezTo>
                      <a:pt x="0" y="182778"/>
                      <a:pt x="182777" y="0"/>
                      <a:pt x="408245" y="0"/>
                    </a:cubicBezTo>
                    <a:cubicBezTo>
                      <a:pt x="633712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B5E27A19-6398-80D2-378B-C531CF06454D}"/>
                  </a:ext>
                </a:extLst>
              </p:cNvPr>
              <p:cNvSpPr/>
              <p:nvPr/>
            </p:nvSpPr>
            <p:spPr>
              <a:xfrm>
                <a:off x="9977960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2" y="816490"/>
                      <a:pt x="408245" y="816490"/>
                    </a:cubicBezTo>
                    <a:cubicBezTo>
                      <a:pt x="182777" y="816490"/>
                      <a:pt x="0" y="633713"/>
                      <a:pt x="0" y="408245"/>
                    </a:cubicBezTo>
                    <a:cubicBezTo>
                      <a:pt x="0" y="182778"/>
                      <a:pt x="182777" y="0"/>
                      <a:pt x="408245" y="0"/>
                    </a:cubicBezTo>
                    <a:cubicBezTo>
                      <a:pt x="633712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" name="Forma Livre: Forma 39">
                <a:extLst>
                  <a:ext uri="{FF2B5EF4-FFF2-40B4-BE49-F238E27FC236}">
                    <a16:creationId xmlns:a16="http://schemas.microsoft.com/office/drawing/2014/main" id="{D9C24B63-83F2-5FDF-1E74-56467662F382}"/>
                  </a:ext>
                </a:extLst>
              </p:cNvPr>
              <p:cNvSpPr/>
              <p:nvPr/>
            </p:nvSpPr>
            <p:spPr>
              <a:xfrm>
                <a:off x="14421785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3" y="816490"/>
                      <a:pt x="408245" y="816490"/>
                    </a:cubicBezTo>
                    <a:cubicBezTo>
                      <a:pt x="182778" y="816490"/>
                      <a:pt x="0" y="633713"/>
                      <a:pt x="0" y="408245"/>
                    </a:cubicBezTo>
                    <a:cubicBezTo>
                      <a:pt x="0" y="182778"/>
                      <a:pt x="182778" y="0"/>
                      <a:pt x="408245" y="0"/>
                    </a:cubicBezTo>
                    <a:cubicBezTo>
                      <a:pt x="633713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1" name="Forma Livre: Forma 40">
                <a:extLst>
                  <a:ext uri="{FF2B5EF4-FFF2-40B4-BE49-F238E27FC236}">
                    <a16:creationId xmlns:a16="http://schemas.microsoft.com/office/drawing/2014/main" id="{097004BF-BCD4-7044-17AF-909228CF2E50}"/>
                  </a:ext>
                </a:extLst>
              </p:cNvPr>
              <p:cNvSpPr/>
              <p:nvPr/>
            </p:nvSpPr>
            <p:spPr>
              <a:xfrm>
                <a:off x="12940006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3" y="816490"/>
                      <a:pt x="408245" y="816490"/>
                    </a:cubicBezTo>
                    <a:cubicBezTo>
                      <a:pt x="182778" y="816490"/>
                      <a:pt x="0" y="633713"/>
                      <a:pt x="0" y="408245"/>
                    </a:cubicBezTo>
                    <a:cubicBezTo>
                      <a:pt x="0" y="182778"/>
                      <a:pt x="182778" y="0"/>
                      <a:pt x="408245" y="0"/>
                    </a:cubicBezTo>
                    <a:cubicBezTo>
                      <a:pt x="633713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55" name="Gráfico 12">
                <a:extLst>
                  <a:ext uri="{FF2B5EF4-FFF2-40B4-BE49-F238E27FC236}">
                    <a16:creationId xmlns:a16="http://schemas.microsoft.com/office/drawing/2014/main" id="{11667CDF-54AD-327C-CB81-C34BB05DA35C}"/>
                  </a:ext>
                </a:extLst>
              </p:cNvPr>
              <p:cNvGrpSpPr/>
              <p:nvPr/>
            </p:nvGrpSpPr>
            <p:grpSpPr>
              <a:xfrm>
                <a:off x="7224573" y="2801455"/>
                <a:ext cx="7771779" cy="157249"/>
                <a:chOff x="7224573" y="2801455"/>
                <a:chExt cx="7771779" cy="157249"/>
              </a:xfrm>
              <a:solidFill>
                <a:srgbClr val="FFFFFF"/>
              </a:solidFill>
            </p:grpSpPr>
            <p:grpSp>
              <p:nvGrpSpPr>
                <p:cNvPr id="56" name="Gráfico 12">
                  <a:extLst>
                    <a:ext uri="{FF2B5EF4-FFF2-40B4-BE49-F238E27FC236}">
                      <a16:creationId xmlns:a16="http://schemas.microsoft.com/office/drawing/2014/main" id="{10F48320-FD46-8F3D-59BC-CB5DB42BE754}"/>
                    </a:ext>
                  </a:extLst>
                </p:cNvPr>
                <p:cNvGrpSpPr/>
                <p:nvPr/>
              </p:nvGrpSpPr>
              <p:grpSpPr>
                <a:xfrm>
                  <a:off x="7224573" y="2801455"/>
                  <a:ext cx="406733" cy="157249"/>
                  <a:chOff x="7224573" y="2801455"/>
                  <a:chExt cx="406733" cy="157249"/>
                </a:xfrm>
                <a:solidFill>
                  <a:srgbClr val="FFFFFF"/>
                </a:solidFill>
              </p:grpSpPr>
              <p:sp>
                <p:nvSpPr>
                  <p:cNvPr id="57" name="Forma Livre: Forma 56">
                    <a:extLst>
                      <a:ext uri="{FF2B5EF4-FFF2-40B4-BE49-F238E27FC236}">
                        <a16:creationId xmlns:a16="http://schemas.microsoft.com/office/drawing/2014/main" id="{CFBC7EB9-FF69-ADE0-0432-CE2E1C4C1770}"/>
                      </a:ext>
                    </a:extLst>
                  </p:cNvPr>
                  <p:cNvSpPr/>
                  <p:nvPr/>
                </p:nvSpPr>
                <p:spPr>
                  <a:xfrm>
                    <a:off x="7224573" y="2801455"/>
                    <a:ext cx="148177" cy="154225"/>
                  </a:xfrm>
                  <a:custGeom>
                    <a:avLst/>
                    <a:gdLst>
                      <a:gd name="connsiteX0" fmla="*/ 9072 w 148177"/>
                      <a:gd name="connsiteY0" fmla="*/ 37800 h 154225"/>
                      <a:gd name="connsiteX1" fmla="*/ 36288 w 148177"/>
                      <a:gd name="connsiteY1" fmla="*/ 10584 h 154225"/>
                      <a:gd name="connsiteX2" fmla="*/ 75601 w 148177"/>
                      <a:gd name="connsiteY2" fmla="*/ 0 h 154225"/>
                      <a:gd name="connsiteX3" fmla="*/ 122474 w 148177"/>
                      <a:gd name="connsiteY3" fmla="*/ 13608 h 154225"/>
                      <a:gd name="connsiteX4" fmla="*/ 148178 w 148177"/>
                      <a:gd name="connsiteY4" fmla="*/ 52921 h 154225"/>
                      <a:gd name="connsiteX5" fmla="*/ 107353 w 148177"/>
                      <a:gd name="connsiteY5" fmla="*/ 52921 h 154225"/>
                      <a:gd name="connsiteX6" fmla="*/ 93745 w 148177"/>
                      <a:gd name="connsiteY6" fmla="*/ 37800 h 154225"/>
                      <a:gd name="connsiteX7" fmla="*/ 74089 w 148177"/>
                      <a:gd name="connsiteY7" fmla="*/ 33264 h 154225"/>
                      <a:gd name="connsiteX8" fmla="*/ 46873 w 148177"/>
                      <a:gd name="connsiteY8" fmla="*/ 45361 h 154225"/>
                      <a:gd name="connsiteX9" fmla="*/ 36288 w 148177"/>
                      <a:gd name="connsiteY9" fmla="*/ 77113 h 154225"/>
                      <a:gd name="connsiteX10" fmla="*/ 46873 w 148177"/>
                      <a:gd name="connsiteY10" fmla="*/ 108865 h 154225"/>
                      <a:gd name="connsiteX11" fmla="*/ 74089 w 148177"/>
                      <a:gd name="connsiteY11" fmla="*/ 120962 h 154225"/>
                      <a:gd name="connsiteX12" fmla="*/ 93745 w 148177"/>
                      <a:gd name="connsiteY12" fmla="*/ 116425 h 154225"/>
                      <a:gd name="connsiteX13" fmla="*/ 107353 w 148177"/>
                      <a:gd name="connsiteY13" fmla="*/ 101305 h 154225"/>
                      <a:gd name="connsiteX14" fmla="*/ 148178 w 148177"/>
                      <a:gd name="connsiteY14" fmla="*/ 101305 h 154225"/>
                      <a:gd name="connsiteX15" fmla="*/ 122474 w 148177"/>
                      <a:gd name="connsiteY15" fmla="*/ 140618 h 154225"/>
                      <a:gd name="connsiteX16" fmla="*/ 75601 w 148177"/>
                      <a:gd name="connsiteY16" fmla="*/ 154226 h 154225"/>
                      <a:gd name="connsiteX17" fmla="*/ 36288 w 148177"/>
                      <a:gd name="connsiteY17" fmla="*/ 143642 h 154225"/>
                      <a:gd name="connsiteX18" fmla="*/ 9072 w 148177"/>
                      <a:gd name="connsiteY18" fmla="*/ 116425 h 154225"/>
                      <a:gd name="connsiteX19" fmla="*/ 0 w 148177"/>
                      <a:gd name="connsiteY19" fmla="*/ 77113 h 154225"/>
                      <a:gd name="connsiteX20" fmla="*/ 9072 w 148177"/>
                      <a:gd name="connsiteY20" fmla="*/ 37800 h 154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48177" h="154225">
                        <a:moveTo>
                          <a:pt x="9072" y="37800"/>
                        </a:moveTo>
                        <a:cubicBezTo>
                          <a:pt x="15120" y="25704"/>
                          <a:pt x="24192" y="16632"/>
                          <a:pt x="36288" y="10584"/>
                        </a:cubicBezTo>
                        <a:cubicBezTo>
                          <a:pt x="48385" y="4536"/>
                          <a:pt x="60481" y="0"/>
                          <a:pt x="75601" y="0"/>
                        </a:cubicBezTo>
                        <a:cubicBezTo>
                          <a:pt x="93745" y="0"/>
                          <a:pt x="108866" y="4536"/>
                          <a:pt x="122474" y="13608"/>
                        </a:cubicBezTo>
                        <a:cubicBezTo>
                          <a:pt x="134570" y="22680"/>
                          <a:pt x="143642" y="36288"/>
                          <a:pt x="148178" y="52921"/>
                        </a:cubicBezTo>
                        <a:lnTo>
                          <a:pt x="107353" y="52921"/>
                        </a:lnTo>
                        <a:cubicBezTo>
                          <a:pt x="104329" y="46873"/>
                          <a:pt x="99793" y="42337"/>
                          <a:pt x="93745" y="37800"/>
                        </a:cubicBezTo>
                        <a:cubicBezTo>
                          <a:pt x="87697" y="33264"/>
                          <a:pt x="81649" y="33264"/>
                          <a:pt x="74089" y="33264"/>
                        </a:cubicBezTo>
                        <a:cubicBezTo>
                          <a:pt x="61993" y="33264"/>
                          <a:pt x="52921" y="37800"/>
                          <a:pt x="46873" y="45361"/>
                        </a:cubicBezTo>
                        <a:cubicBezTo>
                          <a:pt x="39313" y="52921"/>
                          <a:pt x="36288" y="63505"/>
                          <a:pt x="36288" y="77113"/>
                        </a:cubicBezTo>
                        <a:cubicBezTo>
                          <a:pt x="36288" y="90721"/>
                          <a:pt x="39313" y="101305"/>
                          <a:pt x="46873" y="108865"/>
                        </a:cubicBezTo>
                        <a:cubicBezTo>
                          <a:pt x="54433" y="116425"/>
                          <a:pt x="63505" y="120962"/>
                          <a:pt x="74089" y="120962"/>
                        </a:cubicBezTo>
                        <a:cubicBezTo>
                          <a:pt x="81649" y="120962"/>
                          <a:pt x="87697" y="119449"/>
                          <a:pt x="93745" y="116425"/>
                        </a:cubicBezTo>
                        <a:cubicBezTo>
                          <a:pt x="99793" y="113401"/>
                          <a:pt x="104329" y="108865"/>
                          <a:pt x="107353" y="101305"/>
                        </a:cubicBezTo>
                        <a:lnTo>
                          <a:pt x="148178" y="101305"/>
                        </a:lnTo>
                        <a:cubicBezTo>
                          <a:pt x="143642" y="117938"/>
                          <a:pt x="134570" y="130034"/>
                          <a:pt x="122474" y="140618"/>
                        </a:cubicBezTo>
                        <a:cubicBezTo>
                          <a:pt x="108866" y="149690"/>
                          <a:pt x="93745" y="154226"/>
                          <a:pt x="75601" y="154226"/>
                        </a:cubicBezTo>
                        <a:cubicBezTo>
                          <a:pt x="60481" y="154226"/>
                          <a:pt x="48385" y="151202"/>
                          <a:pt x="36288" y="143642"/>
                        </a:cubicBezTo>
                        <a:cubicBezTo>
                          <a:pt x="24192" y="137594"/>
                          <a:pt x="15120" y="128522"/>
                          <a:pt x="9072" y="116425"/>
                        </a:cubicBezTo>
                        <a:cubicBezTo>
                          <a:pt x="3024" y="104329"/>
                          <a:pt x="0" y="90721"/>
                          <a:pt x="0" y="77113"/>
                        </a:cubicBezTo>
                        <a:cubicBezTo>
                          <a:pt x="0" y="63505"/>
                          <a:pt x="3024" y="49897"/>
                          <a:pt x="9072" y="378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58" name="Forma Livre: Forma 57">
                    <a:extLst>
                      <a:ext uri="{FF2B5EF4-FFF2-40B4-BE49-F238E27FC236}">
                        <a16:creationId xmlns:a16="http://schemas.microsoft.com/office/drawing/2014/main" id="{4968F703-14FB-14BB-34FE-D44544A9E45C}"/>
                      </a:ext>
                    </a:extLst>
                  </p:cNvPr>
                  <p:cNvSpPr/>
                  <p:nvPr/>
                </p:nvSpPr>
                <p:spPr>
                  <a:xfrm>
                    <a:off x="7389383" y="2802967"/>
                    <a:ext cx="157249" cy="155737"/>
                  </a:xfrm>
                  <a:custGeom>
                    <a:avLst/>
                    <a:gdLst>
                      <a:gd name="connsiteX0" fmla="*/ 39313 w 157249"/>
                      <a:gd name="connsiteY0" fmla="*/ 145154 h 155737"/>
                      <a:gd name="connsiteX1" fmla="*/ 10584 w 157249"/>
                      <a:gd name="connsiteY1" fmla="*/ 117937 h 155737"/>
                      <a:gd name="connsiteX2" fmla="*/ 0 w 157249"/>
                      <a:gd name="connsiteY2" fmla="*/ 77113 h 155737"/>
                      <a:gd name="connsiteX3" fmla="*/ 10584 w 157249"/>
                      <a:gd name="connsiteY3" fmla="*/ 37800 h 155737"/>
                      <a:gd name="connsiteX4" fmla="*/ 39313 w 157249"/>
                      <a:gd name="connsiteY4" fmla="*/ 10584 h 155737"/>
                      <a:gd name="connsiteX5" fmla="*/ 78625 w 157249"/>
                      <a:gd name="connsiteY5" fmla="*/ 0 h 155737"/>
                      <a:gd name="connsiteX6" fmla="*/ 117938 w 157249"/>
                      <a:gd name="connsiteY6" fmla="*/ 10584 h 155737"/>
                      <a:gd name="connsiteX7" fmla="*/ 146666 w 157249"/>
                      <a:gd name="connsiteY7" fmla="*/ 37800 h 155737"/>
                      <a:gd name="connsiteX8" fmla="*/ 157250 w 157249"/>
                      <a:gd name="connsiteY8" fmla="*/ 77113 h 155737"/>
                      <a:gd name="connsiteX9" fmla="*/ 146666 w 157249"/>
                      <a:gd name="connsiteY9" fmla="*/ 117937 h 155737"/>
                      <a:gd name="connsiteX10" fmla="*/ 117938 w 157249"/>
                      <a:gd name="connsiteY10" fmla="*/ 145154 h 155737"/>
                      <a:gd name="connsiteX11" fmla="*/ 78625 w 157249"/>
                      <a:gd name="connsiteY11" fmla="*/ 155738 h 155737"/>
                      <a:gd name="connsiteX12" fmla="*/ 39313 w 157249"/>
                      <a:gd name="connsiteY12" fmla="*/ 145154 h 155737"/>
                      <a:gd name="connsiteX13" fmla="*/ 107353 w 157249"/>
                      <a:gd name="connsiteY13" fmla="*/ 108865 h 155737"/>
                      <a:gd name="connsiteX14" fmla="*/ 117938 w 157249"/>
                      <a:gd name="connsiteY14" fmla="*/ 77113 h 155737"/>
                      <a:gd name="connsiteX15" fmla="*/ 107353 w 157249"/>
                      <a:gd name="connsiteY15" fmla="*/ 45361 h 155737"/>
                      <a:gd name="connsiteX16" fmla="*/ 78625 w 157249"/>
                      <a:gd name="connsiteY16" fmla="*/ 33264 h 155737"/>
                      <a:gd name="connsiteX17" fmla="*/ 49897 w 157249"/>
                      <a:gd name="connsiteY17" fmla="*/ 45361 h 155737"/>
                      <a:gd name="connsiteX18" fmla="*/ 39313 w 157249"/>
                      <a:gd name="connsiteY18" fmla="*/ 77113 h 155737"/>
                      <a:gd name="connsiteX19" fmla="*/ 49897 w 157249"/>
                      <a:gd name="connsiteY19" fmla="*/ 108865 h 155737"/>
                      <a:gd name="connsiteX20" fmla="*/ 78625 w 157249"/>
                      <a:gd name="connsiteY20" fmla="*/ 120962 h 155737"/>
                      <a:gd name="connsiteX21" fmla="*/ 107353 w 157249"/>
                      <a:gd name="connsiteY21" fmla="*/ 108865 h 155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57249" h="155737">
                        <a:moveTo>
                          <a:pt x="39313" y="145154"/>
                        </a:moveTo>
                        <a:cubicBezTo>
                          <a:pt x="27217" y="139106"/>
                          <a:pt x="18144" y="128522"/>
                          <a:pt x="10584" y="117937"/>
                        </a:cubicBezTo>
                        <a:cubicBezTo>
                          <a:pt x="3024" y="105841"/>
                          <a:pt x="0" y="92233"/>
                          <a:pt x="0" y="77113"/>
                        </a:cubicBezTo>
                        <a:cubicBezTo>
                          <a:pt x="0" y="61993"/>
                          <a:pt x="3024" y="48385"/>
                          <a:pt x="10584" y="37800"/>
                        </a:cubicBezTo>
                        <a:cubicBezTo>
                          <a:pt x="18144" y="25704"/>
                          <a:pt x="27217" y="16632"/>
                          <a:pt x="39313" y="10584"/>
                        </a:cubicBezTo>
                        <a:cubicBezTo>
                          <a:pt x="51409" y="4536"/>
                          <a:pt x="65017" y="0"/>
                          <a:pt x="78625" y="0"/>
                        </a:cubicBezTo>
                        <a:cubicBezTo>
                          <a:pt x="92233" y="0"/>
                          <a:pt x="105841" y="3024"/>
                          <a:pt x="117938" y="10584"/>
                        </a:cubicBezTo>
                        <a:cubicBezTo>
                          <a:pt x="130034" y="16632"/>
                          <a:pt x="139106" y="27216"/>
                          <a:pt x="146666" y="37800"/>
                        </a:cubicBezTo>
                        <a:cubicBezTo>
                          <a:pt x="154226" y="49897"/>
                          <a:pt x="157250" y="63505"/>
                          <a:pt x="157250" y="77113"/>
                        </a:cubicBezTo>
                        <a:cubicBezTo>
                          <a:pt x="157250" y="92233"/>
                          <a:pt x="154226" y="105841"/>
                          <a:pt x="146666" y="117937"/>
                        </a:cubicBezTo>
                        <a:cubicBezTo>
                          <a:pt x="139106" y="130034"/>
                          <a:pt x="130034" y="139106"/>
                          <a:pt x="117938" y="145154"/>
                        </a:cubicBezTo>
                        <a:cubicBezTo>
                          <a:pt x="105841" y="151202"/>
                          <a:pt x="93745" y="155738"/>
                          <a:pt x="78625" y="155738"/>
                        </a:cubicBezTo>
                        <a:cubicBezTo>
                          <a:pt x="63505" y="155738"/>
                          <a:pt x="51409" y="151202"/>
                          <a:pt x="39313" y="145154"/>
                        </a:cubicBezTo>
                        <a:close/>
                        <a:moveTo>
                          <a:pt x="107353" y="108865"/>
                        </a:moveTo>
                        <a:cubicBezTo>
                          <a:pt x="114914" y="101305"/>
                          <a:pt x="117938" y="90721"/>
                          <a:pt x="117938" y="77113"/>
                        </a:cubicBezTo>
                        <a:cubicBezTo>
                          <a:pt x="117938" y="63505"/>
                          <a:pt x="114914" y="52921"/>
                          <a:pt x="107353" y="45361"/>
                        </a:cubicBezTo>
                        <a:cubicBezTo>
                          <a:pt x="99793" y="37800"/>
                          <a:pt x="90721" y="33264"/>
                          <a:pt x="78625" y="33264"/>
                        </a:cubicBezTo>
                        <a:cubicBezTo>
                          <a:pt x="66529" y="33264"/>
                          <a:pt x="55945" y="37800"/>
                          <a:pt x="49897" y="45361"/>
                        </a:cubicBezTo>
                        <a:cubicBezTo>
                          <a:pt x="42337" y="52921"/>
                          <a:pt x="39313" y="63505"/>
                          <a:pt x="39313" y="77113"/>
                        </a:cubicBezTo>
                        <a:cubicBezTo>
                          <a:pt x="39313" y="90721"/>
                          <a:pt x="42337" y="101305"/>
                          <a:pt x="49897" y="108865"/>
                        </a:cubicBezTo>
                        <a:cubicBezTo>
                          <a:pt x="57457" y="116426"/>
                          <a:pt x="66529" y="120962"/>
                          <a:pt x="78625" y="120962"/>
                        </a:cubicBezTo>
                        <a:cubicBezTo>
                          <a:pt x="90721" y="120962"/>
                          <a:pt x="99793" y="116426"/>
                          <a:pt x="107353" y="1088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59" name="Forma Livre: Forma 58">
                    <a:extLst>
                      <a:ext uri="{FF2B5EF4-FFF2-40B4-BE49-F238E27FC236}">
                        <a16:creationId xmlns:a16="http://schemas.microsoft.com/office/drawing/2014/main" id="{28AF4EC7-4F47-24DE-8E9B-FD1CF6B23950}"/>
                      </a:ext>
                    </a:extLst>
                  </p:cNvPr>
                  <p:cNvSpPr/>
                  <p:nvPr/>
                </p:nvSpPr>
                <p:spPr>
                  <a:xfrm>
                    <a:off x="7558729" y="2848328"/>
                    <a:ext cx="72576" cy="105841"/>
                  </a:xfrm>
                  <a:custGeom>
                    <a:avLst/>
                    <a:gdLst>
                      <a:gd name="connsiteX0" fmla="*/ 4536 w 72576"/>
                      <a:gd name="connsiteY0" fmla="*/ 84673 h 105841"/>
                      <a:gd name="connsiteX1" fmla="*/ 27216 w 72576"/>
                      <a:gd name="connsiteY1" fmla="*/ 65017 h 105841"/>
                      <a:gd name="connsiteX2" fmla="*/ 40824 w 72576"/>
                      <a:gd name="connsiteY2" fmla="*/ 49897 h 105841"/>
                      <a:gd name="connsiteX3" fmla="*/ 46873 w 72576"/>
                      <a:gd name="connsiteY3" fmla="*/ 33264 h 105841"/>
                      <a:gd name="connsiteX4" fmla="*/ 43848 w 72576"/>
                      <a:gd name="connsiteY4" fmla="*/ 24192 h 105841"/>
                      <a:gd name="connsiteX5" fmla="*/ 36288 w 72576"/>
                      <a:gd name="connsiteY5" fmla="*/ 21168 h 105841"/>
                      <a:gd name="connsiteX6" fmla="*/ 27216 w 72576"/>
                      <a:gd name="connsiteY6" fmla="*/ 25704 h 105841"/>
                      <a:gd name="connsiteX7" fmla="*/ 24192 w 72576"/>
                      <a:gd name="connsiteY7" fmla="*/ 37800 h 105841"/>
                      <a:gd name="connsiteX8" fmla="*/ 0 w 72576"/>
                      <a:gd name="connsiteY8" fmla="*/ 37800 h 105841"/>
                      <a:gd name="connsiteX9" fmla="*/ 4536 w 72576"/>
                      <a:gd name="connsiteY9" fmla="*/ 16632 h 105841"/>
                      <a:gd name="connsiteX10" fmla="*/ 18144 w 72576"/>
                      <a:gd name="connsiteY10" fmla="*/ 4536 h 105841"/>
                      <a:gd name="connsiteX11" fmla="*/ 36288 w 72576"/>
                      <a:gd name="connsiteY11" fmla="*/ 0 h 105841"/>
                      <a:gd name="connsiteX12" fmla="*/ 61993 w 72576"/>
                      <a:gd name="connsiteY12" fmla="*/ 9072 h 105841"/>
                      <a:gd name="connsiteX13" fmla="*/ 71065 w 72576"/>
                      <a:gd name="connsiteY13" fmla="*/ 31752 h 105841"/>
                      <a:gd name="connsiteX14" fmla="*/ 60481 w 72576"/>
                      <a:gd name="connsiteY14" fmla="*/ 60481 h 105841"/>
                      <a:gd name="connsiteX15" fmla="*/ 33264 w 72576"/>
                      <a:gd name="connsiteY15" fmla="*/ 86185 h 105841"/>
                      <a:gd name="connsiteX16" fmla="*/ 72577 w 72576"/>
                      <a:gd name="connsiteY16" fmla="*/ 86185 h 105841"/>
                      <a:gd name="connsiteX17" fmla="*/ 72577 w 72576"/>
                      <a:gd name="connsiteY17" fmla="*/ 105841 h 105841"/>
                      <a:gd name="connsiteX18" fmla="*/ 0 w 72576"/>
                      <a:gd name="connsiteY18" fmla="*/ 105841 h 105841"/>
                      <a:gd name="connsiteX19" fmla="*/ 0 w 72576"/>
                      <a:gd name="connsiteY19" fmla="*/ 87697 h 105841"/>
                      <a:gd name="connsiteX20" fmla="*/ 4536 w 72576"/>
                      <a:gd name="connsiteY20" fmla="*/ 84673 h 105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72576" h="105841">
                        <a:moveTo>
                          <a:pt x="4536" y="84673"/>
                        </a:moveTo>
                        <a:cubicBezTo>
                          <a:pt x="13608" y="77113"/>
                          <a:pt x="21168" y="71065"/>
                          <a:pt x="27216" y="65017"/>
                        </a:cubicBezTo>
                        <a:cubicBezTo>
                          <a:pt x="33264" y="60481"/>
                          <a:pt x="37800" y="54433"/>
                          <a:pt x="40824" y="49897"/>
                        </a:cubicBezTo>
                        <a:cubicBezTo>
                          <a:pt x="43848" y="45361"/>
                          <a:pt x="46873" y="39312"/>
                          <a:pt x="46873" y="33264"/>
                        </a:cubicBezTo>
                        <a:cubicBezTo>
                          <a:pt x="46873" y="28728"/>
                          <a:pt x="45361" y="25704"/>
                          <a:pt x="43848" y="24192"/>
                        </a:cubicBezTo>
                        <a:cubicBezTo>
                          <a:pt x="42336" y="22680"/>
                          <a:pt x="39313" y="21168"/>
                          <a:pt x="36288" y="21168"/>
                        </a:cubicBezTo>
                        <a:cubicBezTo>
                          <a:pt x="33264" y="21168"/>
                          <a:pt x="30240" y="22680"/>
                          <a:pt x="27216" y="25704"/>
                        </a:cubicBezTo>
                        <a:cubicBezTo>
                          <a:pt x="25704" y="28728"/>
                          <a:pt x="24192" y="31752"/>
                          <a:pt x="24192" y="37800"/>
                        </a:cubicBezTo>
                        <a:lnTo>
                          <a:pt x="0" y="37800"/>
                        </a:lnTo>
                        <a:cubicBezTo>
                          <a:pt x="0" y="30240"/>
                          <a:pt x="1512" y="22680"/>
                          <a:pt x="4536" y="16632"/>
                        </a:cubicBezTo>
                        <a:cubicBezTo>
                          <a:pt x="7560" y="10584"/>
                          <a:pt x="12096" y="7560"/>
                          <a:pt x="18144" y="4536"/>
                        </a:cubicBezTo>
                        <a:cubicBezTo>
                          <a:pt x="24192" y="1512"/>
                          <a:pt x="30240" y="0"/>
                          <a:pt x="36288" y="0"/>
                        </a:cubicBezTo>
                        <a:cubicBezTo>
                          <a:pt x="48384" y="0"/>
                          <a:pt x="55944" y="3024"/>
                          <a:pt x="61993" y="9072"/>
                        </a:cubicBezTo>
                        <a:cubicBezTo>
                          <a:pt x="68041" y="15120"/>
                          <a:pt x="71065" y="22680"/>
                          <a:pt x="71065" y="31752"/>
                        </a:cubicBezTo>
                        <a:cubicBezTo>
                          <a:pt x="71065" y="42337"/>
                          <a:pt x="68041" y="51409"/>
                          <a:pt x="60481" y="60481"/>
                        </a:cubicBezTo>
                        <a:cubicBezTo>
                          <a:pt x="52921" y="69553"/>
                          <a:pt x="43848" y="78625"/>
                          <a:pt x="33264" y="86185"/>
                        </a:cubicBezTo>
                        <a:lnTo>
                          <a:pt x="72577" y="86185"/>
                        </a:lnTo>
                        <a:lnTo>
                          <a:pt x="72577" y="105841"/>
                        </a:lnTo>
                        <a:lnTo>
                          <a:pt x="0" y="105841"/>
                        </a:lnTo>
                        <a:lnTo>
                          <a:pt x="0" y="87697"/>
                        </a:lnTo>
                        <a:cubicBezTo>
                          <a:pt x="3024" y="86185"/>
                          <a:pt x="4536" y="84673"/>
                          <a:pt x="4536" y="8467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60" name="Gráfico 12">
                  <a:extLst>
                    <a:ext uri="{FF2B5EF4-FFF2-40B4-BE49-F238E27FC236}">
                      <a16:creationId xmlns:a16="http://schemas.microsoft.com/office/drawing/2014/main" id="{841D0461-674E-1E92-A554-7B06548886D4}"/>
                    </a:ext>
                  </a:extLst>
                </p:cNvPr>
                <p:cNvGrpSpPr/>
                <p:nvPr/>
              </p:nvGrpSpPr>
              <p:grpSpPr>
                <a:xfrm>
                  <a:off x="8703328" y="2801455"/>
                  <a:ext cx="408245" cy="155738"/>
                  <a:chOff x="8703328" y="2801455"/>
                  <a:chExt cx="408245" cy="155738"/>
                </a:xfrm>
                <a:solidFill>
                  <a:srgbClr val="FFFFFF"/>
                </a:solidFill>
              </p:grpSpPr>
              <p:sp>
                <p:nvSpPr>
                  <p:cNvPr id="61" name="Forma Livre: Forma 60">
                    <a:extLst>
                      <a:ext uri="{FF2B5EF4-FFF2-40B4-BE49-F238E27FC236}">
                        <a16:creationId xmlns:a16="http://schemas.microsoft.com/office/drawing/2014/main" id="{5DB77BA3-9DE3-E706-C995-3D8F47FF04EF}"/>
                      </a:ext>
                    </a:extLst>
                  </p:cNvPr>
                  <p:cNvSpPr/>
                  <p:nvPr/>
                </p:nvSpPr>
                <p:spPr>
                  <a:xfrm>
                    <a:off x="8703328" y="2801455"/>
                    <a:ext cx="148178" cy="154225"/>
                  </a:xfrm>
                  <a:custGeom>
                    <a:avLst/>
                    <a:gdLst>
                      <a:gd name="connsiteX0" fmla="*/ 9072 w 148178"/>
                      <a:gd name="connsiteY0" fmla="*/ 37800 h 154225"/>
                      <a:gd name="connsiteX1" fmla="*/ 36289 w 148178"/>
                      <a:gd name="connsiteY1" fmla="*/ 10584 h 154225"/>
                      <a:gd name="connsiteX2" fmla="*/ 75601 w 148178"/>
                      <a:gd name="connsiteY2" fmla="*/ 0 h 154225"/>
                      <a:gd name="connsiteX3" fmla="*/ 122474 w 148178"/>
                      <a:gd name="connsiteY3" fmla="*/ 13608 h 154225"/>
                      <a:gd name="connsiteX4" fmla="*/ 148178 w 148178"/>
                      <a:gd name="connsiteY4" fmla="*/ 52921 h 154225"/>
                      <a:gd name="connsiteX5" fmla="*/ 107353 w 148178"/>
                      <a:gd name="connsiteY5" fmla="*/ 52921 h 154225"/>
                      <a:gd name="connsiteX6" fmla="*/ 93745 w 148178"/>
                      <a:gd name="connsiteY6" fmla="*/ 37800 h 154225"/>
                      <a:gd name="connsiteX7" fmla="*/ 74089 w 148178"/>
                      <a:gd name="connsiteY7" fmla="*/ 33264 h 154225"/>
                      <a:gd name="connsiteX8" fmla="*/ 46873 w 148178"/>
                      <a:gd name="connsiteY8" fmla="*/ 45361 h 154225"/>
                      <a:gd name="connsiteX9" fmla="*/ 36289 w 148178"/>
                      <a:gd name="connsiteY9" fmla="*/ 77113 h 154225"/>
                      <a:gd name="connsiteX10" fmla="*/ 46873 w 148178"/>
                      <a:gd name="connsiteY10" fmla="*/ 108865 h 154225"/>
                      <a:gd name="connsiteX11" fmla="*/ 74089 w 148178"/>
                      <a:gd name="connsiteY11" fmla="*/ 120962 h 154225"/>
                      <a:gd name="connsiteX12" fmla="*/ 93745 w 148178"/>
                      <a:gd name="connsiteY12" fmla="*/ 116425 h 154225"/>
                      <a:gd name="connsiteX13" fmla="*/ 107353 w 148178"/>
                      <a:gd name="connsiteY13" fmla="*/ 101305 h 154225"/>
                      <a:gd name="connsiteX14" fmla="*/ 148178 w 148178"/>
                      <a:gd name="connsiteY14" fmla="*/ 101305 h 154225"/>
                      <a:gd name="connsiteX15" fmla="*/ 122474 w 148178"/>
                      <a:gd name="connsiteY15" fmla="*/ 140618 h 154225"/>
                      <a:gd name="connsiteX16" fmla="*/ 75601 w 148178"/>
                      <a:gd name="connsiteY16" fmla="*/ 154226 h 154225"/>
                      <a:gd name="connsiteX17" fmla="*/ 36289 w 148178"/>
                      <a:gd name="connsiteY17" fmla="*/ 143642 h 154225"/>
                      <a:gd name="connsiteX18" fmla="*/ 9072 w 148178"/>
                      <a:gd name="connsiteY18" fmla="*/ 116425 h 154225"/>
                      <a:gd name="connsiteX19" fmla="*/ 0 w 148178"/>
                      <a:gd name="connsiteY19" fmla="*/ 77113 h 154225"/>
                      <a:gd name="connsiteX20" fmla="*/ 9072 w 148178"/>
                      <a:gd name="connsiteY20" fmla="*/ 37800 h 154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48178" h="154225">
                        <a:moveTo>
                          <a:pt x="9072" y="37800"/>
                        </a:moveTo>
                        <a:cubicBezTo>
                          <a:pt x="15120" y="25704"/>
                          <a:pt x="24192" y="16632"/>
                          <a:pt x="36289" y="10584"/>
                        </a:cubicBezTo>
                        <a:cubicBezTo>
                          <a:pt x="48385" y="4536"/>
                          <a:pt x="60481" y="0"/>
                          <a:pt x="75601" y="0"/>
                        </a:cubicBezTo>
                        <a:cubicBezTo>
                          <a:pt x="93745" y="0"/>
                          <a:pt x="108866" y="4536"/>
                          <a:pt x="122474" y="13608"/>
                        </a:cubicBezTo>
                        <a:cubicBezTo>
                          <a:pt x="134570" y="22680"/>
                          <a:pt x="143642" y="36288"/>
                          <a:pt x="148178" y="52921"/>
                        </a:cubicBezTo>
                        <a:lnTo>
                          <a:pt x="107353" y="52921"/>
                        </a:lnTo>
                        <a:cubicBezTo>
                          <a:pt x="104330" y="46873"/>
                          <a:pt x="99793" y="42337"/>
                          <a:pt x="93745" y="37800"/>
                        </a:cubicBezTo>
                        <a:cubicBezTo>
                          <a:pt x="87697" y="33264"/>
                          <a:pt x="81649" y="33264"/>
                          <a:pt x="74089" y="33264"/>
                        </a:cubicBezTo>
                        <a:cubicBezTo>
                          <a:pt x="61993" y="33264"/>
                          <a:pt x="52921" y="37800"/>
                          <a:pt x="46873" y="45361"/>
                        </a:cubicBezTo>
                        <a:cubicBezTo>
                          <a:pt x="39313" y="52921"/>
                          <a:pt x="36289" y="63505"/>
                          <a:pt x="36289" y="77113"/>
                        </a:cubicBezTo>
                        <a:cubicBezTo>
                          <a:pt x="36289" y="90721"/>
                          <a:pt x="39313" y="101305"/>
                          <a:pt x="46873" y="108865"/>
                        </a:cubicBezTo>
                        <a:cubicBezTo>
                          <a:pt x="54433" y="116425"/>
                          <a:pt x="63505" y="120962"/>
                          <a:pt x="74089" y="120962"/>
                        </a:cubicBezTo>
                        <a:cubicBezTo>
                          <a:pt x="81649" y="120962"/>
                          <a:pt x="87697" y="119449"/>
                          <a:pt x="93745" y="116425"/>
                        </a:cubicBezTo>
                        <a:cubicBezTo>
                          <a:pt x="99793" y="113401"/>
                          <a:pt x="104330" y="108865"/>
                          <a:pt x="107353" y="101305"/>
                        </a:cubicBezTo>
                        <a:lnTo>
                          <a:pt x="148178" y="101305"/>
                        </a:lnTo>
                        <a:cubicBezTo>
                          <a:pt x="143642" y="117938"/>
                          <a:pt x="134570" y="130034"/>
                          <a:pt x="122474" y="140618"/>
                        </a:cubicBezTo>
                        <a:cubicBezTo>
                          <a:pt x="108866" y="149690"/>
                          <a:pt x="93745" y="154226"/>
                          <a:pt x="75601" y="154226"/>
                        </a:cubicBezTo>
                        <a:cubicBezTo>
                          <a:pt x="60481" y="154226"/>
                          <a:pt x="48385" y="151202"/>
                          <a:pt x="36289" y="143642"/>
                        </a:cubicBezTo>
                        <a:cubicBezTo>
                          <a:pt x="24192" y="137594"/>
                          <a:pt x="15120" y="128522"/>
                          <a:pt x="9072" y="116425"/>
                        </a:cubicBezTo>
                        <a:cubicBezTo>
                          <a:pt x="3024" y="104329"/>
                          <a:pt x="0" y="90721"/>
                          <a:pt x="0" y="77113"/>
                        </a:cubicBezTo>
                        <a:cubicBezTo>
                          <a:pt x="0" y="63505"/>
                          <a:pt x="3024" y="49897"/>
                          <a:pt x="9072" y="378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62" name="Forma Livre: Forma 61">
                    <a:extLst>
                      <a:ext uri="{FF2B5EF4-FFF2-40B4-BE49-F238E27FC236}">
                        <a16:creationId xmlns:a16="http://schemas.microsoft.com/office/drawing/2014/main" id="{B0530F45-DC2C-BEAD-AB5C-3A7DBDB8CDCE}"/>
                      </a:ext>
                    </a:extLst>
                  </p:cNvPr>
                  <p:cNvSpPr/>
                  <p:nvPr/>
                </p:nvSpPr>
                <p:spPr>
                  <a:xfrm>
                    <a:off x="8875698" y="2804479"/>
                    <a:ext cx="130033" cy="152714"/>
                  </a:xfrm>
                  <a:custGeom>
                    <a:avLst/>
                    <a:gdLst>
                      <a:gd name="connsiteX0" fmla="*/ 130033 w 130033"/>
                      <a:gd name="connsiteY0" fmla="*/ 0 h 152714"/>
                      <a:gd name="connsiteX1" fmla="*/ 130033 w 130033"/>
                      <a:gd name="connsiteY1" fmla="*/ 152714 h 152714"/>
                      <a:gd name="connsiteX2" fmla="*/ 93745 w 130033"/>
                      <a:gd name="connsiteY2" fmla="*/ 152714 h 152714"/>
                      <a:gd name="connsiteX3" fmla="*/ 93745 w 130033"/>
                      <a:gd name="connsiteY3" fmla="*/ 90721 h 152714"/>
                      <a:gd name="connsiteX4" fmla="*/ 36288 w 130033"/>
                      <a:gd name="connsiteY4" fmla="*/ 90721 h 152714"/>
                      <a:gd name="connsiteX5" fmla="*/ 36288 w 130033"/>
                      <a:gd name="connsiteY5" fmla="*/ 152714 h 152714"/>
                      <a:gd name="connsiteX6" fmla="*/ 0 w 130033"/>
                      <a:gd name="connsiteY6" fmla="*/ 152714 h 152714"/>
                      <a:gd name="connsiteX7" fmla="*/ 0 w 130033"/>
                      <a:gd name="connsiteY7" fmla="*/ 0 h 152714"/>
                      <a:gd name="connsiteX8" fmla="*/ 36288 w 130033"/>
                      <a:gd name="connsiteY8" fmla="*/ 0 h 152714"/>
                      <a:gd name="connsiteX9" fmla="*/ 36288 w 130033"/>
                      <a:gd name="connsiteY9" fmla="*/ 58969 h 152714"/>
                      <a:gd name="connsiteX10" fmla="*/ 93745 w 130033"/>
                      <a:gd name="connsiteY10" fmla="*/ 58969 h 152714"/>
                      <a:gd name="connsiteX11" fmla="*/ 93745 w 130033"/>
                      <a:gd name="connsiteY11" fmla="*/ 0 h 152714"/>
                      <a:gd name="connsiteX12" fmla="*/ 130033 w 130033"/>
                      <a:gd name="connsiteY12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0033" h="152714">
                        <a:moveTo>
                          <a:pt x="130033" y="0"/>
                        </a:moveTo>
                        <a:lnTo>
                          <a:pt x="130033" y="152714"/>
                        </a:lnTo>
                        <a:lnTo>
                          <a:pt x="93745" y="152714"/>
                        </a:lnTo>
                        <a:lnTo>
                          <a:pt x="93745" y="90721"/>
                        </a:lnTo>
                        <a:lnTo>
                          <a:pt x="36288" y="90721"/>
                        </a:lnTo>
                        <a:lnTo>
                          <a:pt x="36288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36288" y="0"/>
                        </a:lnTo>
                        <a:lnTo>
                          <a:pt x="36288" y="58969"/>
                        </a:lnTo>
                        <a:lnTo>
                          <a:pt x="93745" y="58969"/>
                        </a:lnTo>
                        <a:lnTo>
                          <a:pt x="93745" y="0"/>
                        </a:lnTo>
                        <a:lnTo>
                          <a:pt x="1300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63" name="Forma Livre: Forma 62">
                    <a:extLst>
                      <a:ext uri="{FF2B5EF4-FFF2-40B4-BE49-F238E27FC236}">
                        <a16:creationId xmlns:a16="http://schemas.microsoft.com/office/drawing/2014/main" id="{B1F2C8E8-793F-8A2C-DA4E-21307E95EE68}"/>
                      </a:ext>
                    </a:extLst>
                  </p:cNvPr>
                  <p:cNvSpPr/>
                  <p:nvPr/>
                </p:nvSpPr>
                <p:spPr>
                  <a:xfrm>
                    <a:off x="9026900" y="2852864"/>
                    <a:ext cx="84672" cy="102817"/>
                  </a:xfrm>
                  <a:custGeom>
                    <a:avLst/>
                    <a:gdLst>
                      <a:gd name="connsiteX0" fmla="*/ 0 w 84672"/>
                      <a:gd name="connsiteY0" fmla="*/ 84673 h 102817"/>
                      <a:gd name="connsiteX1" fmla="*/ 0 w 84672"/>
                      <a:gd name="connsiteY1" fmla="*/ 65017 h 102817"/>
                      <a:gd name="connsiteX2" fmla="*/ 45361 w 84672"/>
                      <a:gd name="connsiteY2" fmla="*/ 0 h 102817"/>
                      <a:gd name="connsiteX3" fmla="*/ 72577 w 84672"/>
                      <a:gd name="connsiteY3" fmla="*/ 0 h 102817"/>
                      <a:gd name="connsiteX4" fmla="*/ 72577 w 84672"/>
                      <a:gd name="connsiteY4" fmla="*/ 63505 h 102817"/>
                      <a:gd name="connsiteX5" fmla="*/ 84673 w 84672"/>
                      <a:gd name="connsiteY5" fmla="*/ 63505 h 102817"/>
                      <a:gd name="connsiteX6" fmla="*/ 84673 w 84672"/>
                      <a:gd name="connsiteY6" fmla="*/ 84673 h 102817"/>
                      <a:gd name="connsiteX7" fmla="*/ 72577 w 84672"/>
                      <a:gd name="connsiteY7" fmla="*/ 84673 h 102817"/>
                      <a:gd name="connsiteX8" fmla="*/ 72577 w 84672"/>
                      <a:gd name="connsiteY8" fmla="*/ 102817 h 102817"/>
                      <a:gd name="connsiteX9" fmla="*/ 48384 w 84672"/>
                      <a:gd name="connsiteY9" fmla="*/ 102817 h 102817"/>
                      <a:gd name="connsiteX10" fmla="*/ 48384 w 84672"/>
                      <a:gd name="connsiteY10" fmla="*/ 84673 h 102817"/>
                      <a:gd name="connsiteX11" fmla="*/ 0 w 84672"/>
                      <a:gd name="connsiteY11" fmla="*/ 84673 h 102817"/>
                      <a:gd name="connsiteX12" fmla="*/ 49896 w 84672"/>
                      <a:gd name="connsiteY12" fmla="*/ 27216 h 102817"/>
                      <a:gd name="connsiteX13" fmla="*/ 25704 w 84672"/>
                      <a:gd name="connsiteY13" fmla="*/ 63505 h 102817"/>
                      <a:gd name="connsiteX14" fmla="*/ 49896 w 84672"/>
                      <a:gd name="connsiteY14" fmla="*/ 63505 h 102817"/>
                      <a:gd name="connsiteX15" fmla="*/ 49896 w 84672"/>
                      <a:gd name="connsiteY15" fmla="*/ 27216 h 1028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84672" h="102817">
                        <a:moveTo>
                          <a:pt x="0" y="84673"/>
                        </a:moveTo>
                        <a:lnTo>
                          <a:pt x="0" y="65017"/>
                        </a:lnTo>
                        <a:lnTo>
                          <a:pt x="45361" y="0"/>
                        </a:lnTo>
                        <a:lnTo>
                          <a:pt x="72577" y="0"/>
                        </a:lnTo>
                        <a:lnTo>
                          <a:pt x="72577" y="63505"/>
                        </a:lnTo>
                        <a:lnTo>
                          <a:pt x="84673" y="63505"/>
                        </a:lnTo>
                        <a:lnTo>
                          <a:pt x="84673" y="84673"/>
                        </a:lnTo>
                        <a:lnTo>
                          <a:pt x="72577" y="84673"/>
                        </a:lnTo>
                        <a:lnTo>
                          <a:pt x="72577" y="102817"/>
                        </a:lnTo>
                        <a:lnTo>
                          <a:pt x="48384" y="102817"/>
                        </a:lnTo>
                        <a:lnTo>
                          <a:pt x="48384" y="84673"/>
                        </a:lnTo>
                        <a:lnTo>
                          <a:pt x="0" y="84673"/>
                        </a:lnTo>
                        <a:close/>
                        <a:moveTo>
                          <a:pt x="49896" y="27216"/>
                        </a:moveTo>
                        <a:lnTo>
                          <a:pt x="25704" y="63505"/>
                        </a:lnTo>
                        <a:lnTo>
                          <a:pt x="49896" y="63505"/>
                        </a:lnTo>
                        <a:lnTo>
                          <a:pt x="49896" y="272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64" name="Gráfico 12">
                  <a:extLst>
                    <a:ext uri="{FF2B5EF4-FFF2-40B4-BE49-F238E27FC236}">
                      <a16:creationId xmlns:a16="http://schemas.microsoft.com/office/drawing/2014/main" id="{B9DA7D12-FAC8-26A0-BA96-0AC6EA4CDDBD}"/>
                    </a:ext>
                  </a:extLst>
                </p:cNvPr>
                <p:cNvGrpSpPr/>
                <p:nvPr/>
              </p:nvGrpSpPr>
              <p:grpSpPr>
                <a:xfrm>
                  <a:off x="10198715" y="2802967"/>
                  <a:ext cx="393125" cy="155737"/>
                  <a:chOff x="10198715" y="2802967"/>
                  <a:chExt cx="393125" cy="155737"/>
                </a:xfrm>
                <a:solidFill>
                  <a:srgbClr val="FFFFFF"/>
                </a:solidFill>
              </p:grpSpPr>
              <p:sp>
                <p:nvSpPr>
                  <p:cNvPr id="65" name="Forma Livre: Forma 64">
                    <a:extLst>
                      <a:ext uri="{FF2B5EF4-FFF2-40B4-BE49-F238E27FC236}">
                        <a16:creationId xmlns:a16="http://schemas.microsoft.com/office/drawing/2014/main" id="{8285AE48-697E-9084-FAC2-52DCFF443045}"/>
                      </a:ext>
                    </a:extLst>
                  </p:cNvPr>
                  <p:cNvSpPr/>
                  <p:nvPr/>
                </p:nvSpPr>
                <p:spPr>
                  <a:xfrm>
                    <a:off x="10198715" y="2802967"/>
                    <a:ext cx="134569" cy="152713"/>
                  </a:xfrm>
                  <a:custGeom>
                    <a:avLst/>
                    <a:gdLst>
                      <a:gd name="connsiteX0" fmla="*/ 134569 w 134569"/>
                      <a:gd name="connsiteY0" fmla="*/ 152714 h 152713"/>
                      <a:gd name="connsiteX1" fmla="*/ 98281 w 134569"/>
                      <a:gd name="connsiteY1" fmla="*/ 152714 h 152713"/>
                      <a:gd name="connsiteX2" fmla="*/ 36288 w 134569"/>
                      <a:gd name="connsiteY2" fmla="*/ 58969 h 152713"/>
                      <a:gd name="connsiteX3" fmla="*/ 36288 w 134569"/>
                      <a:gd name="connsiteY3" fmla="*/ 152714 h 152713"/>
                      <a:gd name="connsiteX4" fmla="*/ 0 w 134569"/>
                      <a:gd name="connsiteY4" fmla="*/ 152714 h 152713"/>
                      <a:gd name="connsiteX5" fmla="*/ 0 w 134569"/>
                      <a:gd name="connsiteY5" fmla="*/ 0 h 152713"/>
                      <a:gd name="connsiteX6" fmla="*/ 36288 w 134569"/>
                      <a:gd name="connsiteY6" fmla="*/ 0 h 152713"/>
                      <a:gd name="connsiteX7" fmla="*/ 98281 w 134569"/>
                      <a:gd name="connsiteY7" fmla="*/ 93745 h 152713"/>
                      <a:gd name="connsiteX8" fmla="*/ 98281 w 134569"/>
                      <a:gd name="connsiteY8" fmla="*/ 0 h 152713"/>
                      <a:gd name="connsiteX9" fmla="*/ 134569 w 134569"/>
                      <a:gd name="connsiteY9" fmla="*/ 0 h 152713"/>
                      <a:gd name="connsiteX10" fmla="*/ 134569 w 134569"/>
                      <a:gd name="connsiteY10" fmla="*/ 152714 h 152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4569" h="152713">
                        <a:moveTo>
                          <a:pt x="134569" y="152714"/>
                        </a:moveTo>
                        <a:lnTo>
                          <a:pt x="98281" y="152714"/>
                        </a:lnTo>
                        <a:lnTo>
                          <a:pt x="36288" y="58969"/>
                        </a:lnTo>
                        <a:lnTo>
                          <a:pt x="36288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36288" y="0"/>
                        </a:lnTo>
                        <a:lnTo>
                          <a:pt x="98281" y="93745"/>
                        </a:lnTo>
                        <a:lnTo>
                          <a:pt x="98281" y="0"/>
                        </a:lnTo>
                        <a:lnTo>
                          <a:pt x="134569" y="0"/>
                        </a:lnTo>
                        <a:lnTo>
                          <a:pt x="134569" y="1527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66" name="Forma Livre: Forma 65">
                    <a:extLst>
                      <a:ext uri="{FF2B5EF4-FFF2-40B4-BE49-F238E27FC236}">
                        <a16:creationId xmlns:a16="http://schemas.microsoft.com/office/drawing/2014/main" id="{FE50E514-315B-2D40-0D37-026AC495135D}"/>
                      </a:ext>
                    </a:extLst>
                  </p:cNvPr>
                  <p:cNvSpPr/>
                  <p:nvPr/>
                </p:nvSpPr>
                <p:spPr>
                  <a:xfrm>
                    <a:off x="10351429" y="2848328"/>
                    <a:ext cx="72576" cy="105841"/>
                  </a:xfrm>
                  <a:custGeom>
                    <a:avLst/>
                    <a:gdLst>
                      <a:gd name="connsiteX0" fmla="*/ 4536 w 72576"/>
                      <a:gd name="connsiteY0" fmla="*/ 84673 h 105841"/>
                      <a:gd name="connsiteX1" fmla="*/ 27216 w 72576"/>
                      <a:gd name="connsiteY1" fmla="*/ 65017 h 105841"/>
                      <a:gd name="connsiteX2" fmla="*/ 40825 w 72576"/>
                      <a:gd name="connsiteY2" fmla="*/ 49897 h 105841"/>
                      <a:gd name="connsiteX3" fmla="*/ 46873 w 72576"/>
                      <a:gd name="connsiteY3" fmla="*/ 33264 h 105841"/>
                      <a:gd name="connsiteX4" fmla="*/ 43849 w 72576"/>
                      <a:gd name="connsiteY4" fmla="*/ 24192 h 105841"/>
                      <a:gd name="connsiteX5" fmla="*/ 36289 w 72576"/>
                      <a:gd name="connsiteY5" fmla="*/ 21168 h 105841"/>
                      <a:gd name="connsiteX6" fmla="*/ 27216 w 72576"/>
                      <a:gd name="connsiteY6" fmla="*/ 25704 h 105841"/>
                      <a:gd name="connsiteX7" fmla="*/ 24193 w 72576"/>
                      <a:gd name="connsiteY7" fmla="*/ 37800 h 105841"/>
                      <a:gd name="connsiteX8" fmla="*/ 0 w 72576"/>
                      <a:gd name="connsiteY8" fmla="*/ 37800 h 105841"/>
                      <a:gd name="connsiteX9" fmla="*/ 4536 w 72576"/>
                      <a:gd name="connsiteY9" fmla="*/ 16632 h 105841"/>
                      <a:gd name="connsiteX10" fmla="*/ 18144 w 72576"/>
                      <a:gd name="connsiteY10" fmla="*/ 4536 h 105841"/>
                      <a:gd name="connsiteX11" fmla="*/ 36289 w 72576"/>
                      <a:gd name="connsiteY11" fmla="*/ 0 h 105841"/>
                      <a:gd name="connsiteX12" fmla="*/ 61993 w 72576"/>
                      <a:gd name="connsiteY12" fmla="*/ 9072 h 105841"/>
                      <a:gd name="connsiteX13" fmla="*/ 71065 w 72576"/>
                      <a:gd name="connsiteY13" fmla="*/ 31752 h 105841"/>
                      <a:gd name="connsiteX14" fmla="*/ 60481 w 72576"/>
                      <a:gd name="connsiteY14" fmla="*/ 60481 h 105841"/>
                      <a:gd name="connsiteX15" fmla="*/ 33265 w 72576"/>
                      <a:gd name="connsiteY15" fmla="*/ 86185 h 105841"/>
                      <a:gd name="connsiteX16" fmla="*/ 72577 w 72576"/>
                      <a:gd name="connsiteY16" fmla="*/ 86185 h 105841"/>
                      <a:gd name="connsiteX17" fmla="*/ 72577 w 72576"/>
                      <a:gd name="connsiteY17" fmla="*/ 105841 h 105841"/>
                      <a:gd name="connsiteX18" fmla="*/ 0 w 72576"/>
                      <a:gd name="connsiteY18" fmla="*/ 105841 h 105841"/>
                      <a:gd name="connsiteX19" fmla="*/ 0 w 72576"/>
                      <a:gd name="connsiteY19" fmla="*/ 87697 h 105841"/>
                      <a:gd name="connsiteX20" fmla="*/ 4536 w 72576"/>
                      <a:gd name="connsiteY20" fmla="*/ 84673 h 105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72576" h="105841">
                        <a:moveTo>
                          <a:pt x="4536" y="84673"/>
                        </a:moveTo>
                        <a:cubicBezTo>
                          <a:pt x="13609" y="77113"/>
                          <a:pt x="21169" y="71065"/>
                          <a:pt x="27216" y="65017"/>
                        </a:cubicBezTo>
                        <a:cubicBezTo>
                          <a:pt x="33265" y="58969"/>
                          <a:pt x="37800" y="54433"/>
                          <a:pt x="40825" y="49897"/>
                        </a:cubicBezTo>
                        <a:cubicBezTo>
                          <a:pt x="43849" y="43849"/>
                          <a:pt x="46873" y="39312"/>
                          <a:pt x="46873" y="33264"/>
                        </a:cubicBezTo>
                        <a:cubicBezTo>
                          <a:pt x="46873" y="28728"/>
                          <a:pt x="45361" y="25704"/>
                          <a:pt x="43849" y="24192"/>
                        </a:cubicBezTo>
                        <a:cubicBezTo>
                          <a:pt x="42336" y="22680"/>
                          <a:pt x="39313" y="21168"/>
                          <a:pt x="36289" y="21168"/>
                        </a:cubicBezTo>
                        <a:cubicBezTo>
                          <a:pt x="33265" y="21168"/>
                          <a:pt x="30240" y="22680"/>
                          <a:pt x="27216" y="25704"/>
                        </a:cubicBezTo>
                        <a:cubicBezTo>
                          <a:pt x="25705" y="28728"/>
                          <a:pt x="24193" y="31752"/>
                          <a:pt x="24193" y="37800"/>
                        </a:cubicBezTo>
                        <a:lnTo>
                          <a:pt x="0" y="37800"/>
                        </a:lnTo>
                        <a:cubicBezTo>
                          <a:pt x="0" y="30240"/>
                          <a:pt x="1513" y="22680"/>
                          <a:pt x="4536" y="16632"/>
                        </a:cubicBezTo>
                        <a:cubicBezTo>
                          <a:pt x="7560" y="10584"/>
                          <a:pt x="12096" y="7560"/>
                          <a:pt x="18144" y="4536"/>
                        </a:cubicBezTo>
                        <a:cubicBezTo>
                          <a:pt x="24193" y="1512"/>
                          <a:pt x="30240" y="0"/>
                          <a:pt x="36289" y="0"/>
                        </a:cubicBezTo>
                        <a:cubicBezTo>
                          <a:pt x="48385" y="0"/>
                          <a:pt x="55945" y="3024"/>
                          <a:pt x="61993" y="9072"/>
                        </a:cubicBezTo>
                        <a:cubicBezTo>
                          <a:pt x="68041" y="15120"/>
                          <a:pt x="71065" y="22680"/>
                          <a:pt x="71065" y="31752"/>
                        </a:cubicBezTo>
                        <a:cubicBezTo>
                          <a:pt x="71065" y="42337"/>
                          <a:pt x="68041" y="51409"/>
                          <a:pt x="60481" y="60481"/>
                        </a:cubicBezTo>
                        <a:cubicBezTo>
                          <a:pt x="52921" y="69553"/>
                          <a:pt x="43849" y="78625"/>
                          <a:pt x="33265" y="86185"/>
                        </a:cubicBezTo>
                        <a:lnTo>
                          <a:pt x="72577" y="86185"/>
                        </a:lnTo>
                        <a:lnTo>
                          <a:pt x="72577" y="105841"/>
                        </a:lnTo>
                        <a:lnTo>
                          <a:pt x="0" y="105841"/>
                        </a:lnTo>
                        <a:lnTo>
                          <a:pt x="0" y="87697"/>
                        </a:lnTo>
                        <a:cubicBezTo>
                          <a:pt x="3024" y="86185"/>
                          <a:pt x="4536" y="84673"/>
                          <a:pt x="4536" y="8467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67" name="Forma Livre: Forma 66">
                    <a:extLst>
                      <a:ext uri="{FF2B5EF4-FFF2-40B4-BE49-F238E27FC236}">
                        <a16:creationId xmlns:a16="http://schemas.microsoft.com/office/drawing/2014/main" id="{BD6042B2-A03E-AEA2-97C8-81D4D176931B}"/>
                      </a:ext>
                    </a:extLst>
                  </p:cNvPr>
                  <p:cNvSpPr/>
                  <p:nvPr/>
                </p:nvSpPr>
                <p:spPr>
                  <a:xfrm>
                    <a:off x="10434590" y="2802967"/>
                    <a:ext cx="157250" cy="155737"/>
                  </a:xfrm>
                  <a:custGeom>
                    <a:avLst/>
                    <a:gdLst>
                      <a:gd name="connsiteX0" fmla="*/ 39313 w 157250"/>
                      <a:gd name="connsiteY0" fmla="*/ 145154 h 155737"/>
                      <a:gd name="connsiteX1" fmla="*/ 10584 w 157250"/>
                      <a:gd name="connsiteY1" fmla="*/ 117937 h 155737"/>
                      <a:gd name="connsiteX2" fmla="*/ 0 w 157250"/>
                      <a:gd name="connsiteY2" fmla="*/ 77113 h 155737"/>
                      <a:gd name="connsiteX3" fmla="*/ 10584 w 157250"/>
                      <a:gd name="connsiteY3" fmla="*/ 37800 h 155737"/>
                      <a:gd name="connsiteX4" fmla="*/ 39313 w 157250"/>
                      <a:gd name="connsiteY4" fmla="*/ 10584 h 155737"/>
                      <a:gd name="connsiteX5" fmla="*/ 78625 w 157250"/>
                      <a:gd name="connsiteY5" fmla="*/ 0 h 155737"/>
                      <a:gd name="connsiteX6" fmla="*/ 117937 w 157250"/>
                      <a:gd name="connsiteY6" fmla="*/ 10584 h 155737"/>
                      <a:gd name="connsiteX7" fmla="*/ 146666 w 157250"/>
                      <a:gd name="connsiteY7" fmla="*/ 37800 h 155737"/>
                      <a:gd name="connsiteX8" fmla="*/ 157250 w 157250"/>
                      <a:gd name="connsiteY8" fmla="*/ 77113 h 155737"/>
                      <a:gd name="connsiteX9" fmla="*/ 146666 w 157250"/>
                      <a:gd name="connsiteY9" fmla="*/ 117937 h 155737"/>
                      <a:gd name="connsiteX10" fmla="*/ 117937 w 157250"/>
                      <a:gd name="connsiteY10" fmla="*/ 145154 h 155737"/>
                      <a:gd name="connsiteX11" fmla="*/ 78625 w 157250"/>
                      <a:gd name="connsiteY11" fmla="*/ 155738 h 155737"/>
                      <a:gd name="connsiteX12" fmla="*/ 39313 w 157250"/>
                      <a:gd name="connsiteY12" fmla="*/ 145154 h 155737"/>
                      <a:gd name="connsiteX13" fmla="*/ 108866 w 157250"/>
                      <a:gd name="connsiteY13" fmla="*/ 108865 h 155737"/>
                      <a:gd name="connsiteX14" fmla="*/ 119450 w 157250"/>
                      <a:gd name="connsiteY14" fmla="*/ 77113 h 155737"/>
                      <a:gd name="connsiteX15" fmla="*/ 108866 w 157250"/>
                      <a:gd name="connsiteY15" fmla="*/ 45361 h 155737"/>
                      <a:gd name="connsiteX16" fmla="*/ 80137 w 157250"/>
                      <a:gd name="connsiteY16" fmla="*/ 33264 h 155737"/>
                      <a:gd name="connsiteX17" fmla="*/ 51409 w 157250"/>
                      <a:gd name="connsiteY17" fmla="*/ 45361 h 155737"/>
                      <a:gd name="connsiteX18" fmla="*/ 40825 w 157250"/>
                      <a:gd name="connsiteY18" fmla="*/ 77113 h 155737"/>
                      <a:gd name="connsiteX19" fmla="*/ 51409 w 157250"/>
                      <a:gd name="connsiteY19" fmla="*/ 108865 h 155737"/>
                      <a:gd name="connsiteX20" fmla="*/ 80137 w 157250"/>
                      <a:gd name="connsiteY20" fmla="*/ 120962 h 155737"/>
                      <a:gd name="connsiteX21" fmla="*/ 108866 w 157250"/>
                      <a:gd name="connsiteY21" fmla="*/ 108865 h 155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57250" h="155737">
                        <a:moveTo>
                          <a:pt x="39313" y="145154"/>
                        </a:moveTo>
                        <a:cubicBezTo>
                          <a:pt x="27216" y="139106"/>
                          <a:pt x="18144" y="128522"/>
                          <a:pt x="10584" y="117937"/>
                        </a:cubicBezTo>
                        <a:cubicBezTo>
                          <a:pt x="3024" y="107353"/>
                          <a:pt x="0" y="92233"/>
                          <a:pt x="0" y="77113"/>
                        </a:cubicBezTo>
                        <a:cubicBezTo>
                          <a:pt x="0" y="61993"/>
                          <a:pt x="3024" y="48385"/>
                          <a:pt x="10584" y="37800"/>
                        </a:cubicBezTo>
                        <a:cubicBezTo>
                          <a:pt x="18144" y="25704"/>
                          <a:pt x="27216" y="16632"/>
                          <a:pt x="39313" y="10584"/>
                        </a:cubicBezTo>
                        <a:cubicBezTo>
                          <a:pt x="51409" y="4536"/>
                          <a:pt x="65017" y="0"/>
                          <a:pt x="78625" y="0"/>
                        </a:cubicBezTo>
                        <a:cubicBezTo>
                          <a:pt x="92234" y="0"/>
                          <a:pt x="105841" y="3024"/>
                          <a:pt x="117937" y="10584"/>
                        </a:cubicBezTo>
                        <a:cubicBezTo>
                          <a:pt x="130034" y="16632"/>
                          <a:pt x="139106" y="27216"/>
                          <a:pt x="146666" y="37800"/>
                        </a:cubicBezTo>
                        <a:cubicBezTo>
                          <a:pt x="154226" y="49897"/>
                          <a:pt x="157250" y="63505"/>
                          <a:pt x="157250" y="77113"/>
                        </a:cubicBezTo>
                        <a:cubicBezTo>
                          <a:pt x="157250" y="92233"/>
                          <a:pt x="154226" y="105841"/>
                          <a:pt x="146666" y="117937"/>
                        </a:cubicBezTo>
                        <a:cubicBezTo>
                          <a:pt x="139106" y="130034"/>
                          <a:pt x="130034" y="139106"/>
                          <a:pt x="117937" y="145154"/>
                        </a:cubicBezTo>
                        <a:cubicBezTo>
                          <a:pt x="105841" y="151202"/>
                          <a:pt x="93745" y="155738"/>
                          <a:pt x="78625" y="155738"/>
                        </a:cubicBezTo>
                        <a:cubicBezTo>
                          <a:pt x="63505" y="155738"/>
                          <a:pt x="51409" y="151202"/>
                          <a:pt x="39313" y="145154"/>
                        </a:cubicBezTo>
                        <a:close/>
                        <a:moveTo>
                          <a:pt x="108866" y="108865"/>
                        </a:moveTo>
                        <a:cubicBezTo>
                          <a:pt x="116426" y="101305"/>
                          <a:pt x="119450" y="90721"/>
                          <a:pt x="119450" y="77113"/>
                        </a:cubicBezTo>
                        <a:cubicBezTo>
                          <a:pt x="119450" y="63505"/>
                          <a:pt x="116426" y="52921"/>
                          <a:pt x="108866" y="45361"/>
                        </a:cubicBezTo>
                        <a:cubicBezTo>
                          <a:pt x="101305" y="37800"/>
                          <a:pt x="92234" y="33264"/>
                          <a:pt x="80137" y="33264"/>
                        </a:cubicBezTo>
                        <a:cubicBezTo>
                          <a:pt x="68041" y="33264"/>
                          <a:pt x="57457" y="37800"/>
                          <a:pt x="51409" y="45361"/>
                        </a:cubicBezTo>
                        <a:cubicBezTo>
                          <a:pt x="43849" y="52921"/>
                          <a:pt x="40825" y="63505"/>
                          <a:pt x="40825" y="77113"/>
                        </a:cubicBezTo>
                        <a:cubicBezTo>
                          <a:pt x="40825" y="90721"/>
                          <a:pt x="43849" y="101305"/>
                          <a:pt x="51409" y="108865"/>
                        </a:cubicBezTo>
                        <a:cubicBezTo>
                          <a:pt x="58969" y="116426"/>
                          <a:pt x="68041" y="120962"/>
                          <a:pt x="80137" y="120962"/>
                        </a:cubicBezTo>
                        <a:cubicBezTo>
                          <a:pt x="90721" y="120962"/>
                          <a:pt x="101305" y="116426"/>
                          <a:pt x="108866" y="1088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68" name="Gráfico 12">
                  <a:extLst>
                    <a:ext uri="{FF2B5EF4-FFF2-40B4-BE49-F238E27FC236}">
                      <a16:creationId xmlns:a16="http://schemas.microsoft.com/office/drawing/2014/main" id="{EBC146C0-3D24-A443-AB1A-2465B006EFD3}"/>
                    </a:ext>
                  </a:extLst>
                </p:cNvPr>
                <p:cNvGrpSpPr/>
                <p:nvPr/>
              </p:nvGrpSpPr>
              <p:grpSpPr>
                <a:xfrm>
                  <a:off x="11613965" y="2801455"/>
                  <a:ext cx="511062" cy="157249"/>
                  <a:chOff x="11613965" y="2801455"/>
                  <a:chExt cx="511062" cy="157249"/>
                </a:xfrm>
                <a:solidFill>
                  <a:srgbClr val="FFFFFF"/>
                </a:solidFill>
              </p:grpSpPr>
              <p:sp>
                <p:nvSpPr>
                  <p:cNvPr id="69" name="Forma Livre: Forma 68">
                    <a:extLst>
                      <a:ext uri="{FF2B5EF4-FFF2-40B4-BE49-F238E27FC236}">
                        <a16:creationId xmlns:a16="http://schemas.microsoft.com/office/drawing/2014/main" id="{9EF84F5F-4D07-E2D1-3535-BE9C6FD74297}"/>
                      </a:ext>
                    </a:extLst>
                  </p:cNvPr>
                  <p:cNvSpPr/>
                  <p:nvPr/>
                </p:nvSpPr>
                <p:spPr>
                  <a:xfrm>
                    <a:off x="11613965" y="2804479"/>
                    <a:ext cx="131545" cy="152714"/>
                  </a:xfrm>
                  <a:custGeom>
                    <a:avLst/>
                    <a:gdLst>
                      <a:gd name="connsiteX0" fmla="*/ 131546 w 131545"/>
                      <a:gd name="connsiteY0" fmla="*/ 0 h 152714"/>
                      <a:gd name="connsiteX1" fmla="*/ 131546 w 131545"/>
                      <a:gd name="connsiteY1" fmla="*/ 152714 h 152714"/>
                      <a:gd name="connsiteX2" fmla="*/ 93745 w 131545"/>
                      <a:gd name="connsiteY2" fmla="*/ 152714 h 152714"/>
                      <a:gd name="connsiteX3" fmla="*/ 93745 w 131545"/>
                      <a:gd name="connsiteY3" fmla="*/ 90721 h 152714"/>
                      <a:gd name="connsiteX4" fmla="*/ 36289 w 131545"/>
                      <a:gd name="connsiteY4" fmla="*/ 90721 h 152714"/>
                      <a:gd name="connsiteX5" fmla="*/ 36289 w 131545"/>
                      <a:gd name="connsiteY5" fmla="*/ 152714 h 152714"/>
                      <a:gd name="connsiteX6" fmla="*/ 0 w 131545"/>
                      <a:gd name="connsiteY6" fmla="*/ 152714 h 152714"/>
                      <a:gd name="connsiteX7" fmla="*/ 0 w 131545"/>
                      <a:gd name="connsiteY7" fmla="*/ 0 h 152714"/>
                      <a:gd name="connsiteX8" fmla="*/ 36289 w 131545"/>
                      <a:gd name="connsiteY8" fmla="*/ 0 h 152714"/>
                      <a:gd name="connsiteX9" fmla="*/ 36289 w 131545"/>
                      <a:gd name="connsiteY9" fmla="*/ 58969 h 152714"/>
                      <a:gd name="connsiteX10" fmla="*/ 93745 w 131545"/>
                      <a:gd name="connsiteY10" fmla="*/ 58969 h 152714"/>
                      <a:gd name="connsiteX11" fmla="*/ 93745 w 131545"/>
                      <a:gd name="connsiteY11" fmla="*/ 0 h 152714"/>
                      <a:gd name="connsiteX12" fmla="*/ 131546 w 131545"/>
                      <a:gd name="connsiteY12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1545" h="152714">
                        <a:moveTo>
                          <a:pt x="131546" y="0"/>
                        </a:moveTo>
                        <a:lnTo>
                          <a:pt x="131546" y="152714"/>
                        </a:lnTo>
                        <a:lnTo>
                          <a:pt x="93745" y="152714"/>
                        </a:lnTo>
                        <a:lnTo>
                          <a:pt x="93745" y="90721"/>
                        </a:lnTo>
                        <a:lnTo>
                          <a:pt x="36289" y="90721"/>
                        </a:lnTo>
                        <a:lnTo>
                          <a:pt x="36289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36289" y="0"/>
                        </a:lnTo>
                        <a:lnTo>
                          <a:pt x="36289" y="58969"/>
                        </a:lnTo>
                        <a:lnTo>
                          <a:pt x="93745" y="58969"/>
                        </a:lnTo>
                        <a:lnTo>
                          <a:pt x="93745" y="0"/>
                        </a:lnTo>
                        <a:lnTo>
                          <a:pt x="13154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70" name="Forma Livre: Forma 69">
                    <a:extLst>
                      <a:ext uri="{FF2B5EF4-FFF2-40B4-BE49-F238E27FC236}">
                        <a16:creationId xmlns:a16="http://schemas.microsoft.com/office/drawing/2014/main" id="{9B6560BA-74A8-E5A5-1B08-0EFE403B4DC9}"/>
                      </a:ext>
                    </a:extLst>
                  </p:cNvPr>
                  <p:cNvSpPr/>
                  <p:nvPr/>
                </p:nvSpPr>
                <p:spPr>
                  <a:xfrm>
                    <a:off x="11772727" y="2804479"/>
                    <a:ext cx="98281" cy="152714"/>
                  </a:xfrm>
                  <a:custGeom>
                    <a:avLst/>
                    <a:gdLst>
                      <a:gd name="connsiteX0" fmla="*/ 98281 w 98281"/>
                      <a:gd name="connsiteY0" fmla="*/ 0 h 152714"/>
                      <a:gd name="connsiteX1" fmla="*/ 98281 w 98281"/>
                      <a:gd name="connsiteY1" fmla="*/ 30240 h 152714"/>
                      <a:gd name="connsiteX2" fmla="*/ 36289 w 98281"/>
                      <a:gd name="connsiteY2" fmla="*/ 30240 h 152714"/>
                      <a:gd name="connsiteX3" fmla="*/ 36289 w 98281"/>
                      <a:gd name="connsiteY3" fmla="*/ 61993 h 152714"/>
                      <a:gd name="connsiteX4" fmla="*/ 83161 w 98281"/>
                      <a:gd name="connsiteY4" fmla="*/ 61993 h 152714"/>
                      <a:gd name="connsiteX5" fmla="*/ 83161 w 98281"/>
                      <a:gd name="connsiteY5" fmla="*/ 90721 h 152714"/>
                      <a:gd name="connsiteX6" fmla="*/ 36289 w 98281"/>
                      <a:gd name="connsiteY6" fmla="*/ 90721 h 152714"/>
                      <a:gd name="connsiteX7" fmla="*/ 36289 w 98281"/>
                      <a:gd name="connsiteY7" fmla="*/ 152714 h 152714"/>
                      <a:gd name="connsiteX8" fmla="*/ 0 w 98281"/>
                      <a:gd name="connsiteY8" fmla="*/ 152714 h 152714"/>
                      <a:gd name="connsiteX9" fmla="*/ 0 w 98281"/>
                      <a:gd name="connsiteY9" fmla="*/ 0 h 152714"/>
                      <a:gd name="connsiteX10" fmla="*/ 98281 w 98281"/>
                      <a:gd name="connsiteY10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81" h="152714">
                        <a:moveTo>
                          <a:pt x="98281" y="0"/>
                        </a:moveTo>
                        <a:lnTo>
                          <a:pt x="98281" y="30240"/>
                        </a:lnTo>
                        <a:lnTo>
                          <a:pt x="36289" y="30240"/>
                        </a:lnTo>
                        <a:lnTo>
                          <a:pt x="36289" y="61993"/>
                        </a:lnTo>
                        <a:lnTo>
                          <a:pt x="83161" y="61993"/>
                        </a:lnTo>
                        <a:lnTo>
                          <a:pt x="83161" y="90721"/>
                        </a:lnTo>
                        <a:lnTo>
                          <a:pt x="36289" y="90721"/>
                        </a:lnTo>
                        <a:lnTo>
                          <a:pt x="36289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9828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71" name="Forma Livre: Forma 70">
                    <a:extLst>
                      <a:ext uri="{FF2B5EF4-FFF2-40B4-BE49-F238E27FC236}">
                        <a16:creationId xmlns:a16="http://schemas.microsoft.com/office/drawing/2014/main" id="{AC75DF72-6543-086F-4AB3-D0B88DEB1248}"/>
                      </a:ext>
                    </a:extLst>
                  </p:cNvPr>
                  <p:cNvSpPr/>
                  <p:nvPr/>
                </p:nvSpPr>
                <p:spPr>
                  <a:xfrm>
                    <a:off x="11884617" y="2801455"/>
                    <a:ext cx="148177" cy="154225"/>
                  </a:xfrm>
                  <a:custGeom>
                    <a:avLst/>
                    <a:gdLst>
                      <a:gd name="connsiteX0" fmla="*/ 9072 w 148177"/>
                      <a:gd name="connsiteY0" fmla="*/ 37800 h 154225"/>
                      <a:gd name="connsiteX1" fmla="*/ 36288 w 148177"/>
                      <a:gd name="connsiteY1" fmla="*/ 10584 h 154225"/>
                      <a:gd name="connsiteX2" fmla="*/ 75601 w 148177"/>
                      <a:gd name="connsiteY2" fmla="*/ 0 h 154225"/>
                      <a:gd name="connsiteX3" fmla="*/ 122473 w 148177"/>
                      <a:gd name="connsiteY3" fmla="*/ 13608 h 154225"/>
                      <a:gd name="connsiteX4" fmla="*/ 148178 w 148177"/>
                      <a:gd name="connsiteY4" fmla="*/ 52921 h 154225"/>
                      <a:gd name="connsiteX5" fmla="*/ 107353 w 148177"/>
                      <a:gd name="connsiteY5" fmla="*/ 52921 h 154225"/>
                      <a:gd name="connsiteX6" fmla="*/ 93745 w 148177"/>
                      <a:gd name="connsiteY6" fmla="*/ 37800 h 154225"/>
                      <a:gd name="connsiteX7" fmla="*/ 74088 w 148177"/>
                      <a:gd name="connsiteY7" fmla="*/ 33264 h 154225"/>
                      <a:gd name="connsiteX8" fmla="*/ 46872 w 148177"/>
                      <a:gd name="connsiteY8" fmla="*/ 45361 h 154225"/>
                      <a:gd name="connsiteX9" fmla="*/ 36288 w 148177"/>
                      <a:gd name="connsiteY9" fmla="*/ 77113 h 154225"/>
                      <a:gd name="connsiteX10" fmla="*/ 46872 w 148177"/>
                      <a:gd name="connsiteY10" fmla="*/ 108865 h 154225"/>
                      <a:gd name="connsiteX11" fmla="*/ 74088 w 148177"/>
                      <a:gd name="connsiteY11" fmla="*/ 120962 h 154225"/>
                      <a:gd name="connsiteX12" fmla="*/ 93745 w 148177"/>
                      <a:gd name="connsiteY12" fmla="*/ 116425 h 154225"/>
                      <a:gd name="connsiteX13" fmla="*/ 107353 w 148177"/>
                      <a:gd name="connsiteY13" fmla="*/ 101305 h 154225"/>
                      <a:gd name="connsiteX14" fmla="*/ 148178 w 148177"/>
                      <a:gd name="connsiteY14" fmla="*/ 101305 h 154225"/>
                      <a:gd name="connsiteX15" fmla="*/ 122473 w 148177"/>
                      <a:gd name="connsiteY15" fmla="*/ 140618 h 154225"/>
                      <a:gd name="connsiteX16" fmla="*/ 75601 w 148177"/>
                      <a:gd name="connsiteY16" fmla="*/ 154226 h 154225"/>
                      <a:gd name="connsiteX17" fmla="*/ 36288 w 148177"/>
                      <a:gd name="connsiteY17" fmla="*/ 143642 h 154225"/>
                      <a:gd name="connsiteX18" fmla="*/ 9072 w 148177"/>
                      <a:gd name="connsiteY18" fmla="*/ 116425 h 154225"/>
                      <a:gd name="connsiteX19" fmla="*/ 0 w 148177"/>
                      <a:gd name="connsiteY19" fmla="*/ 77113 h 154225"/>
                      <a:gd name="connsiteX20" fmla="*/ 9072 w 148177"/>
                      <a:gd name="connsiteY20" fmla="*/ 37800 h 154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48177" h="154225">
                        <a:moveTo>
                          <a:pt x="9072" y="37800"/>
                        </a:moveTo>
                        <a:cubicBezTo>
                          <a:pt x="15120" y="25704"/>
                          <a:pt x="24192" y="16632"/>
                          <a:pt x="36288" y="10584"/>
                        </a:cubicBezTo>
                        <a:cubicBezTo>
                          <a:pt x="48385" y="4536"/>
                          <a:pt x="60481" y="0"/>
                          <a:pt x="75601" y="0"/>
                        </a:cubicBezTo>
                        <a:cubicBezTo>
                          <a:pt x="93745" y="0"/>
                          <a:pt x="108866" y="4536"/>
                          <a:pt x="122473" y="13608"/>
                        </a:cubicBezTo>
                        <a:cubicBezTo>
                          <a:pt x="134569" y="22680"/>
                          <a:pt x="143642" y="36288"/>
                          <a:pt x="148178" y="52921"/>
                        </a:cubicBezTo>
                        <a:lnTo>
                          <a:pt x="107353" y="52921"/>
                        </a:lnTo>
                        <a:cubicBezTo>
                          <a:pt x="104329" y="46873"/>
                          <a:pt x="99793" y="42337"/>
                          <a:pt x="93745" y="37800"/>
                        </a:cubicBezTo>
                        <a:cubicBezTo>
                          <a:pt x="87697" y="34776"/>
                          <a:pt x="81648" y="33264"/>
                          <a:pt x="74088" y="33264"/>
                        </a:cubicBezTo>
                        <a:cubicBezTo>
                          <a:pt x="61992" y="33264"/>
                          <a:pt x="52921" y="37800"/>
                          <a:pt x="46872" y="45361"/>
                        </a:cubicBezTo>
                        <a:cubicBezTo>
                          <a:pt x="39312" y="52921"/>
                          <a:pt x="36288" y="63505"/>
                          <a:pt x="36288" y="77113"/>
                        </a:cubicBezTo>
                        <a:cubicBezTo>
                          <a:pt x="36288" y="90721"/>
                          <a:pt x="39312" y="101305"/>
                          <a:pt x="46872" y="108865"/>
                        </a:cubicBezTo>
                        <a:cubicBezTo>
                          <a:pt x="54432" y="116425"/>
                          <a:pt x="63505" y="120962"/>
                          <a:pt x="74088" y="120962"/>
                        </a:cubicBezTo>
                        <a:cubicBezTo>
                          <a:pt x="81648" y="120962"/>
                          <a:pt x="87697" y="119449"/>
                          <a:pt x="93745" y="116425"/>
                        </a:cubicBezTo>
                        <a:cubicBezTo>
                          <a:pt x="99793" y="113401"/>
                          <a:pt x="104329" y="108865"/>
                          <a:pt x="107353" y="101305"/>
                        </a:cubicBezTo>
                        <a:lnTo>
                          <a:pt x="148178" y="101305"/>
                        </a:lnTo>
                        <a:cubicBezTo>
                          <a:pt x="143642" y="117938"/>
                          <a:pt x="134569" y="130034"/>
                          <a:pt x="122473" y="140618"/>
                        </a:cubicBezTo>
                        <a:cubicBezTo>
                          <a:pt x="110377" y="149690"/>
                          <a:pt x="93745" y="154226"/>
                          <a:pt x="75601" y="154226"/>
                        </a:cubicBezTo>
                        <a:cubicBezTo>
                          <a:pt x="60481" y="154226"/>
                          <a:pt x="48385" y="151202"/>
                          <a:pt x="36288" y="143642"/>
                        </a:cubicBezTo>
                        <a:cubicBezTo>
                          <a:pt x="24192" y="137594"/>
                          <a:pt x="15120" y="128522"/>
                          <a:pt x="9072" y="116425"/>
                        </a:cubicBezTo>
                        <a:cubicBezTo>
                          <a:pt x="3024" y="104329"/>
                          <a:pt x="0" y="90721"/>
                          <a:pt x="0" y="77113"/>
                        </a:cubicBezTo>
                        <a:cubicBezTo>
                          <a:pt x="0" y="63505"/>
                          <a:pt x="3024" y="49897"/>
                          <a:pt x="9072" y="378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72" name="Forma Livre: Forma 71">
                    <a:extLst>
                      <a:ext uri="{FF2B5EF4-FFF2-40B4-BE49-F238E27FC236}">
                        <a16:creationId xmlns:a16="http://schemas.microsoft.com/office/drawing/2014/main" id="{843434D8-AD69-6ED7-334D-2B2B98144306}"/>
                      </a:ext>
                    </a:extLst>
                  </p:cNvPr>
                  <p:cNvSpPr/>
                  <p:nvPr/>
                </p:nvSpPr>
                <p:spPr>
                  <a:xfrm>
                    <a:off x="12047915" y="2854376"/>
                    <a:ext cx="77112" cy="104329"/>
                  </a:xfrm>
                  <a:custGeom>
                    <a:avLst/>
                    <a:gdLst>
                      <a:gd name="connsiteX0" fmla="*/ 19656 w 77112"/>
                      <a:gd name="connsiteY0" fmla="*/ 99793 h 104329"/>
                      <a:gd name="connsiteX1" fmla="*/ 6048 w 77112"/>
                      <a:gd name="connsiteY1" fmla="*/ 89209 h 104329"/>
                      <a:gd name="connsiteX2" fmla="*/ 0 w 77112"/>
                      <a:gd name="connsiteY2" fmla="*/ 72577 h 104329"/>
                      <a:gd name="connsiteX3" fmla="*/ 25705 w 77112"/>
                      <a:gd name="connsiteY3" fmla="*/ 72577 h 104329"/>
                      <a:gd name="connsiteX4" fmla="*/ 30240 w 77112"/>
                      <a:gd name="connsiteY4" fmla="*/ 81649 h 104329"/>
                      <a:gd name="connsiteX5" fmla="*/ 39312 w 77112"/>
                      <a:gd name="connsiteY5" fmla="*/ 84673 h 104329"/>
                      <a:gd name="connsiteX6" fmla="*/ 48385 w 77112"/>
                      <a:gd name="connsiteY6" fmla="*/ 81649 h 104329"/>
                      <a:gd name="connsiteX7" fmla="*/ 51409 w 77112"/>
                      <a:gd name="connsiteY7" fmla="*/ 74089 h 104329"/>
                      <a:gd name="connsiteX8" fmla="*/ 48385 w 77112"/>
                      <a:gd name="connsiteY8" fmla="*/ 68041 h 104329"/>
                      <a:gd name="connsiteX9" fmla="*/ 42336 w 77112"/>
                      <a:gd name="connsiteY9" fmla="*/ 63505 h 104329"/>
                      <a:gd name="connsiteX10" fmla="*/ 31752 w 77112"/>
                      <a:gd name="connsiteY10" fmla="*/ 60481 h 104329"/>
                      <a:gd name="connsiteX11" fmla="*/ 15120 w 77112"/>
                      <a:gd name="connsiteY11" fmla="*/ 54433 h 104329"/>
                      <a:gd name="connsiteX12" fmla="*/ 4536 w 77112"/>
                      <a:gd name="connsiteY12" fmla="*/ 45361 h 104329"/>
                      <a:gd name="connsiteX13" fmla="*/ 0 w 77112"/>
                      <a:gd name="connsiteY13" fmla="*/ 30240 h 104329"/>
                      <a:gd name="connsiteX14" fmla="*/ 10584 w 77112"/>
                      <a:gd name="connsiteY14" fmla="*/ 7560 h 104329"/>
                      <a:gd name="connsiteX15" fmla="*/ 37800 w 77112"/>
                      <a:gd name="connsiteY15" fmla="*/ 0 h 104329"/>
                      <a:gd name="connsiteX16" fmla="*/ 65017 w 77112"/>
                      <a:gd name="connsiteY16" fmla="*/ 7560 h 104329"/>
                      <a:gd name="connsiteX17" fmla="*/ 75601 w 77112"/>
                      <a:gd name="connsiteY17" fmla="*/ 30240 h 104329"/>
                      <a:gd name="connsiteX18" fmla="*/ 48385 w 77112"/>
                      <a:gd name="connsiteY18" fmla="*/ 30240 h 104329"/>
                      <a:gd name="connsiteX19" fmla="*/ 45361 w 77112"/>
                      <a:gd name="connsiteY19" fmla="*/ 22680 h 104329"/>
                      <a:gd name="connsiteX20" fmla="*/ 36289 w 77112"/>
                      <a:gd name="connsiteY20" fmla="*/ 19656 h 104329"/>
                      <a:gd name="connsiteX21" fmla="*/ 28729 w 77112"/>
                      <a:gd name="connsiteY21" fmla="*/ 22680 h 104329"/>
                      <a:gd name="connsiteX22" fmla="*/ 25705 w 77112"/>
                      <a:gd name="connsiteY22" fmla="*/ 30240 h 104329"/>
                      <a:gd name="connsiteX23" fmla="*/ 30240 w 77112"/>
                      <a:gd name="connsiteY23" fmla="*/ 37800 h 104329"/>
                      <a:gd name="connsiteX24" fmla="*/ 45361 w 77112"/>
                      <a:gd name="connsiteY24" fmla="*/ 43848 h 104329"/>
                      <a:gd name="connsiteX25" fmla="*/ 61992 w 77112"/>
                      <a:gd name="connsiteY25" fmla="*/ 49897 h 104329"/>
                      <a:gd name="connsiteX26" fmla="*/ 72577 w 77112"/>
                      <a:gd name="connsiteY26" fmla="*/ 58969 h 104329"/>
                      <a:gd name="connsiteX27" fmla="*/ 77113 w 77112"/>
                      <a:gd name="connsiteY27" fmla="*/ 74089 h 104329"/>
                      <a:gd name="connsiteX28" fmla="*/ 72577 w 77112"/>
                      <a:gd name="connsiteY28" fmla="*/ 89209 h 104329"/>
                      <a:gd name="connsiteX29" fmla="*/ 60481 w 77112"/>
                      <a:gd name="connsiteY29" fmla="*/ 99793 h 104329"/>
                      <a:gd name="connsiteX30" fmla="*/ 40825 w 77112"/>
                      <a:gd name="connsiteY30" fmla="*/ 104329 h 104329"/>
                      <a:gd name="connsiteX31" fmla="*/ 19656 w 77112"/>
                      <a:gd name="connsiteY31" fmla="*/ 99793 h 104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2" h="104329">
                        <a:moveTo>
                          <a:pt x="19656" y="99793"/>
                        </a:moveTo>
                        <a:cubicBezTo>
                          <a:pt x="13609" y="96769"/>
                          <a:pt x="9072" y="93745"/>
                          <a:pt x="6048" y="89209"/>
                        </a:cubicBezTo>
                        <a:cubicBezTo>
                          <a:pt x="3024" y="84673"/>
                          <a:pt x="0" y="78625"/>
                          <a:pt x="0" y="72577"/>
                        </a:cubicBezTo>
                        <a:lnTo>
                          <a:pt x="25705" y="72577"/>
                        </a:lnTo>
                        <a:cubicBezTo>
                          <a:pt x="25705" y="75601"/>
                          <a:pt x="27216" y="78625"/>
                          <a:pt x="30240" y="81649"/>
                        </a:cubicBezTo>
                        <a:cubicBezTo>
                          <a:pt x="31752" y="83161"/>
                          <a:pt x="34776" y="84673"/>
                          <a:pt x="39312" y="84673"/>
                        </a:cubicBezTo>
                        <a:cubicBezTo>
                          <a:pt x="42336" y="84673"/>
                          <a:pt x="45361" y="83161"/>
                          <a:pt x="48385" y="81649"/>
                        </a:cubicBezTo>
                        <a:cubicBezTo>
                          <a:pt x="51409" y="80137"/>
                          <a:pt x="51409" y="77113"/>
                          <a:pt x="51409" y="74089"/>
                        </a:cubicBezTo>
                        <a:cubicBezTo>
                          <a:pt x="51409" y="71065"/>
                          <a:pt x="49896" y="69553"/>
                          <a:pt x="48385" y="68041"/>
                        </a:cubicBezTo>
                        <a:cubicBezTo>
                          <a:pt x="46872" y="66529"/>
                          <a:pt x="45361" y="65017"/>
                          <a:pt x="42336" y="63505"/>
                        </a:cubicBezTo>
                        <a:cubicBezTo>
                          <a:pt x="39312" y="61993"/>
                          <a:pt x="36289" y="61993"/>
                          <a:pt x="31752" y="60481"/>
                        </a:cubicBezTo>
                        <a:cubicBezTo>
                          <a:pt x="25705" y="58969"/>
                          <a:pt x="19656" y="55945"/>
                          <a:pt x="15120" y="54433"/>
                        </a:cubicBezTo>
                        <a:cubicBezTo>
                          <a:pt x="10584" y="52921"/>
                          <a:pt x="7560" y="49897"/>
                          <a:pt x="4536" y="45361"/>
                        </a:cubicBezTo>
                        <a:cubicBezTo>
                          <a:pt x="1512" y="40824"/>
                          <a:pt x="0" y="36288"/>
                          <a:pt x="0" y="30240"/>
                        </a:cubicBezTo>
                        <a:cubicBezTo>
                          <a:pt x="0" y="21168"/>
                          <a:pt x="3024" y="13608"/>
                          <a:pt x="10584" y="7560"/>
                        </a:cubicBezTo>
                        <a:cubicBezTo>
                          <a:pt x="18144" y="1512"/>
                          <a:pt x="25705" y="0"/>
                          <a:pt x="37800" y="0"/>
                        </a:cubicBezTo>
                        <a:cubicBezTo>
                          <a:pt x="48385" y="0"/>
                          <a:pt x="57457" y="3024"/>
                          <a:pt x="65017" y="7560"/>
                        </a:cubicBezTo>
                        <a:cubicBezTo>
                          <a:pt x="72577" y="13608"/>
                          <a:pt x="75601" y="19656"/>
                          <a:pt x="75601" y="30240"/>
                        </a:cubicBezTo>
                        <a:lnTo>
                          <a:pt x="48385" y="30240"/>
                        </a:lnTo>
                        <a:cubicBezTo>
                          <a:pt x="48385" y="27216"/>
                          <a:pt x="46872" y="24192"/>
                          <a:pt x="45361" y="22680"/>
                        </a:cubicBezTo>
                        <a:cubicBezTo>
                          <a:pt x="43849" y="21168"/>
                          <a:pt x="40825" y="19656"/>
                          <a:pt x="36289" y="19656"/>
                        </a:cubicBezTo>
                        <a:cubicBezTo>
                          <a:pt x="33265" y="19656"/>
                          <a:pt x="30240" y="21168"/>
                          <a:pt x="28729" y="22680"/>
                        </a:cubicBezTo>
                        <a:cubicBezTo>
                          <a:pt x="27216" y="24192"/>
                          <a:pt x="25705" y="27216"/>
                          <a:pt x="25705" y="30240"/>
                        </a:cubicBezTo>
                        <a:cubicBezTo>
                          <a:pt x="25705" y="33264"/>
                          <a:pt x="27216" y="36288"/>
                          <a:pt x="30240" y="37800"/>
                        </a:cubicBezTo>
                        <a:cubicBezTo>
                          <a:pt x="33265" y="39313"/>
                          <a:pt x="37800" y="42337"/>
                          <a:pt x="45361" y="43848"/>
                        </a:cubicBezTo>
                        <a:cubicBezTo>
                          <a:pt x="51409" y="45361"/>
                          <a:pt x="57457" y="48385"/>
                          <a:pt x="61992" y="49897"/>
                        </a:cubicBezTo>
                        <a:cubicBezTo>
                          <a:pt x="66529" y="51409"/>
                          <a:pt x="69553" y="54433"/>
                          <a:pt x="72577" y="58969"/>
                        </a:cubicBezTo>
                        <a:cubicBezTo>
                          <a:pt x="75601" y="63505"/>
                          <a:pt x="77113" y="68041"/>
                          <a:pt x="77113" y="74089"/>
                        </a:cubicBezTo>
                        <a:cubicBezTo>
                          <a:pt x="77113" y="80137"/>
                          <a:pt x="75601" y="84673"/>
                          <a:pt x="72577" y="89209"/>
                        </a:cubicBezTo>
                        <a:cubicBezTo>
                          <a:pt x="69553" y="93745"/>
                          <a:pt x="65017" y="98281"/>
                          <a:pt x="60481" y="99793"/>
                        </a:cubicBezTo>
                        <a:cubicBezTo>
                          <a:pt x="55945" y="101305"/>
                          <a:pt x="48385" y="104329"/>
                          <a:pt x="40825" y="104329"/>
                        </a:cubicBezTo>
                        <a:cubicBezTo>
                          <a:pt x="31752" y="102817"/>
                          <a:pt x="25705" y="101305"/>
                          <a:pt x="19656" y="9979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73" name="Gráfico 12">
                  <a:extLst>
                    <a:ext uri="{FF2B5EF4-FFF2-40B4-BE49-F238E27FC236}">
                      <a16:creationId xmlns:a16="http://schemas.microsoft.com/office/drawing/2014/main" id="{508C5FF0-CEC5-ECC5-B640-C6F61844A6FF}"/>
                    </a:ext>
                  </a:extLst>
                </p:cNvPr>
                <p:cNvGrpSpPr/>
                <p:nvPr/>
              </p:nvGrpSpPr>
              <p:grpSpPr>
                <a:xfrm>
                  <a:off x="13106328" y="2801455"/>
                  <a:ext cx="488382" cy="157249"/>
                  <a:chOff x="13106328" y="2801455"/>
                  <a:chExt cx="488382" cy="157249"/>
                </a:xfrm>
                <a:solidFill>
                  <a:srgbClr val="FFFFFF"/>
                </a:solidFill>
              </p:grpSpPr>
              <p:sp>
                <p:nvSpPr>
                  <p:cNvPr id="74" name="Forma Livre: Forma 73">
                    <a:extLst>
                      <a:ext uri="{FF2B5EF4-FFF2-40B4-BE49-F238E27FC236}">
                        <a16:creationId xmlns:a16="http://schemas.microsoft.com/office/drawing/2014/main" id="{9D0B2E69-C4AC-772D-8F1C-A94611CB60B7}"/>
                      </a:ext>
                    </a:extLst>
                  </p:cNvPr>
                  <p:cNvSpPr/>
                  <p:nvPr/>
                </p:nvSpPr>
                <p:spPr>
                  <a:xfrm>
                    <a:off x="13106328" y="2802967"/>
                    <a:ext cx="114913" cy="152713"/>
                  </a:xfrm>
                  <a:custGeom>
                    <a:avLst/>
                    <a:gdLst>
                      <a:gd name="connsiteX0" fmla="*/ 108866 w 114913"/>
                      <a:gd name="connsiteY0" fmla="*/ 74089 h 152713"/>
                      <a:gd name="connsiteX1" fmla="*/ 90721 w 114913"/>
                      <a:gd name="connsiteY1" fmla="*/ 92233 h 152713"/>
                      <a:gd name="connsiteX2" fmla="*/ 58969 w 114913"/>
                      <a:gd name="connsiteY2" fmla="*/ 98281 h 152713"/>
                      <a:gd name="connsiteX3" fmla="*/ 36289 w 114913"/>
                      <a:gd name="connsiteY3" fmla="*/ 98281 h 152713"/>
                      <a:gd name="connsiteX4" fmla="*/ 36289 w 114913"/>
                      <a:gd name="connsiteY4" fmla="*/ 152714 h 152713"/>
                      <a:gd name="connsiteX5" fmla="*/ 0 w 114913"/>
                      <a:gd name="connsiteY5" fmla="*/ 152714 h 152713"/>
                      <a:gd name="connsiteX6" fmla="*/ 0 w 114913"/>
                      <a:gd name="connsiteY6" fmla="*/ 0 h 152713"/>
                      <a:gd name="connsiteX7" fmla="*/ 60481 w 114913"/>
                      <a:gd name="connsiteY7" fmla="*/ 0 h 152713"/>
                      <a:gd name="connsiteX8" fmla="*/ 90721 w 114913"/>
                      <a:gd name="connsiteY8" fmla="*/ 6048 h 152713"/>
                      <a:gd name="connsiteX9" fmla="*/ 108866 w 114913"/>
                      <a:gd name="connsiteY9" fmla="*/ 22680 h 152713"/>
                      <a:gd name="connsiteX10" fmla="*/ 114913 w 114913"/>
                      <a:gd name="connsiteY10" fmla="*/ 48385 h 152713"/>
                      <a:gd name="connsiteX11" fmla="*/ 108866 w 114913"/>
                      <a:gd name="connsiteY11" fmla="*/ 74089 h 152713"/>
                      <a:gd name="connsiteX12" fmla="*/ 72577 w 114913"/>
                      <a:gd name="connsiteY12" fmla="*/ 65017 h 152713"/>
                      <a:gd name="connsiteX13" fmla="*/ 77113 w 114913"/>
                      <a:gd name="connsiteY13" fmla="*/ 51409 h 152713"/>
                      <a:gd name="connsiteX14" fmla="*/ 72577 w 114913"/>
                      <a:gd name="connsiteY14" fmla="*/ 37800 h 152713"/>
                      <a:gd name="connsiteX15" fmla="*/ 57457 w 114913"/>
                      <a:gd name="connsiteY15" fmla="*/ 33264 h 152713"/>
                      <a:gd name="connsiteX16" fmla="*/ 37800 w 114913"/>
                      <a:gd name="connsiteY16" fmla="*/ 33264 h 152713"/>
                      <a:gd name="connsiteX17" fmla="*/ 37800 w 114913"/>
                      <a:gd name="connsiteY17" fmla="*/ 71065 h 152713"/>
                      <a:gd name="connsiteX18" fmla="*/ 57457 w 114913"/>
                      <a:gd name="connsiteY18" fmla="*/ 71065 h 152713"/>
                      <a:gd name="connsiteX19" fmla="*/ 72577 w 114913"/>
                      <a:gd name="connsiteY19" fmla="*/ 65017 h 152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4913" h="152713">
                        <a:moveTo>
                          <a:pt x="108866" y="74089"/>
                        </a:moveTo>
                        <a:cubicBezTo>
                          <a:pt x="104330" y="81649"/>
                          <a:pt x="98281" y="87697"/>
                          <a:pt x="90721" y="92233"/>
                        </a:cubicBezTo>
                        <a:cubicBezTo>
                          <a:pt x="81649" y="96769"/>
                          <a:pt x="72577" y="98281"/>
                          <a:pt x="58969" y="98281"/>
                        </a:cubicBezTo>
                        <a:lnTo>
                          <a:pt x="36289" y="98281"/>
                        </a:lnTo>
                        <a:lnTo>
                          <a:pt x="36289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60481" y="0"/>
                        </a:lnTo>
                        <a:cubicBezTo>
                          <a:pt x="72577" y="0"/>
                          <a:pt x="83161" y="1512"/>
                          <a:pt x="90721" y="6048"/>
                        </a:cubicBezTo>
                        <a:cubicBezTo>
                          <a:pt x="98281" y="10584"/>
                          <a:pt x="105841" y="16632"/>
                          <a:pt x="108866" y="22680"/>
                        </a:cubicBezTo>
                        <a:cubicBezTo>
                          <a:pt x="113401" y="30240"/>
                          <a:pt x="114913" y="37800"/>
                          <a:pt x="114913" y="48385"/>
                        </a:cubicBezTo>
                        <a:cubicBezTo>
                          <a:pt x="114913" y="58969"/>
                          <a:pt x="113401" y="66529"/>
                          <a:pt x="108866" y="74089"/>
                        </a:cubicBezTo>
                        <a:close/>
                        <a:moveTo>
                          <a:pt x="72577" y="65017"/>
                        </a:moveTo>
                        <a:cubicBezTo>
                          <a:pt x="75601" y="61993"/>
                          <a:pt x="77113" y="57457"/>
                          <a:pt x="77113" y="51409"/>
                        </a:cubicBezTo>
                        <a:cubicBezTo>
                          <a:pt x="77113" y="45361"/>
                          <a:pt x="75601" y="40825"/>
                          <a:pt x="72577" y="37800"/>
                        </a:cubicBezTo>
                        <a:cubicBezTo>
                          <a:pt x="69553" y="34776"/>
                          <a:pt x="63505" y="33264"/>
                          <a:pt x="57457" y="33264"/>
                        </a:cubicBezTo>
                        <a:lnTo>
                          <a:pt x="37800" y="33264"/>
                        </a:lnTo>
                        <a:lnTo>
                          <a:pt x="37800" y="71065"/>
                        </a:lnTo>
                        <a:lnTo>
                          <a:pt x="57457" y="71065"/>
                        </a:lnTo>
                        <a:cubicBezTo>
                          <a:pt x="63505" y="69553"/>
                          <a:pt x="69553" y="68041"/>
                          <a:pt x="72577" y="65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75" name="Forma Livre: Forma 74">
                    <a:extLst>
                      <a:ext uri="{FF2B5EF4-FFF2-40B4-BE49-F238E27FC236}">
                        <a16:creationId xmlns:a16="http://schemas.microsoft.com/office/drawing/2014/main" id="{B8FE3EAB-821B-0FA3-154B-7F8D7BDBA906}"/>
                      </a:ext>
                    </a:extLst>
                  </p:cNvPr>
                  <p:cNvSpPr/>
                  <p:nvPr/>
                </p:nvSpPr>
                <p:spPr>
                  <a:xfrm>
                    <a:off x="13240898" y="2804479"/>
                    <a:ext cx="98281" cy="152714"/>
                  </a:xfrm>
                  <a:custGeom>
                    <a:avLst/>
                    <a:gdLst>
                      <a:gd name="connsiteX0" fmla="*/ 98281 w 98281"/>
                      <a:gd name="connsiteY0" fmla="*/ 0 h 152714"/>
                      <a:gd name="connsiteX1" fmla="*/ 98281 w 98281"/>
                      <a:gd name="connsiteY1" fmla="*/ 30240 h 152714"/>
                      <a:gd name="connsiteX2" fmla="*/ 36288 w 98281"/>
                      <a:gd name="connsiteY2" fmla="*/ 30240 h 152714"/>
                      <a:gd name="connsiteX3" fmla="*/ 36288 w 98281"/>
                      <a:gd name="connsiteY3" fmla="*/ 61993 h 152714"/>
                      <a:gd name="connsiteX4" fmla="*/ 83161 w 98281"/>
                      <a:gd name="connsiteY4" fmla="*/ 61993 h 152714"/>
                      <a:gd name="connsiteX5" fmla="*/ 83161 w 98281"/>
                      <a:gd name="connsiteY5" fmla="*/ 90721 h 152714"/>
                      <a:gd name="connsiteX6" fmla="*/ 36288 w 98281"/>
                      <a:gd name="connsiteY6" fmla="*/ 90721 h 152714"/>
                      <a:gd name="connsiteX7" fmla="*/ 36288 w 98281"/>
                      <a:gd name="connsiteY7" fmla="*/ 152714 h 152714"/>
                      <a:gd name="connsiteX8" fmla="*/ 0 w 98281"/>
                      <a:gd name="connsiteY8" fmla="*/ 152714 h 152714"/>
                      <a:gd name="connsiteX9" fmla="*/ 0 w 98281"/>
                      <a:gd name="connsiteY9" fmla="*/ 0 h 152714"/>
                      <a:gd name="connsiteX10" fmla="*/ 98281 w 98281"/>
                      <a:gd name="connsiteY10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81" h="152714">
                        <a:moveTo>
                          <a:pt x="98281" y="0"/>
                        </a:moveTo>
                        <a:lnTo>
                          <a:pt x="98281" y="30240"/>
                        </a:lnTo>
                        <a:lnTo>
                          <a:pt x="36288" y="30240"/>
                        </a:lnTo>
                        <a:lnTo>
                          <a:pt x="36288" y="61993"/>
                        </a:lnTo>
                        <a:lnTo>
                          <a:pt x="83161" y="61993"/>
                        </a:lnTo>
                        <a:lnTo>
                          <a:pt x="83161" y="90721"/>
                        </a:lnTo>
                        <a:lnTo>
                          <a:pt x="36288" y="90721"/>
                        </a:lnTo>
                        <a:lnTo>
                          <a:pt x="36288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9828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76" name="Forma Livre: Forma 75">
                    <a:extLst>
                      <a:ext uri="{FF2B5EF4-FFF2-40B4-BE49-F238E27FC236}">
                        <a16:creationId xmlns:a16="http://schemas.microsoft.com/office/drawing/2014/main" id="{86F72455-603C-901D-714A-BF740232A481}"/>
                      </a:ext>
                    </a:extLst>
                  </p:cNvPr>
                  <p:cNvSpPr/>
                  <p:nvPr/>
                </p:nvSpPr>
                <p:spPr>
                  <a:xfrm>
                    <a:off x="13353921" y="2801455"/>
                    <a:ext cx="148555" cy="154225"/>
                  </a:xfrm>
                  <a:custGeom>
                    <a:avLst/>
                    <a:gdLst>
                      <a:gd name="connsiteX0" fmla="*/ 9450 w 148555"/>
                      <a:gd name="connsiteY0" fmla="*/ 37800 h 154225"/>
                      <a:gd name="connsiteX1" fmla="*/ 36666 w 148555"/>
                      <a:gd name="connsiteY1" fmla="*/ 10584 h 154225"/>
                      <a:gd name="connsiteX2" fmla="*/ 75979 w 148555"/>
                      <a:gd name="connsiteY2" fmla="*/ 0 h 154225"/>
                      <a:gd name="connsiteX3" fmla="*/ 122851 w 148555"/>
                      <a:gd name="connsiteY3" fmla="*/ 13608 h 154225"/>
                      <a:gd name="connsiteX4" fmla="*/ 148556 w 148555"/>
                      <a:gd name="connsiteY4" fmla="*/ 52921 h 154225"/>
                      <a:gd name="connsiteX5" fmla="*/ 107731 w 148555"/>
                      <a:gd name="connsiteY5" fmla="*/ 52921 h 154225"/>
                      <a:gd name="connsiteX6" fmla="*/ 94123 w 148555"/>
                      <a:gd name="connsiteY6" fmla="*/ 37800 h 154225"/>
                      <a:gd name="connsiteX7" fmla="*/ 74467 w 148555"/>
                      <a:gd name="connsiteY7" fmla="*/ 33264 h 154225"/>
                      <a:gd name="connsiteX8" fmla="*/ 47250 w 148555"/>
                      <a:gd name="connsiteY8" fmla="*/ 45361 h 154225"/>
                      <a:gd name="connsiteX9" fmla="*/ 36666 w 148555"/>
                      <a:gd name="connsiteY9" fmla="*/ 77113 h 154225"/>
                      <a:gd name="connsiteX10" fmla="*/ 47250 w 148555"/>
                      <a:gd name="connsiteY10" fmla="*/ 108865 h 154225"/>
                      <a:gd name="connsiteX11" fmla="*/ 74467 w 148555"/>
                      <a:gd name="connsiteY11" fmla="*/ 120962 h 154225"/>
                      <a:gd name="connsiteX12" fmla="*/ 94123 w 148555"/>
                      <a:gd name="connsiteY12" fmla="*/ 116425 h 154225"/>
                      <a:gd name="connsiteX13" fmla="*/ 107731 w 148555"/>
                      <a:gd name="connsiteY13" fmla="*/ 101305 h 154225"/>
                      <a:gd name="connsiteX14" fmla="*/ 148556 w 148555"/>
                      <a:gd name="connsiteY14" fmla="*/ 101305 h 154225"/>
                      <a:gd name="connsiteX15" fmla="*/ 122851 w 148555"/>
                      <a:gd name="connsiteY15" fmla="*/ 140618 h 154225"/>
                      <a:gd name="connsiteX16" fmla="*/ 75979 w 148555"/>
                      <a:gd name="connsiteY16" fmla="*/ 154226 h 154225"/>
                      <a:gd name="connsiteX17" fmla="*/ 36666 w 148555"/>
                      <a:gd name="connsiteY17" fmla="*/ 143642 h 154225"/>
                      <a:gd name="connsiteX18" fmla="*/ 9450 w 148555"/>
                      <a:gd name="connsiteY18" fmla="*/ 116425 h 154225"/>
                      <a:gd name="connsiteX19" fmla="*/ 378 w 148555"/>
                      <a:gd name="connsiteY19" fmla="*/ 77113 h 154225"/>
                      <a:gd name="connsiteX20" fmla="*/ 9450 w 148555"/>
                      <a:gd name="connsiteY20" fmla="*/ 37800 h 154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48555" h="154225">
                        <a:moveTo>
                          <a:pt x="9450" y="37800"/>
                        </a:moveTo>
                        <a:cubicBezTo>
                          <a:pt x="15498" y="25704"/>
                          <a:pt x="24570" y="16632"/>
                          <a:pt x="36666" y="10584"/>
                        </a:cubicBezTo>
                        <a:cubicBezTo>
                          <a:pt x="48762" y="4536"/>
                          <a:pt x="60859" y="0"/>
                          <a:pt x="75979" y="0"/>
                        </a:cubicBezTo>
                        <a:cubicBezTo>
                          <a:pt x="94123" y="0"/>
                          <a:pt x="109243" y="4536"/>
                          <a:pt x="122851" y="13608"/>
                        </a:cubicBezTo>
                        <a:cubicBezTo>
                          <a:pt x="134947" y="22680"/>
                          <a:pt x="144020" y="36288"/>
                          <a:pt x="148556" y="52921"/>
                        </a:cubicBezTo>
                        <a:lnTo>
                          <a:pt x="107731" y="52921"/>
                        </a:lnTo>
                        <a:cubicBezTo>
                          <a:pt x="104707" y="46873"/>
                          <a:pt x="100171" y="42337"/>
                          <a:pt x="94123" y="37800"/>
                        </a:cubicBezTo>
                        <a:cubicBezTo>
                          <a:pt x="88075" y="34776"/>
                          <a:pt x="82027" y="33264"/>
                          <a:pt x="74467" y="33264"/>
                        </a:cubicBezTo>
                        <a:cubicBezTo>
                          <a:pt x="62371" y="33264"/>
                          <a:pt x="53299" y="37800"/>
                          <a:pt x="47250" y="45361"/>
                        </a:cubicBezTo>
                        <a:cubicBezTo>
                          <a:pt x="39690" y="52921"/>
                          <a:pt x="36666" y="63505"/>
                          <a:pt x="36666" y="77113"/>
                        </a:cubicBezTo>
                        <a:cubicBezTo>
                          <a:pt x="36666" y="90721"/>
                          <a:pt x="39690" y="101305"/>
                          <a:pt x="47250" y="108865"/>
                        </a:cubicBezTo>
                        <a:cubicBezTo>
                          <a:pt x="54811" y="116425"/>
                          <a:pt x="63882" y="120962"/>
                          <a:pt x="74467" y="120962"/>
                        </a:cubicBezTo>
                        <a:cubicBezTo>
                          <a:pt x="82027" y="120962"/>
                          <a:pt x="88075" y="119449"/>
                          <a:pt x="94123" y="116425"/>
                        </a:cubicBezTo>
                        <a:cubicBezTo>
                          <a:pt x="100171" y="113401"/>
                          <a:pt x="104707" y="108865"/>
                          <a:pt x="107731" y="101305"/>
                        </a:cubicBezTo>
                        <a:lnTo>
                          <a:pt x="148556" y="101305"/>
                        </a:lnTo>
                        <a:cubicBezTo>
                          <a:pt x="144020" y="117938"/>
                          <a:pt x="134947" y="130034"/>
                          <a:pt x="122851" y="140618"/>
                        </a:cubicBezTo>
                        <a:cubicBezTo>
                          <a:pt x="110755" y="149690"/>
                          <a:pt x="94123" y="154226"/>
                          <a:pt x="75979" y="154226"/>
                        </a:cubicBezTo>
                        <a:cubicBezTo>
                          <a:pt x="60859" y="154226"/>
                          <a:pt x="48762" y="151202"/>
                          <a:pt x="36666" y="143642"/>
                        </a:cubicBezTo>
                        <a:cubicBezTo>
                          <a:pt x="24570" y="137594"/>
                          <a:pt x="15498" y="128522"/>
                          <a:pt x="9450" y="116425"/>
                        </a:cubicBezTo>
                        <a:cubicBezTo>
                          <a:pt x="3402" y="104329"/>
                          <a:pt x="378" y="90721"/>
                          <a:pt x="378" y="77113"/>
                        </a:cubicBezTo>
                        <a:cubicBezTo>
                          <a:pt x="-1134" y="63505"/>
                          <a:pt x="1890" y="49897"/>
                          <a:pt x="9450" y="378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77" name="Forma Livre: Forma 76">
                    <a:extLst>
                      <a:ext uri="{FF2B5EF4-FFF2-40B4-BE49-F238E27FC236}">
                        <a16:creationId xmlns:a16="http://schemas.microsoft.com/office/drawing/2014/main" id="{EF838FFF-DE70-5633-F5DB-28C48F1D9530}"/>
                      </a:ext>
                    </a:extLst>
                  </p:cNvPr>
                  <p:cNvSpPr/>
                  <p:nvPr/>
                </p:nvSpPr>
                <p:spPr>
                  <a:xfrm>
                    <a:off x="13517597" y="2854376"/>
                    <a:ext cx="77112" cy="104329"/>
                  </a:xfrm>
                  <a:custGeom>
                    <a:avLst/>
                    <a:gdLst>
                      <a:gd name="connsiteX0" fmla="*/ 19656 w 77112"/>
                      <a:gd name="connsiteY0" fmla="*/ 99793 h 104329"/>
                      <a:gd name="connsiteX1" fmla="*/ 6048 w 77112"/>
                      <a:gd name="connsiteY1" fmla="*/ 89209 h 104329"/>
                      <a:gd name="connsiteX2" fmla="*/ 0 w 77112"/>
                      <a:gd name="connsiteY2" fmla="*/ 72577 h 104329"/>
                      <a:gd name="connsiteX3" fmla="*/ 25705 w 77112"/>
                      <a:gd name="connsiteY3" fmla="*/ 72577 h 104329"/>
                      <a:gd name="connsiteX4" fmla="*/ 30240 w 77112"/>
                      <a:gd name="connsiteY4" fmla="*/ 81649 h 104329"/>
                      <a:gd name="connsiteX5" fmla="*/ 39312 w 77112"/>
                      <a:gd name="connsiteY5" fmla="*/ 84673 h 104329"/>
                      <a:gd name="connsiteX6" fmla="*/ 48385 w 77112"/>
                      <a:gd name="connsiteY6" fmla="*/ 81649 h 104329"/>
                      <a:gd name="connsiteX7" fmla="*/ 51408 w 77112"/>
                      <a:gd name="connsiteY7" fmla="*/ 74089 h 104329"/>
                      <a:gd name="connsiteX8" fmla="*/ 48385 w 77112"/>
                      <a:gd name="connsiteY8" fmla="*/ 68041 h 104329"/>
                      <a:gd name="connsiteX9" fmla="*/ 42336 w 77112"/>
                      <a:gd name="connsiteY9" fmla="*/ 63505 h 104329"/>
                      <a:gd name="connsiteX10" fmla="*/ 31752 w 77112"/>
                      <a:gd name="connsiteY10" fmla="*/ 60481 h 104329"/>
                      <a:gd name="connsiteX11" fmla="*/ 15120 w 77112"/>
                      <a:gd name="connsiteY11" fmla="*/ 54433 h 104329"/>
                      <a:gd name="connsiteX12" fmla="*/ 4536 w 77112"/>
                      <a:gd name="connsiteY12" fmla="*/ 45361 h 104329"/>
                      <a:gd name="connsiteX13" fmla="*/ 0 w 77112"/>
                      <a:gd name="connsiteY13" fmla="*/ 30240 h 104329"/>
                      <a:gd name="connsiteX14" fmla="*/ 10584 w 77112"/>
                      <a:gd name="connsiteY14" fmla="*/ 7560 h 104329"/>
                      <a:gd name="connsiteX15" fmla="*/ 37800 w 77112"/>
                      <a:gd name="connsiteY15" fmla="*/ 0 h 104329"/>
                      <a:gd name="connsiteX16" fmla="*/ 65017 w 77112"/>
                      <a:gd name="connsiteY16" fmla="*/ 7560 h 104329"/>
                      <a:gd name="connsiteX17" fmla="*/ 75601 w 77112"/>
                      <a:gd name="connsiteY17" fmla="*/ 30240 h 104329"/>
                      <a:gd name="connsiteX18" fmla="*/ 48385 w 77112"/>
                      <a:gd name="connsiteY18" fmla="*/ 30240 h 104329"/>
                      <a:gd name="connsiteX19" fmla="*/ 45361 w 77112"/>
                      <a:gd name="connsiteY19" fmla="*/ 22680 h 104329"/>
                      <a:gd name="connsiteX20" fmla="*/ 36288 w 77112"/>
                      <a:gd name="connsiteY20" fmla="*/ 19656 h 104329"/>
                      <a:gd name="connsiteX21" fmla="*/ 28728 w 77112"/>
                      <a:gd name="connsiteY21" fmla="*/ 22680 h 104329"/>
                      <a:gd name="connsiteX22" fmla="*/ 25705 w 77112"/>
                      <a:gd name="connsiteY22" fmla="*/ 30240 h 104329"/>
                      <a:gd name="connsiteX23" fmla="*/ 30240 w 77112"/>
                      <a:gd name="connsiteY23" fmla="*/ 37800 h 104329"/>
                      <a:gd name="connsiteX24" fmla="*/ 45361 w 77112"/>
                      <a:gd name="connsiteY24" fmla="*/ 43848 h 104329"/>
                      <a:gd name="connsiteX25" fmla="*/ 61992 w 77112"/>
                      <a:gd name="connsiteY25" fmla="*/ 49897 h 104329"/>
                      <a:gd name="connsiteX26" fmla="*/ 72577 w 77112"/>
                      <a:gd name="connsiteY26" fmla="*/ 58969 h 104329"/>
                      <a:gd name="connsiteX27" fmla="*/ 77113 w 77112"/>
                      <a:gd name="connsiteY27" fmla="*/ 74089 h 104329"/>
                      <a:gd name="connsiteX28" fmla="*/ 72577 w 77112"/>
                      <a:gd name="connsiteY28" fmla="*/ 89209 h 104329"/>
                      <a:gd name="connsiteX29" fmla="*/ 60481 w 77112"/>
                      <a:gd name="connsiteY29" fmla="*/ 99793 h 104329"/>
                      <a:gd name="connsiteX30" fmla="*/ 40825 w 77112"/>
                      <a:gd name="connsiteY30" fmla="*/ 104329 h 104329"/>
                      <a:gd name="connsiteX31" fmla="*/ 19656 w 77112"/>
                      <a:gd name="connsiteY31" fmla="*/ 99793 h 104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2" h="104329">
                        <a:moveTo>
                          <a:pt x="19656" y="99793"/>
                        </a:moveTo>
                        <a:cubicBezTo>
                          <a:pt x="13608" y="96769"/>
                          <a:pt x="9072" y="93745"/>
                          <a:pt x="6048" y="89209"/>
                        </a:cubicBezTo>
                        <a:cubicBezTo>
                          <a:pt x="3024" y="84673"/>
                          <a:pt x="0" y="78625"/>
                          <a:pt x="0" y="72577"/>
                        </a:cubicBezTo>
                        <a:lnTo>
                          <a:pt x="25705" y="72577"/>
                        </a:lnTo>
                        <a:cubicBezTo>
                          <a:pt x="25705" y="75601"/>
                          <a:pt x="27216" y="78625"/>
                          <a:pt x="30240" y="81649"/>
                        </a:cubicBezTo>
                        <a:cubicBezTo>
                          <a:pt x="31752" y="83161"/>
                          <a:pt x="34776" y="84673"/>
                          <a:pt x="39312" y="84673"/>
                        </a:cubicBezTo>
                        <a:cubicBezTo>
                          <a:pt x="42336" y="84673"/>
                          <a:pt x="45361" y="83161"/>
                          <a:pt x="48385" y="81649"/>
                        </a:cubicBezTo>
                        <a:cubicBezTo>
                          <a:pt x="51408" y="80137"/>
                          <a:pt x="51408" y="77113"/>
                          <a:pt x="51408" y="74089"/>
                        </a:cubicBezTo>
                        <a:cubicBezTo>
                          <a:pt x="51408" y="71065"/>
                          <a:pt x="49896" y="69553"/>
                          <a:pt x="48385" y="68041"/>
                        </a:cubicBezTo>
                        <a:cubicBezTo>
                          <a:pt x="46872" y="66529"/>
                          <a:pt x="45361" y="65017"/>
                          <a:pt x="42336" y="63505"/>
                        </a:cubicBezTo>
                        <a:cubicBezTo>
                          <a:pt x="39312" y="61993"/>
                          <a:pt x="36288" y="61993"/>
                          <a:pt x="31752" y="60481"/>
                        </a:cubicBezTo>
                        <a:cubicBezTo>
                          <a:pt x="25705" y="58969"/>
                          <a:pt x="19656" y="55945"/>
                          <a:pt x="15120" y="54433"/>
                        </a:cubicBezTo>
                        <a:cubicBezTo>
                          <a:pt x="10584" y="52921"/>
                          <a:pt x="7560" y="49897"/>
                          <a:pt x="4536" y="45361"/>
                        </a:cubicBezTo>
                        <a:cubicBezTo>
                          <a:pt x="1512" y="40824"/>
                          <a:pt x="0" y="36288"/>
                          <a:pt x="0" y="30240"/>
                        </a:cubicBezTo>
                        <a:cubicBezTo>
                          <a:pt x="0" y="21168"/>
                          <a:pt x="3024" y="13608"/>
                          <a:pt x="10584" y="7560"/>
                        </a:cubicBezTo>
                        <a:cubicBezTo>
                          <a:pt x="18144" y="1512"/>
                          <a:pt x="25705" y="0"/>
                          <a:pt x="37800" y="0"/>
                        </a:cubicBezTo>
                        <a:cubicBezTo>
                          <a:pt x="48385" y="0"/>
                          <a:pt x="57457" y="3024"/>
                          <a:pt x="65017" y="7560"/>
                        </a:cubicBezTo>
                        <a:cubicBezTo>
                          <a:pt x="72577" y="13608"/>
                          <a:pt x="75601" y="19656"/>
                          <a:pt x="75601" y="30240"/>
                        </a:cubicBezTo>
                        <a:lnTo>
                          <a:pt x="48385" y="30240"/>
                        </a:lnTo>
                        <a:cubicBezTo>
                          <a:pt x="48385" y="27216"/>
                          <a:pt x="46872" y="24192"/>
                          <a:pt x="45361" y="22680"/>
                        </a:cubicBezTo>
                        <a:cubicBezTo>
                          <a:pt x="43848" y="21168"/>
                          <a:pt x="40825" y="19656"/>
                          <a:pt x="36288" y="19656"/>
                        </a:cubicBezTo>
                        <a:cubicBezTo>
                          <a:pt x="33265" y="19656"/>
                          <a:pt x="30240" y="21168"/>
                          <a:pt x="28728" y="22680"/>
                        </a:cubicBezTo>
                        <a:cubicBezTo>
                          <a:pt x="27216" y="24192"/>
                          <a:pt x="25705" y="27216"/>
                          <a:pt x="25705" y="30240"/>
                        </a:cubicBezTo>
                        <a:cubicBezTo>
                          <a:pt x="25705" y="33264"/>
                          <a:pt x="27216" y="36288"/>
                          <a:pt x="30240" y="37800"/>
                        </a:cubicBezTo>
                        <a:cubicBezTo>
                          <a:pt x="33265" y="39313"/>
                          <a:pt x="37800" y="42337"/>
                          <a:pt x="45361" y="43848"/>
                        </a:cubicBezTo>
                        <a:cubicBezTo>
                          <a:pt x="51408" y="45361"/>
                          <a:pt x="57457" y="48385"/>
                          <a:pt x="61992" y="49897"/>
                        </a:cubicBezTo>
                        <a:cubicBezTo>
                          <a:pt x="66528" y="51409"/>
                          <a:pt x="69553" y="54433"/>
                          <a:pt x="72577" y="58969"/>
                        </a:cubicBezTo>
                        <a:cubicBezTo>
                          <a:pt x="75601" y="63505"/>
                          <a:pt x="77113" y="68041"/>
                          <a:pt x="77113" y="74089"/>
                        </a:cubicBezTo>
                        <a:cubicBezTo>
                          <a:pt x="77113" y="80137"/>
                          <a:pt x="75601" y="84673"/>
                          <a:pt x="72577" y="89209"/>
                        </a:cubicBezTo>
                        <a:cubicBezTo>
                          <a:pt x="69553" y="93745"/>
                          <a:pt x="65017" y="98281"/>
                          <a:pt x="60481" y="99793"/>
                        </a:cubicBezTo>
                        <a:cubicBezTo>
                          <a:pt x="55945" y="101305"/>
                          <a:pt x="48385" y="104329"/>
                          <a:pt x="40825" y="104329"/>
                        </a:cubicBezTo>
                        <a:cubicBezTo>
                          <a:pt x="31752" y="102817"/>
                          <a:pt x="24192" y="101305"/>
                          <a:pt x="19656" y="9979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78" name="Gráfico 12">
                  <a:extLst>
                    <a:ext uri="{FF2B5EF4-FFF2-40B4-BE49-F238E27FC236}">
                      <a16:creationId xmlns:a16="http://schemas.microsoft.com/office/drawing/2014/main" id="{A36CDC0E-FE68-5D58-21B8-7887F563E7FD}"/>
                    </a:ext>
                  </a:extLst>
                </p:cNvPr>
                <p:cNvGrpSpPr/>
                <p:nvPr/>
              </p:nvGrpSpPr>
              <p:grpSpPr>
                <a:xfrm>
                  <a:off x="14666732" y="2801455"/>
                  <a:ext cx="329620" cy="155738"/>
                  <a:chOff x="14666732" y="2801455"/>
                  <a:chExt cx="329620" cy="155738"/>
                </a:xfrm>
                <a:solidFill>
                  <a:srgbClr val="FFFFFF"/>
                </a:solidFill>
              </p:grpSpPr>
              <p:sp>
                <p:nvSpPr>
                  <p:cNvPr id="79" name="Forma Livre: Forma 78">
                    <a:extLst>
                      <a:ext uri="{FF2B5EF4-FFF2-40B4-BE49-F238E27FC236}">
                        <a16:creationId xmlns:a16="http://schemas.microsoft.com/office/drawing/2014/main" id="{BF95BF3A-F8B1-396A-CEE3-B6F526AB9DDE}"/>
                      </a:ext>
                    </a:extLst>
                  </p:cNvPr>
                  <p:cNvSpPr/>
                  <p:nvPr/>
                </p:nvSpPr>
                <p:spPr>
                  <a:xfrm>
                    <a:off x="14666732" y="2801455"/>
                    <a:ext cx="119448" cy="155738"/>
                  </a:xfrm>
                  <a:custGeom>
                    <a:avLst/>
                    <a:gdLst>
                      <a:gd name="connsiteX0" fmla="*/ 30240 w 119448"/>
                      <a:gd name="connsiteY0" fmla="*/ 151202 h 155738"/>
                      <a:gd name="connsiteX1" fmla="*/ 9072 w 119448"/>
                      <a:gd name="connsiteY1" fmla="*/ 134570 h 155738"/>
                      <a:gd name="connsiteX2" fmla="*/ 0 w 119448"/>
                      <a:gd name="connsiteY2" fmla="*/ 108865 h 155738"/>
                      <a:gd name="connsiteX3" fmla="*/ 39312 w 119448"/>
                      <a:gd name="connsiteY3" fmla="*/ 108865 h 155738"/>
                      <a:gd name="connsiteX4" fmla="*/ 45361 w 119448"/>
                      <a:gd name="connsiteY4" fmla="*/ 122474 h 155738"/>
                      <a:gd name="connsiteX5" fmla="*/ 58968 w 119448"/>
                      <a:gd name="connsiteY5" fmla="*/ 127010 h 155738"/>
                      <a:gd name="connsiteX6" fmla="*/ 72577 w 119448"/>
                      <a:gd name="connsiteY6" fmla="*/ 122474 h 155738"/>
                      <a:gd name="connsiteX7" fmla="*/ 77113 w 119448"/>
                      <a:gd name="connsiteY7" fmla="*/ 111889 h 155738"/>
                      <a:gd name="connsiteX8" fmla="*/ 74088 w 119448"/>
                      <a:gd name="connsiteY8" fmla="*/ 102817 h 155738"/>
                      <a:gd name="connsiteX9" fmla="*/ 65017 w 119448"/>
                      <a:gd name="connsiteY9" fmla="*/ 96769 h 155738"/>
                      <a:gd name="connsiteX10" fmla="*/ 49896 w 119448"/>
                      <a:gd name="connsiteY10" fmla="*/ 90721 h 155738"/>
                      <a:gd name="connsiteX11" fmla="*/ 25705 w 119448"/>
                      <a:gd name="connsiteY11" fmla="*/ 81649 h 155738"/>
                      <a:gd name="connsiteX12" fmla="*/ 9072 w 119448"/>
                      <a:gd name="connsiteY12" fmla="*/ 68041 h 155738"/>
                      <a:gd name="connsiteX13" fmla="*/ 3024 w 119448"/>
                      <a:gd name="connsiteY13" fmla="*/ 45361 h 155738"/>
                      <a:gd name="connsiteX14" fmla="*/ 18144 w 119448"/>
                      <a:gd name="connsiteY14" fmla="*/ 12096 h 155738"/>
                      <a:gd name="connsiteX15" fmla="*/ 58968 w 119448"/>
                      <a:gd name="connsiteY15" fmla="*/ 0 h 155738"/>
                      <a:gd name="connsiteX16" fmla="*/ 99793 w 119448"/>
                      <a:gd name="connsiteY16" fmla="*/ 12096 h 155738"/>
                      <a:gd name="connsiteX17" fmla="*/ 116426 w 119448"/>
                      <a:gd name="connsiteY17" fmla="*/ 45361 h 155738"/>
                      <a:gd name="connsiteX18" fmla="*/ 77113 w 119448"/>
                      <a:gd name="connsiteY18" fmla="*/ 45361 h 155738"/>
                      <a:gd name="connsiteX19" fmla="*/ 71065 w 119448"/>
                      <a:gd name="connsiteY19" fmla="*/ 33264 h 155738"/>
                      <a:gd name="connsiteX20" fmla="*/ 58968 w 119448"/>
                      <a:gd name="connsiteY20" fmla="*/ 28728 h 155738"/>
                      <a:gd name="connsiteX21" fmla="*/ 48385 w 119448"/>
                      <a:gd name="connsiteY21" fmla="*/ 31752 h 155738"/>
                      <a:gd name="connsiteX22" fmla="*/ 43848 w 119448"/>
                      <a:gd name="connsiteY22" fmla="*/ 42337 h 155738"/>
                      <a:gd name="connsiteX23" fmla="*/ 51408 w 119448"/>
                      <a:gd name="connsiteY23" fmla="*/ 54433 h 155738"/>
                      <a:gd name="connsiteX24" fmla="*/ 72577 w 119448"/>
                      <a:gd name="connsiteY24" fmla="*/ 63505 h 155738"/>
                      <a:gd name="connsiteX25" fmla="*/ 96769 w 119448"/>
                      <a:gd name="connsiteY25" fmla="*/ 72577 h 155738"/>
                      <a:gd name="connsiteX26" fmla="*/ 113401 w 119448"/>
                      <a:gd name="connsiteY26" fmla="*/ 86185 h 155738"/>
                      <a:gd name="connsiteX27" fmla="*/ 119449 w 119448"/>
                      <a:gd name="connsiteY27" fmla="*/ 108865 h 155738"/>
                      <a:gd name="connsiteX28" fmla="*/ 113401 w 119448"/>
                      <a:gd name="connsiteY28" fmla="*/ 133058 h 155738"/>
                      <a:gd name="connsiteX29" fmla="*/ 93745 w 119448"/>
                      <a:gd name="connsiteY29" fmla="*/ 149690 h 155738"/>
                      <a:gd name="connsiteX30" fmla="*/ 63505 w 119448"/>
                      <a:gd name="connsiteY30" fmla="*/ 155738 h 155738"/>
                      <a:gd name="connsiteX31" fmla="*/ 30240 w 119448"/>
                      <a:gd name="connsiteY31" fmla="*/ 151202 h 155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19448" h="155738">
                        <a:moveTo>
                          <a:pt x="30240" y="151202"/>
                        </a:moveTo>
                        <a:cubicBezTo>
                          <a:pt x="21168" y="148178"/>
                          <a:pt x="15120" y="142130"/>
                          <a:pt x="9072" y="134570"/>
                        </a:cubicBezTo>
                        <a:cubicBezTo>
                          <a:pt x="4536" y="127010"/>
                          <a:pt x="1512" y="119449"/>
                          <a:pt x="0" y="108865"/>
                        </a:cubicBezTo>
                        <a:lnTo>
                          <a:pt x="39312" y="108865"/>
                        </a:lnTo>
                        <a:cubicBezTo>
                          <a:pt x="39312" y="114914"/>
                          <a:pt x="42336" y="119449"/>
                          <a:pt x="45361" y="122474"/>
                        </a:cubicBezTo>
                        <a:cubicBezTo>
                          <a:pt x="48385" y="125498"/>
                          <a:pt x="52921" y="127010"/>
                          <a:pt x="58968" y="127010"/>
                        </a:cubicBezTo>
                        <a:cubicBezTo>
                          <a:pt x="65017" y="127010"/>
                          <a:pt x="68041" y="125498"/>
                          <a:pt x="72577" y="122474"/>
                        </a:cubicBezTo>
                        <a:cubicBezTo>
                          <a:pt x="77113" y="119449"/>
                          <a:pt x="77113" y="116425"/>
                          <a:pt x="77113" y="111889"/>
                        </a:cubicBezTo>
                        <a:cubicBezTo>
                          <a:pt x="77113" y="108865"/>
                          <a:pt x="75601" y="104329"/>
                          <a:pt x="74088" y="102817"/>
                        </a:cubicBezTo>
                        <a:cubicBezTo>
                          <a:pt x="71065" y="99793"/>
                          <a:pt x="68041" y="98281"/>
                          <a:pt x="65017" y="96769"/>
                        </a:cubicBezTo>
                        <a:cubicBezTo>
                          <a:pt x="61992" y="95257"/>
                          <a:pt x="55945" y="93745"/>
                          <a:pt x="49896" y="90721"/>
                        </a:cubicBezTo>
                        <a:cubicBezTo>
                          <a:pt x="40825" y="87697"/>
                          <a:pt x="31752" y="84673"/>
                          <a:pt x="25705" y="81649"/>
                        </a:cubicBezTo>
                        <a:cubicBezTo>
                          <a:pt x="19656" y="78625"/>
                          <a:pt x="13608" y="74089"/>
                          <a:pt x="9072" y="68041"/>
                        </a:cubicBezTo>
                        <a:cubicBezTo>
                          <a:pt x="4536" y="61993"/>
                          <a:pt x="3024" y="54433"/>
                          <a:pt x="3024" y="45361"/>
                        </a:cubicBezTo>
                        <a:cubicBezTo>
                          <a:pt x="3024" y="31752"/>
                          <a:pt x="7560" y="19656"/>
                          <a:pt x="18144" y="12096"/>
                        </a:cubicBezTo>
                        <a:cubicBezTo>
                          <a:pt x="28728" y="4536"/>
                          <a:pt x="42336" y="0"/>
                          <a:pt x="58968" y="0"/>
                        </a:cubicBezTo>
                        <a:cubicBezTo>
                          <a:pt x="75601" y="0"/>
                          <a:pt x="89209" y="4536"/>
                          <a:pt x="99793" y="12096"/>
                        </a:cubicBezTo>
                        <a:cubicBezTo>
                          <a:pt x="110377" y="19656"/>
                          <a:pt x="114913" y="31752"/>
                          <a:pt x="116426" y="45361"/>
                        </a:cubicBezTo>
                        <a:lnTo>
                          <a:pt x="77113" y="45361"/>
                        </a:lnTo>
                        <a:cubicBezTo>
                          <a:pt x="77113" y="40824"/>
                          <a:pt x="75601" y="36288"/>
                          <a:pt x="71065" y="33264"/>
                        </a:cubicBezTo>
                        <a:cubicBezTo>
                          <a:pt x="66528" y="30240"/>
                          <a:pt x="63505" y="28728"/>
                          <a:pt x="58968" y="28728"/>
                        </a:cubicBezTo>
                        <a:cubicBezTo>
                          <a:pt x="54432" y="28728"/>
                          <a:pt x="51408" y="30240"/>
                          <a:pt x="48385" y="31752"/>
                        </a:cubicBezTo>
                        <a:cubicBezTo>
                          <a:pt x="45361" y="34776"/>
                          <a:pt x="43848" y="37800"/>
                          <a:pt x="43848" y="42337"/>
                        </a:cubicBezTo>
                        <a:cubicBezTo>
                          <a:pt x="43848" y="46873"/>
                          <a:pt x="46872" y="51409"/>
                          <a:pt x="51408" y="54433"/>
                        </a:cubicBezTo>
                        <a:cubicBezTo>
                          <a:pt x="55945" y="57457"/>
                          <a:pt x="63505" y="60481"/>
                          <a:pt x="72577" y="63505"/>
                        </a:cubicBezTo>
                        <a:cubicBezTo>
                          <a:pt x="81648" y="66529"/>
                          <a:pt x="90721" y="69553"/>
                          <a:pt x="96769" y="72577"/>
                        </a:cubicBezTo>
                        <a:cubicBezTo>
                          <a:pt x="102817" y="75601"/>
                          <a:pt x="108866" y="80137"/>
                          <a:pt x="113401" y="86185"/>
                        </a:cubicBezTo>
                        <a:cubicBezTo>
                          <a:pt x="117937" y="92233"/>
                          <a:pt x="119449" y="99793"/>
                          <a:pt x="119449" y="108865"/>
                        </a:cubicBezTo>
                        <a:cubicBezTo>
                          <a:pt x="119449" y="117938"/>
                          <a:pt x="117937" y="125498"/>
                          <a:pt x="113401" y="133058"/>
                        </a:cubicBezTo>
                        <a:cubicBezTo>
                          <a:pt x="108866" y="140618"/>
                          <a:pt x="102817" y="145154"/>
                          <a:pt x="93745" y="149690"/>
                        </a:cubicBezTo>
                        <a:cubicBezTo>
                          <a:pt x="84673" y="154226"/>
                          <a:pt x="75601" y="155738"/>
                          <a:pt x="63505" y="155738"/>
                        </a:cubicBezTo>
                        <a:cubicBezTo>
                          <a:pt x="49896" y="155738"/>
                          <a:pt x="39312" y="154226"/>
                          <a:pt x="30240" y="1512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80" name="Forma Livre: Forma 79">
                    <a:extLst>
                      <a:ext uri="{FF2B5EF4-FFF2-40B4-BE49-F238E27FC236}">
                        <a16:creationId xmlns:a16="http://schemas.microsoft.com/office/drawing/2014/main" id="{0AE1CD84-E1D2-661C-EDDC-52E00101B382}"/>
                      </a:ext>
                    </a:extLst>
                  </p:cNvPr>
                  <p:cNvSpPr/>
                  <p:nvPr/>
                </p:nvSpPr>
                <p:spPr>
                  <a:xfrm>
                    <a:off x="14805838" y="2804479"/>
                    <a:ext cx="98281" cy="152714"/>
                  </a:xfrm>
                  <a:custGeom>
                    <a:avLst/>
                    <a:gdLst>
                      <a:gd name="connsiteX0" fmla="*/ 98281 w 98281"/>
                      <a:gd name="connsiteY0" fmla="*/ 0 h 152714"/>
                      <a:gd name="connsiteX1" fmla="*/ 98281 w 98281"/>
                      <a:gd name="connsiteY1" fmla="*/ 30240 h 152714"/>
                      <a:gd name="connsiteX2" fmla="*/ 36288 w 98281"/>
                      <a:gd name="connsiteY2" fmla="*/ 30240 h 152714"/>
                      <a:gd name="connsiteX3" fmla="*/ 36288 w 98281"/>
                      <a:gd name="connsiteY3" fmla="*/ 61993 h 152714"/>
                      <a:gd name="connsiteX4" fmla="*/ 83161 w 98281"/>
                      <a:gd name="connsiteY4" fmla="*/ 61993 h 152714"/>
                      <a:gd name="connsiteX5" fmla="*/ 83161 w 98281"/>
                      <a:gd name="connsiteY5" fmla="*/ 90721 h 152714"/>
                      <a:gd name="connsiteX6" fmla="*/ 36288 w 98281"/>
                      <a:gd name="connsiteY6" fmla="*/ 90721 h 152714"/>
                      <a:gd name="connsiteX7" fmla="*/ 36288 w 98281"/>
                      <a:gd name="connsiteY7" fmla="*/ 152714 h 152714"/>
                      <a:gd name="connsiteX8" fmla="*/ 0 w 98281"/>
                      <a:gd name="connsiteY8" fmla="*/ 152714 h 152714"/>
                      <a:gd name="connsiteX9" fmla="*/ 0 w 98281"/>
                      <a:gd name="connsiteY9" fmla="*/ 0 h 152714"/>
                      <a:gd name="connsiteX10" fmla="*/ 98281 w 98281"/>
                      <a:gd name="connsiteY10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81" h="152714">
                        <a:moveTo>
                          <a:pt x="98281" y="0"/>
                        </a:moveTo>
                        <a:lnTo>
                          <a:pt x="98281" y="30240"/>
                        </a:lnTo>
                        <a:lnTo>
                          <a:pt x="36288" y="30240"/>
                        </a:lnTo>
                        <a:lnTo>
                          <a:pt x="36288" y="61993"/>
                        </a:lnTo>
                        <a:lnTo>
                          <a:pt x="83161" y="61993"/>
                        </a:lnTo>
                        <a:lnTo>
                          <a:pt x="83161" y="90721"/>
                        </a:lnTo>
                        <a:lnTo>
                          <a:pt x="36288" y="90721"/>
                        </a:lnTo>
                        <a:lnTo>
                          <a:pt x="36288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9828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81" name="Forma Livre: Forma 80">
                    <a:extLst>
                      <a:ext uri="{FF2B5EF4-FFF2-40B4-BE49-F238E27FC236}">
                        <a16:creationId xmlns:a16="http://schemas.microsoft.com/office/drawing/2014/main" id="{D8160AF3-DDA9-3F9B-0E4D-154D2A58DC26}"/>
                      </a:ext>
                    </a:extLst>
                  </p:cNvPr>
                  <p:cNvSpPr/>
                  <p:nvPr/>
                </p:nvSpPr>
                <p:spPr>
                  <a:xfrm>
                    <a:off x="14920751" y="2849840"/>
                    <a:ext cx="75600" cy="107353"/>
                  </a:xfrm>
                  <a:custGeom>
                    <a:avLst/>
                    <a:gdLst>
                      <a:gd name="connsiteX0" fmla="*/ 43849 w 75600"/>
                      <a:gd name="connsiteY0" fmla="*/ 21168 h 107353"/>
                      <a:gd name="connsiteX1" fmla="*/ 36289 w 75600"/>
                      <a:gd name="connsiteY1" fmla="*/ 18144 h 107353"/>
                      <a:gd name="connsiteX2" fmla="*/ 24192 w 75600"/>
                      <a:gd name="connsiteY2" fmla="*/ 25704 h 107353"/>
                      <a:gd name="connsiteX3" fmla="*/ 21169 w 75600"/>
                      <a:gd name="connsiteY3" fmla="*/ 48385 h 107353"/>
                      <a:gd name="connsiteX4" fmla="*/ 30240 w 75600"/>
                      <a:gd name="connsiteY4" fmla="*/ 40825 h 107353"/>
                      <a:gd name="connsiteX5" fmla="*/ 43849 w 75600"/>
                      <a:gd name="connsiteY5" fmla="*/ 37800 h 107353"/>
                      <a:gd name="connsiteX6" fmla="*/ 66529 w 75600"/>
                      <a:gd name="connsiteY6" fmla="*/ 46873 h 107353"/>
                      <a:gd name="connsiteX7" fmla="*/ 75601 w 75600"/>
                      <a:gd name="connsiteY7" fmla="*/ 72577 h 107353"/>
                      <a:gd name="connsiteX8" fmla="*/ 71065 w 75600"/>
                      <a:gd name="connsiteY8" fmla="*/ 90721 h 107353"/>
                      <a:gd name="connsiteX9" fmla="*/ 58969 w 75600"/>
                      <a:gd name="connsiteY9" fmla="*/ 102817 h 107353"/>
                      <a:gd name="connsiteX10" fmla="*/ 39312 w 75600"/>
                      <a:gd name="connsiteY10" fmla="*/ 107353 h 107353"/>
                      <a:gd name="connsiteX11" fmla="*/ 9072 w 75600"/>
                      <a:gd name="connsiteY11" fmla="*/ 93745 h 107353"/>
                      <a:gd name="connsiteX12" fmla="*/ 0 w 75600"/>
                      <a:gd name="connsiteY12" fmla="*/ 54433 h 107353"/>
                      <a:gd name="connsiteX13" fmla="*/ 9072 w 75600"/>
                      <a:gd name="connsiteY13" fmla="*/ 13608 h 107353"/>
                      <a:gd name="connsiteX14" fmla="*/ 37800 w 75600"/>
                      <a:gd name="connsiteY14" fmla="*/ 0 h 107353"/>
                      <a:gd name="connsiteX15" fmla="*/ 55945 w 75600"/>
                      <a:gd name="connsiteY15" fmla="*/ 4536 h 107353"/>
                      <a:gd name="connsiteX16" fmla="*/ 66529 w 75600"/>
                      <a:gd name="connsiteY16" fmla="*/ 15120 h 107353"/>
                      <a:gd name="connsiteX17" fmla="*/ 71065 w 75600"/>
                      <a:gd name="connsiteY17" fmla="*/ 30240 h 107353"/>
                      <a:gd name="connsiteX18" fmla="*/ 48385 w 75600"/>
                      <a:gd name="connsiteY18" fmla="*/ 30240 h 107353"/>
                      <a:gd name="connsiteX19" fmla="*/ 43849 w 75600"/>
                      <a:gd name="connsiteY19" fmla="*/ 21168 h 107353"/>
                      <a:gd name="connsiteX20" fmla="*/ 27216 w 75600"/>
                      <a:gd name="connsiteY20" fmla="*/ 60481 h 107353"/>
                      <a:gd name="connsiteX21" fmla="*/ 22680 w 75600"/>
                      <a:gd name="connsiteY21" fmla="*/ 71065 h 107353"/>
                      <a:gd name="connsiteX22" fmla="*/ 27216 w 75600"/>
                      <a:gd name="connsiteY22" fmla="*/ 81649 h 107353"/>
                      <a:gd name="connsiteX23" fmla="*/ 37800 w 75600"/>
                      <a:gd name="connsiteY23" fmla="*/ 86185 h 107353"/>
                      <a:gd name="connsiteX24" fmla="*/ 48385 w 75600"/>
                      <a:gd name="connsiteY24" fmla="*/ 81649 h 107353"/>
                      <a:gd name="connsiteX25" fmla="*/ 51409 w 75600"/>
                      <a:gd name="connsiteY25" fmla="*/ 71065 h 107353"/>
                      <a:gd name="connsiteX26" fmla="*/ 48385 w 75600"/>
                      <a:gd name="connsiteY26" fmla="*/ 60481 h 107353"/>
                      <a:gd name="connsiteX27" fmla="*/ 37800 w 75600"/>
                      <a:gd name="connsiteY27" fmla="*/ 55945 h 107353"/>
                      <a:gd name="connsiteX28" fmla="*/ 27216 w 75600"/>
                      <a:gd name="connsiteY28" fmla="*/ 60481 h 107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75600" h="107353">
                        <a:moveTo>
                          <a:pt x="43849" y="21168"/>
                        </a:moveTo>
                        <a:cubicBezTo>
                          <a:pt x="42336" y="19656"/>
                          <a:pt x="39312" y="18144"/>
                          <a:pt x="36289" y="18144"/>
                        </a:cubicBezTo>
                        <a:cubicBezTo>
                          <a:pt x="30240" y="18144"/>
                          <a:pt x="27216" y="21168"/>
                          <a:pt x="24192" y="25704"/>
                        </a:cubicBezTo>
                        <a:cubicBezTo>
                          <a:pt x="21169" y="30240"/>
                          <a:pt x="21169" y="37800"/>
                          <a:pt x="21169" y="48385"/>
                        </a:cubicBezTo>
                        <a:cubicBezTo>
                          <a:pt x="22680" y="45361"/>
                          <a:pt x="25705" y="42337"/>
                          <a:pt x="30240" y="40825"/>
                        </a:cubicBezTo>
                        <a:cubicBezTo>
                          <a:pt x="34776" y="39313"/>
                          <a:pt x="39312" y="37800"/>
                          <a:pt x="43849" y="37800"/>
                        </a:cubicBezTo>
                        <a:cubicBezTo>
                          <a:pt x="52921" y="37800"/>
                          <a:pt x="60481" y="40825"/>
                          <a:pt x="66529" y="46873"/>
                        </a:cubicBezTo>
                        <a:cubicBezTo>
                          <a:pt x="72577" y="52921"/>
                          <a:pt x="75601" y="60481"/>
                          <a:pt x="75601" y="72577"/>
                        </a:cubicBezTo>
                        <a:cubicBezTo>
                          <a:pt x="75601" y="80137"/>
                          <a:pt x="74089" y="86185"/>
                          <a:pt x="71065" y="90721"/>
                        </a:cubicBezTo>
                        <a:cubicBezTo>
                          <a:pt x="68041" y="96769"/>
                          <a:pt x="63505" y="99793"/>
                          <a:pt x="58969" y="102817"/>
                        </a:cubicBezTo>
                        <a:cubicBezTo>
                          <a:pt x="54432" y="105841"/>
                          <a:pt x="46872" y="107353"/>
                          <a:pt x="39312" y="107353"/>
                        </a:cubicBezTo>
                        <a:cubicBezTo>
                          <a:pt x="24192" y="107353"/>
                          <a:pt x="13609" y="102817"/>
                          <a:pt x="9072" y="93745"/>
                        </a:cubicBezTo>
                        <a:cubicBezTo>
                          <a:pt x="4536" y="84673"/>
                          <a:pt x="0" y="71065"/>
                          <a:pt x="0" y="54433"/>
                        </a:cubicBezTo>
                        <a:cubicBezTo>
                          <a:pt x="0" y="36288"/>
                          <a:pt x="3024" y="22680"/>
                          <a:pt x="9072" y="13608"/>
                        </a:cubicBezTo>
                        <a:cubicBezTo>
                          <a:pt x="15120" y="4536"/>
                          <a:pt x="25705" y="0"/>
                          <a:pt x="37800" y="0"/>
                        </a:cubicBezTo>
                        <a:cubicBezTo>
                          <a:pt x="45361" y="0"/>
                          <a:pt x="51409" y="1512"/>
                          <a:pt x="55945" y="4536"/>
                        </a:cubicBezTo>
                        <a:cubicBezTo>
                          <a:pt x="60481" y="7560"/>
                          <a:pt x="65017" y="10584"/>
                          <a:pt x="66529" y="15120"/>
                        </a:cubicBezTo>
                        <a:cubicBezTo>
                          <a:pt x="69553" y="19656"/>
                          <a:pt x="71065" y="24192"/>
                          <a:pt x="71065" y="30240"/>
                        </a:cubicBezTo>
                        <a:lnTo>
                          <a:pt x="48385" y="30240"/>
                        </a:lnTo>
                        <a:cubicBezTo>
                          <a:pt x="46872" y="25704"/>
                          <a:pt x="46872" y="22680"/>
                          <a:pt x="43849" y="21168"/>
                        </a:cubicBezTo>
                        <a:close/>
                        <a:moveTo>
                          <a:pt x="27216" y="60481"/>
                        </a:moveTo>
                        <a:cubicBezTo>
                          <a:pt x="24192" y="63505"/>
                          <a:pt x="22680" y="66529"/>
                          <a:pt x="22680" y="71065"/>
                        </a:cubicBezTo>
                        <a:cubicBezTo>
                          <a:pt x="22680" y="75601"/>
                          <a:pt x="24192" y="78625"/>
                          <a:pt x="27216" y="81649"/>
                        </a:cubicBezTo>
                        <a:cubicBezTo>
                          <a:pt x="30240" y="84673"/>
                          <a:pt x="33265" y="86185"/>
                          <a:pt x="37800" y="86185"/>
                        </a:cubicBezTo>
                        <a:cubicBezTo>
                          <a:pt x="42336" y="86185"/>
                          <a:pt x="45361" y="84673"/>
                          <a:pt x="48385" y="81649"/>
                        </a:cubicBezTo>
                        <a:cubicBezTo>
                          <a:pt x="51409" y="78625"/>
                          <a:pt x="51409" y="75601"/>
                          <a:pt x="51409" y="71065"/>
                        </a:cubicBezTo>
                        <a:cubicBezTo>
                          <a:pt x="51409" y="66529"/>
                          <a:pt x="49896" y="63505"/>
                          <a:pt x="48385" y="60481"/>
                        </a:cubicBezTo>
                        <a:cubicBezTo>
                          <a:pt x="46872" y="57457"/>
                          <a:pt x="42336" y="55945"/>
                          <a:pt x="37800" y="55945"/>
                        </a:cubicBezTo>
                        <a:cubicBezTo>
                          <a:pt x="33265" y="57457"/>
                          <a:pt x="28729" y="58969"/>
                          <a:pt x="27216" y="604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</p:grpSp>
        </p:grpSp>
        <p:sp>
          <p:nvSpPr>
            <p:cNvPr id="304" name="Forma Livre: Forma 303">
              <a:extLst>
                <a:ext uri="{FF2B5EF4-FFF2-40B4-BE49-F238E27FC236}">
                  <a16:creationId xmlns:a16="http://schemas.microsoft.com/office/drawing/2014/main" id="{1936B3D3-5108-DC94-8F93-78A504C592F5}"/>
                </a:ext>
              </a:extLst>
            </p:cNvPr>
            <p:cNvSpPr/>
            <p:nvPr/>
          </p:nvSpPr>
          <p:spPr>
            <a:xfrm>
              <a:off x="8564499" y="9431933"/>
              <a:ext cx="3380377" cy="480018"/>
            </a:xfrm>
            <a:custGeom>
              <a:avLst/>
              <a:gdLst>
                <a:gd name="connsiteX0" fmla="*/ 3467060 w 3503161"/>
                <a:gd name="connsiteY0" fmla="*/ 187490 h 497453"/>
                <a:gd name="connsiteX1" fmla="*/ 3107200 w 3503161"/>
                <a:gd name="connsiteY1" fmla="*/ 4536 h 497453"/>
                <a:gd name="connsiteX2" fmla="*/ 3089055 w 3503161"/>
                <a:gd name="connsiteY2" fmla="*/ 0 h 497453"/>
                <a:gd name="connsiteX3" fmla="*/ 9072 w 3503161"/>
                <a:gd name="connsiteY3" fmla="*/ 0 h 497453"/>
                <a:gd name="connsiteX4" fmla="*/ 0 w 3503161"/>
                <a:gd name="connsiteY4" fmla="*/ 1512 h 497453"/>
                <a:gd name="connsiteX5" fmla="*/ 12096 w 3503161"/>
                <a:gd name="connsiteY5" fmla="*/ 4536 h 497453"/>
                <a:gd name="connsiteX6" fmla="*/ 371957 w 3503161"/>
                <a:gd name="connsiteY6" fmla="*/ 189002 h 497453"/>
                <a:gd name="connsiteX7" fmla="*/ 371957 w 3503161"/>
                <a:gd name="connsiteY7" fmla="*/ 308451 h 497453"/>
                <a:gd name="connsiteX8" fmla="*/ 12096 w 3503161"/>
                <a:gd name="connsiteY8" fmla="*/ 492918 h 497453"/>
                <a:gd name="connsiteX9" fmla="*/ 0 w 3503161"/>
                <a:gd name="connsiteY9" fmla="*/ 495942 h 497453"/>
                <a:gd name="connsiteX10" fmla="*/ 9072 w 3503161"/>
                <a:gd name="connsiteY10" fmla="*/ 497454 h 497453"/>
                <a:gd name="connsiteX11" fmla="*/ 3087544 w 3503161"/>
                <a:gd name="connsiteY11" fmla="*/ 497454 h 497453"/>
                <a:gd name="connsiteX12" fmla="*/ 3105688 w 3503161"/>
                <a:gd name="connsiteY12" fmla="*/ 492918 h 497453"/>
                <a:gd name="connsiteX13" fmla="*/ 3465549 w 3503161"/>
                <a:gd name="connsiteY13" fmla="*/ 308451 h 497453"/>
                <a:gd name="connsiteX14" fmla="*/ 3467060 w 3503161"/>
                <a:gd name="connsiteY14" fmla="*/ 187490 h 497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3161" h="497453">
                  <a:moveTo>
                    <a:pt x="3467060" y="187490"/>
                  </a:moveTo>
                  <a:lnTo>
                    <a:pt x="3107200" y="4536"/>
                  </a:lnTo>
                  <a:cubicBezTo>
                    <a:pt x="3101151" y="1512"/>
                    <a:pt x="3095104" y="0"/>
                    <a:pt x="3089055" y="0"/>
                  </a:cubicBezTo>
                  <a:lnTo>
                    <a:pt x="9072" y="0"/>
                  </a:lnTo>
                  <a:cubicBezTo>
                    <a:pt x="6048" y="0"/>
                    <a:pt x="3024" y="0"/>
                    <a:pt x="0" y="1512"/>
                  </a:cubicBezTo>
                  <a:cubicBezTo>
                    <a:pt x="4536" y="1512"/>
                    <a:pt x="7560" y="3024"/>
                    <a:pt x="12096" y="4536"/>
                  </a:cubicBezTo>
                  <a:lnTo>
                    <a:pt x="371957" y="189002"/>
                  </a:lnTo>
                  <a:cubicBezTo>
                    <a:pt x="420341" y="213194"/>
                    <a:pt x="420341" y="282748"/>
                    <a:pt x="371957" y="308451"/>
                  </a:cubicBezTo>
                  <a:lnTo>
                    <a:pt x="12096" y="492918"/>
                  </a:lnTo>
                  <a:cubicBezTo>
                    <a:pt x="9072" y="494430"/>
                    <a:pt x="4536" y="495942"/>
                    <a:pt x="0" y="495942"/>
                  </a:cubicBezTo>
                  <a:cubicBezTo>
                    <a:pt x="3024" y="495942"/>
                    <a:pt x="6048" y="497454"/>
                    <a:pt x="9072" y="497454"/>
                  </a:cubicBezTo>
                  <a:lnTo>
                    <a:pt x="3087544" y="497454"/>
                  </a:lnTo>
                  <a:cubicBezTo>
                    <a:pt x="3093591" y="497454"/>
                    <a:pt x="3101151" y="495942"/>
                    <a:pt x="3105688" y="492918"/>
                  </a:cubicBezTo>
                  <a:lnTo>
                    <a:pt x="3465549" y="308451"/>
                  </a:lnTo>
                  <a:cubicBezTo>
                    <a:pt x="3515445" y="282748"/>
                    <a:pt x="3515445" y="213194"/>
                    <a:pt x="3467060" y="187490"/>
                  </a:cubicBezTo>
                  <a:close/>
                </a:path>
              </a:pathLst>
            </a:custGeom>
            <a:solidFill>
              <a:srgbClr val="1E2F59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305" name="Gráfico 12">
              <a:extLst>
                <a:ext uri="{FF2B5EF4-FFF2-40B4-BE49-F238E27FC236}">
                  <a16:creationId xmlns:a16="http://schemas.microsoft.com/office/drawing/2014/main" id="{F4B1609D-CEDC-BE93-2787-A2AC0FB3FA09}"/>
                </a:ext>
              </a:extLst>
            </p:cNvPr>
            <p:cNvGrpSpPr/>
            <p:nvPr/>
          </p:nvGrpSpPr>
          <p:grpSpPr>
            <a:xfrm>
              <a:off x="9501951" y="9578372"/>
              <a:ext cx="1726024" cy="182378"/>
              <a:chOff x="7390895" y="10665467"/>
              <a:chExt cx="1788718" cy="189002"/>
            </a:xfrm>
            <a:solidFill>
              <a:srgbClr val="FFFFFF"/>
            </a:solidFill>
          </p:grpSpPr>
          <p:sp>
            <p:nvSpPr>
              <p:cNvPr id="306" name="Forma Livre: Forma 305">
                <a:extLst>
                  <a:ext uri="{FF2B5EF4-FFF2-40B4-BE49-F238E27FC236}">
                    <a16:creationId xmlns:a16="http://schemas.microsoft.com/office/drawing/2014/main" id="{A4E3C8DA-3578-E8B4-AB14-A0A6BD2ED58D}"/>
                  </a:ext>
                </a:extLst>
              </p:cNvPr>
              <p:cNvSpPr/>
              <p:nvPr/>
            </p:nvSpPr>
            <p:spPr>
              <a:xfrm>
                <a:off x="7390895" y="10682099"/>
                <a:ext cx="101305" cy="128521"/>
              </a:xfrm>
              <a:custGeom>
                <a:avLst/>
                <a:gdLst>
                  <a:gd name="connsiteX0" fmla="*/ 25705 w 101305"/>
                  <a:gd name="connsiteY0" fmla="*/ 0 h 128521"/>
                  <a:gd name="connsiteX1" fmla="*/ 25705 w 101305"/>
                  <a:gd name="connsiteY1" fmla="*/ 78625 h 128521"/>
                  <a:gd name="connsiteX2" fmla="*/ 31752 w 101305"/>
                  <a:gd name="connsiteY2" fmla="*/ 98281 h 128521"/>
                  <a:gd name="connsiteX3" fmla="*/ 49896 w 101305"/>
                  <a:gd name="connsiteY3" fmla="*/ 104329 h 128521"/>
                  <a:gd name="connsiteX4" fmla="*/ 69553 w 101305"/>
                  <a:gd name="connsiteY4" fmla="*/ 98281 h 128521"/>
                  <a:gd name="connsiteX5" fmla="*/ 75601 w 101305"/>
                  <a:gd name="connsiteY5" fmla="*/ 78625 h 128521"/>
                  <a:gd name="connsiteX6" fmla="*/ 75601 w 101305"/>
                  <a:gd name="connsiteY6" fmla="*/ 0 h 128521"/>
                  <a:gd name="connsiteX7" fmla="*/ 101305 w 101305"/>
                  <a:gd name="connsiteY7" fmla="*/ 0 h 128521"/>
                  <a:gd name="connsiteX8" fmla="*/ 101305 w 101305"/>
                  <a:gd name="connsiteY8" fmla="*/ 78625 h 128521"/>
                  <a:gd name="connsiteX9" fmla="*/ 93745 w 101305"/>
                  <a:gd name="connsiteY9" fmla="*/ 105841 h 128521"/>
                  <a:gd name="connsiteX10" fmla="*/ 75601 w 101305"/>
                  <a:gd name="connsiteY10" fmla="*/ 122473 h 128521"/>
                  <a:gd name="connsiteX11" fmla="*/ 49896 w 101305"/>
                  <a:gd name="connsiteY11" fmla="*/ 128522 h 128521"/>
                  <a:gd name="connsiteX12" fmla="*/ 24192 w 101305"/>
                  <a:gd name="connsiteY12" fmla="*/ 122473 h 128521"/>
                  <a:gd name="connsiteX13" fmla="*/ 6048 w 101305"/>
                  <a:gd name="connsiteY13" fmla="*/ 105841 h 128521"/>
                  <a:gd name="connsiteX14" fmla="*/ 0 w 101305"/>
                  <a:gd name="connsiteY14" fmla="*/ 78625 h 128521"/>
                  <a:gd name="connsiteX15" fmla="*/ 0 w 101305"/>
                  <a:gd name="connsiteY15" fmla="*/ 0 h 128521"/>
                  <a:gd name="connsiteX16" fmla="*/ 25705 w 101305"/>
                  <a:gd name="connsiteY16" fmla="*/ 0 h 128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1305" h="128521">
                    <a:moveTo>
                      <a:pt x="25705" y="0"/>
                    </a:moveTo>
                    <a:lnTo>
                      <a:pt x="25705" y="78625"/>
                    </a:lnTo>
                    <a:cubicBezTo>
                      <a:pt x="25705" y="87697"/>
                      <a:pt x="27216" y="93745"/>
                      <a:pt x="31752" y="98281"/>
                    </a:cubicBezTo>
                    <a:cubicBezTo>
                      <a:pt x="36288" y="102817"/>
                      <a:pt x="42336" y="104329"/>
                      <a:pt x="49896" y="104329"/>
                    </a:cubicBezTo>
                    <a:cubicBezTo>
                      <a:pt x="57457" y="104329"/>
                      <a:pt x="65017" y="102817"/>
                      <a:pt x="69553" y="98281"/>
                    </a:cubicBezTo>
                    <a:cubicBezTo>
                      <a:pt x="74089" y="93745"/>
                      <a:pt x="75601" y="87697"/>
                      <a:pt x="75601" y="78625"/>
                    </a:cubicBezTo>
                    <a:lnTo>
                      <a:pt x="75601" y="0"/>
                    </a:lnTo>
                    <a:lnTo>
                      <a:pt x="101305" y="0"/>
                    </a:lnTo>
                    <a:lnTo>
                      <a:pt x="101305" y="78625"/>
                    </a:lnTo>
                    <a:cubicBezTo>
                      <a:pt x="101305" y="89209"/>
                      <a:pt x="98281" y="98281"/>
                      <a:pt x="93745" y="105841"/>
                    </a:cubicBezTo>
                    <a:cubicBezTo>
                      <a:pt x="89209" y="113401"/>
                      <a:pt x="83161" y="119449"/>
                      <a:pt x="75601" y="122473"/>
                    </a:cubicBezTo>
                    <a:cubicBezTo>
                      <a:pt x="68041" y="125497"/>
                      <a:pt x="58969" y="128522"/>
                      <a:pt x="49896" y="128522"/>
                    </a:cubicBezTo>
                    <a:cubicBezTo>
                      <a:pt x="40825" y="128522"/>
                      <a:pt x="31752" y="127009"/>
                      <a:pt x="24192" y="122473"/>
                    </a:cubicBezTo>
                    <a:cubicBezTo>
                      <a:pt x="16632" y="119449"/>
                      <a:pt x="10584" y="113401"/>
                      <a:pt x="6048" y="105841"/>
                    </a:cubicBezTo>
                    <a:cubicBezTo>
                      <a:pt x="1512" y="98281"/>
                      <a:pt x="0" y="89209"/>
                      <a:pt x="0" y="78625"/>
                    </a:cubicBezTo>
                    <a:lnTo>
                      <a:pt x="0" y="0"/>
                    </a:lnTo>
                    <a:lnTo>
                      <a:pt x="257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07" name="Forma Livre: Forma 306">
                <a:extLst>
                  <a:ext uri="{FF2B5EF4-FFF2-40B4-BE49-F238E27FC236}">
                    <a16:creationId xmlns:a16="http://schemas.microsoft.com/office/drawing/2014/main" id="{47CD6FF9-B0F0-D74E-A7F6-AC850183DCC4}"/>
                  </a:ext>
                </a:extLst>
              </p:cNvPr>
              <p:cNvSpPr/>
              <p:nvPr/>
            </p:nvSpPr>
            <p:spPr>
              <a:xfrm>
                <a:off x="7517905" y="10706291"/>
                <a:ext cx="104329" cy="148177"/>
              </a:xfrm>
              <a:custGeom>
                <a:avLst/>
                <a:gdLst>
                  <a:gd name="connsiteX0" fmla="*/ 39313 w 104329"/>
                  <a:gd name="connsiteY0" fmla="*/ 4536 h 148177"/>
                  <a:gd name="connsiteX1" fmla="*/ 58969 w 104329"/>
                  <a:gd name="connsiteY1" fmla="*/ 0 h 148177"/>
                  <a:gd name="connsiteX2" fmla="*/ 81649 w 104329"/>
                  <a:gd name="connsiteY2" fmla="*/ 6048 h 148177"/>
                  <a:gd name="connsiteX3" fmla="*/ 98281 w 104329"/>
                  <a:gd name="connsiteY3" fmla="*/ 24193 h 148177"/>
                  <a:gd name="connsiteX4" fmla="*/ 104329 w 104329"/>
                  <a:gd name="connsiteY4" fmla="*/ 51409 h 148177"/>
                  <a:gd name="connsiteX5" fmla="*/ 98281 w 104329"/>
                  <a:gd name="connsiteY5" fmla="*/ 78625 h 148177"/>
                  <a:gd name="connsiteX6" fmla="*/ 81649 w 104329"/>
                  <a:gd name="connsiteY6" fmla="*/ 96770 h 148177"/>
                  <a:gd name="connsiteX7" fmla="*/ 58969 w 104329"/>
                  <a:gd name="connsiteY7" fmla="*/ 102817 h 148177"/>
                  <a:gd name="connsiteX8" fmla="*/ 39313 w 104329"/>
                  <a:gd name="connsiteY8" fmla="*/ 98281 h 148177"/>
                  <a:gd name="connsiteX9" fmla="*/ 25705 w 104329"/>
                  <a:gd name="connsiteY9" fmla="*/ 86185 h 148177"/>
                  <a:gd name="connsiteX10" fmla="*/ 25705 w 104329"/>
                  <a:gd name="connsiteY10" fmla="*/ 148178 h 148177"/>
                  <a:gd name="connsiteX11" fmla="*/ 0 w 104329"/>
                  <a:gd name="connsiteY11" fmla="*/ 148178 h 148177"/>
                  <a:gd name="connsiteX12" fmla="*/ 0 w 104329"/>
                  <a:gd name="connsiteY12" fmla="*/ 0 h 148177"/>
                  <a:gd name="connsiteX13" fmla="*/ 25705 w 104329"/>
                  <a:gd name="connsiteY13" fmla="*/ 0 h 148177"/>
                  <a:gd name="connsiteX14" fmla="*/ 25705 w 104329"/>
                  <a:gd name="connsiteY14" fmla="*/ 15120 h 148177"/>
                  <a:gd name="connsiteX15" fmla="*/ 39313 w 104329"/>
                  <a:gd name="connsiteY15" fmla="*/ 4536 h 148177"/>
                  <a:gd name="connsiteX16" fmla="*/ 74089 w 104329"/>
                  <a:gd name="connsiteY16" fmla="*/ 36289 h 148177"/>
                  <a:gd name="connsiteX17" fmla="*/ 65017 w 104329"/>
                  <a:gd name="connsiteY17" fmla="*/ 25705 h 148177"/>
                  <a:gd name="connsiteX18" fmla="*/ 51409 w 104329"/>
                  <a:gd name="connsiteY18" fmla="*/ 22680 h 148177"/>
                  <a:gd name="connsiteX19" fmla="*/ 37800 w 104329"/>
                  <a:gd name="connsiteY19" fmla="*/ 25705 h 148177"/>
                  <a:gd name="connsiteX20" fmla="*/ 28728 w 104329"/>
                  <a:gd name="connsiteY20" fmla="*/ 36289 h 148177"/>
                  <a:gd name="connsiteX21" fmla="*/ 25705 w 104329"/>
                  <a:gd name="connsiteY21" fmla="*/ 51409 h 148177"/>
                  <a:gd name="connsiteX22" fmla="*/ 28728 w 104329"/>
                  <a:gd name="connsiteY22" fmla="*/ 66529 h 148177"/>
                  <a:gd name="connsiteX23" fmla="*/ 37800 w 104329"/>
                  <a:gd name="connsiteY23" fmla="*/ 77114 h 148177"/>
                  <a:gd name="connsiteX24" fmla="*/ 51409 w 104329"/>
                  <a:gd name="connsiteY24" fmla="*/ 80137 h 148177"/>
                  <a:gd name="connsiteX25" fmla="*/ 65017 w 104329"/>
                  <a:gd name="connsiteY25" fmla="*/ 77114 h 148177"/>
                  <a:gd name="connsiteX26" fmla="*/ 74089 w 104329"/>
                  <a:gd name="connsiteY26" fmla="*/ 66529 h 148177"/>
                  <a:gd name="connsiteX27" fmla="*/ 77113 w 104329"/>
                  <a:gd name="connsiteY27" fmla="*/ 49896 h 148177"/>
                  <a:gd name="connsiteX28" fmla="*/ 74089 w 104329"/>
                  <a:gd name="connsiteY28" fmla="*/ 36289 h 14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48177">
                    <a:moveTo>
                      <a:pt x="39313" y="4536"/>
                    </a:moveTo>
                    <a:cubicBezTo>
                      <a:pt x="45361" y="1513"/>
                      <a:pt x="51409" y="0"/>
                      <a:pt x="58969" y="0"/>
                    </a:cubicBezTo>
                    <a:cubicBezTo>
                      <a:pt x="68041" y="0"/>
                      <a:pt x="75601" y="1513"/>
                      <a:pt x="81649" y="6048"/>
                    </a:cubicBezTo>
                    <a:cubicBezTo>
                      <a:pt x="89209" y="10584"/>
                      <a:pt x="93745" y="16633"/>
                      <a:pt x="98281" y="24193"/>
                    </a:cubicBezTo>
                    <a:cubicBezTo>
                      <a:pt x="102818" y="31753"/>
                      <a:pt x="104329" y="40825"/>
                      <a:pt x="104329" y="51409"/>
                    </a:cubicBezTo>
                    <a:cubicBezTo>
                      <a:pt x="104329" y="61993"/>
                      <a:pt x="102818" y="71065"/>
                      <a:pt x="98281" y="78625"/>
                    </a:cubicBezTo>
                    <a:cubicBezTo>
                      <a:pt x="93745" y="86185"/>
                      <a:pt x="89209" y="92234"/>
                      <a:pt x="81649" y="96770"/>
                    </a:cubicBezTo>
                    <a:cubicBezTo>
                      <a:pt x="74089" y="101305"/>
                      <a:pt x="66529" y="102817"/>
                      <a:pt x="58969" y="102817"/>
                    </a:cubicBezTo>
                    <a:cubicBezTo>
                      <a:pt x="51409" y="102817"/>
                      <a:pt x="45361" y="101305"/>
                      <a:pt x="39313" y="98281"/>
                    </a:cubicBezTo>
                    <a:cubicBezTo>
                      <a:pt x="33265" y="95257"/>
                      <a:pt x="28728" y="90721"/>
                      <a:pt x="25705" y="86185"/>
                    </a:cubicBezTo>
                    <a:lnTo>
                      <a:pt x="25705" y="148178"/>
                    </a:lnTo>
                    <a:lnTo>
                      <a:pt x="0" y="148178"/>
                    </a:lnTo>
                    <a:lnTo>
                      <a:pt x="0" y="0"/>
                    </a:lnTo>
                    <a:lnTo>
                      <a:pt x="25705" y="0"/>
                    </a:lnTo>
                    <a:lnTo>
                      <a:pt x="25705" y="15120"/>
                    </a:lnTo>
                    <a:cubicBezTo>
                      <a:pt x="28728" y="12096"/>
                      <a:pt x="33265" y="7560"/>
                      <a:pt x="39313" y="4536"/>
                    </a:cubicBezTo>
                    <a:close/>
                    <a:moveTo>
                      <a:pt x="74089" y="36289"/>
                    </a:moveTo>
                    <a:cubicBezTo>
                      <a:pt x="71065" y="31753"/>
                      <a:pt x="68041" y="28729"/>
                      <a:pt x="65017" y="25705"/>
                    </a:cubicBezTo>
                    <a:cubicBezTo>
                      <a:pt x="60481" y="22680"/>
                      <a:pt x="55945" y="22680"/>
                      <a:pt x="51409" y="22680"/>
                    </a:cubicBezTo>
                    <a:cubicBezTo>
                      <a:pt x="46873" y="22680"/>
                      <a:pt x="42337" y="24193"/>
                      <a:pt x="37800" y="25705"/>
                    </a:cubicBezTo>
                    <a:cubicBezTo>
                      <a:pt x="33265" y="27216"/>
                      <a:pt x="30240" y="31753"/>
                      <a:pt x="28728" y="36289"/>
                    </a:cubicBezTo>
                    <a:cubicBezTo>
                      <a:pt x="27217" y="40825"/>
                      <a:pt x="25705" y="45361"/>
                      <a:pt x="25705" y="51409"/>
                    </a:cubicBezTo>
                    <a:cubicBezTo>
                      <a:pt x="25705" y="57457"/>
                      <a:pt x="27217" y="61993"/>
                      <a:pt x="28728" y="66529"/>
                    </a:cubicBezTo>
                    <a:cubicBezTo>
                      <a:pt x="30240" y="71065"/>
                      <a:pt x="34777" y="74089"/>
                      <a:pt x="37800" y="77114"/>
                    </a:cubicBezTo>
                    <a:cubicBezTo>
                      <a:pt x="42337" y="80137"/>
                      <a:pt x="46873" y="80137"/>
                      <a:pt x="51409" y="80137"/>
                    </a:cubicBezTo>
                    <a:cubicBezTo>
                      <a:pt x="55945" y="80137"/>
                      <a:pt x="60481" y="78625"/>
                      <a:pt x="65017" y="77114"/>
                    </a:cubicBezTo>
                    <a:cubicBezTo>
                      <a:pt x="69553" y="74089"/>
                      <a:pt x="72577" y="71065"/>
                      <a:pt x="74089" y="66529"/>
                    </a:cubicBezTo>
                    <a:cubicBezTo>
                      <a:pt x="75601" y="61993"/>
                      <a:pt x="77113" y="57457"/>
                      <a:pt x="77113" y="49896"/>
                    </a:cubicBezTo>
                    <a:cubicBezTo>
                      <a:pt x="78625" y="45361"/>
                      <a:pt x="77113" y="40825"/>
                      <a:pt x="74089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08" name="Forma Livre: Forma 307">
                <a:extLst>
                  <a:ext uri="{FF2B5EF4-FFF2-40B4-BE49-F238E27FC236}">
                    <a16:creationId xmlns:a16="http://schemas.microsoft.com/office/drawing/2014/main" id="{04620187-0908-DF84-625A-836004A8DCC6}"/>
                  </a:ext>
                </a:extLst>
              </p:cNvPr>
              <p:cNvSpPr/>
              <p:nvPr/>
            </p:nvSpPr>
            <p:spPr>
              <a:xfrm>
                <a:off x="7635842" y="10704780"/>
                <a:ext cx="87696" cy="107352"/>
              </a:xfrm>
              <a:custGeom>
                <a:avLst/>
                <a:gdLst>
                  <a:gd name="connsiteX0" fmla="*/ 21168 w 87696"/>
                  <a:gd name="connsiteY0" fmla="*/ 101305 h 107352"/>
                  <a:gd name="connsiteX1" fmla="*/ 6048 w 87696"/>
                  <a:gd name="connsiteY1" fmla="*/ 89209 h 107352"/>
                  <a:gd name="connsiteX2" fmla="*/ 0 w 87696"/>
                  <a:gd name="connsiteY2" fmla="*/ 72577 h 107352"/>
                  <a:gd name="connsiteX3" fmla="*/ 25704 w 87696"/>
                  <a:gd name="connsiteY3" fmla="*/ 72577 h 107352"/>
                  <a:gd name="connsiteX4" fmla="*/ 31752 w 87696"/>
                  <a:gd name="connsiteY4" fmla="*/ 81648 h 107352"/>
                  <a:gd name="connsiteX5" fmla="*/ 43848 w 87696"/>
                  <a:gd name="connsiteY5" fmla="*/ 86185 h 107352"/>
                  <a:gd name="connsiteX6" fmla="*/ 55944 w 87696"/>
                  <a:gd name="connsiteY6" fmla="*/ 83161 h 107352"/>
                  <a:gd name="connsiteX7" fmla="*/ 60481 w 87696"/>
                  <a:gd name="connsiteY7" fmla="*/ 75601 h 107352"/>
                  <a:gd name="connsiteX8" fmla="*/ 55944 w 87696"/>
                  <a:gd name="connsiteY8" fmla="*/ 68041 h 107352"/>
                  <a:gd name="connsiteX9" fmla="*/ 40824 w 87696"/>
                  <a:gd name="connsiteY9" fmla="*/ 61992 h 107352"/>
                  <a:gd name="connsiteX10" fmla="*/ 22680 w 87696"/>
                  <a:gd name="connsiteY10" fmla="*/ 55945 h 107352"/>
                  <a:gd name="connsiteX11" fmla="*/ 10584 w 87696"/>
                  <a:gd name="connsiteY11" fmla="*/ 46872 h 107352"/>
                  <a:gd name="connsiteX12" fmla="*/ 6048 w 87696"/>
                  <a:gd name="connsiteY12" fmla="*/ 30240 h 107352"/>
                  <a:gd name="connsiteX13" fmla="*/ 10584 w 87696"/>
                  <a:gd name="connsiteY13" fmla="*/ 15120 h 107352"/>
                  <a:gd name="connsiteX14" fmla="*/ 24192 w 87696"/>
                  <a:gd name="connsiteY14" fmla="*/ 4536 h 107352"/>
                  <a:gd name="connsiteX15" fmla="*/ 45361 w 87696"/>
                  <a:gd name="connsiteY15" fmla="*/ 0 h 107352"/>
                  <a:gd name="connsiteX16" fmla="*/ 74089 w 87696"/>
                  <a:gd name="connsiteY16" fmla="*/ 9072 h 107352"/>
                  <a:gd name="connsiteX17" fmla="*/ 86185 w 87696"/>
                  <a:gd name="connsiteY17" fmla="*/ 33265 h 107352"/>
                  <a:gd name="connsiteX18" fmla="*/ 61992 w 87696"/>
                  <a:gd name="connsiteY18" fmla="*/ 33265 h 107352"/>
                  <a:gd name="connsiteX19" fmla="*/ 57457 w 87696"/>
                  <a:gd name="connsiteY19" fmla="*/ 24192 h 107352"/>
                  <a:gd name="connsiteX20" fmla="*/ 45361 w 87696"/>
                  <a:gd name="connsiteY20" fmla="*/ 21168 h 107352"/>
                  <a:gd name="connsiteX21" fmla="*/ 34776 w 87696"/>
                  <a:gd name="connsiteY21" fmla="*/ 24192 h 107352"/>
                  <a:gd name="connsiteX22" fmla="*/ 31752 w 87696"/>
                  <a:gd name="connsiteY22" fmla="*/ 31752 h 107352"/>
                  <a:gd name="connsiteX23" fmla="*/ 36288 w 87696"/>
                  <a:gd name="connsiteY23" fmla="*/ 39312 h 107352"/>
                  <a:gd name="connsiteX24" fmla="*/ 51409 w 87696"/>
                  <a:gd name="connsiteY24" fmla="*/ 45361 h 107352"/>
                  <a:gd name="connsiteX25" fmla="*/ 69553 w 87696"/>
                  <a:gd name="connsiteY25" fmla="*/ 51408 h 107352"/>
                  <a:gd name="connsiteX26" fmla="*/ 81649 w 87696"/>
                  <a:gd name="connsiteY26" fmla="*/ 60481 h 107352"/>
                  <a:gd name="connsiteX27" fmla="*/ 87697 w 87696"/>
                  <a:gd name="connsiteY27" fmla="*/ 77113 h 107352"/>
                  <a:gd name="connsiteX28" fmla="*/ 83161 w 87696"/>
                  <a:gd name="connsiteY28" fmla="*/ 92233 h 107352"/>
                  <a:gd name="connsiteX29" fmla="*/ 69553 w 87696"/>
                  <a:gd name="connsiteY29" fmla="*/ 102817 h 107352"/>
                  <a:gd name="connsiteX30" fmla="*/ 48384 w 87696"/>
                  <a:gd name="connsiteY30" fmla="*/ 107353 h 107352"/>
                  <a:gd name="connsiteX31" fmla="*/ 21168 w 87696"/>
                  <a:gd name="connsiteY31" fmla="*/ 101305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7696" h="107352">
                    <a:moveTo>
                      <a:pt x="21168" y="101305"/>
                    </a:moveTo>
                    <a:cubicBezTo>
                      <a:pt x="15120" y="98281"/>
                      <a:pt x="9072" y="93745"/>
                      <a:pt x="6048" y="89209"/>
                    </a:cubicBezTo>
                    <a:cubicBezTo>
                      <a:pt x="3024" y="84673"/>
                      <a:pt x="0" y="78625"/>
                      <a:pt x="0" y="72577"/>
                    </a:cubicBezTo>
                    <a:lnTo>
                      <a:pt x="25704" y="72577"/>
                    </a:lnTo>
                    <a:cubicBezTo>
                      <a:pt x="25704" y="77113"/>
                      <a:pt x="28728" y="80137"/>
                      <a:pt x="31752" y="81648"/>
                    </a:cubicBezTo>
                    <a:cubicBezTo>
                      <a:pt x="34776" y="84673"/>
                      <a:pt x="39312" y="86185"/>
                      <a:pt x="43848" y="86185"/>
                    </a:cubicBezTo>
                    <a:cubicBezTo>
                      <a:pt x="48384" y="86185"/>
                      <a:pt x="52921" y="84673"/>
                      <a:pt x="55944" y="83161"/>
                    </a:cubicBezTo>
                    <a:cubicBezTo>
                      <a:pt x="58969" y="81648"/>
                      <a:pt x="60481" y="78625"/>
                      <a:pt x="60481" y="75601"/>
                    </a:cubicBezTo>
                    <a:cubicBezTo>
                      <a:pt x="60481" y="72577"/>
                      <a:pt x="58969" y="69553"/>
                      <a:pt x="55944" y="68041"/>
                    </a:cubicBezTo>
                    <a:cubicBezTo>
                      <a:pt x="52921" y="66528"/>
                      <a:pt x="46872" y="65017"/>
                      <a:pt x="40824" y="61992"/>
                    </a:cubicBezTo>
                    <a:cubicBezTo>
                      <a:pt x="33264" y="60481"/>
                      <a:pt x="27216" y="58968"/>
                      <a:pt x="22680" y="55945"/>
                    </a:cubicBezTo>
                    <a:cubicBezTo>
                      <a:pt x="18144" y="54432"/>
                      <a:pt x="13608" y="51408"/>
                      <a:pt x="10584" y="46872"/>
                    </a:cubicBezTo>
                    <a:cubicBezTo>
                      <a:pt x="7560" y="42336"/>
                      <a:pt x="6048" y="37800"/>
                      <a:pt x="6048" y="30240"/>
                    </a:cubicBezTo>
                    <a:cubicBezTo>
                      <a:pt x="6048" y="24192"/>
                      <a:pt x="7560" y="19656"/>
                      <a:pt x="10584" y="15120"/>
                    </a:cubicBezTo>
                    <a:cubicBezTo>
                      <a:pt x="13608" y="10584"/>
                      <a:pt x="18144" y="7560"/>
                      <a:pt x="24192" y="4536"/>
                    </a:cubicBezTo>
                    <a:cubicBezTo>
                      <a:pt x="30240" y="1512"/>
                      <a:pt x="37800" y="0"/>
                      <a:pt x="45361" y="0"/>
                    </a:cubicBezTo>
                    <a:cubicBezTo>
                      <a:pt x="57457" y="0"/>
                      <a:pt x="66529" y="3024"/>
                      <a:pt x="74089" y="9072"/>
                    </a:cubicBezTo>
                    <a:cubicBezTo>
                      <a:pt x="81649" y="15120"/>
                      <a:pt x="84673" y="22680"/>
                      <a:pt x="86185" y="33265"/>
                    </a:cubicBezTo>
                    <a:lnTo>
                      <a:pt x="61992" y="33265"/>
                    </a:lnTo>
                    <a:cubicBezTo>
                      <a:pt x="61992" y="28728"/>
                      <a:pt x="60481" y="25705"/>
                      <a:pt x="57457" y="24192"/>
                    </a:cubicBezTo>
                    <a:cubicBezTo>
                      <a:pt x="54432" y="21168"/>
                      <a:pt x="49896" y="21168"/>
                      <a:pt x="45361" y="21168"/>
                    </a:cubicBezTo>
                    <a:cubicBezTo>
                      <a:pt x="40824" y="21168"/>
                      <a:pt x="37800" y="22680"/>
                      <a:pt x="34776" y="24192"/>
                    </a:cubicBezTo>
                    <a:cubicBezTo>
                      <a:pt x="31752" y="25705"/>
                      <a:pt x="31752" y="28728"/>
                      <a:pt x="31752" y="31752"/>
                    </a:cubicBezTo>
                    <a:cubicBezTo>
                      <a:pt x="31752" y="34776"/>
                      <a:pt x="33264" y="37800"/>
                      <a:pt x="36288" y="39312"/>
                    </a:cubicBezTo>
                    <a:cubicBezTo>
                      <a:pt x="39312" y="40825"/>
                      <a:pt x="45361" y="42336"/>
                      <a:pt x="51409" y="45361"/>
                    </a:cubicBezTo>
                    <a:cubicBezTo>
                      <a:pt x="58969" y="46872"/>
                      <a:pt x="65017" y="48385"/>
                      <a:pt x="69553" y="51408"/>
                    </a:cubicBezTo>
                    <a:cubicBezTo>
                      <a:pt x="74089" y="54432"/>
                      <a:pt x="78625" y="55945"/>
                      <a:pt x="81649" y="60481"/>
                    </a:cubicBezTo>
                    <a:cubicBezTo>
                      <a:pt x="84673" y="65017"/>
                      <a:pt x="86185" y="69553"/>
                      <a:pt x="87697" y="77113"/>
                    </a:cubicBezTo>
                    <a:cubicBezTo>
                      <a:pt x="87697" y="83161"/>
                      <a:pt x="86185" y="87697"/>
                      <a:pt x="83161" y="92233"/>
                    </a:cubicBezTo>
                    <a:cubicBezTo>
                      <a:pt x="80137" y="96769"/>
                      <a:pt x="75601" y="99793"/>
                      <a:pt x="69553" y="102817"/>
                    </a:cubicBezTo>
                    <a:cubicBezTo>
                      <a:pt x="63505" y="105841"/>
                      <a:pt x="55944" y="107353"/>
                      <a:pt x="48384" y="107353"/>
                    </a:cubicBezTo>
                    <a:cubicBezTo>
                      <a:pt x="34776" y="105841"/>
                      <a:pt x="27216" y="104329"/>
                      <a:pt x="21168" y="1013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09" name="Forma Livre: Forma 308">
                <a:extLst>
                  <a:ext uri="{FF2B5EF4-FFF2-40B4-BE49-F238E27FC236}">
                    <a16:creationId xmlns:a16="http://schemas.microsoft.com/office/drawing/2014/main" id="{21605EAA-9165-419E-0C3E-3244B2FC9A51}"/>
                  </a:ext>
                </a:extLst>
              </p:cNvPr>
              <p:cNvSpPr/>
              <p:nvPr/>
            </p:nvSpPr>
            <p:spPr>
              <a:xfrm>
                <a:off x="7731099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5361 w 60480"/>
                  <a:gd name="connsiteY6" fmla="*/ 125497 h 125497"/>
                  <a:gd name="connsiteX7" fmla="*/ 13608 w 60480"/>
                  <a:gd name="connsiteY7" fmla="*/ 93745 h 125497"/>
                  <a:gd name="connsiteX8" fmla="*/ 13608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6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5361" y="125497"/>
                    </a:lnTo>
                    <a:cubicBezTo>
                      <a:pt x="24192" y="125497"/>
                      <a:pt x="13608" y="114914"/>
                      <a:pt x="13608" y="93745"/>
                    </a:cubicBezTo>
                    <a:lnTo>
                      <a:pt x="13608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0" name="Forma Livre: Forma 309">
                <a:extLst>
                  <a:ext uri="{FF2B5EF4-FFF2-40B4-BE49-F238E27FC236}">
                    <a16:creationId xmlns:a16="http://schemas.microsoft.com/office/drawing/2014/main" id="{F03E3C17-A18F-2E08-8C3F-F0414D040D88}"/>
                  </a:ext>
                </a:extLst>
              </p:cNvPr>
              <p:cNvSpPr/>
              <p:nvPr/>
            </p:nvSpPr>
            <p:spPr>
              <a:xfrm>
                <a:off x="7811236" y="10706291"/>
                <a:ext cx="55944" cy="102817"/>
              </a:xfrm>
              <a:custGeom>
                <a:avLst/>
                <a:gdLst>
                  <a:gd name="connsiteX0" fmla="*/ 37800 w 55944"/>
                  <a:gd name="connsiteY0" fmla="*/ 4536 h 102817"/>
                  <a:gd name="connsiteX1" fmla="*/ 55945 w 55944"/>
                  <a:gd name="connsiteY1" fmla="*/ 0 h 102817"/>
                  <a:gd name="connsiteX2" fmla="*/ 55945 w 55944"/>
                  <a:gd name="connsiteY2" fmla="*/ 27216 h 102817"/>
                  <a:gd name="connsiteX3" fmla="*/ 49897 w 55944"/>
                  <a:gd name="connsiteY3" fmla="*/ 27216 h 102817"/>
                  <a:gd name="connsiteX4" fmla="*/ 31752 w 55944"/>
                  <a:gd name="connsiteY4" fmla="*/ 33265 h 102817"/>
                  <a:gd name="connsiteX5" fmla="*/ 25705 w 55944"/>
                  <a:gd name="connsiteY5" fmla="*/ 52921 h 102817"/>
                  <a:gd name="connsiteX6" fmla="*/ 25705 w 55944"/>
                  <a:gd name="connsiteY6" fmla="*/ 102817 h 102817"/>
                  <a:gd name="connsiteX7" fmla="*/ 0 w 55944"/>
                  <a:gd name="connsiteY7" fmla="*/ 102817 h 102817"/>
                  <a:gd name="connsiteX8" fmla="*/ 0 w 55944"/>
                  <a:gd name="connsiteY8" fmla="*/ 3024 h 102817"/>
                  <a:gd name="connsiteX9" fmla="*/ 25705 w 55944"/>
                  <a:gd name="connsiteY9" fmla="*/ 3024 h 102817"/>
                  <a:gd name="connsiteX10" fmla="*/ 25705 w 55944"/>
                  <a:gd name="connsiteY10" fmla="*/ 18144 h 102817"/>
                  <a:gd name="connsiteX11" fmla="*/ 37800 w 55944"/>
                  <a:gd name="connsiteY11" fmla="*/ 4536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944" h="102817">
                    <a:moveTo>
                      <a:pt x="37800" y="4536"/>
                    </a:moveTo>
                    <a:cubicBezTo>
                      <a:pt x="42337" y="1513"/>
                      <a:pt x="48385" y="0"/>
                      <a:pt x="55945" y="0"/>
                    </a:cubicBezTo>
                    <a:lnTo>
                      <a:pt x="55945" y="27216"/>
                    </a:lnTo>
                    <a:lnTo>
                      <a:pt x="49897" y="27216"/>
                    </a:lnTo>
                    <a:cubicBezTo>
                      <a:pt x="42337" y="27216"/>
                      <a:pt x="36289" y="28729"/>
                      <a:pt x="31752" y="33265"/>
                    </a:cubicBezTo>
                    <a:cubicBezTo>
                      <a:pt x="27217" y="36289"/>
                      <a:pt x="25705" y="43849"/>
                      <a:pt x="25705" y="52921"/>
                    </a:cubicBezTo>
                    <a:lnTo>
                      <a:pt x="25705" y="102817"/>
                    </a:lnTo>
                    <a:lnTo>
                      <a:pt x="0" y="102817"/>
                    </a:lnTo>
                    <a:lnTo>
                      <a:pt x="0" y="3024"/>
                    </a:lnTo>
                    <a:lnTo>
                      <a:pt x="25705" y="3024"/>
                    </a:lnTo>
                    <a:lnTo>
                      <a:pt x="25705" y="18144"/>
                    </a:lnTo>
                    <a:cubicBezTo>
                      <a:pt x="27217" y="12096"/>
                      <a:pt x="31752" y="7560"/>
                      <a:pt x="37800" y="45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1" name="Forma Livre: Forma 310">
                <a:extLst>
                  <a:ext uri="{FF2B5EF4-FFF2-40B4-BE49-F238E27FC236}">
                    <a16:creationId xmlns:a16="http://schemas.microsoft.com/office/drawing/2014/main" id="{D8741C8C-2251-8DF9-13E6-5925BE4BCF03}"/>
                  </a:ext>
                </a:extLst>
              </p:cNvPr>
              <p:cNvSpPr/>
              <p:nvPr/>
            </p:nvSpPr>
            <p:spPr>
              <a:xfrm>
                <a:off x="7876253" y="10707804"/>
                <a:ext cx="100465" cy="102817"/>
              </a:xfrm>
              <a:custGeom>
                <a:avLst/>
                <a:gdLst>
                  <a:gd name="connsiteX0" fmla="*/ 99793 w 100465"/>
                  <a:gd name="connsiteY0" fmla="*/ 58968 h 102817"/>
                  <a:gd name="connsiteX1" fmla="*/ 25704 w 100465"/>
                  <a:gd name="connsiteY1" fmla="*/ 58968 h 102817"/>
                  <a:gd name="connsiteX2" fmla="*/ 33264 w 100465"/>
                  <a:gd name="connsiteY2" fmla="*/ 75601 h 102817"/>
                  <a:gd name="connsiteX3" fmla="*/ 49896 w 100465"/>
                  <a:gd name="connsiteY3" fmla="*/ 81648 h 102817"/>
                  <a:gd name="connsiteX4" fmla="*/ 69553 w 100465"/>
                  <a:gd name="connsiteY4" fmla="*/ 69553 h 102817"/>
                  <a:gd name="connsiteX5" fmla="*/ 96769 w 100465"/>
                  <a:gd name="connsiteY5" fmla="*/ 69553 h 102817"/>
                  <a:gd name="connsiteX6" fmla="*/ 80137 w 100465"/>
                  <a:gd name="connsiteY6" fmla="*/ 93744 h 102817"/>
                  <a:gd name="connsiteX7" fmla="*/ 49896 w 100465"/>
                  <a:gd name="connsiteY7" fmla="*/ 102817 h 102817"/>
                  <a:gd name="connsiteX8" fmla="*/ 24192 w 100465"/>
                  <a:gd name="connsiteY8" fmla="*/ 96769 h 102817"/>
                  <a:gd name="connsiteX9" fmla="*/ 6048 w 100465"/>
                  <a:gd name="connsiteY9" fmla="*/ 78624 h 102817"/>
                  <a:gd name="connsiteX10" fmla="*/ 0 w 100465"/>
                  <a:gd name="connsiteY10" fmla="*/ 51408 h 102817"/>
                  <a:gd name="connsiteX11" fmla="*/ 6048 w 100465"/>
                  <a:gd name="connsiteY11" fmla="*/ 24192 h 102817"/>
                  <a:gd name="connsiteX12" fmla="*/ 24192 w 100465"/>
                  <a:gd name="connsiteY12" fmla="*/ 6048 h 102817"/>
                  <a:gd name="connsiteX13" fmla="*/ 49896 w 100465"/>
                  <a:gd name="connsiteY13" fmla="*/ 0 h 102817"/>
                  <a:gd name="connsiteX14" fmla="*/ 75601 w 100465"/>
                  <a:gd name="connsiteY14" fmla="*/ 6048 h 102817"/>
                  <a:gd name="connsiteX15" fmla="*/ 93745 w 100465"/>
                  <a:gd name="connsiteY15" fmla="*/ 24192 h 102817"/>
                  <a:gd name="connsiteX16" fmla="*/ 99793 w 100465"/>
                  <a:gd name="connsiteY16" fmla="*/ 49896 h 102817"/>
                  <a:gd name="connsiteX17" fmla="*/ 99793 w 100465"/>
                  <a:gd name="connsiteY17" fmla="*/ 58968 h 102817"/>
                  <a:gd name="connsiteX18" fmla="*/ 74089 w 100465"/>
                  <a:gd name="connsiteY18" fmla="*/ 40824 h 102817"/>
                  <a:gd name="connsiteX19" fmla="*/ 66529 w 100465"/>
                  <a:gd name="connsiteY19" fmla="*/ 25704 h 102817"/>
                  <a:gd name="connsiteX20" fmla="*/ 49896 w 100465"/>
                  <a:gd name="connsiteY20" fmla="*/ 19656 h 102817"/>
                  <a:gd name="connsiteX21" fmla="*/ 33264 w 100465"/>
                  <a:gd name="connsiteY21" fmla="*/ 25704 h 102817"/>
                  <a:gd name="connsiteX22" fmla="*/ 25704 w 100465"/>
                  <a:gd name="connsiteY22" fmla="*/ 40824 h 102817"/>
                  <a:gd name="connsiteX23" fmla="*/ 74089 w 100465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0465" h="102817">
                    <a:moveTo>
                      <a:pt x="99793" y="58968"/>
                    </a:moveTo>
                    <a:lnTo>
                      <a:pt x="25704" y="58968"/>
                    </a:lnTo>
                    <a:cubicBezTo>
                      <a:pt x="25704" y="66528"/>
                      <a:pt x="28728" y="72577"/>
                      <a:pt x="33264" y="75601"/>
                    </a:cubicBezTo>
                    <a:cubicBezTo>
                      <a:pt x="37800" y="80137"/>
                      <a:pt x="43848" y="81648"/>
                      <a:pt x="49896" y="81648"/>
                    </a:cubicBezTo>
                    <a:cubicBezTo>
                      <a:pt x="58969" y="81648"/>
                      <a:pt x="66529" y="77113"/>
                      <a:pt x="69553" y="69553"/>
                    </a:cubicBezTo>
                    <a:lnTo>
                      <a:pt x="96769" y="69553"/>
                    </a:lnTo>
                    <a:cubicBezTo>
                      <a:pt x="93745" y="78624"/>
                      <a:pt x="87697" y="87697"/>
                      <a:pt x="80137" y="93744"/>
                    </a:cubicBezTo>
                    <a:cubicBezTo>
                      <a:pt x="72577" y="99793"/>
                      <a:pt x="61993" y="102817"/>
                      <a:pt x="49896" y="102817"/>
                    </a:cubicBezTo>
                    <a:cubicBezTo>
                      <a:pt x="40824" y="102817"/>
                      <a:pt x="31752" y="101305"/>
                      <a:pt x="24192" y="96769"/>
                    </a:cubicBez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6048" y="24192"/>
                    </a:cubicBezTo>
                    <a:cubicBezTo>
                      <a:pt x="10584" y="16632"/>
                      <a:pt x="16632" y="10583"/>
                      <a:pt x="24192" y="6048"/>
                    </a:cubicBezTo>
                    <a:cubicBezTo>
                      <a:pt x="31752" y="1512"/>
                      <a:pt x="40824" y="0"/>
                      <a:pt x="49896" y="0"/>
                    </a:cubicBezTo>
                    <a:cubicBezTo>
                      <a:pt x="58969" y="0"/>
                      <a:pt x="68041" y="1512"/>
                      <a:pt x="75601" y="6048"/>
                    </a:cubicBezTo>
                    <a:cubicBezTo>
                      <a:pt x="83161" y="10583"/>
                      <a:pt x="89209" y="16632"/>
                      <a:pt x="93745" y="24192"/>
                    </a:cubicBezTo>
                    <a:cubicBezTo>
                      <a:pt x="98281" y="31752"/>
                      <a:pt x="99793" y="40824"/>
                      <a:pt x="99793" y="49896"/>
                    </a:cubicBezTo>
                    <a:cubicBezTo>
                      <a:pt x="101305" y="51408"/>
                      <a:pt x="99793" y="55944"/>
                      <a:pt x="99793" y="58968"/>
                    </a:cubicBezTo>
                    <a:close/>
                    <a:moveTo>
                      <a:pt x="74089" y="40824"/>
                    </a:moveTo>
                    <a:cubicBezTo>
                      <a:pt x="74089" y="34776"/>
                      <a:pt x="71065" y="28728"/>
                      <a:pt x="66529" y="25704"/>
                    </a:cubicBezTo>
                    <a:cubicBezTo>
                      <a:pt x="61993" y="21168"/>
                      <a:pt x="55944" y="19656"/>
                      <a:pt x="49896" y="19656"/>
                    </a:cubicBezTo>
                    <a:cubicBezTo>
                      <a:pt x="43848" y="19656"/>
                      <a:pt x="37800" y="21168"/>
                      <a:pt x="33264" y="25704"/>
                    </a:cubicBezTo>
                    <a:cubicBezTo>
                      <a:pt x="28728" y="30240"/>
                      <a:pt x="25704" y="34776"/>
                      <a:pt x="25704" y="40824"/>
                    </a:cubicBezTo>
                    <a:lnTo>
                      <a:pt x="74089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2" name="Forma Livre: Forma 311">
                <a:extLst>
                  <a:ext uri="{FF2B5EF4-FFF2-40B4-BE49-F238E27FC236}">
                    <a16:creationId xmlns:a16="http://schemas.microsoft.com/office/drawing/2014/main" id="{5745B44E-0BBD-AC20-71C3-7CA5BCDBD01D}"/>
                  </a:ext>
                </a:extLst>
              </p:cNvPr>
              <p:cNvSpPr/>
              <p:nvPr/>
            </p:nvSpPr>
            <p:spPr>
              <a:xfrm>
                <a:off x="7989261" y="10706291"/>
                <a:ext cx="104722" cy="104329"/>
              </a:xfrm>
              <a:custGeom>
                <a:avLst/>
                <a:gdLst>
                  <a:gd name="connsiteX0" fmla="*/ 6441 w 104722"/>
                  <a:gd name="connsiteY0" fmla="*/ 24193 h 104329"/>
                  <a:gd name="connsiteX1" fmla="*/ 23074 w 104722"/>
                  <a:gd name="connsiteY1" fmla="*/ 6048 h 104329"/>
                  <a:gd name="connsiteX2" fmla="*/ 45754 w 104722"/>
                  <a:gd name="connsiteY2" fmla="*/ 0 h 104329"/>
                  <a:gd name="connsiteX3" fmla="*/ 65410 w 104722"/>
                  <a:gd name="connsiteY3" fmla="*/ 4536 h 104329"/>
                  <a:gd name="connsiteX4" fmla="*/ 79018 w 104722"/>
                  <a:gd name="connsiteY4" fmla="*/ 16633 h 104329"/>
                  <a:gd name="connsiteX5" fmla="*/ 79018 w 104722"/>
                  <a:gd name="connsiteY5" fmla="*/ 3024 h 104329"/>
                  <a:gd name="connsiteX6" fmla="*/ 104723 w 104722"/>
                  <a:gd name="connsiteY6" fmla="*/ 3024 h 104329"/>
                  <a:gd name="connsiteX7" fmla="*/ 104723 w 104722"/>
                  <a:gd name="connsiteY7" fmla="*/ 102817 h 104329"/>
                  <a:gd name="connsiteX8" fmla="*/ 79018 w 104722"/>
                  <a:gd name="connsiteY8" fmla="*/ 102817 h 104329"/>
                  <a:gd name="connsiteX9" fmla="*/ 79018 w 104722"/>
                  <a:gd name="connsiteY9" fmla="*/ 87697 h 104329"/>
                  <a:gd name="connsiteX10" fmla="*/ 65410 w 104722"/>
                  <a:gd name="connsiteY10" fmla="*/ 99794 h 104329"/>
                  <a:gd name="connsiteX11" fmla="*/ 45754 w 104722"/>
                  <a:gd name="connsiteY11" fmla="*/ 104330 h 104329"/>
                  <a:gd name="connsiteX12" fmla="*/ 23074 w 104722"/>
                  <a:gd name="connsiteY12" fmla="*/ 98281 h 104329"/>
                  <a:gd name="connsiteX13" fmla="*/ 6441 w 104722"/>
                  <a:gd name="connsiteY13" fmla="*/ 80137 h 104329"/>
                  <a:gd name="connsiteX14" fmla="*/ 393 w 104722"/>
                  <a:gd name="connsiteY14" fmla="*/ 52921 h 104329"/>
                  <a:gd name="connsiteX15" fmla="*/ 6441 w 104722"/>
                  <a:gd name="connsiteY15" fmla="*/ 24193 h 104329"/>
                  <a:gd name="connsiteX16" fmla="*/ 74482 w 104722"/>
                  <a:gd name="connsiteY16" fmla="*/ 36289 h 104329"/>
                  <a:gd name="connsiteX17" fmla="*/ 65410 w 104722"/>
                  <a:gd name="connsiteY17" fmla="*/ 25705 h 104329"/>
                  <a:gd name="connsiteX18" fmla="*/ 51802 w 104722"/>
                  <a:gd name="connsiteY18" fmla="*/ 22680 h 104329"/>
                  <a:gd name="connsiteX19" fmla="*/ 38194 w 104722"/>
                  <a:gd name="connsiteY19" fmla="*/ 25705 h 104329"/>
                  <a:gd name="connsiteX20" fmla="*/ 29122 w 104722"/>
                  <a:gd name="connsiteY20" fmla="*/ 36289 h 104329"/>
                  <a:gd name="connsiteX21" fmla="*/ 26097 w 104722"/>
                  <a:gd name="connsiteY21" fmla="*/ 51409 h 104329"/>
                  <a:gd name="connsiteX22" fmla="*/ 29122 w 104722"/>
                  <a:gd name="connsiteY22" fmla="*/ 66529 h 104329"/>
                  <a:gd name="connsiteX23" fmla="*/ 38194 w 104722"/>
                  <a:gd name="connsiteY23" fmla="*/ 77114 h 104329"/>
                  <a:gd name="connsiteX24" fmla="*/ 51802 w 104722"/>
                  <a:gd name="connsiteY24" fmla="*/ 80137 h 104329"/>
                  <a:gd name="connsiteX25" fmla="*/ 65410 w 104722"/>
                  <a:gd name="connsiteY25" fmla="*/ 77114 h 104329"/>
                  <a:gd name="connsiteX26" fmla="*/ 74482 w 104722"/>
                  <a:gd name="connsiteY26" fmla="*/ 66529 h 104329"/>
                  <a:gd name="connsiteX27" fmla="*/ 77506 w 104722"/>
                  <a:gd name="connsiteY27" fmla="*/ 51409 h 104329"/>
                  <a:gd name="connsiteX28" fmla="*/ 74482 w 104722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722" h="104329">
                    <a:moveTo>
                      <a:pt x="6441" y="24193"/>
                    </a:moveTo>
                    <a:cubicBezTo>
                      <a:pt x="10977" y="16633"/>
                      <a:pt x="15514" y="10584"/>
                      <a:pt x="23074" y="6048"/>
                    </a:cubicBezTo>
                    <a:cubicBezTo>
                      <a:pt x="30634" y="1513"/>
                      <a:pt x="38194" y="0"/>
                      <a:pt x="45754" y="0"/>
                    </a:cubicBezTo>
                    <a:cubicBezTo>
                      <a:pt x="53314" y="0"/>
                      <a:pt x="59362" y="1513"/>
                      <a:pt x="65410" y="4536"/>
                    </a:cubicBezTo>
                    <a:cubicBezTo>
                      <a:pt x="71458" y="7560"/>
                      <a:pt x="75994" y="12096"/>
                      <a:pt x="79018" y="16633"/>
                    </a:cubicBezTo>
                    <a:lnTo>
                      <a:pt x="79018" y="3024"/>
                    </a:lnTo>
                    <a:lnTo>
                      <a:pt x="104723" y="3024"/>
                    </a:lnTo>
                    <a:lnTo>
                      <a:pt x="104723" y="102817"/>
                    </a:lnTo>
                    <a:lnTo>
                      <a:pt x="79018" y="102817"/>
                    </a:lnTo>
                    <a:lnTo>
                      <a:pt x="79018" y="87697"/>
                    </a:lnTo>
                    <a:cubicBezTo>
                      <a:pt x="75994" y="92234"/>
                      <a:pt x="71458" y="96770"/>
                      <a:pt x="65410" y="99794"/>
                    </a:cubicBezTo>
                    <a:cubicBezTo>
                      <a:pt x="59362" y="102817"/>
                      <a:pt x="53314" y="104330"/>
                      <a:pt x="45754" y="104330"/>
                    </a:cubicBezTo>
                    <a:cubicBezTo>
                      <a:pt x="36682" y="104330"/>
                      <a:pt x="29122" y="102817"/>
                      <a:pt x="23074" y="98281"/>
                    </a:cubicBezTo>
                    <a:cubicBezTo>
                      <a:pt x="15514" y="93745"/>
                      <a:pt x="10977" y="87697"/>
                      <a:pt x="6441" y="80137"/>
                    </a:cubicBezTo>
                    <a:cubicBezTo>
                      <a:pt x="1905" y="72577"/>
                      <a:pt x="393" y="63505"/>
                      <a:pt x="393" y="52921"/>
                    </a:cubicBezTo>
                    <a:cubicBezTo>
                      <a:pt x="-1119" y="42336"/>
                      <a:pt x="1905" y="33265"/>
                      <a:pt x="6441" y="24193"/>
                    </a:cubicBezTo>
                    <a:close/>
                    <a:moveTo>
                      <a:pt x="74482" y="36289"/>
                    </a:moveTo>
                    <a:cubicBezTo>
                      <a:pt x="71458" y="31753"/>
                      <a:pt x="68434" y="28729"/>
                      <a:pt x="65410" y="25705"/>
                    </a:cubicBezTo>
                    <a:cubicBezTo>
                      <a:pt x="60874" y="22680"/>
                      <a:pt x="56338" y="22680"/>
                      <a:pt x="51802" y="22680"/>
                    </a:cubicBezTo>
                    <a:cubicBezTo>
                      <a:pt x="47266" y="22680"/>
                      <a:pt x="42730" y="24193"/>
                      <a:pt x="38194" y="25705"/>
                    </a:cubicBezTo>
                    <a:cubicBezTo>
                      <a:pt x="33657" y="28729"/>
                      <a:pt x="30634" y="31753"/>
                      <a:pt x="29122" y="36289"/>
                    </a:cubicBezTo>
                    <a:cubicBezTo>
                      <a:pt x="27610" y="40825"/>
                      <a:pt x="26097" y="45361"/>
                      <a:pt x="26097" y="51409"/>
                    </a:cubicBezTo>
                    <a:cubicBezTo>
                      <a:pt x="26097" y="57457"/>
                      <a:pt x="27610" y="63505"/>
                      <a:pt x="29122" y="66529"/>
                    </a:cubicBezTo>
                    <a:cubicBezTo>
                      <a:pt x="30634" y="69553"/>
                      <a:pt x="35170" y="74089"/>
                      <a:pt x="38194" y="77114"/>
                    </a:cubicBezTo>
                    <a:cubicBezTo>
                      <a:pt x="42730" y="80137"/>
                      <a:pt x="47266" y="80137"/>
                      <a:pt x="51802" y="80137"/>
                    </a:cubicBezTo>
                    <a:cubicBezTo>
                      <a:pt x="56338" y="80137"/>
                      <a:pt x="60874" y="78625"/>
                      <a:pt x="65410" y="77114"/>
                    </a:cubicBezTo>
                    <a:cubicBezTo>
                      <a:pt x="69946" y="74089"/>
                      <a:pt x="72970" y="71065"/>
                      <a:pt x="74482" y="66529"/>
                    </a:cubicBezTo>
                    <a:cubicBezTo>
                      <a:pt x="77506" y="61993"/>
                      <a:pt x="77506" y="57457"/>
                      <a:pt x="77506" y="51409"/>
                    </a:cubicBezTo>
                    <a:cubicBezTo>
                      <a:pt x="77506" y="45361"/>
                      <a:pt x="77506" y="40825"/>
                      <a:pt x="74482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3" name="Forma Livre: Forma 312">
                <a:extLst>
                  <a:ext uri="{FF2B5EF4-FFF2-40B4-BE49-F238E27FC236}">
                    <a16:creationId xmlns:a16="http://schemas.microsoft.com/office/drawing/2014/main" id="{9D252CC3-0AB0-0BA7-DD8F-EB896A6F6E25}"/>
                  </a:ext>
                </a:extLst>
              </p:cNvPr>
              <p:cNvSpPr/>
              <p:nvPr/>
            </p:nvSpPr>
            <p:spPr>
              <a:xfrm>
                <a:off x="8116664" y="10707514"/>
                <a:ext cx="167834" cy="101594"/>
              </a:xfrm>
              <a:custGeom>
                <a:avLst/>
                <a:gdLst>
                  <a:gd name="connsiteX0" fmla="*/ 155738 w 167834"/>
                  <a:gd name="connsiteY0" fmla="*/ 10873 h 101594"/>
                  <a:gd name="connsiteX1" fmla="*/ 167834 w 167834"/>
                  <a:gd name="connsiteY1" fmla="*/ 42626 h 101594"/>
                  <a:gd name="connsiteX2" fmla="*/ 167834 w 167834"/>
                  <a:gd name="connsiteY2" fmla="*/ 101594 h 101594"/>
                  <a:gd name="connsiteX3" fmla="*/ 142130 w 167834"/>
                  <a:gd name="connsiteY3" fmla="*/ 101594 h 101594"/>
                  <a:gd name="connsiteX4" fmla="*/ 142130 w 167834"/>
                  <a:gd name="connsiteY4" fmla="*/ 45650 h 101594"/>
                  <a:gd name="connsiteX5" fmla="*/ 136082 w 167834"/>
                  <a:gd name="connsiteY5" fmla="*/ 27506 h 101594"/>
                  <a:gd name="connsiteX6" fmla="*/ 119449 w 167834"/>
                  <a:gd name="connsiteY6" fmla="*/ 21458 h 101594"/>
                  <a:gd name="connsiteX7" fmla="*/ 102817 w 167834"/>
                  <a:gd name="connsiteY7" fmla="*/ 27506 h 101594"/>
                  <a:gd name="connsiteX8" fmla="*/ 96769 w 167834"/>
                  <a:gd name="connsiteY8" fmla="*/ 45650 h 101594"/>
                  <a:gd name="connsiteX9" fmla="*/ 96769 w 167834"/>
                  <a:gd name="connsiteY9" fmla="*/ 101594 h 101594"/>
                  <a:gd name="connsiteX10" fmla="*/ 71065 w 167834"/>
                  <a:gd name="connsiteY10" fmla="*/ 101594 h 101594"/>
                  <a:gd name="connsiteX11" fmla="*/ 71065 w 167834"/>
                  <a:gd name="connsiteY11" fmla="*/ 45650 h 101594"/>
                  <a:gd name="connsiteX12" fmla="*/ 65017 w 167834"/>
                  <a:gd name="connsiteY12" fmla="*/ 27506 h 101594"/>
                  <a:gd name="connsiteX13" fmla="*/ 48385 w 167834"/>
                  <a:gd name="connsiteY13" fmla="*/ 21458 h 101594"/>
                  <a:gd name="connsiteX14" fmla="*/ 31752 w 167834"/>
                  <a:gd name="connsiteY14" fmla="*/ 27506 h 101594"/>
                  <a:gd name="connsiteX15" fmla="*/ 25705 w 167834"/>
                  <a:gd name="connsiteY15" fmla="*/ 45650 h 101594"/>
                  <a:gd name="connsiteX16" fmla="*/ 25705 w 167834"/>
                  <a:gd name="connsiteY16" fmla="*/ 101594 h 101594"/>
                  <a:gd name="connsiteX17" fmla="*/ 0 w 167834"/>
                  <a:gd name="connsiteY17" fmla="*/ 101594 h 101594"/>
                  <a:gd name="connsiteX18" fmla="*/ 0 w 167834"/>
                  <a:gd name="connsiteY18" fmla="*/ 1802 h 101594"/>
                  <a:gd name="connsiteX19" fmla="*/ 25705 w 167834"/>
                  <a:gd name="connsiteY19" fmla="*/ 1802 h 101594"/>
                  <a:gd name="connsiteX20" fmla="*/ 25705 w 167834"/>
                  <a:gd name="connsiteY20" fmla="*/ 13898 h 101594"/>
                  <a:gd name="connsiteX21" fmla="*/ 37800 w 167834"/>
                  <a:gd name="connsiteY21" fmla="*/ 3313 h 101594"/>
                  <a:gd name="connsiteX22" fmla="*/ 54433 w 167834"/>
                  <a:gd name="connsiteY22" fmla="*/ 290 h 101594"/>
                  <a:gd name="connsiteX23" fmla="*/ 75601 w 167834"/>
                  <a:gd name="connsiteY23" fmla="*/ 4826 h 101594"/>
                  <a:gd name="connsiteX24" fmla="*/ 89209 w 167834"/>
                  <a:gd name="connsiteY24" fmla="*/ 18433 h 101594"/>
                  <a:gd name="connsiteX25" fmla="*/ 102817 w 167834"/>
                  <a:gd name="connsiteY25" fmla="*/ 4826 h 101594"/>
                  <a:gd name="connsiteX26" fmla="*/ 122474 w 167834"/>
                  <a:gd name="connsiteY26" fmla="*/ 290 h 101594"/>
                  <a:gd name="connsiteX27" fmla="*/ 155738 w 167834"/>
                  <a:gd name="connsiteY27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7834" h="101594">
                    <a:moveTo>
                      <a:pt x="155738" y="10873"/>
                    </a:moveTo>
                    <a:cubicBezTo>
                      <a:pt x="163298" y="18433"/>
                      <a:pt x="167834" y="29018"/>
                      <a:pt x="167834" y="42626"/>
                    </a:cubicBezTo>
                    <a:lnTo>
                      <a:pt x="167834" y="101594"/>
                    </a:lnTo>
                    <a:lnTo>
                      <a:pt x="142130" y="101594"/>
                    </a:lnTo>
                    <a:lnTo>
                      <a:pt x="142130" y="45650"/>
                    </a:lnTo>
                    <a:cubicBezTo>
                      <a:pt x="142130" y="38090"/>
                      <a:pt x="140618" y="32042"/>
                      <a:pt x="136082" y="27506"/>
                    </a:cubicBezTo>
                    <a:cubicBezTo>
                      <a:pt x="131546" y="22970"/>
                      <a:pt x="127010" y="21458"/>
                      <a:pt x="119449" y="21458"/>
                    </a:cubicBezTo>
                    <a:cubicBezTo>
                      <a:pt x="111889" y="21458"/>
                      <a:pt x="107353" y="22970"/>
                      <a:pt x="102817" y="27506"/>
                    </a:cubicBezTo>
                    <a:cubicBezTo>
                      <a:pt x="98281" y="32042"/>
                      <a:pt x="96769" y="38090"/>
                      <a:pt x="96769" y="45650"/>
                    </a:cubicBezTo>
                    <a:lnTo>
                      <a:pt x="96769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7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8" y="22970"/>
                      <a:pt x="31752" y="27506"/>
                    </a:cubicBezTo>
                    <a:cubicBezTo>
                      <a:pt x="27216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8" y="9362"/>
                      <a:pt x="33265" y="6337"/>
                      <a:pt x="37800" y="3313"/>
                    </a:cubicBezTo>
                    <a:cubicBezTo>
                      <a:pt x="42336" y="290"/>
                      <a:pt x="48385" y="290"/>
                      <a:pt x="54433" y="290"/>
                    </a:cubicBezTo>
                    <a:cubicBezTo>
                      <a:pt x="61993" y="290"/>
                      <a:pt x="69553" y="1802"/>
                      <a:pt x="75601" y="4826"/>
                    </a:cubicBezTo>
                    <a:cubicBezTo>
                      <a:pt x="81649" y="7850"/>
                      <a:pt x="86185" y="12386"/>
                      <a:pt x="89209" y="18433"/>
                    </a:cubicBezTo>
                    <a:cubicBezTo>
                      <a:pt x="92233" y="12386"/>
                      <a:pt x="96769" y="7850"/>
                      <a:pt x="102817" y="4826"/>
                    </a:cubicBezTo>
                    <a:cubicBezTo>
                      <a:pt x="108866" y="1802"/>
                      <a:pt x="116426" y="290"/>
                      <a:pt x="122474" y="290"/>
                    </a:cubicBezTo>
                    <a:cubicBezTo>
                      <a:pt x="139106" y="-1223"/>
                      <a:pt x="148178" y="3313"/>
                      <a:pt x="155738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4" name="Forma Livre: Forma 313">
                <a:extLst>
                  <a:ext uri="{FF2B5EF4-FFF2-40B4-BE49-F238E27FC236}">
                    <a16:creationId xmlns:a16="http://schemas.microsoft.com/office/drawing/2014/main" id="{B7BE432F-2C86-6425-F4EF-D8A56DA80DE2}"/>
                  </a:ext>
                </a:extLst>
              </p:cNvPr>
              <p:cNvSpPr/>
              <p:nvPr/>
            </p:nvSpPr>
            <p:spPr>
              <a:xfrm>
                <a:off x="8344979" y="10706291"/>
                <a:ext cx="104329" cy="104329"/>
              </a:xfrm>
              <a:custGeom>
                <a:avLst/>
                <a:gdLst>
                  <a:gd name="connsiteX0" fmla="*/ 6048 w 104329"/>
                  <a:gd name="connsiteY0" fmla="*/ 24193 h 104329"/>
                  <a:gd name="connsiteX1" fmla="*/ 22680 w 104329"/>
                  <a:gd name="connsiteY1" fmla="*/ 6048 h 104329"/>
                  <a:gd name="connsiteX2" fmla="*/ 45361 w 104329"/>
                  <a:gd name="connsiteY2" fmla="*/ 0 h 104329"/>
                  <a:gd name="connsiteX3" fmla="*/ 65017 w 104329"/>
                  <a:gd name="connsiteY3" fmla="*/ 4536 h 104329"/>
                  <a:gd name="connsiteX4" fmla="*/ 78625 w 104329"/>
                  <a:gd name="connsiteY4" fmla="*/ 16633 h 104329"/>
                  <a:gd name="connsiteX5" fmla="*/ 78625 w 104329"/>
                  <a:gd name="connsiteY5" fmla="*/ 3024 h 104329"/>
                  <a:gd name="connsiteX6" fmla="*/ 104329 w 104329"/>
                  <a:gd name="connsiteY6" fmla="*/ 3024 h 104329"/>
                  <a:gd name="connsiteX7" fmla="*/ 104329 w 104329"/>
                  <a:gd name="connsiteY7" fmla="*/ 102817 h 104329"/>
                  <a:gd name="connsiteX8" fmla="*/ 78625 w 104329"/>
                  <a:gd name="connsiteY8" fmla="*/ 102817 h 104329"/>
                  <a:gd name="connsiteX9" fmla="*/ 78625 w 104329"/>
                  <a:gd name="connsiteY9" fmla="*/ 87697 h 104329"/>
                  <a:gd name="connsiteX10" fmla="*/ 65017 w 104329"/>
                  <a:gd name="connsiteY10" fmla="*/ 99794 h 104329"/>
                  <a:gd name="connsiteX11" fmla="*/ 45361 w 104329"/>
                  <a:gd name="connsiteY11" fmla="*/ 104330 h 104329"/>
                  <a:gd name="connsiteX12" fmla="*/ 22680 w 104329"/>
                  <a:gd name="connsiteY12" fmla="*/ 98281 h 104329"/>
                  <a:gd name="connsiteX13" fmla="*/ 6048 w 104329"/>
                  <a:gd name="connsiteY13" fmla="*/ 80137 h 104329"/>
                  <a:gd name="connsiteX14" fmla="*/ 0 w 104329"/>
                  <a:gd name="connsiteY14" fmla="*/ 52921 h 104329"/>
                  <a:gd name="connsiteX15" fmla="*/ 6048 w 104329"/>
                  <a:gd name="connsiteY15" fmla="*/ 24193 h 104329"/>
                  <a:gd name="connsiteX16" fmla="*/ 75601 w 104329"/>
                  <a:gd name="connsiteY16" fmla="*/ 36289 h 104329"/>
                  <a:gd name="connsiteX17" fmla="*/ 66529 w 104329"/>
                  <a:gd name="connsiteY17" fmla="*/ 25705 h 104329"/>
                  <a:gd name="connsiteX18" fmla="*/ 52921 w 104329"/>
                  <a:gd name="connsiteY18" fmla="*/ 22680 h 104329"/>
                  <a:gd name="connsiteX19" fmla="*/ 39313 w 104329"/>
                  <a:gd name="connsiteY19" fmla="*/ 25705 h 104329"/>
                  <a:gd name="connsiteX20" fmla="*/ 30240 w 104329"/>
                  <a:gd name="connsiteY20" fmla="*/ 36289 h 104329"/>
                  <a:gd name="connsiteX21" fmla="*/ 27216 w 104329"/>
                  <a:gd name="connsiteY21" fmla="*/ 51409 h 104329"/>
                  <a:gd name="connsiteX22" fmla="*/ 30240 w 104329"/>
                  <a:gd name="connsiteY22" fmla="*/ 66529 h 104329"/>
                  <a:gd name="connsiteX23" fmla="*/ 39313 w 104329"/>
                  <a:gd name="connsiteY23" fmla="*/ 77114 h 104329"/>
                  <a:gd name="connsiteX24" fmla="*/ 52921 w 104329"/>
                  <a:gd name="connsiteY24" fmla="*/ 80137 h 104329"/>
                  <a:gd name="connsiteX25" fmla="*/ 66529 w 104329"/>
                  <a:gd name="connsiteY25" fmla="*/ 77114 h 104329"/>
                  <a:gd name="connsiteX26" fmla="*/ 75601 w 104329"/>
                  <a:gd name="connsiteY26" fmla="*/ 66529 h 104329"/>
                  <a:gd name="connsiteX27" fmla="*/ 78625 w 104329"/>
                  <a:gd name="connsiteY27" fmla="*/ 51409 h 104329"/>
                  <a:gd name="connsiteX28" fmla="*/ 75601 w 104329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04329">
                    <a:moveTo>
                      <a:pt x="6048" y="24193"/>
                    </a:moveTo>
                    <a:cubicBezTo>
                      <a:pt x="10584" y="16633"/>
                      <a:pt x="15120" y="10584"/>
                      <a:pt x="22680" y="6048"/>
                    </a:cubicBezTo>
                    <a:cubicBezTo>
                      <a:pt x="30240" y="1513"/>
                      <a:pt x="37800" y="0"/>
                      <a:pt x="45361" y="0"/>
                    </a:cubicBezTo>
                    <a:cubicBezTo>
                      <a:pt x="52921" y="0"/>
                      <a:pt x="58969" y="1513"/>
                      <a:pt x="65017" y="4536"/>
                    </a:cubicBezTo>
                    <a:cubicBezTo>
                      <a:pt x="71065" y="7560"/>
                      <a:pt x="75601" y="12096"/>
                      <a:pt x="78625" y="16633"/>
                    </a:cubicBezTo>
                    <a:lnTo>
                      <a:pt x="78625" y="3024"/>
                    </a:lnTo>
                    <a:lnTo>
                      <a:pt x="104329" y="3024"/>
                    </a:lnTo>
                    <a:lnTo>
                      <a:pt x="104329" y="102817"/>
                    </a:lnTo>
                    <a:lnTo>
                      <a:pt x="78625" y="102817"/>
                    </a:lnTo>
                    <a:lnTo>
                      <a:pt x="78625" y="87697"/>
                    </a:lnTo>
                    <a:cubicBezTo>
                      <a:pt x="75601" y="92234"/>
                      <a:pt x="71065" y="96770"/>
                      <a:pt x="65017" y="99794"/>
                    </a:cubicBezTo>
                    <a:cubicBezTo>
                      <a:pt x="58969" y="102817"/>
                      <a:pt x="52921" y="104330"/>
                      <a:pt x="45361" y="104330"/>
                    </a:cubicBezTo>
                    <a:cubicBezTo>
                      <a:pt x="36288" y="104330"/>
                      <a:pt x="28728" y="102817"/>
                      <a:pt x="22680" y="98281"/>
                    </a:cubicBezTo>
                    <a:cubicBezTo>
                      <a:pt x="15120" y="93745"/>
                      <a:pt x="10584" y="87697"/>
                      <a:pt x="6048" y="80137"/>
                    </a:cubicBezTo>
                    <a:cubicBezTo>
                      <a:pt x="1512" y="72577"/>
                      <a:pt x="0" y="63505"/>
                      <a:pt x="0" y="52921"/>
                    </a:cubicBezTo>
                    <a:cubicBezTo>
                      <a:pt x="0" y="42336"/>
                      <a:pt x="3024" y="33265"/>
                      <a:pt x="6048" y="24193"/>
                    </a:cubicBezTo>
                    <a:close/>
                    <a:moveTo>
                      <a:pt x="75601" y="36289"/>
                    </a:moveTo>
                    <a:cubicBezTo>
                      <a:pt x="72577" y="31753"/>
                      <a:pt x="69553" y="28729"/>
                      <a:pt x="66529" y="25705"/>
                    </a:cubicBezTo>
                    <a:cubicBezTo>
                      <a:pt x="61993" y="22680"/>
                      <a:pt x="57457" y="22680"/>
                      <a:pt x="52921" y="22680"/>
                    </a:cubicBezTo>
                    <a:cubicBezTo>
                      <a:pt x="48384" y="22680"/>
                      <a:pt x="43848" y="24193"/>
                      <a:pt x="39313" y="25705"/>
                    </a:cubicBezTo>
                    <a:cubicBezTo>
                      <a:pt x="34776" y="28729"/>
                      <a:pt x="31752" y="31753"/>
                      <a:pt x="30240" y="36289"/>
                    </a:cubicBezTo>
                    <a:cubicBezTo>
                      <a:pt x="28728" y="40825"/>
                      <a:pt x="27216" y="45361"/>
                      <a:pt x="27216" y="51409"/>
                    </a:cubicBezTo>
                    <a:cubicBezTo>
                      <a:pt x="27216" y="57457"/>
                      <a:pt x="28728" y="63505"/>
                      <a:pt x="30240" y="66529"/>
                    </a:cubicBezTo>
                    <a:cubicBezTo>
                      <a:pt x="31752" y="69553"/>
                      <a:pt x="36288" y="74089"/>
                      <a:pt x="39313" y="77114"/>
                    </a:cubicBezTo>
                    <a:cubicBezTo>
                      <a:pt x="43848" y="80137"/>
                      <a:pt x="48384" y="80137"/>
                      <a:pt x="52921" y="80137"/>
                    </a:cubicBezTo>
                    <a:cubicBezTo>
                      <a:pt x="57457" y="80137"/>
                      <a:pt x="61993" y="78625"/>
                      <a:pt x="66529" y="77114"/>
                    </a:cubicBezTo>
                    <a:cubicBezTo>
                      <a:pt x="71065" y="74089"/>
                      <a:pt x="74089" y="71065"/>
                      <a:pt x="75601" y="66529"/>
                    </a:cubicBezTo>
                    <a:cubicBezTo>
                      <a:pt x="78625" y="61993"/>
                      <a:pt x="78625" y="57457"/>
                      <a:pt x="78625" y="51409"/>
                    </a:cubicBezTo>
                    <a:cubicBezTo>
                      <a:pt x="78625" y="45361"/>
                      <a:pt x="78625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5" name="Forma Livre: Forma 314">
                <a:extLst>
                  <a:ext uri="{FF2B5EF4-FFF2-40B4-BE49-F238E27FC236}">
                    <a16:creationId xmlns:a16="http://schemas.microsoft.com/office/drawing/2014/main" id="{37D64070-B2D6-0A03-F733-C043A0AE90B3}"/>
                  </a:ext>
                </a:extLst>
              </p:cNvPr>
              <p:cNvSpPr/>
              <p:nvPr/>
            </p:nvSpPr>
            <p:spPr>
              <a:xfrm>
                <a:off x="8468965" y="10706291"/>
                <a:ext cx="96769" cy="102817"/>
              </a:xfrm>
              <a:custGeom>
                <a:avLst/>
                <a:gdLst>
                  <a:gd name="connsiteX0" fmla="*/ 6048 w 96769"/>
                  <a:gd name="connsiteY0" fmla="*/ 24193 h 102817"/>
                  <a:gd name="connsiteX1" fmla="*/ 24192 w 96769"/>
                  <a:gd name="connsiteY1" fmla="*/ 6048 h 102817"/>
                  <a:gd name="connsiteX2" fmla="*/ 49897 w 96769"/>
                  <a:gd name="connsiteY2" fmla="*/ 0 h 102817"/>
                  <a:gd name="connsiteX3" fmla="*/ 80137 w 96769"/>
                  <a:gd name="connsiteY3" fmla="*/ 9073 h 102817"/>
                  <a:gd name="connsiteX4" fmla="*/ 96770 w 96769"/>
                  <a:gd name="connsiteY4" fmla="*/ 34776 h 102817"/>
                  <a:gd name="connsiteX5" fmla="*/ 69553 w 96769"/>
                  <a:gd name="connsiteY5" fmla="*/ 34776 h 102817"/>
                  <a:gd name="connsiteX6" fmla="*/ 61993 w 96769"/>
                  <a:gd name="connsiteY6" fmla="*/ 24193 h 102817"/>
                  <a:gd name="connsiteX7" fmla="*/ 49897 w 96769"/>
                  <a:gd name="connsiteY7" fmla="*/ 21169 h 102817"/>
                  <a:gd name="connsiteX8" fmla="*/ 33265 w 96769"/>
                  <a:gd name="connsiteY8" fmla="*/ 28729 h 102817"/>
                  <a:gd name="connsiteX9" fmla="*/ 27217 w 96769"/>
                  <a:gd name="connsiteY9" fmla="*/ 51409 h 102817"/>
                  <a:gd name="connsiteX10" fmla="*/ 33265 w 96769"/>
                  <a:gd name="connsiteY10" fmla="*/ 74089 h 102817"/>
                  <a:gd name="connsiteX11" fmla="*/ 49897 w 96769"/>
                  <a:gd name="connsiteY11" fmla="*/ 81649 h 102817"/>
                  <a:gd name="connsiteX12" fmla="*/ 69553 w 96769"/>
                  <a:gd name="connsiteY12" fmla="*/ 68041 h 102817"/>
                  <a:gd name="connsiteX13" fmla="*/ 96770 w 96769"/>
                  <a:gd name="connsiteY13" fmla="*/ 68041 h 102817"/>
                  <a:gd name="connsiteX14" fmla="*/ 80137 w 96769"/>
                  <a:gd name="connsiteY14" fmla="*/ 93745 h 102817"/>
                  <a:gd name="connsiteX15" fmla="*/ 49897 w 96769"/>
                  <a:gd name="connsiteY15" fmla="*/ 102817 h 102817"/>
                  <a:gd name="connsiteX16" fmla="*/ 24192 w 96769"/>
                  <a:gd name="connsiteY16" fmla="*/ 96770 h 102817"/>
                  <a:gd name="connsiteX17" fmla="*/ 6048 w 96769"/>
                  <a:gd name="connsiteY17" fmla="*/ 78625 h 102817"/>
                  <a:gd name="connsiteX18" fmla="*/ 0 w 96769"/>
                  <a:gd name="connsiteY18" fmla="*/ 51409 h 102817"/>
                  <a:gd name="connsiteX19" fmla="*/ 6048 w 96769"/>
                  <a:gd name="connsiteY19" fmla="*/ 2419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769" h="102817">
                    <a:moveTo>
                      <a:pt x="6048" y="24193"/>
                    </a:moveTo>
                    <a:cubicBezTo>
                      <a:pt x="10584" y="16633"/>
                      <a:pt x="16632" y="10584"/>
                      <a:pt x="24192" y="6048"/>
                    </a:cubicBezTo>
                    <a:cubicBezTo>
                      <a:pt x="31752" y="1513"/>
                      <a:pt x="40825" y="0"/>
                      <a:pt x="49897" y="0"/>
                    </a:cubicBezTo>
                    <a:cubicBezTo>
                      <a:pt x="61993" y="0"/>
                      <a:pt x="72577" y="3024"/>
                      <a:pt x="80137" y="9073"/>
                    </a:cubicBezTo>
                    <a:cubicBezTo>
                      <a:pt x="87697" y="15120"/>
                      <a:pt x="93745" y="24193"/>
                      <a:pt x="96770" y="34776"/>
                    </a:cubicBezTo>
                    <a:lnTo>
                      <a:pt x="69553" y="34776"/>
                    </a:lnTo>
                    <a:cubicBezTo>
                      <a:pt x="68041" y="30240"/>
                      <a:pt x="65017" y="27216"/>
                      <a:pt x="61993" y="24193"/>
                    </a:cubicBezTo>
                    <a:cubicBezTo>
                      <a:pt x="58969" y="21169"/>
                      <a:pt x="54433" y="21169"/>
                      <a:pt x="49897" y="21169"/>
                    </a:cubicBezTo>
                    <a:cubicBezTo>
                      <a:pt x="42337" y="21169"/>
                      <a:pt x="36289" y="24193"/>
                      <a:pt x="33265" y="28729"/>
                    </a:cubicBezTo>
                    <a:cubicBezTo>
                      <a:pt x="28729" y="33265"/>
                      <a:pt x="27217" y="40825"/>
                      <a:pt x="27217" y="51409"/>
                    </a:cubicBezTo>
                    <a:cubicBezTo>
                      <a:pt x="27217" y="60481"/>
                      <a:pt x="28729" y="68041"/>
                      <a:pt x="33265" y="74089"/>
                    </a:cubicBezTo>
                    <a:cubicBezTo>
                      <a:pt x="37800" y="78625"/>
                      <a:pt x="43849" y="81649"/>
                      <a:pt x="49897" y="81649"/>
                    </a:cubicBezTo>
                    <a:cubicBezTo>
                      <a:pt x="60481" y="81649"/>
                      <a:pt x="66529" y="77114"/>
                      <a:pt x="69553" y="68041"/>
                    </a:cubicBezTo>
                    <a:lnTo>
                      <a:pt x="96770" y="68041"/>
                    </a:lnTo>
                    <a:cubicBezTo>
                      <a:pt x="93745" y="78625"/>
                      <a:pt x="89210" y="87697"/>
                      <a:pt x="80137" y="93745"/>
                    </a:cubicBezTo>
                    <a:cubicBezTo>
                      <a:pt x="72577" y="99794"/>
                      <a:pt x="61993" y="102817"/>
                      <a:pt x="49897" y="102817"/>
                    </a:cubicBezTo>
                    <a:cubicBezTo>
                      <a:pt x="40825" y="102817"/>
                      <a:pt x="31752" y="101305"/>
                      <a:pt x="24192" y="96770"/>
                    </a:cubicBezTo>
                    <a:cubicBezTo>
                      <a:pt x="16632" y="92234"/>
                      <a:pt x="10584" y="86185"/>
                      <a:pt x="6048" y="78625"/>
                    </a:cubicBezTo>
                    <a:cubicBezTo>
                      <a:pt x="1512" y="71065"/>
                      <a:pt x="0" y="61993"/>
                      <a:pt x="0" y="51409"/>
                    </a:cubicBezTo>
                    <a:cubicBezTo>
                      <a:pt x="0" y="42336"/>
                      <a:pt x="1512" y="33265"/>
                      <a:pt x="6048" y="241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6" name="Forma Livre: Forma 315">
                <a:extLst>
                  <a:ext uri="{FF2B5EF4-FFF2-40B4-BE49-F238E27FC236}">
                    <a16:creationId xmlns:a16="http://schemas.microsoft.com/office/drawing/2014/main" id="{1B7F4678-92C4-D171-2BC5-AA50EF453FC7}"/>
                  </a:ext>
                </a:extLst>
              </p:cNvPr>
              <p:cNvSpPr/>
              <p:nvPr/>
            </p:nvSpPr>
            <p:spPr>
              <a:xfrm>
                <a:off x="8576318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8 w 60480"/>
                  <a:gd name="connsiteY6" fmla="*/ 125497 h 125497"/>
                  <a:gd name="connsiteX7" fmla="*/ 12096 w 60480"/>
                  <a:gd name="connsiteY7" fmla="*/ 93745 h 125497"/>
                  <a:gd name="connsiteX8" fmla="*/ 12096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7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8" y="125497"/>
                    </a:lnTo>
                    <a:cubicBezTo>
                      <a:pt x="22680" y="125497"/>
                      <a:pt x="12096" y="114914"/>
                      <a:pt x="12096" y="93745"/>
                    </a:cubicBezTo>
                    <a:lnTo>
                      <a:pt x="12096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7" name="Forma Livre: Forma 316">
                <a:extLst>
                  <a:ext uri="{FF2B5EF4-FFF2-40B4-BE49-F238E27FC236}">
                    <a16:creationId xmlns:a16="http://schemas.microsoft.com/office/drawing/2014/main" id="{0D651ABD-312B-E7DF-502B-94FA07EB9783}"/>
                  </a:ext>
                </a:extLst>
              </p:cNvPr>
              <p:cNvSpPr/>
              <p:nvPr/>
            </p:nvSpPr>
            <p:spPr>
              <a:xfrm>
                <a:off x="8651919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7217 w 30240"/>
                  <a:gd name="connsiteY9" fmla="*/ 42337 h 142130"/>
                  <a:gd name="connsiteX10" fmla="*/ 27217 w 30240"/>
                  <a:gd name="connsiteY10" fmla="*/ 142130 h 142130"/>
                  <a:gd name="connsiteX11" fmla="*/ 1512 w 30240"/>
                  <a:gd name="connsiteY11" fmla="*/ 142130 h 142130"/>
                  <a:gd name="connsiteX12" fmla="*/ 1512 w 30240"/>
                  <a:gd name="connsiteY12" fmla="*/ 42337 h 142130"/>
                  <a:gd name="connsiteX13" fmla="*/ 27217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7" y="0"/>
                      <a:pt x="22680" y="1513"/>
                      <a:pt x="25705" y="4537"/>
                    </a:cubicBezTo>
                    <a:cubicBezTo>
                      <a:pt x="28728" y="7560"/>
                      <a:pt x="30240" y="10584"/>
                      <a:pt x="30240" y="15120"/>
                    </a:cubicBezTo>
                    <a:cubicBezTo>
                      <a:pt x="30240" y="19657"/>
                      <a:pt x="28728" y="22680"/>
                      <a:pt x="25705" y="25705"/>
                    </a:cubicBezTo>
                    <a:cubicBezTo>
                      <a:pt x="22680" y="28729"/>
                      <a:pt x="19657" y="30240"/>
                      <a:pt x="15120" y="30240"/>
                    </a:cubicBezTo>
                    <a:cubicBezTo>
                      <a:pt x="10584" y="30240"/>
                      <a:pt x="7560" y="28729"/>
                      <a:pt x="4536" y="25705"/>
                    </a:cubicBezTo>
                    <a:close/>
                    <a:moveTo>
                      <a:pt x="27217" y="42337"/>
                    </a:moveTo>
                    <a:lnTo>
                      <a:pt x="27217" y="142130"/>
                    </a:lnTo>
                    <a:lnTo>
                      <a:pt x="1512" y="142130"/>
                    </a:lnTo>
                    <a:lnTo>
                      <a:pt x="1512" y="42337"/>
                    </a:lnTo>
                    <a:lnTo>
                      <a:pt x="27217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8" name="Forma Livre: Forma 317">
                <a:extLst>
                  <a:ext uri="{FF2B5EF4-FFF2-40B4-BE49-F238E27FC236}">
                    <a16:creationId xmlns:a16="http://schemas.microsoft.com/office/drawing/2014/main" id="{E2A647BD-4513-4215-A6A9-D0E8A5537A2C}"/>
                  </a:ext>
                </a:extLst>
              </p:cNvPr>
              <p:cNvSpPr/>
              <p:nvPr/>
            </p:nvSpPr>
            <p:spPr>
              <a:xfrm>
                <a:off x="8695767" y="10707804"/>
                <a:ext cx="104329" cy="99792"/>
              </a:xfrm>
              <a:custGeom>
                <a:avLst/>
                <a:gdLst>
                  <a:gd name="connsiteX0" fmla="*/ 51409 w 104329"/>
                  <a:gd name="connsiteY0" fmla="*/ 77113 h 99792"/>
                  <a:gd name="connsiteX1" fmla="*/ 77113 w 104329"/>
                  <a:gd name="connsiteY1" fmla="*/ 0 h 99792"/>
                  <a:gd name="connsiteX2" fmla="*/ 104330 w 104329"/>
                  <a:gd name="connsiteY2" fmla="*/ 0 h 99792"/>
                  <a:gd name="connsiteX3" fmla="*/ 66529 w 104329"/>
                  <a:gd name="connsiteY3" fmla="*/ 99793 h 99792"/>
                  <a:gd name="connsiteX4" fmla="*/ 36289 w 104329"/>
                  <a:gd name="connsiteY4" fmla="*/ 99793 h 99792"/>
                  <a:gd name="connsiteX5" fmla="*/ 0 w 104329"/>
                  <a:gd name="connsiteY5" fmla="*/ 0 h 99792"/>
                  <a:gd name="connsiteX6" fmla="*/ 27217 w 104329"/>
                  <a:gd name="connsiteY6" fmla="*/ 0 h 99792"/>
                  <a:gd name="connsiteX7" fmla="*/ 51409 w 104329"/>
                  <a:gd name="connsiteY7" fmla="*/ 77113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329" h="99792">
                    <a:moveTo>
                      <a:pt x="51409" y="77113"/>
                    </a:moveTo>
                    <a:lnTo>
                      <a:pt x="77113" y="0"/>
                    </a:lnTo>
                    <a:lnTo>
                      <a:pt x="104330" y="0"/>
                    </a:lnTo>
                    <a:lnTo>
                      <a:pt x="66529" y="99793"/>
                    </a:lnTo>
                    <a:lnTo>
                      <a:pt x="36289" y="99793"/>
                    </a:lnTo>
                    <a:lnTo>
                      <a:pt x="0" y="0"/>
                    </a:lnTo>
                    <a:lnTo>
                      <a:pt x="27217" y="0"/>
                    </a:lnTo>
                    <a:lnTo>
                      <a:pt x="51409" y="77113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19" name="Forma Livre: Forma 318">
                <a:extLst>
                  <a:ext uri="{FF2B5EF4-FFF2-40B4-BE49-F238E27FC236}">
                    <a16:creationId xmlns:a16="http://schemas.microsoft.com/office/drawing/2014/main" id="{3CA08FAD-205C-4C94-F2D7-FE5BA2887EC4}"/>
                  </a:ext>
                </a:extLst>
              </p:cNvPr>
              <p:cNvSpPr/>
              <p:nvPr/>
            </p:nvSpPr>
            <p:spPr>
              <a:xfrm>
                <a:off x="8810681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8728 w 30240"/>
                  <a:gd name="connsiteY9" fmla="*/ 42337 h 142130"/>
                  <a:gd name="connsiteX10" fmla="*/ 28728 w 30240"/>
                  <a:gd name="connsiteY10" fmla="*/ 142130 h 142130"/>
                  <a:gd name="connsiteX11" fmla="*/ 3024 w 30240"/>
                  <a:gd name="connsiteY11" fmla="*/ 142130 h 142130"/>
                  <a:gd name="connsiteX12" fmla="*/ 3024 w 30240"/>
                  <a:gd name="connsiteY12" fmla="*/ 42337 h 142130"/>
                  <a:gd name="connsiteX13" fmla="*/ 28728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7" y="0"/>
                      <a:pt x="22680" y="1513"/>
                      <a:pt x="25705" y="4537"/>
                    </a:cubicBezTo>
                    <a:cubicBezTo>
                      <a:pt x="28728" y="7560"/>
                      <a:pt x="30240" y="10584"/>
                      <a:pt x="30240" y="15120"/>
                    </a:cubicBezTo>
                    <a:cubicBezTo>
                      <a:pt x="30240" y="19657"/>
                      <a:pt x="28728" y="22680"/>
                      <a:pt x="25705" y="25705"/>
                    </a:cubicBezTo>
                    <a:cubicBezTo>
                      <a:pt x="22680" y="28729"/>
                      <a:pt x="19657" y="30240"/>
                      <a:pt x="15120" y="30240"/>
                    </a:cubicBezTo>
                    <a:cubicBezTo>
                      <a:pt x="10584" y="30240"/>
                      <a:pt x="7560" y="28729"/>
                      <a:pt x="4536" y="25705"/>
                    </a:cubicBezTo>
                    <a:close/>
                    <a:moveTo>
                      <a:pt x="28728" y="42337"/>
                    </a:moveTo>
                    <a:lnTo>
                      <a:pt x="28728" y="142130"/>
                    </a:lnTo>
                    <a:lnTo>
                      <a:pt x="3024" y="142130"/>
                    </a:lnTo>
                    <a:lnTo>
                      <a:pt x="3024" y="42337"/>
                    </a:lnTo>
                    <a:lnTo>
                      <a:pt x="28728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20" name="Forma Livre: Forma 319">
                <a:extLst>
                  <a:ext uri="{FF2B5EF4-FFF2-40B4-BE49-F238E27FC236}">
                    <a16:creationId xmlns:a16="http://schemas.microsoft.com/office/drawing/2014/main" id="{217D1F03-26AB-97FA-5ED0-32A58C1E1EB8}"/>
                  </a:ext>
                </a:extLst>
              </p:cNvPr>
              <p:cNvSpPr/>
              <p:nvPr/>
            </p:nvSpPr>
            <p:spPr>
              <a:xfrm>
                <a:off x="8856042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8 w 60480"/>
                  <a:gd name="connsiteY6" fmla="*/ 125497 h 125497"/>
                  <a:gd name="connsiteX7" fmla="*/ 12096 w 60480"/>
                  <a:gd name="connsiteY7" fmla="*/ 93745 h 125497"/>
                  <a:gd name="connsiteX8" fmla="*/ 12096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7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8" y="125497"/>
                    </a:lnTo>
                    <a:cubicBezTo>
                      <a:pt x="22680" y="125497"/>
                      <a:pt x="12096" y="114914"/>
                      <a:pt x="12096" y="93745"/>
                    </a:cubicBezTo>
                    <a:lnTo>
                      <a:pt x="12096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21" name="Forma Livre: Forma 320">
                <a:extLst>
                  <a:ext uri="{FF2B5EF4-FFF2-40B4-BE49-F238E27FC236}">
                    <a16:creationId xmlns:a16="http://schemas.microsoft.com/office/drawing/2014/main" id="{4ABACB88-D921-4ABC-96FE-C69D57C7BF40}"/>
                  </a:ext>
                </a:extLst>
              </p:cNvPr>
              <p:cNvSpPr/>
              <p:nvPr/>
            </p:nvSpPr>
            <p:spPr>
              <a:xfrm>
                <a:off x="8931643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8728 w 30240"/>
                  <a:gd name="connsiteY9" fmla="*/ 42337 h 142130"/>
                  <a:gd name="connsiteX10" fmla="*/ 28728 w 30240"/>
                  <a:gd name="connsiteY10" fmla="*/ 142130 h 142130"/>
                  <a:gd name="connsiteX11" fmla="*/ 3024 w 30240"/>
                  <a:gd name="connsiteY11" fmla="*/ 142130 h 142130"/>
                  <a:gd name="connsiteX12" fmla="*/ 3024 w 30240"/>
                  <a:gd name="connsiteY12" fmla="*/ 42337 h 142130"/>
                  <a:gd name="connsiteX13" fmla="*/ 28728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7" y="0"/>
                      <a:pt x="22680" y="1513"/>
                      <a:pt x="25705" y="4537"/>
                    </a:cubicBezTo>
                    <a:cubicBezTo>
                      <a:pt x="28728" y="7560"/>
                      <a:pt x="30240" y="10584"/>
                      <a:pt x="30240" y="15120"/>
                    </a:cubicBezTo>
                    <a:cubicBezTo>
                      <a:pt x="30240" y="19657"/>
                      <a:pt x="28728" y="22680"/>
                      <a:pt x="25705" y="25705"/>
                    </a:cubicBezTo>
                    <a:cubicBezTo>
                      <a:pt x="22680" y="28729"/>
                      <a:pt x="19657" y="30240"/>
                      <a:pt x="15120" y="30240"/>
                    </a:cubicBezTo>
                    <a:cubicBezTo>
                      <a:pt x="10584" y="30240"/>
                      <a:pt x="7560" y="28729"/>
                      <a:pt x="4536" y="25705"/>
                    </a:cubicBezTo>
                    <a:close/>
                    <a:moveTo>
                      <a:pt x="28728" y="42337"/>
                    </a:moveTo>
                    <a:lnTo>
                      <a:pt x="28728" y="142130"/>
                    </a:lnTo>
                    <a:lnTo>
                      <a:pt x="3024" y="142130"/>
                    </a:lnTo>
                    <a:lnTo>
                      <a:pt x="3024" y="42337"/>
                    </a:lnTo>
                    <a:lnTo>
                      <a:pt x="28728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22" name="Forma Livre: Forma 321">
                <a:extLst>
                  <a:ext uri="{FF2B5EF4-FFF2-40B4-BE49-F238E27FC236}">
                    <a16:creationId xmlns:a16="http://schemas.microsoft.com/office/drawing/2014/main" id="{AD82F440-7456-A0E1-6739-182EE31CBE30}"/>
                  </a:ext>
                </a:extLst>
              </p:cNvPr>
              <p:cNvSpPr/>
              <p:nvPr/>
            </p:nvSpPr>
            <p:spPr>
              <a:xfrm>
                <a:off x="8977003" y="10707804"/>
                <a:ext cx="100927" cy="102817"/>
              </a:xfrm>
              <a:custGeom>
                <a:avLst/>
                <a:gdLst>
                  <a:gd name="connsiteX0" fmla="*/ 99793 w 100927"/>
                  <a:gd name="connsiteY0" fmla="*/ 58968 h 102817"/>
                  <a:gd name="connsiteX1" fmla="*/ 25705 w 100927"/>
                  <a:gd name="connsiteY1" fmla="*/ 58968 h 102817"/>
                  <a:gd name="connsiteX2" fmla="*/ 33265 w 100927"/>
                  <a:gd name="connsiteY2" fmla="*/ 75601 h 102817"/>
                  <a:gd name="connsiteX3" fmla="*/ 49897 w 100927"/>
                  <a:gd name="connsiteY3" fmla="*/ 81648 h 102817"/>
                  <a:gd name="connsiteX4" fmla="*/ 69553 w 100927"/>
                  <a:gd name="connsiteY4" fmla="*/ 69553 h 102817"/>
                  <a:gd name="connsiteX5" fmla="*/ 96769 w 100927"/>
                  <a:gd name="connsiteY5" fmla="*/ 69553 h 102817"/>
                  <a:gd name="connsiteX6" fmla="*/ 80137 w 100927"/>
                  <a:gd name="connsiteY6" fmla="*/ 93744 h 102817"/>
                  <a:gd name="connsiteX7" fmla="*/ 49897 w 100927"/>
                  <a:gd name="connsiteY7" fmla="*/ 102817 h 102817"/>
                  <a:gd name="connsiteX8" fmla="*/ 24192 w 100927"/>
                  <a:gd name="connsiteY8" fmla="*/ 96769 h 102817"/>
                  <a:gd name="connsiteX9" fmla="*/ 6048 w 100927"/>
                  <a:gd name="connsiteY9" fmla="*/ 78624 h 102817"/>
                  <a:gd name="connsiteX10" fmla="*/ 0 w 100927"/>
                  <a:gd name="connsiteY10" fmla="*/ 51408 h 102817"/>
                  <a:gd name="connsiteX11" fmla="*/ 6048 w 100927"/>
                  <a:gd name="connsiteY11" fmla="*/ 24192 h 102817"/>
                  <a:gd name="connsiteX12" fmla="*/ 24192 w 100927"/>
                  <a:gd name="connsiteY12" fmla="*/ 6048 h 102817"/>
                  <a:gd name="connsiteX13" fmla="*/ 49897 w 100927"/>
                  <a:gd name="connsiteY13" fmla="*/ 0 h 102817"/>
                  <a:gd name="connsiteX14" fmla="*/ 75601 w 100927"/>
                  <a:gd name="connsiteY14" fmla="*/ 6048 h 102817"/>
                  <a:gd name="connsiteX15" fmla="*/ 93745 w 100927"/>
                  <a:gd name="connsiteY15" fmla="*/ 24192 h 102817"/>
                  <a:gd name="connsiteX16" fmla="*/ 99793 w 100927"/>
                  <a:gd name="connsiteY16" fmla="*/ 49896 h 102817"/>
                  <a:gd name="connsiteX17" fmla="*/ 99793 w 100927"/>
                  <a:gd name="connsiteY17" fmla="*/ 58968 h 102817"/>
                  <a:gd name="connsiteX18" fmla="*/ 75601 w 100927"/>
                  <a:gd name="connsiteY18" fmla="*/ 40824 h 102817"/>
                  <a:gd name="connsiteX19" fmla="*/ 68041 w 100927"/>
                  <a:gd name="connsiteY19" fmla="*/ 25704 h 102817"/>
                  <a:gd name="connsiteX20" fmla="*/ 51409 w 100927"/>
                  <a:gd name="connsiteY20" fmla="*/ 19656 h 102817"/>
                  <a:gd name="connsiteX21" fmla="*/ 34777 w 100927"/>
                  <a:gd name="connsiteY21" fmla="*/ 25704 h 102817"/>
                  <a:gd name="connsiteX22" fmla="*/ 27217 w 100927"/>
                  <a:gd name="connsiteY22" fmla="*/ 40824 h 102817"/>
                  <a:gd name="connsiteX23" fmla="*/ 75601 w 100927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0927" h="102817">
                    <a:moveTo>
                      <a:pt x="99793" y="58968"/>
                    </a:moveTo>
                    <a:lnTo>
                      <a:pt x="25705" y="58968"/>
                    </a:lnTo>
                    <a:cubicBezTo>
                      <a:pt x="25705" y="66528"/>
                      <a:pt x="28728" y="72577"/>
                      <a:pt x="33265" y="75601"/>
                    </a:cubicBezTo>
                    <a:cubicBezTo>
                      <a:pt x="37800" y="80137"/>
                      <a:pt x="43848" y="81648"/>
                      <a:pt x="49897" y="81648"/>
                    </a:cubicBezTo>
                    <a:cubicBezTo>
                      <a:pt x="58969" y="81648"/>
                      <a:pt x="66529" y="77113"/>
                      <a:pt x="69553" y="69553"/>
                    </a:cubicBezTo>
                    <a:lnTo>
                      <a:pt x="96769" y="69553"/>
                    </a:lnTo>
                    <a:cubicBezTo>
                      <a:pt x="93745" y="78624"/>
                      <a:pt x="87697" y="87697"/>
                      <a:pt x="80137" y="93744"/>
                    </a:cubicBezTo>
                    <a:cubicBezTo>
                      <a:pt x="72577" y="99793"/>
                      <a:pt x="61993" y="102817"/>
                      <a:pt x="49897" y="102817"/>
                    </a:cubicBezTo>
                    <a:cubicBezTo>
                      <a:pt x="40825" y="102817"/>
                      <a:pt x="31752" y="101305"/>
                      <a:pt x="24192" y="96769"/>
                    </a:cubicBez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6048" y="24192"/>
                    </a:cubicBezTo>
                    <a:cubicBezTo>
                      <a:pt x="10584" y="16632"/>
                      <a:pt x="16632" y="10583"/>
                      <a:pt x="24192" y="6048"/>
                    </a:cubicBezTo>
                    <a:cubicBezTo>
                      <a:pt x="31752" y="1512"/>
                      <a:pt x="40825" y="0"/>
                      <a:pt x="49897" y="0"/>
                    </a:cubicBezTo>
                    <a:cubicBezTo>
                      <a:pt x="58969" y="0"/>
                      <a:pt x="68041" y="1512"/>
                      <a:pt x="75601" y="6048"/>
                    </a:cubicBezTo>
                    <a:cubicBezTo>
                      <a:pt x="83161" y="10583"/>
                      <a:pt x="89209" y="16632"/>
                      <a:pt x="93745" y="24192"/>
                    </a:cubicBezTo>
                    <a:cubicBezTo>
                      <a:pt x="98281" y="31752"/>
                      <a:pt x="99793" y="40824"/>
                      <a:pt x="99793" y="49896"/>
                    </a:cubicBezTo>
                    <a:cubicBezTo>
                      <a:pt x="101305" y="51408"/>
                      <a:pt x="101305" y="55944"/>
                      <a:pt x="99793" y="58968"/>
                    </a:cubicBezTo>
                    <a:close/>
                    <a:moveTo>
                      <a:pt x="75601" y="40824"/>
                    </a:moveTo>
                    <a:cubicBezTo>
                      <a:pt x="75601" y="34776"/>
                      <a:pt x="72577" y="28728"/>
                      <a:pt x="68041" y="25704"/>
                    </a:cubicBezTo>
                    <a:cubicBezTo>
                      <a:pt x="63505" y="21168"/>
                      <a:pt x="57457" y="19656"/>
                      <a:pt x="51409" y="19656"/>
                    </a:cubicBezTo>
                    <a:cubicBezTo>
                      <a:pt x="45361" y="19656"/>
                      <a:pt x="39313" y="21168"/>
                      <a:pt x="34777" y="25704"/>
                    </a:cubicBezTo>
                    <a:cubicBezTo>
                      <a:pt x="30240" y="30240"/>
                      <a:pt x="27217" y="34776"/>
                      <a:pt x="27217" y="40824"/>
                    </a:cubicBezTo>
                    <a:lnTo>
                      <a:pt x="75601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23" name="Forma Livre: Forma 322">
                <a:extLst>
                  <a:ext uri="{FF2B5EF4-FFF2-40B4-BE49-F238E27FC236}">
                    <a16:creationId xmlns:a16="http://schemas.microsoft.com/office/drawing/2014/main" id="{4EE99BAB-7DD1-BBAF-90E8-B678A7A54340}"/>
                  </a:ext>
                </a:extLst>
              </p:cNvPr>
              <p:cNvSpPr/>
              <p:nvPr/>
            </p:nvSpPr>
            <p:spPr>
              <a:xfrm>
                <a:off x="9091917" y="10704780"/>
                <a:ext cx="87696" cy="107352"/>
              </a:xfrm>
              <a:custGeom>
                <a:avLst/>
                <a:gdLst>
                  <a:gd name="connsiteX0" fmla="*/ 21168 w 87696"/>
                  <a:gd name="connsiteY0" fmla="*/ 101305 h 107352"/>
                  <a:gd name="connsiteX1" fmla="*/ 6048 w 87696"/>
                  <a:gd name="connsiteY1" fmla="*/ 89209 h 107352"/>
                  <a:gd name="connsiteX2" fmla="*/ 0 w 87696"/>
                  <a:gd name="connsiteY2" fmla="*/ 72577 h 107352"/>
                  <a:gd name="connsiteX3" fmla="*/ 25705 w 87696"/>
                  <a:gd name="connsiteY3" fmla="*/ 72577 h 107352"/>
                  <a:gd name="connsiteX4" fmla="*/ 31752 w 87696"/>
                  <a:gd name="connsiteY4" fmla="*/ 81648 h 107352"/>
                  <a:gd name="connsiteX5" fmla="*/ 43848 w 87696"/>
                  <a:gd name="connsiteY5" fmla="*/ 86185 h 107352"/>
                  <a:gd name="connsiteX6" fmla="*/ 55945 w 87696"/>
                  <a:gd name="connsiteY6" fmla="*/ 83161 h 107352"/>
                  <a:gd name="connsiteX7" fmla="*/ 60481 w 87696"/>
                  <a:gd name="connsiteY7" fmla="*/ 75601 h 107352"/>
                  <a:gd name="connsiteX8" fmla="*/ 55945 w 87696"/>
                  <a:gd name="connsiteY8" fmla="*/ 68041 h 107352"/>
                  <a:gd name="connsiteX9" fmla="*/ 40825 w 87696"/>
                  <a:gd name="connsiteY9" fmla="*/ 61992 h 107352"/>
                  <a:gd name="connsiteX10" fmla="*/ 22680 w 87696"/>
                  <a:gd name="connsiteY10" fmla="*/ 55945 h 107352"/>
                  <a:gd name="connsiteX11" fmla="*/ 10584 w 87696"/>
                  <a:gd name="connsiteY11" fmla="*/ 46872 h 107352"/>
                  <a:gd name="connsiteX12" fmla="*/ 6048 w 87696"/>
                  <a:gd name="connsiteY12" fmla="*/ 30240 h 107352"/>
                  <a:gd name="connsiteX13" fmla="*/ 10584 w 87696"/>
                  <a:gd name="connsiteY13" fmla="*/ 15120 h 107352"/>
                  <a:gd name="connsiteX14" fmla="*/ 24192 w 87696"/>
                  <a:gd name="connsiteY14" fmla="*/ 4536 h 107352"/>
                  <a:gd name="connsiteX15" fmla="*/ 45361 w 87696"/>
                  <a:gd name="connsiteY15" fmla="*/ 0 h 107352"/>
                  <a:gd name="connsiteX16" fmla="*/ 74089 w 87696"/>
                  <a:gd name="connsiteY16" fmla="*/ 9072 h 107352"/>
                  <a:gd name="connsiteX17" fmla="*/ 86185 w 87696"/>
                  <a:gd name="connsiteY17" fmla="*/ 33265 h 107352"/>
                  <a:gd name="connsiteX18" fmla="*/ 61993 w 87696"/>
                  <a:gd name="connsiteY18" fmla="*/ 33265 h 107352"/>
                  <a:gd name="connsiteX19" fmla="*/ 57457 w 87696"/>
                  <a:gd name="connsiteY19" fmla="*/ 24192 h 107352"/>
                  <a:gd name="connsiteX20" fmla="*/ 45361 w 87696"/>
                  <a:gd name="connsiteY20" fmla="*/ 21168 h 107352"/>
                  <a:gd name="connsiteX21" fmla="*/ 34776 w 87696"/>
                  <a:gd name="connsiteY21" fmla="*/ 24192 h 107352"/>
                  <a:gd name="connsiteX22" fmla="*/ 31752 w 87696"/>
                  <a:gd name="connsiteY22" fmla="*/ 31752 h 107352"/>
                  <a:gd name="connsiteX23" fmla="*/ 36288 w 87696"/>
                  <a:gd name="connsiteY23" fmla="*/ 39312 h 107352"/>
                  <a:gd name="connsiteX24" fmla="*/ 51409 w 87696"/>
                  <a:gd name="connsiteY24" fmla="*/ 45361 h 107352"/>
                  <a:gd name="connsiteX25" fmla="*/ 69553 w 87696"/>
                  <a:gd name="connsiteY25" fmla="*/ 51408 h 107352"/>
                  <a:gd name="connsiteX26" fmla="*/ 81649 w 87696"/>
                  <a:gd name="connsiteY26" fmla="*/ 60481 h 107352"/>
                  <a:gd name="connsiteX27" fmla="*/ 87697 w 87696"/>
                  <a:gd name="connsiteY27" fmla="*/ 77113 h 107352"/>
                  <a:gd name="connsiteX28" fmla="*/ 83161 w 87696"/>
                  <a:gd name="connsiteY28" fmla="*/ 92233 h 107352"/>
                  <a:gd name="connsiteX29" fmla="*/ 69553 w 87696"/>
                  <a:gd name="connsiteY29" fmla="*/ 102817 h 107352"/>
                  <a:gd name="connsiteX30" fmla="*/ 48385 w 87696"/>
                  <a:gd name="connsiteY30" fmla="*/ 107353 h 107352"/>
                  <a:gd name="connsiteX31" fmla="*/ 21168 w 87696"/>
                  <a:gd name="connsiteY31" fmla="*/ 101305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7696" h="107352">
                    <a:moveTo>
                      <a:pt x="21168" y="101305"/>
                    </a:moveTo>
                    <a:cubicBezTo>
                      <a:pt x="15120" y="98281"/>
                      <a:pt x="9072" y="93745"/>
                      <a:pt x="6048" y="89209"/>
                    </a:cubicBezTo>
                    <a:cubicBezTo>
                      <a:pt x="3024" y="84673"/>
                      <a:pt x="0" y="78625"/>
                      <a:pt x="0" y="72577"/>
                    </a:cubicBezTo>
                    <a:lnTo>
                      <a:pt x="25705" y="72577"/>
                    </a:lnTo>
                    <a:cubicBezTo>
                      <a:pt x="25705" y="77113"/>
                      <a:pt x="28728" y="80137"/>
                      <a:pt x="31752" y="81648"/>
                    </a:cubicBezTo>
                    <a:cubicBezTo>
                      <a:pt x="34776" y="84673"/>
                      <a:pt x="39313" y="86185"/>
                      <a:pt x="43848" y="86185"/>
                    </a:cubicBezTo>
                    <a:cubicBezTo>
                      <a:pt x="48385" y="86185"/>
                      <a:pt x="52921" y="84673"/>
                      <a:pt x="55945" y="83161"/>
                    </a:cubicBezTo>
                    <a:cubicBezTo>
                      <a:pt x="58969" y="81648"/>
                      <a:pt x="60481" y="78625"/>
                      <a:pt x="60481" y="75601"/>
                    </a:cubicBezTo>
                    <a:cubicBezTo>
                      <a:pt x="60481" y="72577"/>
                      <a:pt x="58969" y="69553"/>
                      <a:pt x="55945" y="68041"/>
                    </a:cubicBezTo>
                    <a:cubicBezTo>
                      <a:pt x="52921" y="66528"/>
                      <a:pt x="46873" y="65017"/>
                      <a:pt x="40825" y="61992"/>
                    </a:cubicBezTo>
                    <a:cubicBezTo>
                      <a:pt x="33265" y="60481"/>
                      <a:pt x="27216" y="58968"/>
                      <a:pt x="22680" y="55945"/>
                    </a:cubicBezTo>
                    <a:cubicBezTo>
                      <a:pt x="18144" y="54432"/>
                      <a:pt x="13608" y="51408"/>
                      <a:pt x="10584" y="46872"/>
                    </a:cubicBezTo>
                    <a:cubicBezTo>
                      <a:pt x="7560" y="42336"/>
                      <a:pt x="6048" y="37800"/>
                      <a:pt x="6048" y="30240"/>
                    </a:cubicBezTo>
                    <a:cubicBezTo>
                      <a:pt x="6048" y="24192"/>
                      <a:pt x="7560" y="19656"/>
                      <a:pt x="10584" y="15120"/>
                    </a:cubicBezTo>
                    <a:cubicBezTo>
                      <a:pt x="13608" y="10584"/>
                      <a:pt x="18144" y="7560"/>
                      <a:pt x="24192" y="4536"/>
                    </a:cubicBezTo>
                    <a:cubicBezTo>
                      <a:pt x="30240" y="1512"/>
                      <a:pt x="37800" y="0"/>
                      <a:pt x="45361" y="0"/>
                    </a:cubicBezTo>
                    <a:cubicBezTo>
                      <a:pt x="57457" y="0"/>
                      <a:pt x="66529" y="3024"/>
                      <a:pt x="74089" y="9072"/>
                    </a:cubicBezTo>
                    <a:cubicBezTo>
                      <a:pt x="81649" y="15120"/>
                      <a:pt x="84673" y="22680"/>
                      <a:pt x="86185" y="33265"/>
                    </a:cubicBezTo>
                    <a:lnTo>
                      <a:pt x="61993" y="33265"/>
                    </a:lnTo>
                    <a:cubicBezTo>
                      <a:pt x="61993" y="28728"/>
                      <a:pt x="60481" y="25705"/>
                      <a:pt x="57457" y="24192"/>
                    </a:cubicBezTo>
                    <a:cubicBezTo>
                      <a:pt x="54433" y="21168"/>
                      <a:pt x="49896" y="21168"/>
                      <a:pt x="45361" y="21168"/>
                    </a:cubicBezTo>
                    <a:cubicBezTo>
                      <a:pt x="40825" y="21168"/>
                      <a:pt x="37800" y="22680"/>
                      <a:pt x="34776" y="24192"/>
                    </a:cubicBezTo>
                    <a:cubicBezTo>
                      <a:pt x="31752" y="25705"/>
                      <a:pt x="31752" y="28728"/>
                      <a:pt x="31752" y="31752"/>
                    </a:cubicBezTo>
                    <a:cubicBezTo>
                      <a:pt x="31752" y="34776"/>
                      <a:pt x="33265" y="37800"/>
                      <a:pt x="36288" y="39312"/>
                    </a:cubicBezTo>
                    <a:cubicBezTo>
                      <a:pt x="39313" y="40825"/>
                      <a:pt x="45361" y="42336"/>
                      <a:pt x="51409" y="45361"/>
                    </a:cubicBezTo>
                    <a:cubicBezTo>
                      <a:pt x="58969" y="46872"/>
                      <a:pt x="65017" y="48385"/>
                      <a:pt x="69553" y="51408"/>
                    </a:cubicBezTo>
                    <a:cubicBezTo>
                      <a:pt x="74089" y="54432"/>
                      <a:pt x="78625" y="55945"/>
                      <a:pt x="81649" y="60481"/>
                    </a:cubicBezTo>
                    <a:cubicBezTo>
                      <a:pt x="84673" y="65017"/>
                      <a:pt x="86185" y="69553"/>
                      <a:pt x="87697" y="77113"/>
                    </a:cubicBezTo>
                    <a:cubicBezTo>
                      <a:pt x="87697" y="83161"/>
                      <a:pt x="86185" y="87697"/>
                      <a:pt x="83161" y="92233"/>
                    </a:cubicBezTo>
                    <a:cubicBezTo>
                      <a:pt x="80137" y="96769"/>
                      <a:pt x="75601" y="99793"/>
                      <a:pt x="69553" y="102817"/>
                    </a:cubicBezTo>
                    <a:cubicBezTo>
                      <a:pt x="63505" y="105841"/>
                      <a:pt x="55945" y="107353"/>
                      <a:pt x="48385" y="107353"/>
                    </a:cubicBezTo>
                    <a:cubicBezTo>
                      <a:pt x="34776" y="105841"/>
                      <a:pt x="27216" y="104329"/>
                      <a:pt x="21168" y="1013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24" name="Gráfico 12">
              <a:extLst>
                <a:ext uri="{FF2B5EF4-FFF2-40B4-BE49-F238E27FC236}">
                  <a16:creationId xmlns:a16="http://schemas.microsoft.com/office/drawing/2014/main" id="{F5721808-440B-782D-995A-BB68C938B43F}"/>
                </a:ext>
              </a:extLst>
            </p:cNvPr>
            <p:cNvGrpSpPr/>
            <p:nvPr/>
          </p:nvGrpSpPr>
          <p:grpSpPr>
            <a:xfrm>
              <a:off x="12532038" y="9578584"/>
              <a:ext cx="1761041" cy="188214"/>
              <a:chOff x="10420982" y="10665467"/>
              <a:chExt cx="1825006" cy="195050"/>
            </a:xfrm>
            <a:solidFill>
              <a:srgbClr val="FFFFFF"/>
            </a:solidFill>
          </p:grpSpPr>
          <p:sp>
            <p:nvSpPr>
              <p:cNvPr id="325" name="Forma Livre: Forma 324">
                <a:extLst>
                  <a:ext uri="{FF2B5EF4-FFF2-40B4-BE49-F238E27FC236}">
                    <a16:creationId xmlns:a16="http://schemas.microsoft.com/office/drawing/2014/main" id="{A777F02E-DD76-B768-6C54-97D8E888A977}"/>
                  </a:ext>
                </a:extLst>
              </p:cNvPr>
              <p:cNvSpPr/>
              <p:nvPr/>
            </p:nvSpPr>
            <p:spPr>
              <a:xfrm>
                <a:off x="10420982" y="10682099"/>
                <a:ext cx="93744" cy="127009"/>
              </a:xfrm>
              <a:custGeom>
                <a:avLst/>
                <a:gdLst>
                  <a:gd name="connsiteX0" fmla="*/ 65017 w 93744"/>
                  <a:gd name="connsiteY0" fmla="*/ 127009 h 127009"/>
                  <a:gd name="connsiteX1" fmla="*/ 37800 w 93744"/>
                  <a:gd name="connsiteY1" fmla="*/ 77113 h 127009"/>
                  <a:gd name="connsiteX2" fmla="*/ 25704 w 93744"/>
                  <a:gd name="connsiteY2" fmla="*/ 77113 h 127009"/>
                  <a:gd name="connsiteX3" fmla="*/ 25704 w 93744"/>
                  <a:gd name="connsiteY3" fmla="*/ 127009 h 127009"/>
                  <a:gd name="connsiteX4" fmla="*/ 0 w 93744"/>
                  <a:gd name="connsiteY4" fmla="*/ 127009 h 127009"/>
                  <a:gd name="connsiteX5" fmla="*/ 0 w 93744"/>
                  <a:gd name="connsiteY5" fmla="*/ 0 h 127009"/>
                  <a:gd name="connsiteX6" fmla="*/ 46872 w 93744"/>
                  <a:gd name="connsiteY6" fmla="*/ 0 h 127009"/>
                  <a:gd name="connsiteX7" fmla="*/ 72577 w 93744"/>
                  <a:gd name="connsiteY7" fmla="*/ 4536 h 127009"/>
                  <a:gd name="connsiteX8" fmla="*/ 87697 w 93744"/>
                  <a:gd name="connsiteY8" fmla="*/ 18144 h 127009"/>
                  <a:gd name="connsiteX9" fmla="*/ 92233 w 93744"/>
                  <a:gd name="connsiteY9" fmla="*/ 37800 h 127009"/>
                  <a:gd name="connsiteX10" fmla="*/ 84673 w 93744"/>
                  <a:gd name="connsiteY10" fmla="*/ 60481 h 127009"/>
                  <a:gd name="connsiteX11" fmla="*/ 63504 w 93744"/>
                  <a:gd name="connsiteY11" fmla="*/ 74088 h 127009"/>
                  <a:gd name="connsiteX12" fmla="*/ 93744 w 93744"/>
                  <a:gd name="connsiteY12" fmla="*/ 125497 h 127009"/>
                  <a:gd name="connsiteX13" fmla="*/ 65017 w 93744"/>
                  <a:gd name="connsiteY13" fmla="*/ 125497 h 127009"/>
                  <a:gd name="connsiteX14" fmla="*/ 25704 w 93744"/>
                  <a:gd name="connsiteY14" fmla="*/ 57457 h 127009"/>
                  <a:gd name="connsiteX15" fmla="*/ 46872 w 93744"/>
                  <a:gd name="connsiteY15" fmla="*/ 57457 h 127009"/>
                  <a:gd name="connsiteX16" fmla="*/ 61992 w 93744"/>
                  <a:gd name="connsiteY16" fmla="*/ 52921 h 127009"/>
                  <a:gd name="connsiteX17" fmla="*/ 66528 w 93744"/>
                  <a:gd name="connsiteY17" fmla="*/ 39312 h 127009"/>
                  <a:gd name="connsiteX18" fmla="*/ 61992 w 93744"/>
                  <a:gd name="connsiteY18" fmla="*/ 25705 h 127009"/>
                  <a:gd name="connsiteX19" fmla="*/ 46872 w 93744"/>
                  <a:gd name="connsiteY19" fmla="*/ 21168 h 127009"/>
                  <a:gd name="connsiteX20" fmla="*/ 25704 w 93744"/>
                  <a:gd name="connsiteY20" fmla="*/ 21168 h 127009"/>
                  <a:gd name="connsiteX21" fmla="*/ 25704 w 93744"/>
                  <a:gd name="connsiteY21" fmla="*/ 57457 h 127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744" h="127009">
                    <a:moveTo>
                      <a:pt x="65017" y="127009"/>
                    </a:moveTo>
                    <a:lnTo>
                      <a:pt x="37800" y="77113"/>
                    </a:lnTo>
                    <a:lnTo>
                      <a:pt x="25704" y="77113"/>
                    </a:lnTo>
                    <a:lnTo>
                      <a:pt x="25704" y="127009"/>
                    </a:lnTo>
                    <a:lnTo>
                      <a:pt x="0" y="127009"/>
                    </a:lnTo>
                    <a:lnTo>
                      <a:pt x="0" y="0"/>
                    </a:lnTo>
                    <a:lnTo>
                      <a:pt x="46872" y="0"/>
                    </a:lnTo>
                    <a:cubicBezTo>
                      <a:pt x="55944" y="0"/>
                      <a:pt x="65017" y="1512"/>
                      <a:pt x="72577" y="4536"/>
                    </a:cubicBezTo>
                    <a:cubicBezTo>
                      <a:pt x="80137" y="7560"/>
                      <a:pt x="84673" y="12096"/>
                      <a:pt x="87697" y="18144"/>
                    </a:cubicBezTo>
                    <a:cubicBezTo>
                      <a:pt x="90721" y="24192"/>
                      <a:pt x="92233" y="30240"/>
                      <a:pt x="92233" y="37800"/>
                    </a:cubicBezTo>
                    <a:cubicBezTo>
                      <a:pt x="92233" y="46872"/>
                      <a:pt x="89209" y="52921"/>
                      <a:pt x="84673" y="60481"/>
                    </a:cubicBezTo>
                    <a:cubicBezTo>
                      <a:pt x="80137" y="66528"/>
                      <a:pt x="72577" y="72577"/>
                      <a:pt x="63504" y="74088"/>
                    </a:cubicBezTo>
                    <a:lnTo>
                      <a:pt x="93744" y="125497"/>
                    </a:lnTo>
                    <a:lnTo>
                      <a:pt x="65017" y="125497"/>
                    </a:lnTo>
                    <a:close/>
                    <a:moveTo>
                      <a:pt x="25704" y="57457"/>
                    </a:moveTo>
                    <a:lnTo>
                      <a:pt x="46872" y="57457"/>
                    </a:lnTo>
                    <a:cubicBezTo>
                      <a:pt x="54432" y="57457"/>
                      <a:pt x="58968" y="55945"/>
                      <a:pt x="61992" y="52921"/>
                    </a:cubicBezTo>
                    <a:cubicBezTo>
                      <a:pt x="65017" y="49896"/>
                      <a:pt x="66528" y="45361"/>
                      <a:pt x="66528" y="39312"/>
                    </a:cubicBezTo>
                    <a:cubicBezTo>
                      <a:pt x="66528" y="33265"/>
                      <a:pt x="65017" y="28728"/>
                      <a:pt x="61992" y="25705"/>
                    </a:cubicBezTo>
                    <a:cubicBezTo>
                      <a:pt x="58968" y="22680"/>
                      <a:pt x="52921" y="21168"/>
                      <a:pt x="46872" y="21168"/>
                    </a:cubicBezTo>
                    <a:lnTo>
                      <a:pt x="25704" y="21168"/>
                    </a:lnTo>
                    <a:lnTo>
                      <a:pt x="25704" y="5745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26" name="Forma Livre: Forma 325">
                <a:extLst>
                  <a:ext uri="{FF2B5EF4-FFF2-40B4-BE49-F238E27FC236}">
                    <a16:creationId xmlns:a16="http://schemas.microsoft.com/office/drawing/2014/main" id="{1D023904-FD5E-B2EF-6143-92D56369459C}"/>
                  </a:ext>
                </a:extLst>
              </p:cNvPr>
              <p:cNvSpPr/>
              <p:nvPr/>
            </p:nvSpPr>
            <p:spPr>
              <a:xfrm>
                <a:off x="10529847" y="10707804"/>
                <a:ext cx="100927" cy="102817"/>
              </a:xfrm>
              <a:custGeom>
                <a:avLst/>
                <a:gdLst>
                  <a:gd name="connsiteX0" fmla="*/ 99794 w 100927"/>
                  <a:gd name="connsiteY0" fmla="*/ 58968 h 102817"/>
                  <a:gd name="connsiteX1" fmla="*/ 25705 w 100927"/>
                  <a:gd name="connsiteY1" fmla="*/ 58968 h 102817"/>
                  <a:gd name="connsiteX2" fmla="*/ 33265 w 100927"/>
                  <a:gd name="connsiteY2" fmla="*/ 75601 h 102817"/>
                  <a:gd name="connsiteX3" fmla="*/ 49897 w 100927"/>
                  <a:gd name="connsiteY3" fmla="*/ 81648 h 102817"/>
                  <a:gd name="connsiteX4" fmla="*/ 69553 w 100927"/>
                  <a:gd name="connsiteY4" fmla="*/ 69553 h 102817"/>
                  <a:gd name="connsiteX5" fmla="*/ 96770 w 100927"/>
                  <a:gd name="connsiteY5" fmla="*/ 69553 h 102817"/>
                  <a:gd name="connsiteX6" fmla="*/ 80138 w 100927"/>
                  <a:gd name="connsiteY6" fmla="*/ 93744 h 102817"/>
                  <a:gd name="connsiteX7" fmla="*/ 49897 w 100927"/>
                  <a:gd name="connsiteY7" fmla="*/ 102817 h 102817"/>
                  <a:gd name="connsiteX8" fmla="*/ 24193 w 100927"/>
                  <a:gd name="connsiteY8" fmla="*/ 96769 h 102817"/>
                  <a:gd name="connsiteX9" fmla="*/ 6048 w 100927"/>
                  <a:gd name="connsiteY9" fmla="*/ 78624 h 102817"/>
                  <a:gd name="connsiteX10" fmla="*/ 0 w 100927"/>
                  <a:gd name="connsiteY10" fmla="*/ 51408 h 102817"/>
                  <a:gd name="connsiteX11" fmla="*/ 6048 w 100927"/>
                  <a:gd name="connsiteY11" fmla="*/ 24192 h 102817"/>
                  <a:gd name="connsiteX12" fmla="*/ 24193 w 100927"/>
                  <a:gd name="connsiteY12" fmla="*/ 6048 h 102817"/>
                  <a:gd name="connsiteX13" fmla="*/ 49897 w 100927"/>
                  <a:gd name="connsiteY13" fmla="*/ 0 h 102817"/>
                  <a:gd name="connsiteX14" fmla="*/ 75601 w 100927"/>
                  <a:gd name="connsiteY14" fmla="*/ 6048 h 102817"/>
                  <a:gd name="connsiteX15" fmla="*/ 93745 w 100927"/>
                  <a:gd name="connsiteY15" fmla="*/ 24192 h 102817"/>
                  <a:gd name="connsiteX16" fmla="*/ 99794 w 100927"/>
                  <a:gd name="connsiteY16" fmla="*/ 49896 h 102817"/>
                  <a:gd name="connsiteX17" fmla="*/ 99794 w 100927"/>
                  <a:gd name="connsiteY17" fmla="*/ 58968 h 102817"/>
                  <a:gd name="connsiteX18" fmla="*/ 75601 w 100927"/>
                  <a:gd name="connsiteY18" fmla="*/ 40824 h 102817"/>
                  <a:gd name="connsiteX19" fmla="*/ 68041 w 100927"/>
                  <a:gd name="connsiteY19" fmla="*/ 25704 h 102817"/>
                  <a:gd name="connsiteX20" fmla="*/ 51409 w 100927"/>
                  <a:gd name="connsiteY20" fmla="*/ 19656 h 102817"/>
                  <a:gd name="connsiteX21" fmla="*/ 36289 w 100927"/>
                  <a:gd name="connsiteY21" fmla="*/ 25704 h 102817"/>
                  <a:gd name="connsiteX22" fmla="*/ 28729 w 100927"/>
                  <a:gd name="connsiteY22" fmla="*/ 40824 h 102817"/>
                  <a:gd name="connsiteX23" fmla="*/ 75601 w 100927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0927" h="102817">
                    <a:moveTo>
                      <a:pt x="99794" y="58968"/>
                    </a:moveTo>
                    <a:lnTo>
                      <a:pt x="25705" y="58968"/>
                    </a:lnTo>
                    <a:cubicBezTo>
                      <a:pt x="25705" y="66528"/>
                      <a:pt x="28729" y="72577"/>
                      <a:pt x="33265" y="75601"/>
                    </a:cubicBezTo>
                    <a:cubicBezTo>
                      <a:pt x="37800" y="80137"/>
                      <a:pt x="43849" y="81648"/>
                      <a:pt x="49897" y="81648"/>
                    </a:cubicBezTo>
                    <a:cubicBezTo>
                      <a:pt x="58969" y="81648"/>
                      <a:pt x="66529" y="77113"/>
                      <a:pt x="69553" y="69553"/>
                    </a:cubicBezTo>
                    <a:lnTo>
                      <a:pt x="96770" y="69553"/>
                    </a:lnTo>
                    <a:cubicBezTo>
                      <a:pt x="93745" y="78624"/>
                      <a:pt x="87698" y="87697"/>
                      <a:pt x="80138" y="93744"/>
                    </a:cubicBezTo>
                    <a:cubicBezTo>
                      <a:pt x="72578" y="99793"/>
                      <a:pt x="61993" y="102817"/>
                      <a:pt x="49897" y="102817"/>
                    </a:cubicBezTo>
                    <a:cubicBezTo>
                      <a:pt x="40825" y="102817"/>
                      <a:pt x="31753" y="101305"/>
                      <a:pt x="24193" y="96769"/>
                    </a:cubicBezTo>
                    <a:cubicBezTo>
                      <a:pt x="16633" y="92233"/>
                      <a:pt x="10584" y="86184"/>
                      <a:pt x="6048" y="78624"/>
                    </a:cubicBezTo>
                    <a:cubicBezTo>
                      <a:pt x="1513" y="71064"/>
                      <a:pt x="0" y="61992"/>
                      <a:pt x="0" y="51408"/>
                    </a:cubicBezTo>
                    <a:cubicBezTo>
                      <a:pt x="0" y="40824"/>
                      <a:pt x="1513" y="31752"/>
                      <a:pt x="6048" y="24192"/>
                    </a:cubicBezTo>
                    <a:cubicBezTo>
                      <a:pt x="10584" y="16632"/>
                      <a:pt x="16633" y="10583"/>
                      <a:pt x="24193" y="6048"/>
                    </a:cubicBezTo>
                    <a:cubicBezTo>
                      <a:pt x="31753" y="1512"/>
                      <a:pt x="40825" y="0"/>
                      <a:pt x="49897" y="0"/>
                    </a:cubicBezTo>
                    <a:cubicBezTo>
                      <a:pt x="58969" y="0"/>
                      <a:pt x="68041" y="1512"/>
                      <a:pt x="75601" y="6048"/>
                    </a:cubicBezTo>
                    <a:cubicBezTo>
                      <a:pt x="83161" y="10583"/>
                      <a:pt x="89210" y="16632"/>
                      <a:pt x="93745" y="24192"/>
                    </a:cubicBezTo>
                    <a:cubicBezTo>
                      <a:pt x="98281" y="31752"/>
                      <a:pt x="99794" y="40824"/>
                      <a:pt x="99794" y="49896"/>
                    </a:cubicBezTo>
                    <a:cubicBezTo>
                      <a:pt x="101305" y="51408"/>
                      <a:pt x="101305" y="55944"/>
                      <a:pt x="99794" y="58968"/>
                    </a:cubicBezTo>
                    <a:close/>
                    <a:moveTo>
                      <a:pt x="75601" y="40824"/>
                    </a:moveTo>
                    <a:cubicBezTo>
                      <a:pt x="75601" y="34776"/>
                      <a:pt x="72578" y="28728"/>
                      <a:pt x="68041" y="25704"/>
                    </a:cubicBezTo>
                    <a:cubicBezTo>
                      <a:pt x="63505" y="21168"/>
                      <a:pt x="57457" y="19656"/>
                      <a:pt x="51409" y="19656"/>
                    </a:cubicBezTo>
                    <a:cubicBezTo>
                      <a:pt x="45361" y="19656"/>
                      <a:pt x="39313" y="21168"/>
                      <a:pt x="36289" y="25704"/>
                    </a:cubicBezTo>
                    <a:cubicBezTo>
                      <a:pt x="33265" y="30240"/>
                      <a:pt x="28729" y="34776"/>
                      <a:pt x="28729" y="40824"/>
                    </a:cubicBezTo>
                    <a:lnTo>
                      <a:pt x="75601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27" name="Forma Livre: Forma 326">
                <a:extLst>
                  <a:ext uri="{FF2B5EF4-FFF2-40B4-BE49-F238E27FC236}">
                    <a16:creationId xmlns:a16="http://schemas.microsoft.com/office/drawing/2014/main" id="{46BD4206-0010-494E-E4A1-856BBD108B28}"/>
                  </a:ext>
                </a:extLst>
              </p:cNvPr>
              <p:cNvSpPr/>
              <p:nvPr/>
            </p:nvSpPr>
            <p:spPr>
              <a:xfrm>
                <a:off x="10649297" y="10706291"/>
                <a:ext cx="104329" cy="148177"/>
              </a:xfrm>
              <a:custGeom>
                <a:avLst/>
                <a:gdLst>
                  <a:gd name="connsiteX0" fmla="*/ 39312 w 104329"/>
                  <a:gd name="connsiteY0" fmla="*/ 4536 h 148177"/>
                  <a:gd name="connsiteX1" fmla="*/ 58969 w 104329"/>
                  <a:gd name="connsiteY1" fmla="*/ 0 h 148177"/>
                  <a:gd name="connsiteX2" fmla="*/ 81649 w 104329"/>
                  <a:gd name="connsiteY2" fmla="*/ 6048 h 148177"/>
                  <a:gd name="connsiteX3" fmla="*/ 98281 w 104329"/>
                  <a:gd name="connsiteY3" fmla="*/ 24193 h 148177"/>
                  <a:gd name="connsiteX4" fmla="*/ 104330 w 104329"/>
                  <a:gd name="connsiteY4" fmla="*/ 51409 h 148177"/>
                  <a:gd name="connsiteX5" fmla="*/ 98281 w 104329"/>
                  <a:gd name="connsiteY5" fmla="*/ 78625 h 148177"/>
                  <a:gd name="connsiteX6" fmla="*/ 81649 w 104329"/>
                  <a:gd name="connsiteY6" fmla="*/ 96770 h 148177"/>
                  <a:gd name="connsiteX7" fmla="*/ 58969 w 104329"/>
                  <a:gd name="connsiteY7" fmla="*/ 102817 h 148177"/>
                  <a:gd name="connsiteX8" fmla="*/ 39312 w 104329"/>
                  <a:gd name="connsiteY8" fmla="*/ 98281 h 148177"/>
                  <a:gd name="connsiteX9" fmla="*/ 25705 w 104329"/>
                  <a:gd name="connsiteY9" fmla="*/ 86185 h 148177"/>
                  <a:gd name="connsiteX10" fmla="*/ 25705 w 104329"/>
                  <a:gd name="connsiteY10" fmla="*/ 148178 h 148177"/>
                  <a:gd name="connsiteX11" fmla="*/ 0 w 104329"/>
                  <a:gd name="connsiteY11" fmla="*/ 148178 h 148177"/>
                  <a:gd name="connsiteX12" fmla="*/ 0 w 104329"/>
                  <a:gd name="connsiteY12" fmla="*/ 0 h 148177"/>
                  <a:gd name="connsiteX13" fmla="*/ 25705 w 104329"/>
                  <a:gd name="connsiteY13" fmla="*/ 0 h 148177"/>
                  <a:gd name="connsiteX14" fmla="*/ 25705 w 104329"/>
                  <a:gd name="connsiteY14" fmla="*/ 15120 h 148177"/>
                  <a:gd name="connsiteX15" fmla="*/ 39312 w 104329"/>
                  <a:gd name="connsiteY15" fmla="*/ 4536 h 148177"/>
                  <a:gd name="connsiteX16" fmla="*/ 75601 w 104329"/>
                  <a:gd name="connsiteY16" fmla="*/ 36289 h 148177"/>
                  <a:gd name="connsiteX17" fmla="*/ 66529 w 104329"/>
                  <a:gd name="connsiteY17" fmla="*/ 25705 h 148177"/>
                  <a:gd name="connsiteX18" fmla="*/ 52921 w 104329"/>
                  <a:gd name="connsiteY18" fmla="*/ 22680 h 148177"/>
                  <a:gd name="connsiteX19" fmla="*/ 39312 w 104329"/>
                  <a:gd name="connsiteY19" fmla="*/ 25705 h 148177"/>
                  <a:gd name="connsiteX20" fmla="*/ 30240 w 104329"/>
                  <a:gd name="connsiteY20" fmla="*/ 36289 h 148177"/>
                  <a:gd name="connsiteX21" fmla="*/ 27216 w 104329"/>
                  <a:gd name="connsiteY21" fmla="*/ 51409 h 148177"/>
                  <a:gd name="connsiteX22" fmla="*/ 30240 w 104329"/>
                  <a:gd name="connsiteY22" fmla="*/ 66529 h 148177"/>
                  <a:gd name="connsiteX23" fmla="*/ 39312 w 104329"/>
                  <a:gd name="connsiteY23" fmla="*/ 77114 h 148177"/>
                  <a:gd name="connsiteX24" fmla="*/ 52921 w 104329"/>
                  <a:gd name="connsiteY24" fmla="*/ 80137 h 148177"/>
                  <a:gd name="connsiteX25" fmla="*/ 66529 w 104329"/>
                  <a:gd name="connsiteY25" fmla="*/ 77114 h 148177"/>
                  <a:gd name="connsiteX26" fmla="*/ 75601 w 104329"/>
                  <a:gd name="connsiteY26" fmla="*/ 66529 h 148177"/>
                  <a:gd name="connsiteX27" fmla="*/ 78625 w 104329"/>
                  <a:gd name="connsiteY27" fmla="*/ 49896 h 148177"/>
                  <a:gd name="connsiteX28" fmla="*/ 75601 w 104329"/>
                  <a:gd name="connsiteY28" fmla="*/ 36289 h 14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48177">
                    <a:moveTo>
                      <a:pt x="39312" y="4536"/>
                    </a:moveTo>
                    <a:cubicBezTo>
                      <a:pt x="45361" y="1513"/>
                      <a:pt x="51409" y="0"/>
                      <a:pt x="58969" y="0"/>
                    </a:cubicBezTo>
                    <a:cubicBezTo>
                      <a:pt x="68041" y="0"/>
                      <a:pt x="75601" y="1513"/>
                      <a:pt x="81649" y="6048"/>
                    </a:cubicBezTo>
                    <a:cubicBezTo>
                      <a:pt x="87697" y="10584"/>
                      <a:pt x="93745" y="16633"/>
                      <a:pt x="98281" y="24193"/>
                    </a:cubicBezTo>
                    <a:cubicBezTo>
                      <a:pt x="102817" y="31753"/>
                      <a:pt x="104330" y="40825"/>
                      <a:pt x="104330" y="51409"/>
                    </a:cubicBezTo>
                    <a:cubicBezTo>
                      <a:pt x="104330" y="61993"/>
                      <a:pt x="102817" y="71065"/>
                      <a:pt x="98281" y="78625"/>
                    </a:cubicBezTo>
                    <a:cubicBezTo>
                      <a:pt x="93745" y="86185"/>
                      <a:pt x="89210" y="92234"/>
                      <a:pt x="81649" y="96770"/>
                    </a:cubicBezTo>
                    <a:cubicBezTo>
                      <a:pt x="74089" y="101305"/>
                      <a:pt x="66529" y="102817"/>
                      <a:pt x="58969" y="102817"/>
                    </a:cubicBezTo>
                    <a:cubicBezTo>
                      <a:pt x="51409" y="102817"/>
                      <a:pt x="45361" y="101305"/>
                      <a:pt x="39312" y="98281"/>
                    </a:cubicBezTo>
                    <a:cubicBezTo>
                      <a:pt x="33265" y="95257"/>
                      <a:pt x="28729" y="90721"/>
                      <a:pt x="25705" y="86185"/>
                    </a:cubicBezTo>
                    <a:lnTo>
                      <a:pt x="25705" y="148178"/>
                    </a:lnTo>
                    <a:lnTo>
                      <a:pt x="0" y="148178"/>
                    </a:lnTo>
                    <a:lnTo>
                      <a:pt x="0" y="0"/>
                    </a:lnTo>
                    <a:lnTo>
                      <a:pt x="25705" y="0"/>
                    </a:lnTo>
                    <a:lnTo>
                      <a:pt x="25705" y="15120"/>
                    </a:lnTo>
                    <a:cubicBezTo>
                      <a:pt x="28729" y="12096"/>
                      <a:pt x="33265" y="7560"/>
                      <a:pt x="39312" y="4536"/>
                    </a:cubicBezTo>
                    <a:close/>
                    <a:moveTo>
                      <a:pt x="75601" y="36289"/>
                    </a:moveTo>
                    <a:cubicBezTo>
                      <a:pt x="72577" y="31753"/>
                      <a:pt x="69553" y="28729"/>
                      <a:pt x="66529" y="25705"/>
                    </a:cubicBezTo>
                    <a:cubicBezTo>
                      <a:pt x="61992" y="22680"/>
                      <a:pt x="57457" y="22680"/>
                      <a:pt x="52921" y="22680"/>
                    </a:cubicBezTo>
                    <a:cubicBezTo>
                      <a:pt x="48385" y="22680"/>
                      <a:pt x="43849" y="24193"/>
                      <a:pt x="39312" y="25705"/>
                    </a:cubicBezTo>
                    <a:cubicBezTo>
                      <a:pt x="34776" y="28729"/>
                      <a:pt x="31752" y="31753"/>
                      <a:pt x="30240" y="36289"/>
                    </a:cubicBezTo>
                    <a:cubicBezTo>
                      <a:pt x="28729" y="40825"/>
                      <a:pt x="27216" y="45361"/>
                      <a:pt x="27216" y="51409"/>
                    </a:cubicBezTo>
                    <a:cubicBezTo>
                      <a:pt x="27216" y="57457"/>
                      <a:pt x="28729" y="61993"/>
                      <a:pt x="30240" y="66529"/>
                    </a:cubicBezTo>
                    <a:cubicBezTo>
                      <a:pt x="31752" y="71065"/>
                      <a:pt x="36289" y="74089"/>
                      <a:pt x="39312" y="77114"/>
                    </a:cubicBezTo>
                    <a:cubicBezTo>
                      <a:pt x="43849" y="80137"/>
                      <a:pt x="48385" y="80137"/>
                      <a:pt x="52921" y="80137"/>
                    </a:cubicBezTo>
                    <a:cubicBezTo>
                      <a:pt x="57457" y="80137"/>
                      <a:pt x="61992" y="78625"/>
                      <a:pt x="66529" y="77114"/>
                    </a:cubicBezTo>
                    <a:cubicBezTo>
                      <a:pt x="71065" y="74089"/>
                      <a:pt x="74089" y="71065"/>
                      <a:pt x="75601" y="66529"/>
                    </a:cubicBezTo>
                    <a:cubicBezTo>
                      <a:pt x="78625" y="61993"/>
                      <a:pt x="78625" y="57457"/>
                      <a:pt x="78625" y="49896"/>
                    </a:cubicBezTo>
                    <a:cubicBezTo>
                      <a:pt x="78625" y="45361"/>
                      <a:pt x="77113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28" name="Forma Livre: Forma 327">
                <a:extLst>
                  <a:ext uri="{FF2B5EF4-FFF2-40B4-BE49-F238E27FC236}">
                    <a16:creationId xmlns:a16="http://schemas.microsoft.com/office/drawing/2014/main" id="{F49B67FB-11ED-A41C-5715-C67E7B9B7A7A}"/>
                  </a:ext>
                </a:extLst>
              </p:cNvPr>
              <p:cNvSpPr/>
              <p:nvPr/>
            </p:nvSpPr>
            <p:spPr>
              <a:xfrm>
                <a:off x="10767234" y="10707804"/>
                <a:ext cx="102817" cy="102817"/>
              </a:xfrm>
              <a:custGeom>
                <a:avLst/>
                <a:gdLst>
                  <a:gd name="connsiteX0" fmla="*/ 24193 w 102817"/>
                  <a:gd name="connsiteY0" fmla="*/ 96769 h 102817"/>
                  <a:gd name="connsiteX1" fmla="*/ 6048 w 102817"/>
                  <a:gd name="connsiteY1" fmla="*/ 78624 h 102817"/>
                  <a:gd name="connsiteX2" fmla="*/ 0 w 102817"/>
                  <a:gd name="connsiteY2" fmla="*/ 51408 h 102817"/>
                  <a:gd name="connsiteX3" fmla="*/ 7560 w 102817"/>
                  <a:gd name="connsiteY3" fmla="*/ 24192 h 102817"/>
                  <a:gd name="connsiteX4" fmla="*/ 25705 w 102817"/>
                  <a:gd name="connsiteY4" fmla="*/ 6048 h 102817"/>
                  <a:gd name="connsiteX5" fmla="*/ 51409 w 102817"/>
                  <a:gd name="connsiteY5" fmla="*/ 0 h 102817"/>
                  <a:gd name="connsiteX6" fmla="*/ 77114 w 102817"/>
                  <a:gd name="connsiteY6" fmla="*/ 6048 h 102817"/>
                  <a:gd name="connsiteX7" fmla="*/ 95257 w 102817"/>
                  <a:gd name="connsiteY7" fmla="*/ 24192 h 102817"/>
                  <a:gd name="connsiteX8" fmla="*/ 102817 w 102817"/>
                  <a:gd name="connsiteY8" fmla="*/ 51408 h 102817"/>
                  <a:gd name="connsiteX9" fmla="*/ 95257 w 102817"/>
                  <a:gd name="connsiteY9" fmla="*/ 78624 h 102817"/>
                  <a:gd name="connsiteX10" fmla="*/ 77114 w 102817"/>
                  <a:gd name="connsiteY10" fmla="*/ 96769 h 102817"/>
                  <a:gd name="connsiteX11" fmla="*/ 49896 w 102817"/>
                  <a:gd name="connsiteY11" fmla="*/ 102817 h 102817"/>
                  <a:gd name="connsiteX12" fmla="*/ 24193 w 102817"/>
                  <a:gd name="connsiteY12" fmla="*/ 96769 h 102817"/>
                  <a:gd name="connsiteX13" fmla="*/ 63505 w 102817"/>
                  <a:gd name="connsiteY13" fmla="*/ 77113 h 102817"/>
                  <a:gd name="connsiteX14" fmla="*/ 72577 w 102817"/>
                  <a:gd name="connsiteY14" fmla="*/ 66528 h 102817"/>
                  <a:gd name="connsiteX15" fmla="*/ 75601 w 102817"/>
                  <a:gd name="connsiteY15" fmla="*/ 49896 h 102817"/>
                  <a:gd name="connsiteX16" fmla="*/ 68041 w 102817"/>
                  <a:gd name="connsiteY16" fmla="*/ 27216 h 102817"/>
                  <a:gd name="connsiteX17" fmla="*/ 49896 w 102817"/>
                  <a:gd name="connsiteY17" fmla="*/ 19656 h 102817"/>
                  <a:gd name="connsiteX18" fmla="*/ 31753 w 102817"/>
                  <a:gd name="connsiteY18" fmla="*/ 27216 h 102817"/>
                  <a:gd name="connsiteX19" fmla="*/ 24193 w 102817"/>
                  <a:gd name="connsiteY19" fmla="*/ 49896 h 102817"/>
                  <a:gd name="connsiteX20" fmla="*/ 31753 w 102817"/>
                  <a:gd name="connsiteY20" fmla="*/ 72577 h 102817"/>
                  <a:gd name="connsiteX21" fmla="*/ 49896 w 102817"/>
                  <a:gd name="connsiteY21" fmla="*/ 80137 h 102817"/>
                  <a:gd name="connsiteX22" fmla="*/ 63505 w 102817"/>
                  <a:gd name="connsiteY22" fmla="*/ 7711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2817" h="102817">
                    <a:moveTo>
                      <a:pt x="24193" y="96769"/>
                    </a:moveTo>
                    <a:cubicBezTo>
                      <a:pt x="16633" y="92233"/>
                      <a:pt x="10584" y="86184"/>
                      <a:pt x="6048" y="78624"/>
                    </a:cubicBezTo>
                    <a:cubicBezTo>
                      <a:pt x="1513" y="71064"/>
                      <a:pt x="0" y="61992"/>
                      <a:pt x="0" y="51408"/>
                    </a:cubicBezTo>
                    <a:cubicBezTo>
                      <a:pt x="0" y="40824"/>
                      <a:pt x="1513" y="31752"/>
                      <a:pt x="7560" y="24192"/>
                    </a:cubicBezTo>
                    <a:cubicBezTo>
                      <a:pt x="12096" y="16632"/>
                      <a:pt x="18144" y="10583"/>
                      <a:pt x="25705" y="6048"/>
                    </a:cubicBezTo>
                    <a:cubicBezTo>
                      <a:pt x="33265" y="1512"/>
                      <a:pt x="42336" y="0"/>
                      <a:pt x="51409" y="0"/>
                    </a:cubicBezTo>
                    <a:cubicBezTo>
                      <a:pt x="60481" y="0"/>
                      <a:pt x="69553" y="1512"/>
                      <a:pt x="77114" y="6048"/>
                    </a:cubicBezTo>
                    <a:cubicBezTo>
                      <a:pt x="84674" y="10583"/>
                      <a:pt x="90721" y="16632"/>
                      <a:pt x="95257" y="24192"/>
                    </a:cubicBezTo>
                    <a:cubicBezTo>
                      <a:pt x="99794" y="31752"/>
                      <a:pt x="102817" y="40824"/>
                      <a:pt x="102817" y="51408"/>
                    </a:cubicBezTo>
                    <a:cubicBezTo>
                      <a:pt x="102817" y="61992"/>
                      <a:pt x="99794" y="71064"/>
                      <a:pt x="95257" y="78624"/>
                    </a:cubicBezTo>
                    <a:cubicBezTo>
                      <a:pt x="90721" y="86184"/>
                      <a:pt x="84674" y="92233"/>
                      <a:pt x="77114" y="96769"/>
                    </a:cubicBezTo>
                    <a:cubicBezTo>
                      <a:pt x="69553" y="101305"/>
                      <a:pt x="60481" y="102817"/>
                      <a:pt x="49896" y="102817"/>
                    </a:cubicBezTo>
                    <a:cubicBezTo>
                      <a:pt x="40825" y="102817"/>
                      <a:pt x="31753" y="99793"/>
                      <a:pt x="24193" y="96769"/>
                    </a:cubicBezTo>
                    <a:close/>
                    <a:moveTo>
                      <a:pt x="63505" y="77113"/>
                    </a:moveTo>
                    <a:cubicBezTo>
                      <a:pt x="68041" y="75601"/>
                      <a:pt x="71065" y="71064"/>
                      <a:pt x="72577" y="66528"/>
                    </a:cubicBezTo>
                    <a:cubicBezTo>
                      <a:pt x="75601" y="61992"/>
                      <a:pt x="75601" y="55944"/>
                      <a:pt x="75601" y="49896"/>
                    </a:cubicBezTo>
                    <a:cubicBezTo>
                      <a:pt x="75601" y="40824"/>
                      <a:pt x="72577" y="33264"/>
                      <a:pt x="68041" y="27216"/>
                    </a:cubicBezTo>
                    <a:cubicBezTo>
                      <a:pt x="63505" y="22680"/>
                      <a:pt x="57457" y="19656"/>
                      <a:pt x="49896" y="19656"/>
                    </a:cubicBezTo>
                    <a:cubicBezTo>
                      <a:pt x="42336" y="19656"/>
                      <a:pt x="36289" y="22680"/>
                      <a:pt x="31753" y="27216"/>
                    </a:cubicBezTo>
                    <a:cubicBezTo>
                      <a:pt x="27216" y="31752"/>
                      <a:pt x="24193" y="39312"/>
                      <a:pt x="24193" y="49896"/>
                    </a:cubicBezTo>
                    <a:cubicBezTo>
                      <a:pt x="24193" y="60481"/>
                      <a:pt x="27216" y="66528"/>
                      <a:pt x="31753" y="72577"/>
                    </a:cubicBezTo>
                    <a:cubicBezTo>
                      <a:pt x="36289" y="77113"/>
                      <a:pt x="42336" y="80137"/>
                      <a:pt x="49896" y="80137"/>
                    </a:cubicBezTo>
                    <a:cubicBezTo>
                      <a:pt x="54433" y="80137"/>
                      <a:pt x="58969" y="78624"/>
                      <a:pt x="63505" y="771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29" name="Forma Livre: Forma 328">
                <a:extLst>
                  <a:ext uri="{FF2B5EF4-FFF2-40B4-BE49-F238E27FC236}">
                    <a16:creationId xmlns:a16="http://schemas.microsoft.com/office/drawing/2014/main" id="{9B077DE0-A0CF-4C7C-38C2-2270939BFD2E}"/>
                  </a:ext>
                </a:extLst>
              </p:cNvPr>
              <p:cNvSpPr/>
              <p:nvPr/>
            </p:nvSpPr>
            <p:spPr>
              <a:xfrm>
                <a:off x="10888196" y="10706291"/>
                <a:ext cx="55944" cy="102817"/>
              </a:xfrm>
              <a:custGeom>
                <a:avLst/>
                <a:gdLst>
                  <a:gd name="connsiteX0" fmla="*/ 37800 w 55944"/>
                  <a:gd name="connsiteY0" fmla="*/ 4536 h 102817"/>
                  <a:gd name="connsiteX1" fmla="*/ 55945 w 55944"/>
                  <a:gd name="connsiteY1" fmla="*/ 0 h 102817"/>
                  <a:gd name="connsiteX2" fmla="*/ 55945 w 55944"/>
                  <a:gd name="connsiteY2" fmla="*/ 27216 h 102817"/>
                  <a:gd name="connsiteX3" fmla="*/ 49896 w 55944"/>
                  <a:gd name="connsiteY3" fmla="*/ 27216 h 102817"/>
                  <a:gd name="connsiteX4" fmla="*/ 31753 w 55944"/>
                  <a:gd name="connsiteY4" fmla="*/ 33265 h 102817"/>
                  <a:gd name="connsiteX5" fmla="*/ 25705 w 55944"/>
                  <a:gd name="connsiteY5" fmla="*/ 52921 h 102817"/>
                  <a:gd name="connsiteX6" fmla="*/ 25705 w 55944"/>
                  <a:gd name="connsiteY6" fmla="*/ 102817 h 102817"/>
                  <a:gd name="connsiteX7" fmla="*/ 0 w 55944"/>
                  <a:gd name="connsiteY7" fmla="*/ 102817 h 102817"/>
                  <a:gd name="connsiteX8" fmla="*/ 0 w 55944"/>
                  <a:gd name="connsiteY8" fmla="*/ 3024 h 102817"/>
                  <a:gd name="connsiteX9" fmla="*/ 25705 w 55944"/>
                  <a:gd name="connsiteY9" fmla="*/ 3024 h 102817"/>
                  <a:gd name="connsiteX10" fmla="*/ 25705 w 55944"/>
                  <a:gd name="connsiteY10" fmla="*/ 18144 h 102817"/>
                  <a:gd name="connsiteX11" fmla="*/ 37800 w 55944"/>
                  <a:gd name="connsiteY11" fmla="*/ 4536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944" h="102817">
                    <a:moveTo>
                      <a:pt x="37800" y="4536"/>
                    </a:moveTo>
                    <a:cubicBezTo>
                      <a:pt x="42336" y="1513"/>
                      <a:pt x="48385" y="0"/>
                      <a:pt x="55945" y="0"/>
                    </a:cubicBezTo>
                    <a:lnTo>
                      <a:pt x="55945" y="27216"/>
                    </a:lnTo>
                    <a:lnTo>
                      <a:pt x="49896" y="27216"/>
                    </a:lnTo>
                    <a:cubicBezTo>
                      <a:pt x="42336" y="27216"/>
                      <a:pt x="36289" y="28729"/>
                      <a:pt x="31753" y="33265"/>
                    </a:cubicBezTo>
                    <a:cubicBezTo>
                      <a:pt x="27216" y="36289"/>
                      <a:pt x="25705" y="43849"/>
                      <a:pt x="25705" y="52921"/>
                    </a:cubicBezTo>
                    <a:lnTo>
                      <a:pt x="25705" y="102817"/>
                    </a:lnTo>
                    <a:lnTo>
                      <a:pt x="0" y="102817"/>
                    </a:lnTo>
                    <a:lnTo>
                      <a:pt x="0" y="3024"/>
                    </a:lnTo>
                    <a:lnTo>
                      <a:pt x="25705" y="3024"/>
                    </a:lnTo>
                    <a:lnTo>
                      <a:pt x="25705" y="18144"/>
                    </a:lnTo>
                    <a:cubicBezTo>
                      <a:pt x="28729" y="12096"/>
                      <a:pt x="33265" y="7560"/>
                      <a:pt x="37800" y="45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0" name="Forma Livre: Forma 329">
                <a:extLst>
                  <a:ext uri="{FF2B5EF4-FFF2-40B4-BE49-F238E27FC236}">
                    <a16:creationId xmlns:a16="http://schemas.microsoft.com/office/drawing/2014/main" id="{CBAEB607-1F49-F53A-CA70-85F95562CE7D}"/>
                  </a:ext>
                </a:extLst>
              </p:cNvPr>
              <p:cNvSpPr/>
              <p:nvPr/>
            </p:nvSpPr>
            <p:spPr>
              <a:xfrm>
                <a:off x="10953212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9 w 60480"/>
                  <a:gd name="connsiteY6" fmla="*/ 125497 h 125497"/>
                  <a:gd name="connsiteX7" fmla="*/ 12097 w 60480"/>
                  <a:gd name="connsiteY7" fmla="*/ 93745 h 125497"/>
                  <a:gd name="connsiteX8" fmla="*/ 12097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7 w 60480"/>
                  <a:gd name="connsiteY11" fmla="*/ 24193 h 125497"/>
                  <a:gd name="connsiteX12" fmla="*/ 12097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7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9" y="125497"/>
                    </a:lnTo>
                    <a:cubicBezTo>
                      <a:pt x="22680" y="125497"/>
                      <a:pt x="12097" y="114914"/>
                      <a:pt x="12097" y="93745"/>
                    </a:cubicBezTo>
                    <a:lnTo>
                      <a:pt x="12097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7" y="24193"/>
                    </a:lnTo>
                    <a:lnTo>
                      <a:pt x="12097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1" name="Forma Livre: Forma 330">
                <a:extLst>
                  <a:ext uri="{FF2B5EF4-FFF2-40B4-BE49-F238E27FC236}">
                    <a16:creationId xmlns:a16="http://schemas.microsoft.com/office/drawing/2014/main" id="{DFDCD48F-2993-6CA8-D709-61A3B8622AEF}"/>
                  </a:ext>
                </a:extLst>
              </p:cNvPr>
              <p:cNvSpPr/>
              <p:nvPr/>
            </p:nvSpPr>
            <p:spPr>
              <a:xfrm>
                <a:off x="11028813" y="10665467"/>
                <a:ext cx="30240" cy="142130"/>
              </a:xfrm>
              <a:custGeom>
                <a:avLst/>
                <a:gdLst>
                  <a:gd name="connsiteX0" fmla="*/ 4537 w 30240"/>
                  <a:gd name="connsiteY0" fmla="*/ 25705 h 142130"/>
                  <a:gd name="connsiteX1" fmla="*/ 0 w 30240"/>
                  <a:gd name="connsiteY1" fmla="*/ 15120 h 142130"/>
                  <a:gd name="connsiteX2" fmla="*/ 4537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7 w 30240"/>
                  <a:gd name="connsiteY8" fmla="*/ 25705 h 142130"/>
                  <a:gd name="connsiteX9" fmla="*/ 28729 w 30240"/>
                  <a:gd name="connsiteY9" fmla="*/ 42337 h 142130"/>
                  <a:gd name="connsiteX10" fmla="*/ 28729 w 30240"/>
                  <a:gd name="connsiteY10" fmla="*/ 142130 h 142130"/>
                  <a:gd name="connsiteX11" fmla="*/ 3024 w 30240"/>
                  <a:gd name="connsiteY11" fmla="*/ 142130 h 142130"/>
                  <a:gd name="connsiteX12" fmla="*/ 3024 w 30240"/>
                  <a:gd name="connsiteY12" fmla="*/ 42337 h 142130"/>
                  <a:gd name="connsiteX13" fmla="*/ 28729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7" y="25705"/>
                    </a:moveTo>
                    <a:cubicBezTo>
                      <a:pt x="1513" y="22680"/>
                      <a:pt x="0" y="19657"/>
                      <a:pt x="0" y="15120"/>
                    </a:cubicBezTo>
                    <a:cubicBezTo>
                      <a:pt x="0" y="10584"/>
                      <a:pt x="1513" y="7560"/>
                      <a:pt x="4537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7" y="0"/>
                      <a:pt x="22680" y="1513"/>
                      <a:pt x="25705" y="4537"/>
                    </a:cubicBezTo>
                    <a:cubicBezTo>
                      <a:pt x="28729" y="7560"/>
                      <a:pt x="30240" y="10584"/>
                      <a:pt x="30240" y="15120"/>
                    </a:cubicBezTo>
                    <a:cubicBezTo>
                      <a:pt x="30240" y="19657"/>
                      <a:pt x="28729" y="22680"/>
                      <a:pt x="25705" y="25705"/>
                    </a:cubicBezTo>
                    <a:cubicBezTo>
                      <a:pt x="22680" y="28729"/>
                      <a:pt x="19657" y="30240"/>
                      <a:pt x="15120" y="30240"/>
                    </a:cubicBezTo>
                    <a:cubicBezTo>
                      <a:pt x="10584" y="30240"/>
                      <a:pt x="7560" y="28729"/>
                      <a:pt x="4537" y="25705"/>
                    </a:cubicBezTo>
                    <a:close/>
                    <a:moveTo>
                      <a:pt x="28729" y="42337"/>
                    </a:moveTo>
                    <a:lnTo>
                      <a:pt x="28729" y="142130"/>
                    </a:lnTo>
                    <a:lnTo>
                      <a:pt x="3024" y="142130"/>
                    </a:lnTo>
                    <a:lnTo>
                      <a:pt x="3024" y="42337"/>
                    </a:lnTo>
                    <a:lnTo>
                      <a:pt x="28729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2" name="Forma Livre: Forma 331">
                <a:extLst>
                  <a:ext uri="{FF2B5EF4-FFF2-40B4-BE49-F238E27FC236}">
                    <a16:creationId xmlns:a16="http://schemas.microsoft.com/office/drawing/2014/main" id="{430BBFA3-AF73-0098-7EFB-587BC477AAF5}"/>
                  </a:ext>
                </a:extLst>
              </p:cNvPr>
              <p:cNvSpPr/>
              <p:nvPr/>
            </p:nvSpPr>
            <p:spPr>
              <a:xfrm>
                <a:off x="11081734" y="10707514"/>
                <a:ext cx="96769" cy="101594"/>
              </a:xfrm>
              <a:custGeom>
                <a:avLst/>
                <a:gdLst>
                  <a:gd name="connsiteX0" fmla="*/ 86185 w 96769"/>
                  <a:gd name="connsiteY0" fmla="*/ 10873 h 101594"/>
                  <a:gd name="connsiteX1" fmla="*/ 96770 w 96769"/>
                  <a:gd name="connsiteY1" fmla="*/ 42626 h 101594"/>
                  <a:gd name="connsiteX2" fmla="*/ 96770 w 96769"/>
                  <a:gd name="connsiteY2" fmla="*/ 101594 h 101594"/>
                  <a:gd name="connsiteX3" fmla="*/ 71065 w 96769"/>
                  <a:gd name="connsiteY3" fmla="*/ 101594 h 101594"/>
                  <a:gd name="connsiteX4" fmla="*/ 71065 w 96769"/>
                  <a:gd name="connsiteY4" fmla="*/ 45650 h 101594"/>
                  <a:gd name="connsiteX5" fmla="*/ 65018 w 96769"/>
                  <a:gd name="connsiteY5" fmla="*/ 27506 h 101594"/>
                  <a:gd name="connsiteX6" fmla="*/ 48385 w 96769"/>
                  <a:gd name="connsiteY6" fmla="*/ 21458 h 101594"/>
                  <a:gd name="connsiteX7" fmla="*/ 31753 w 96769"/>
                  <a:gd name="connsiteY7" fmla="*/ 27506 h 101594"/>
                  <a:gd name="connsiteX8" fmla="*/ 25705 w 96769"/>
                  <a:gd name="connsiteY8" fmla="*/ 45650 h 101594"/>
                  <a:gd name="connsiteX9" fmla="*/ 25705 w 96769"/>
                  <a:gd name="connsiteY9" fmla="*/ 101594 h 101594"/>
                  <a:gd name="connsiteX10" fmla="*/ 0 w 96769"/>
                  <a:gd name="connsiteY10" fmla="*/ 101594 h 101594"/>
                  <a:gd name="connsiteX11" fmla="*/ 0 w 96769"/>
                  <a:gd name="connsiteY11" fmla="*/ 1802 h 101594"/>
                  <a:gd name="connsiteX12" fmla="*/ 25705 w 96769"/>
                  <a:gd name="connsiteY12" fmla="*/ 1802 h 101594"/>
                  <a:gd name="connsiteX13" fmla="*/ 25705 w 96769"/>
                  <a:gd name="connsiteY13" fmla="*/ 13898 h 101594"/>
                  <a:gd name="connsiteX14" fmla="*/ 39313 w 96769"/>
                  <a:gd name="connsiteY14" fmla="*/ 3313 h 101594"/>
                  <a:gd name="connsiteX15" fmla="*/ 55945 w 96769"/>
                  <a:gd name="connsiteY15" fmla="*/ 290 h 101594"/>
                  <a:gd name="connsiteX16" fmla="*/ 86185 w 96769"/>
                  <a:gd name="connsiteY16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769" h="101594">
                    <a:moveTo>
                      <a:pt x="86185" y="10873"/>
                    </a:moveTo>
                    <a:cubicBezTo>
                      <a:pt x="93745" y="18433"/>
                      <a:pt x="96770" y="29018"/>
                      <a:pt x="96770" y="42626"/>
                    </a:cubicBezTo>
                    <a:lnTo>
                      <a:pt x="96770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8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9" y="22970"/>
                      <a:pt x="31753" y="27506"/>
                    </a:cubicBezTo>
                    <a:cubicBezTo>
                      <a:pt x="27217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9" y="9362"/>
                      <a:pt x="33265" y="6337"/>
                      <a:pt x="39313" y="3313"/>
                    </a:cubicBezTo>
                    <a:cubicBezTo>
                      <a:pt x="43849" y="290"/>
                      <a:pt x="49897" y="290"/>
                      <a:pt x="55945" y="290"/>
                    </a:cubicBezTo>
                    <a:cubicBezTo>
                      <a:pt x="68041" y="-1223"/>
                      <a:pt x="78625" y="3313"/>
                      <a:pt x="86185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3" name="Forma Livre: Forma 332">
                <a:extLst>
                  <a:ext uri="{FF2B5EF4-FFF2-40B4-BE49-F238E27FC236}">
                    <a16:creationId xmlns:a16="http://schemas.microsoft.com/office/drawing/2014/main" id="{DCC8A64B-4149-32C0-C293-E57D1E03BFFA}"/>
                  </a:ext>
                </a:extLst>
              </p:cNvPr>
              <p:cNvSpPr/>
              <p:nvPr/>
            </p:nvSpPr>
            <p:spPr>
              <a:xfrm>
                <a:off x="11199672" y="10707965"/>
                <a:ext cx="101304" cy="152552"/>
              </a:xfrm>
              <a:custGeom>
                <a:avLst/>
                <a:gdLst>
                  <a:gd name="connsiteX0" fmla="*/ 61992 w 101304"/>
                  <a:gd name="connsiteY0" fmla="*/ 2863 h 152552"/>
                  <a:gd name="connsiteX1" fmla="*/ 75601 w 101304"/>
                  <a:gd name="connsiteY1" fmla="*/ 14959 h 152552"/>
                  <a:gd name="connsiteX2" fmla="*/ 75601 w 101304"/>
                  <a:gd name="connsiteY2" fmla="*/ 1351 h 152552"/>
                  <a:gd name="connsiteX3" fmla="*/ 101305 w 101304"/>
                  <a:gd name="connsiteY3" fmla="*/ 1351 h 152552"/>
                  <a:gd name="connsiteX4" fmla="*/ 101305 w 101304"/>
                  <a:gd name="connsiteY4" fmla="*/ 102656 h 152552"/>
                  <a:gd name="connsiteX5" fmla="*/ 95257 w 101304"/>
                  <a:gd name="connsiteY5" fmla="*/ 128361 h 152552"/>
                  <a:gd name="connsiteX6" fmla="*/ 78624 w 101304"/>
                  <a:gd name="connsiteY6" fmla="*/ 146504 h 152552"/>
                  <a:gd name="connsiteX7" fmla="*/ 51408 w 101304"/>
                  <a:gd name="connsiteY7" fmla="*/ 152553 h 152552"/>
                  <a:gd name="connsiteX8" fmla="*/ 16632 w 101304"/>
                  <a:gd name="connsiteY8" fmla="*/ 141968 h 152552"/>
                  <a:gd name="connsiteX9" fmla="*/ 1512 w 101304"/>
                  <a:gd name="connsiteY9" fmla="*/ 114752 h 152552"/>
                  <a:gd name="connsiteX10" fmla="*/ 27216 w 101304"/>
                  <a:gd name="connsiteY10" fmla="*/ 114752 h 152552"/>
                  <a:gd name="connsiteX11" fmla="*/ 36288 w 101304"/>
                  <a:gd name="connsiteY11" fmla="*/ 125337 h 152552"/>
                  <a:gd name="connsiteX12" fmla="*/ 52921 w 101304"/>
                  <a:gd name="connsiteY12" fmla="*/ 129873 h 152552"/>
                  <a:gd name="connsiteX13" fmla="*/ 71064 w 101304"/>
                  <a:gd name="connsiteY13" fmla="*/ 123824 h 152552"/>
                  <a:gd name="connsiteX14" fmla="*/ 78624 w 101304"/>
                  <a:gd name="connsiteY14" fmla="*/ 104168 h 152552"/>
                  <a:gd name="connsiteX15" fmla="*/ 78624 w 101304"/>
                  <a:gd name="connsiteY15" fmla="*/ 89048 h 152552"/>
                  <a:gd name="connsiteX16" fmla="*/ 65017 w 101304"/>
                  <a:gd name="connsiteY16" fmla="*/ 101144 h 152552"/>
                  <a:gd name="connsiteX17" fmla="*/ 45361 w 101304"/>
                  <a:gd name="connsiteY17" fmla="*/ 105681 h 152552"/>
                  <a:gd name="connsiteX18" fmla="*/ 22680 w 101304"/>
                  <a:gd name="connsiteY18" fmla="*/ 99632 h 152552"/>
                  <a:gd name="connsiteX19" fmla="*/ 6048 w 101304"/>
                  <a:gd name="connsiteY19" fmla="*/ 81488 h 152552"/>
                  <a:gd name="connsiteX20" fmla="*/ 0 w 101304"/>
                  <a:gd name="connsiteY20" fmla="*/ 54272 h 152552"/>
                  <a:gd name="connsiteX21" fmla="*/ 6048 w 101304"/>
                  <a:gd name="connsiteY21" fmla="*/ 27055 h 152552"/>
                  <a:gd name="connsiteX22" fmla="*/ 22680 w 101304"/>
                  <a:gd name="connsiteY22" fmla="*/ 8911 h 152552"/>
                  <a:gd name="connsiteX23" fmla="*/ 45361 w 101304"/>
                  <a:gd name="connsiteY23" fmla="*/ 2863 h 152552"/>
                  <a:gd name="connsiteX24" fmla="*/ 61992 w 101304"/>
                  <a:gd name="connsiteY24" fmla="*/ 2863 h 152552"/>
                  <a:gd name="connsiteX25" fmla="*/ 71064 w 101304"/>
                  <a:gd name="connsiteY25" fmla="*/ 34615 h 152552"/>
                  <a:gd name="connsiteX26" fmla="*/ 61992 w 101304"/>
                  <a:gd name="connsiteY26" fmla="*/ 24031 h 152552"/>
                  <a:gd name="connsiteX27" fmla="*/ 48384 w 101304"/>
                  <a:gd name="connsiteY27" fmla="*/ 21007 h 152552"/>
                  <a:gd name="connsiteX28" fmla="*/ 34776 w 101304"/>
                  <a:gd name="connsiteY28" fmla="*/ 24031 h 152552"/>
                  <a:gd name="connsiteX29" fmla="*/ 25704 w 101304"/>
                  <a:gd name="connsiteY29" fmla="*/ 34615 h 152552"/>
                  <a:gd name="connsiteX30" fmla="*/ 22680 w 101304"/>
                  <a:gd name="connsiteY30" fmla="*/ 49736 h 152552"/>
                  <a:gd name="connsiteX31" fmla="*/ 25704 w 101304"/>
                  <a:gd name="connsiteY31" fmla="*/ 64856 h 152552"/>
                  <a:gd name="connsiteX32" fmla="*/ 34776 w 101304"/>
                  <a:gd name="connsiteY32" fmla="*/ 75440 h 152552"/>
                  <a:gd name="connsiteX33" fmla="*/ 48384 w 101304"/>
                  <a:gd name="connsiteY33" fmla="*/ 78463 h 152552"/>
                  <a:gd name="connsiteX34" fmla="*/ 61992 w 101304"/>
                  <a:gd name="connsiteY34" fmla="*/ 75440 h 152552"/>
                  <a:gd name="connsiteX35" fmla="*/ 71064 w 101304"/>
                  <a:gd name="connsiteY35" fmla="*/ 64856 h 152552"/>
                  <a:gd name="connsiteX36" fmla="*/ 74088 w 101304"/>
                  <a:gd name="connsiteY36" fmla="*/ 49736 h 152552"/>
                  <a:gd name="connsiteX37" fmla="*/ 71064 w 101304"/>
                  <a:gd name="connsiteY37" fmla="*/ 34615 h 15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01304" h="152552">
                    <a:moveTo>
                      <a:pt x="61992" y="2863"/>
                    </a:moveTo>
                    <a:cubicBezTo>
                      <a:pt x="68041" y="5887"/>
                      <a:pt x="72577" y="10423"/>
                      <a:pt x="75601" y="14959"/>
                    </a:cubicBezTo>
                    <a:lnTo>
                      <a:pt x="75601" y="1351"/>
                    </a:lnTo>
                    <a:lnTo>
                      <a:pt x="101305" y="1351"/>
                    </a:lnTo>
                    <a:lnTo>
                      <a:pt x="101305" y="102656"/>
                    </a:lnTo>
                    <a:cubicBezTo>
                      <a:pt x="101305" y="111728"/>
                      <a:pt x="99793" y="120801"/>
                      <a:pt x="95257" y="128361"/>
                    </a:cubicBezTo>
                    <a:cubicBezTo>
                      <a:pt x="92233" y="135921"/>
                      <a:pt x="86184" y="141968"/>
                      <a:pt x="78624" y="146504"/>
                    </a:cubicBezTo>
                    <a:cubicBezTo>
                      <a:pt x="71064" y="151041"/>
                      <a:pt x="61992" y="152553"/>
                      <a:pt x="51408" y="152553"/>
                    </a:cubicBezTo>
                    <a:cubicBezTo>
                      <a:pt x="37800" y="152553"/>
                      <a:pt x="25704" y="149529"/>
                      <a:pt x="16632" y="141968"/>
                    </a:cubicBezTo>
                    <a:cubicBezTo>
                      <a:pt x="7560" y="135921"/>
                      <a:pt x="3023" y="126848"/>
                      <a:pt x="1512" y="114752"/>
                    </a:cubicBezTo>
                    <a:lnTo>
                      <a:pt x="27216" y="114752"/>
                    </a:lnTo>
                    <a:cubicBezTo>
                      <a:pt x="28728" y="119288"/>
                      <a:pt x="31752" y="122312"/>
                      <a:pt x="36288" y="125337"/>
                    </a:cubicBezTo>
                    <a:cubicBezTo>
                      <a:pt x="40824" y="128361"/>
                      <a:pt x="45361" y="129873"/>
                      <a:pt x="52921" y="129873"/>
                    </a:cubicBezTo>
                    <a:cubicBezTo>
                      <a:pt x="60481" y="129873"/>
                      <a:pt x="66528" y="128361"/>
                      <a:pt x="71064" y="123824"/>
                    </a:cubicBezTo>
                    <a:cubicBezTo>
                      <a:pt x="75601" y="119288"/>
                      <a:pt x="78624" y="113241"/>
                      <a:pt x="78624" y="104168"/>
                    </a:cubicBezTo>
                    <a:lnTo>
                      <a:pt x="78624" y="89048"/>
                    </a:lnTo>
                    <a:cubicBezTo>
                      <a:pt x="75601" y="93584"/>
                      <a:pt x="71064" y="98120"/>
                      <a:pt x="65017" y="101144"/>
                    </a:cubicBezTo>
                    <a:cubicBezTo>
                      <a:pt x="58968" y="104168"/>
                      <a:pt x="52921" y="105681"/>
                      <a:pt x="45361" y="105681"/>
                    </a:cubicBezTo>
                    <a:cubicBezTo>
                      <a:pt x="36288" y="105681"/>
                      <a:pt x="28728" y="104168"/>
                      <a:pt x="22680" y="99632"/>
                    </a:cubicBezTo>
                    <a:cubicBezTo>
                      <a:pt x="15120" y="95096"/>
                      <a:pt x="10583" y="89048"/>
                      <a:pt x="6048" y="81488"/>
                    </a:cubicBezTo>
                    <a:cubicBezTo>
                      <a:pt x="1512" y="73928"/>
                      <a:pt x="0" y="64856"/>
                      <a:pt x="0" y="54272"/>
                    </a:cubicBezTo>
                    <a:cubicBezTo>
                      <a:pt x="0" y="43687"/>
                      <a:pt x="1512" y="34615"/>
                      <a:pt x="6048" y="27055"/>
                    </a:cubicBezTo>
                    <a:cubicBezTo>
                      <a:pt x="10583" y="19495"/>
                      <a:pt x="15120" y="13447"/>
                      <a:pt x="22680" y="8911"/>
                    </a:cubicBezTo>
                    <a:cubicBezTo>
                      <a:pt x="30240" y="4375"/>
                      <a:pt x="37800" y="2863"/>
                      <a:pt x="45361" y="2863"/>
                    </a:cubicBezTo>
                    <a:cubicBezTo>
                      <a:pt x="49896" y="-1673"/>
                      <a:pt x="55944" y="-161"/>
                      <a:pt x="61992" y="2863"/>
                    </a:cubicBezTo>
                    <a:close/>
                    <a:moveTo>
                      <a:pt x="71064" y="34615"/>
                    </a:moveTo>
                    <a:cubicBezTo>
                      <a:pt x="68041" y="30080"/>
                      <a:pt x="65017" y="27055"/>
                      <a:pt x="61992" y="24031"/>
                    </a:cubicBezTo>
                    <a:cubicBezTo>
                      <a:pt x="57457" y="21007"/>
                      <a:pt x="52921" y="21007"/>
                      <a:pt x="48384" y="21007"/>
                    </a:cubicBezTo>
                    <a:cubicBezTo>
                      <a:pt x="43848" y="21007"/>
                      <a:pt x="39312" y="22520"/>
                      <a:pt x="34776" y="24031"/>
                    </a:cubicBezTo>
                    <a:cubicBezTo>
                      <a:pt x="30240" y="27055"/>
                      <a:pt x="27216" y="30080"/>
                      <a:pt x="25704" y="34615"/>
                    </a:cubicBezTo>
                    <a:cubicBezTo>
                      <a:pt x="22680" y="39151"/>
                      <a:pt x="22680" y="43687"/>
                      <a:pt x="22680" y="49736"/>
                    </a:cubicBezTo>
                    <a:cubicBezTo>
                      <a:pt x="22680" y="55783"/>
                      <a:pt x="24192" y="61832"/>
                      <a:pt x="25704" y="64856"/>
                    </a:cubicBezTo>
                    <a:cubicBezTo>
                      <a:pt x="28728" y="69392"/>
                      <a:pt x="31752" y="72416"/>
                      <a:pt x="34776" y="75440"/>
                    </a:cubicBezTo>
                    <a:cubicBezTo>
                      <a:pt x="39312" y="78463"/>
                      <a:pt x="43848" y="78463"/>
                      <a:pt x="48384" y="78463"/>
                    </a:cubicBezTo>
                    <a:cubicBezTo>
                      <a:pt x="52921" y="78463"/>
                      <a:pt x="57457" y="76952"/>
                      <a:pt x="61992" y="75440"/>
                    </a:cubicBezTo>
                    <a:cubicBezTo>
                      <a:pt x="66528" y="72416"/>
                      <a:pt x="69553" y="69392"/>
                      <a:pt x="71064" y="64856"/>
                    </a:cubicBezTo>
                    <a:cubicBezTo>
                      <a:pt x="74088" y="60320"/>
                      <a:pt x="74088" y="55783"/>
                      <a:pt x="74088" y="49736"/>
                    </a:cubicBezTo>
                    <a:cubicBezTo>
                      <a:pt x="74088" y="43687"/>
                      <a:pt x="74088" y="39151"/>
                      <a:pt x="71064" y="346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4" name="Forma Livre: Forma 333">
                <a:extLst>
                  <a:ext uri="{FF2B5EF4-FFF2-40B4-BE49-F238E27FC236}">
                    <a16:creationId xmlns:a16="http://schemas.microsoft.com/office/drawing/2014/main" id="{3A023157-1A6A-1E8B-81BF-154437DAC1D4}"/>
                  </a:ext>
                </a:extLst>
              </p:cNvPr>
              <p:cNvSpPr/>
              <p:nvPr/>
            </p:nvSpPr>
            <p:spPr>
              <a:xfrm>
                <a:off x="11362576" y="10706291"/>
                <a:ext cx="97162" cy="102817"/>
              </a:xfrm>
              <a:custGeom>
                <a:avLst/>
                <a:gdLst>
                  <a:gd name="connsiteX0" fmla="*/ 6441 w 97162"/>
                  <a:gd name="connsiteY0" fmla="*/ 24193 h 102817"/>
                  <a:gd name="connsiteX1" fmla="*/ 24585 w 97162"/>
                  <a:gd name="connsiteY1" fmla="*/ 6048 h 102817"/>
                  <a:gd name="connsiteX2" fmla="*/ 50290 w 97162"/>
                  <a:gd name="connsiteY2" fmla="*/ 0 h 102817"/>
                  <a:gd name="connsiteX3" fmla="*/ 80530 w 97162"/>
                  <a:gd name="connsiteY3" fmla="*/ 9073 h 102817"/>
                  <a:gd name="connsiteX4" fmla="*/ 97162 w 97162"/>
                  <a:gd name="connsiteY4" fmla="*/ 34776 h 102817"/>
                  <a:gd name="connsiteX5" fmla="*/ 69946 w 97162"/>
                  <a:gd name="connsiteY5" fmla="*/ 34776 h 102817"/>
                  <a:gd name="connsiteX6" fmla="*/ 62386 w 97162"/>
                  <a:gd name="connsiteY6" fmla="*/ 24193 h 102817"/>
                  <a:gd name="connsiteX7" fmla="*/ 50290 w 97162"/>
                  <a:gd name="connsiteY7" fmla="*/ 21169 h 102817"/>
                  <a:gd name="connsiteX8" fmla="*/ 33658 w 97162"/>
                  <a:gd name="connsiteY8" fmla="*/ 28729 h 102817"/>
                  <a:gd name="connsiteX9" fmla="*/ 27610 w 97162"/>
                  <a:gd name="connsiteY9" fmla="*/ 51409 h 102817"/>
                  <a:gd name="connsiteX10" fmla="*/ 33658 w 97162"/>
                  <a:gd name="connsiteY10" fmla="*/ 74089 h 102817"/>
                  <a:gd name="connsiteX11" fmla="*/ 50290 w 97162"/>
                  <a:gd name="connsiteY11" fmla="*/ 81649 h 102817"/>
                  <a:gd name="connsiteX12" fmla="*/ 69946 w 97162"/>
                  <a:gd name="connsiteY12" fmla="*/ 68041 h 102817"/>
                  <a:gd name="connsiteX13" fmla="*/ 97162 w 97162"/>
                  <a:gd name="connsiteY13" fmla="*/ 68041 h 102817"/>
                  <a:gd name="connsiteX14" fmla="*/ 80530 w 97162"/>
                  <a:gd name="connsiteY14" fmla="*/ 93745 h 102817"/>
                  <a:gd name="connsiteX15" fmla="*/ 50290 w 97162"/>
                  <a:gd name="connsiteY15" fmla="*/ 102817 h 102817"/>
                  <a:gd name="connsiteX16" fmla="*/ 24585 w 97162"/>
                  <a:gd name="connsiteY16" fmla="*/ 96770 h 102817"/>
                  <a:gd name="connsiteX17" fmla="*/ 6441 w 97162"/>
                  <a:gd name="connsiteY17" fmla="*/ 78625 h 102817"/>
                  <a:gd name="connsiteX18" fmla="*/ 394 w 97162"/>
                  <a:gd name="connsiteY18" fmla="*/ 51409 h 102817"/>
                  <a:gd name="connsiteX19" fmla="*/ 6441 w 97162"/>
                  <a:gd name="connsiteY19" fmla="*/ 2419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7162" h="102817">
                    <a:moveTo>
                      <a:pt x="6441" y="24193"/>
                    </a:moveTo>
                    <a:cubicBezTo>
                      <a:pt x="10978" y="16633"/>
                      <a:pt x="17025" y="10584"/>
                      <a:pt x="24585" y="6048"/>
                    </a:cubicBezTo>
                    <a:cubicBezTo>
                      <a:pt x="32146" y="1513"/>
                      <a:pt x="41218" y="0"/>
                      <a:pt x="50290" y="0"/>
                    </a:cubicBezTo>
                    <a:cubicBezTo>
                      <a:pt x="62386" y="0"/>
                      <a:pt x="72970" y="3024"/>
                      <a:pt x="80530" y="9073"/>
                    </a:cubicBezTo>
                    <a:cubicBezTo>
                      <a:pt x="88090" y="15120"/>
                      <a:pt x="94139" y="24193"/>
                      <a:pt x="97162" y="34776"/>
                    </a:cubicBezTo>
                    <a:lnTo>
                      <a:pt x="69946" y="34776"/>
                    </a:lnTo>
                    <a:cubicBezTo>
                      <a:pt x="68434" y="30240"/>
                      <a:pt x="65410" y="27216"/>
                      <a:pt x="62386" y="24193"/>
                    </a:cubicBezTo>
                    <a:cubicBezTo>
                      <a:pt x="59362" y="21169"/>
                      <a:pt x="54826" y="21169"/>
                      <a:pt x="50290" y="21169"/>
                    </a:cubicBezTo>
                    <a:cubicBezTo>
                      <a:pt x="42730" y="21169"/>
                      <a:pt x="36681" y="24193"/>
                      <a:pt x="33658" y="28729"/>
                    </a:cubicBezTo>
                    <a:cubicBezTo>
                      <a:pt x="29121" y="33265"/>
                      <a:pt x="27610" y="40825"/>
                      <a:pt x="27610" y="51409"/>
                    </a:cubicBezTo>
                    <a:cubicBezTo>
                      <a:pt x="27610" y="60481"/>
                      <a:pt x="29121" y="68041"/>
                      <a:pt x="33658" y="74089"/>
                    </a:cubicBezTo>
                    <a:cubicBezTo>
                      <a:pt x="38194" y="78625"/>
                      <a:pt x="44242" y="81649"/>
                      <a:pt x="50290" y="81649"/>
                    </a:cubicBezTo>
                    <a:cubicBezTo>
                      <a:pt x="60874" y="81649"/>
                      <a:pt x="66922" y="77114"/>
                      <a:pt x="69946" y="68041"/>
                    </a:cubicBezTo>
                    <a:lnTo>
                      <a:pt x="97162" y="68041"/>
                    </a:lnTo>
                    <a:cubicBezTo>
                      <a:pt x="94139" y="78625"/>
                      <a:pt x="89602" y="87697"/>
                      <a:pt x="80530" y="93745"/>
                    </a:cubicBezTo>
                    <a:cubicBezTo>
                      <a:pt x="72970" y="99794"/>
                      <a:pt x="62386" y="102817"/>
                      <a:pt x="50290" y="102817"/>
                    </a:cubicBezTo>
                    <a:cubicBezTo>
                      <a:pt x="41218" y="102817"/>
                      <a:pt x="32146" y="101305"/>
                      <a:pt x="24585" y="96770"/>
                    </a:cubicBezTo>
                    <a:cubicBezTo>
                      <a:pt x="17025" y="92234"/>
                      <a:pt x="10978" y="86185"/>
                      <a:pt x="6441" y="78625"/>
                    </a:cubicBezTo>
                    <a:cubicBezTo>
                      <a:pt x="1905" y="71065"/>
                      <a:pt x="394" y="61993"/>
                      <a:pt x="394" y="51409"/>
                    </a:cubicBezTo>
                    <a:cubicBezTo>
                      <a:pt x="-1119" y="42336"/>
                      <a:pt x="1905" y="33265"/>
                      <a:pt x="6441" y="241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5" name="Forma Livre: Forma 334">
                <a:extLst>
                  <a:ext uri="{FF2B5EF4-FFF2-40B4-BE49-F238E27FC236}">
                    <a16:creationId xmlns:a16="http://schemas.microsoft.com/office/drawing/2014/main" id="{42D2769A-4E80-74D4-FC91-2AC935BE8657}"/>
                  </a:ext>
                </a:extLst>
              </p:cNvPr>
              <p:cNvSpPr/>
              <p:nvPr/>
            </p:nvSpPr>
            <p:spPr>
              <a:xfrm>
                <a:off x="11471836" y="10707804"/>
                <a:ext cx="102817" cy="102817"/>
              </a:xfrm>
              <a:custGeom>
                <a:avLst/>
                <a:gdLst>
                  <a:gd name="connsiteX0" fmla="*/ 24192 w 102817"/>
                  <a:gd name="connsiteY0" fmla="*/ 96769 h 102817"/>
                  <a:gd name="connsiteX1" fmla="*/ 6048 w 102817"/>
                  <a:gd name="connsiteY1" fmla="*/ 78624 h 102817"/>
                  <a:gd name="connsiteX2" fmla="*/ 0 w 102817"/>
                  <a:gd name="connsiteY2" fmla="*/ 51408 h 102817"/>
                  <a:gd name="connsiteX3" fmla="*/ 7560 w 102817"/>
                  <a:gd name="connsiteY3" fmla="*/ 24192 h 102817"/>
                  <a:gd name="connsiteX4" fmla="*/ 25704 w 102817"/>
                  <a:gd name="connsiteY4" fmla="*/ 6048 h 102817"/>
                  <a:gd name="connsiteX5" fmla="*/ 51408 w 102817"/>
                  <a:gd name="connsiteY5" fmla="*/ 0 h 102817"/>
                  <a:gd name="connsiteX6" fmla="*/ 77113 w 102817"/>
                  <a:gd name="connsiteY6" fmla="*/ 6048 h 102817"/>
                  <a:gd name="connsiteX7" fmla="*/ 95257 w 102817"/>
                  <a:gd name="connsiteY7" fmla="*/ 24192 h 102817"/>
                  <a:gd name="connsiteX8" fmla="*/ 102817 w 102817"/>
                  <a:gd name="connsiteY8" fmla="*/ 51408 h 102817"/>
                  <a:gd name="connsiteX9" fmla="*/ 95257 w 102817"/>
                  <a:gd name="connsiteY9" fmla="*/ 78624 h 102817"/>
                  <a:gd name="connsiteX10" fmla="*/ 77113 w 102817"/>
                  <a:gd name="connsiteY10" fmla="*/ 96769 h 102817"/>
                  <a:gd name="connsiteX11" fmla="*/ 49896 w 102817"/>
                  <a:gd name="connsiteY11" fmla="*/ 102817 h 102817"/>
                  <a:gd name="connsiteX12" fmla="*/ 24192 w 102817"/>
                  <a:gd name="connsiteY12" fmla="*/ 96769 h 102817"/>
                  <a:gd name="connsiteX13" fmla="*/ 63504 w 102817"/>
                  <a:gd name="connsiteY13" fmla="*/ 77113 h 102817"/>
                  <a:gd name="connsiteX14" fmla="*/ 72577 w 102817"/>
                  <a:gd name="connsiteY14" fmla="*/ 66528 h 102817"/>
                  <a:gd name="connsiteX15" fmla="*/ 75601 w 102817"/>
                  <a:gd name="connsiteY15" fmla="*/ 49896 h 102817"/>
                  <a:gd name="connsiteX16" fmla="*/ 68041 w 102817"/>
                  <a:gd name="connsiteY16" fmla="*/ 27216 h 102817"/>
                  <a:gd name="connsiteX17" fmla="*/ 49896 w 102817"/>
                  <a:gd name="connsiteY17" fmla="*/ 19656 h 102817"/>
                  <a:gd name="connsiteX18" fmla="*/ 31752 w 102817"/>
                  <a:gd name="connsiteY18" fmla="*/ 27216 h 102817"/>
                  <a:gd name="connsiteX19" fmla="*/ 24192 w 102817"/>
                  <a:gd name="connsiteY19" fmla="*/ 49896 h 102817"/>
                  <a:gd name="connsiteX20" fmla="*/ 31752 w 102817"/>
                  <a:gd name="connsiteY20" fmla="*/ 72577 h 102817"/>
                  <a:gd name="connsiteX21" fmla="*/ 49896 w 102817"/>
                  <a:gd name="connsiteY21" fmla="*/ 80137 h 102817"/>
                  <a:gd name="connsiteX22" fmla="*/ 63504 w 102817"/>
                  <a:gd name="connsiteY22" fmla="*/ 7711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2817" h="102817">
                    <a:moveTo>
                      <a:pt x="24192" y="96769"/>
                    </a:moveTo>
                    <a:cubicBezTo>
                      <a:pt x="16632" y="92233"/>
                      <a:pt x="10583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7560" y="24192"/>
                    </a:cubicBezTo>
                    <a:cubicBezTo>
                      <a:pt x="12096" y="16632"/>
                      <a:pt x="18143" y="10583"/>
                      <a:pt x="25704" y="6048"/>
                    </a:cubicBezTo>
                    <a:cubicBezTo>
                      <a:pt x="33264" y="1512"/>
                      <a:pt x="42336" y="0"/>
                      <a:pt x="51408" y="0"/>
                    </a:cubicBezTo>
                    <a:cubicBezTo>
                      <a:pt x="60481" y="0"/>
                      <a:pt x="69553" y="1512"/>
                      <a:pt x="77113" y="6048"/>
                    </a:cubicBezTo>
                    <a:cubicBezTo>
                      <a:pt x="84673" y="10583"/>
                      <a:pt x="90721" y="16632"/>
                      <a:pt x="95257" y="24192"/>
                    </a:cubicBezTo>
                    <a:cubicBezTo>
                      <a:pt x="99793" y="31752"/>
                      <a:pt x="102817" y="40824"/>
                      <a:pt x="102817" y="51408"/>
                    </a:cubicBezTo>
                    <a:cubicBezTo>
                      <a:pt x="102817" y="61992"/>
                      <a:pt x="99793" y="71064"/>
                      <a:pt x="95257" y="78624"/>
                    </a:cubicBezTo>
                    <a:cubicBezTo>
                      <a:pt x="90721" y="86184"/>
                      <a:pt x="84673" y="92233"/>
                      <a:pt x="77113" y="96769"/>
                    </a:cubicBezTo>
                    <a:cubicBezTo>
                      <a:pt x="69553" y="101305"/>
                      <a:pt x="60481" y="102817"/>
                      <a:pt x="49896" y="102817"/>
                    </a:cubicBezTo>
                    <a:cubicBezTo>
                      <a:pt x="40824" y="102817"/>
                      <a:pt x="31752" y="99793"/>
                      <a:pt x="24192" y="96769"/>
                    </a:cubicBezTo>
                    <a:close/>
                    <a:moveTo>
                      <a:pt x="63504" y="77113"/>
                    </a:moveTo>
                    <a:cubicBezTo>
                      <a:pt x="68041" y="75601"/>
                      <a:pt x="71064" y="71064"/>
                      <a:pt x="72577" y="66528"/>
                    </a:cubicBezTo>
                    <a:cubicBezTo>
                      <a:pt x="75601" y="61992"/>
                      <a:pt x="75601" y="55944"/>
                      <a:pt x="75601" y="49896"/>
                    </a:cubicBezTo>
                    <a:cubicBezTo>
                      <a:pt x="75601" y="40824"/>
                      <a:pt x="72577" y="33264"/>
                      <a:pt x="68041" y="27216"/>
                    </a:cubicBezTo>
                    <a:cubicBezTo>
                      <a:pt x="63504" y="22680"/>
                      <a:pt x="57457" y="19656"/>
                      <a:pt x="49896" y="19656"/>
                    </a:cubicBezTo>
                    <a:cubicBezTo>
                      <a:pt x="42336" y="19656"/>
                      <a:pt x="36288" y="22680"/>
                      <a:pt x="31752" y="27216"/>
                    </a:cubicBezTo>
                    <a:cubicBezTo>
                      <a:pt x="27216" y="31752"/>
                      <a:pt x="24192" y="39312"/>
                      <a:pt x="24192" y="49896"/>
                    </a:cubicBezTo>
                    <a:cubicBezTo>
                      <a:pt x="24192" y="60481"/>
                      <a:pt x="27216" y="66528"/>
                      <a:pt x="31752" y="72577"/>
                    </a:cubicBezTo>
                    <a:cubicBezTo>
                      <a:pt x="36288" y="77113"/>
                      <a:pt x="42336" y="80137"/>
                      <a:pt x="49896" y="80137"/>
                    </a:cubicBezTo>
                    <a:cubicBezTo>
                      <a:pt x="55944" y="80137"/>
                      <a:pt x="58968" y="78624"/>
                      <a:pt x="63504" y="771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6" name="Forma Livre: Forma 335">
                <a:extLst>
                  <a:ext uri="{FF2B5EF4-FFF2-40B4-BE49-F238E27FC236}">
                    <a16:creationId xmlns:a16="http://schemas.microsoft.com/office/drawing/2014/main" id="{2EC90A9B-319F-0BCE-B8CA-7993539402A8}"/>
                  </a:ext>
                </a:extLst>
              </p:cNvPr>
              <p:cNvSpPr/>
              <p:nvPr/>
            </p:nvSpPr>
            <p:spPr>
              <a:xfrm>
                <a:off x="11592797" y="10707514"/>
                <a:ext cx="167833" cy="101594"/>
              </a:xfrm>
              <a:custGeom>
                <a:avLst/>
                <a:gdLst>
                  <a:gd name="connsiteX0" fmla="*/ 155738 w 167833"/>
                  <a:gd name="connsiteY0" fmla="*/ 10873 h 101594"/>
                  <a:gd name="connsiteX1" fmla="*/ 167834 w 167833"/>
                  <a:gd name="connsiteY1" fmla="*/ 42626 h 101594"/>
                  <a:gd name="connsiteX2" fmla="*/ 167834 w 167833"/>
                  <a:gd name="connsiteY2" fmla="*/ 101594 h 101594"/>
                  <a:gd name="connsiteX3" fmla="*/ 142129 w 167833"/>
                  <a:gd name="connsiteY3" fmla="*/ 101594 h 101594"/>
                  <a:gd name="connsiteX4" fmla="*/ 142129 w 167833"/>
                  <a:gd name="connsiteY4" fmla="*/ 45650 h 101594"/>
                  <a:gd name="connsiteX5" fmla="*/ 136082 w 167833"/>
                  <a:gd name="connsiteY5" fmla="*/ 27506 h 101594"/>
                  <a:gd name="connsiteX6" fmla="*/ 119449 w 167833"/>
                  <a:gd name="connsiteY6" fmla="*/ 21458 h 101594"/>
                  <a:gd name="connsiteX7" fmla="*/ 102817 w 167833"/>
                  <a:gd name="connsiteY7" fmla="*/ 27506 h 101594"/>
                  <a:gd name="connsiteX8" fmla="*/ 96769 w 167833"/>
                  <a:gd name="connsiteY8" fmla="*/ 45650 h 101594"/>
                  <a:gd name="connsiteX9" fmla="*/ 96769 w 167833"/>
                  <a:gd name="connsiteY9" fmla="*/ 101594 h 101594"/>
                  <a:gd name="connsiteX10" fmla="*/ 71064 w 167833"/>
                  <a:gd name="connsiteY10" fmla="*/ 101594 h 101594"/>
                  <a:gd name="connsiteX11" fmla="*/ 71064 w 167833"/>
                  <a:gd name="connsiteY11" fmla="*/ 45650 h 101594"/>
                  <a:gd name="connsiteX12" fmla="*/ 65017 w 167833"/>
                  <a:gd name="connsiteY12" fmla="*/ 27506 h 101594"/>
                  <a:gd name="connsiteX13" fmla="*/ 48384 w 167833"/>
                  <a:gd name="connsiteY13" fmla="*/ 21458 h 101594"/>
                  <a:gd name="connsiteX14" fmla="*/ 31752 w 167833"/>
                  <a:gd name="connsiteY14" fmla="*/ 27506 h 101594"/>
                  <a:gd name="connsiteX15" fmla="*/ 25704 w 167833"/>
                  <a:gd name="connsiteY15" fmla="*/ 45650 h 101594"/>
                  <a:gd name="connsiteX16" fmla="*/ 25704 w 167833"/>
                  <a:gd name="connsiteY16" fmla="*/ 101594 h 101594"/>
                  <a:gd name="connsiteX17" fmla="*/ 0 w 167833"/>
                  <a:gd name="connsiteY17" fmla="*/ 101594 h 101594"/>
                  <a:gd name="connsiteX18" fmla="*/ 0 w 167833"/>
                  <a:gd name="connsiteY18" fmla="*/ 1802 h 101594"/>
                  <a:gd name="connsiteX19" fmla="*/ 25704 w 167833"/>
                  <a:gd name="connsiteY19" fmla="*/ 1802 h 101594"/>
                  <a:gd name="connsiteX20" fmla="*/ 25704 w 167833"/>
                  <a:gd name="connsiteY20" fmla="*/ 13898 h 101594"/>
                  <a:gd name="connsiteX21" fmla="*/ 37800 w 167833"/>
                  <a:gd name="connsiteY21" fmla="*/ 3313 h 101594"/>
                  <a:gd name="connsiteX22" fmla="*/ 54432 w 167833"/>
                  <a:gd name="connsiteY22" fmla="*/ 290 h 101594"/>
                  <a:gd name="connsiteX23" fmla="*/ 75601 w 167833"/>
                  <a:gd name="connsiteY23" fmla="*/ 4826 h 101594"/>
                  <a:gd name="connsiteX24" fmla="*/ 89209 w 167833"/>
                  <a:gd name="connsiteY24" fmla="*/ 18433 h 101594"/>
                  <a:gd name="connsiteX25" fmla="*/ 102817 w 167833"/>
                  <a:gd name="connsiteY25" fmla="*/ 4826 h 101594"/>
                  <a:gd name="connsiteX26" fmla="*/ 122473 w 167833"/>
                  <a:gd name="connsiteY26" fmla="*/ 290 h 101594"/>
                  <a:gd name="connsiteX27" fmla="*/ 155738 w 167833"/>
                  <a:gd name="connsiteY27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7833" h="101594">
                    <a:moveTo>
                      <a:pt x="155738" y="10873"/>
                    </a:moveTo>
                    <a:cubicBezTo>
                      <a:pt x="163298" y="18433"/>
                      <a:pt x="167834" y="29018"/>
                      <a:pt x="167834" y="42626"/>
                    </a:cubicBezTo>
                    <a:lnTo>
                      <a:pt x="167834" y="101594"/>
                    </a:lnTo>
                    <a:lnTo>
                      <a:pt x="142129" y="101594"/>
                    </a:lnTo>
                    <a:lnTo>
                      <a:pt x="142129" y="45650"/>
                    </a:lnTo>
                    <a:cubicBezTo>
                      <a:pt x="142129" y="38090"/>
                      <a:pt x="140618" y="32042"/>
                      <a:pt x="136082" y="27506"/>
                    </a:cubicBezTo>
                    <a:cubicBezTo>
                      <a:pt x="131545" y="22970"/>
                      <a:pt x="127009" y="21458"/>
                      <a:pt x="119449" y="21458"/>
                    </a:cubicBezTo>
                    <a:cubicBezTo>
                      <a:pt x="111889" y="21458"/>
                      <a:pt x="107353" y="22970"/>
                      <a:pt x="102817" y="27506"/>
                    </a:cubicBezTo>
                    <a:cubicBezTo>
                      <a:pt x="98281" y="32042"/>
                      <a:pt x="96769" y="38090"/>
                      <a:pt x="96769" y="45650"/>
                    </a:cubicBezTo>
                    <a:lnTo>
                      <a:pt x="96769" y="101594"/>
                    </a:lnTo>
                    <a:lnTo>
                      <a:pt x="71064" y="101594"/>
                    </a:lnTo>
                    <a:lnTo>
                      <a:pt x="71064" y="45650"/>
                    </a:lnTo>
                    <a:cubicBezTo>
                      <a:pt x="71064" y="38090"/>
                      <a:pt x="69553" y="32042"/>
                      <a:pt x="65017" y="27506"/>
                    </a:cubicBezTo>
                    <a:cubicBezTo>
                      <a:pt x="60481" y="22970"/>
                      <a:pt x="55944" y="21458"/>
                      <a:pt x="48384" y="21458"/>
                    </a:cubicBezTo>
                    <a:cubicBezTo>
                      <a:pt x="40824" y="21458"/>
                      <a:pt x="36288" y="22970"/>
                      <a:pt x="31752" y="27506"/>
                    </a:cubicBezTo>
                    <a:cubicBezTo>
                      <a:pt x="27216" y="32042"/>
                      <a:pt x="25704" y="38090"/>
                      <a:pt x="25704" y="45650"/>
                    </a:cubicBezTo>
                    <a:lnTo>
                      <a:pt x="25704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4" y="1802"/>
                    </a:lnTo>
                    <a:lnTo>
                      <a:pt x="25704" y="13898"/>
                    </a:lnTo>
                    <a:cubicBezTo>
                      <a:pt x="28728" y="9362"/>
                      <a:pt x="33264" y="6337"/>
                      <a:pt x="37800" y="3313"/>
                    </a:cubicBezTo>
                    <a:cubicBezTo>
                      <a:pt x="42336" y="290"/>
                      <a:pt x="48384" y="290"/>
                      <a:pt x="54432" y="290"/>
                    </a:cubicBezTo>
                    <a:cubicBezTo>
                      <a:pt x="61992" y="290"/>
                      <a:pt x="69553" y="1802"/>
                      <a:pt x="75601" y="4826"/>
                    </a:cubicBezTo>
                    <a:cubicBezTo>
                      <a:pt x="81648" y="7850"/>
                      <a:pt x="86184" y="12386"/>
                      <a:pt x="89209" y="18433"/>
                    </a:cubicBezTo>
                    <a:cubicBezTo>
                      <a:pt x="92233" y="12386"/>
                      <a:pt x="96769" y="7850"/>
                      <a:pt x="102817" y="4826"/>
                    </a:cubicBezTo>
                    <a:cubicBezTo>
                      <a:pt x="108865" y="1802"/>
                      <a:pt x="116425" y="290"/>
                      <a:pt x="122473" y="290"/>
                    </a:cubicBezTo>
                    <a:cubicBezTo>
                      <a:pt x="137593" y="-1223"/>
                      <a:pt x="148178" y="3313"/>
                      <a:pt x="155738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7" name="Forma Livre: Forma 336">
                <a:extLst>
                  <a:ext uri="{FF2B5EF4-FFF2-40B4-BE49-F238E27FC236}">
                    <a16:creationId xmlns:a16="http://schemas.microsoft.com/office/drawing/2014/main" id="{79140E5C-BCF8-7B78-20E5-75036554A438}"/>
                  </a:ext>
                </a:extLst>
              </p:cNvPr>
              <p:cNvSpPr/>
              <p:nvPr/>
            </p:nvSpPr>
            <p:spPr>
              <a:xfrm>
                <a:off x="11783311" y="10706291"/>
                <a:ext cx="104329" cy="148177"/>
              </a:xfrm>
              <a:custGeom>
                <a:avLst/>
                <a:gdLst>
                  <a:gd name="connsiteX0" fmla="*/ 39312 w 104329"/>
                  <a:gd name="connsiteY0" fmla="*/ 4536 h 148177"/>
                  <a:gd name="connsiteX1" fmla="*/ 58969 w 104329"/>
                  <a:gd name="connsiteY1" fmla="*/ 0 h 148177"/>
                  <a:gd name="connsiteX2" fmla="*/ 81649 w 104329"/>
                  <a:gd name="connsiteY2" fmla="*/ 6048 h 148177"/>
                  <a:gd name="connsiteX3" fmla="*/ 98281 w 104329"/>
                  <a:gd name="connsiteY3" fmla="*/ 24193 h 148177"/>
                  <a:gd name="connsiteX4" fmla="*/ 104330 w 104329"/>
                  <a:gd name="connsiteY4" fmla="*/ 51409 h 148177"/>
                  <a:gd name="connsiteX5" fmla="*/ 98281 w 104329"/>
                  <a:gd name="connsiteY5" fmla="*/ 78625 h 148177"/>
                  <a:gd name="connsiteX6" fmla="*/ 81649 w 104329"/>
                  <a:gd name="connsiteY6" fmla="*/ 96770 h 148177"/>
                  <a:gd name="connsiteX7" fmla="*/ 58969 w 104329"/>
                  <a:gd name="connsiteY7" fmla="*/ 102817 h 148177"/>
                  <a:gd name="connsiteX8" fmla="*/ 39312 w 104329"/>
                  <a:gd name="connsiteY8" fmla="*/ 98281 h 148177"/>
                  <a:gd name="connsiteX9" fmla="*/ 25705 w 104329"/>
                  <a:gd name="connsiteY9" fmla="*/ 86185 h 148177"/>
                  <a:gd name="connsiteX10" fmla="*/ 25705 w 104329"/>
                  <a:gd name="connsiteY10" fmla="*/ 148178 h 148177"/>
                  <a:gd name="connsiteX11" fmla="*/ 0 w 104329"/>
                  <a:gd name="connsiteY11" fmla="*/ 148178 h 148177"/>
                  <a:gd name="connsiteX12" fmla="*/ 0 w 104329"/>
                  <a:gd name="connsiteY12" fmla="*/ 0 h 148177"/>
                  <a:gd name="connsiteX13" fmla="*/ 25705 w 104329"/>
                  <a:gd name="connsiteY13" fmla="*/ 0 h 148177"/>
                  <a:gd name="connsiteX14" fmla="*/ 25705 w 104329"/>
                  <a:gd name="connsiteY14" fmla="*/ 15120 h 148177"/>
                  <a:gd name="connsiteX15" fmla="*/ 39312 w 104329"/>
                  <a:gd name="connsiteY15" fmla="*/ 4536 h 148177"/>
                  <a:gd name="connsiteX16" fmla="*/ 75601 w 104329"/>
                  <a:gd name="connsiteY16" fmla="*/ 36289 h 148177"/>
                  <a:gd name="connsiteX17" fmla="*/ 66529 w 104329"/>
                  <a:gd name="connsiteY17" fmla="*/ 25705 h 148177"/>
                  <a:gd name="connsiteX18" fmla="*/ 52921 w 104329"/>
                  <a:gd name="connsiteY18" fmla="*/ 22680 h 148177"/>
                  <a:gd name="connsiteX19" fmla="*/ 39312 w 104329"/>
                  <a:gd name="connsiteY19" fmla="*/ 25705 h 148177"/>
                  <a:gd name="connsiteX20" fmla="*/ 30240 w 104329"/>
                  <a:gd name="connsiteY20" fmla="*/ 36289 h 148177"/>
                  <a:gd name="connsiteX21" fmla="*/ 27216 w 104329"/>
                  <a:gd name="connsiteY21" fmla="*/ 51409 h 148177"/>
                  <a:gd name="connsiteX22" fmla="*/ 30240 w 104329"/>
                  <a:gd name="connsiteY22" fmla="*/ 66529 h 148177"/>
                  <a:gd name="connsiteX23" fmla="*/ 39312 w 104329"/>
                  <a:gd name="connsiteY23" fmla="*/ 77114 h 148177"/>
                  <a:gd name="connsiteX24" fmla="*/ 52921 w 104329"/>
                  <a:gd name="connsiteY24" fmla="*/ 80137 h 148177"/>
                  <a:gd name="connsiteX25" fmla="*/ 66529 w 104329"/>
                  <a:gd name="connsiteY25" fmla="*/ 77114 h 148177"/>
                  <a:gd name="connsiteX26" fmla="*/ 75601 w 104329"/>
                  <a:gd name="connsiteY26" fmla="*/ 66529 h 148177"/>
                  <a:gd name="connsiteX27" fmla="*/ 78625 w 104329"/>
                  <a:gd name="connsiteY27" fmla="*/ 49896 h 148177"/>
                  <a:gd name="connsiteX28" fmla="*/ 75601 w 104329"/>
                  <a:gd name="connsiteY28" fmla="*/ 36289 h 14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48177">
                    <a:moveTo>
                      <a:pt x="39312" y="4536"/>
                    </a:moveTo>
                    <a:cubicBezTo>
                      <a:pt x="45361" y="1513"/>
                      <a:pt x="51409" y="0"/>
                      <a:pt x="58969" y="0"/>
                    </a:cubicBezTo>
                    <a:cubicBezTo>
                      <a:pt x="68041" y="0"/>
                      <a:pt x="75601" y="1513"/>
                      <a:pt x="81649" y="6048"/>
                    </a:cubicBezTo>
                    <a:cubicBezTo>
                      <a:pt x="87697" y="10584"/>
                      <a:pt x="93745" y="16633"/>
                      <a:pt x="98281" y="24193"/>
                    </a:cubicBezTo>
                    <a:cubicBezTo>
                      <a:pt x="102817" y="31753"/>
                      <a:pt x="104330" y="40825"/>
                      <a:pt x="104330" y="51409"/>
                    </a:cubicBezTo>
                    <a:cubicBezTo>
                      <a:pt x="104330" y="61993"/>
                      <a:pt x="102817" y="71065"/>
                      <a:pt x="98281" y="78625"/>
                    </a:cubicBezTo>
                    <a:cubicBezTo>
                      <a:pt x="93745" y="86185"/>
                      <a:pt x="89210" y="92234"/>
                      <a:pt x="81649" y="96770"/>
                    </a:cubicBezTo>
                    <a:cubicBezTo>
                      <a:pt x="74089" y="101305"/>
                      <a:pt x="66529" y="102817"/>
                      <a:pt x="58969" y="102817"/>
                    </a:cubicBezTo>
                    <a:cubicBezTo>
                      <a:pt x="51409" y="102817"/>
                      <a:pt x="45361" y="101305"/>
                      <a:pt x="39312" y="98281"/>
                    </a:cubicBezTo>
                    <a:cubicBezTo>
                      <a:pt x="33265" y="95257"/>
                      <a:pt x="28729" y="90721"/>
                      <a:pt x="25705" y="86185"/>
                    </a:cubicBezTo>
                    <a:lnTo>
                      <a:pt x="25705" y="148178"/>
                    </a:lnTo>
                    <a:lnTo>
                      <a:pt x="0" y="148178"/>
                    </a:lnTo>
                    <a:lnTo>
                      <a:pt x="0" y="0"/>
                    </a:lnTo>
                    <a:lnTo>
                      <a:pt x="25705" y="0"/>
                    </a:lnTo>
                    <a:lnTo>
                      <a:pt x="25705" y="15120"/>
                    </a:lnTo>
                    <a:cubicBezTo>
                      <a:pt x="28729" y="12096"/>
                      <a:pt x="33265" y="7560"/>
                      <a:pt x="39312" y="4536"/>
                    </a:cubicBezTo>
                    <a:close/>
                    <a:moveTo>
                      <a:pt x="75601" y="36289"/>
                    </a:moveTo>
                    <a:cubicBezTo>
                      <a:pt x="72577" y="31753"/>
                      <a:pt x="69553" y="28729"/>
                      <a:pt x="66529" y="25705"/>
                    </a:cubicBezTo>
                    <a:cubicBezTo>
                      <a:pt x="61992" y="22680"/>
                      <a:pt x="57457" y="22680"/>
                      <a:pt x="52921" y="22680"/>
                    </a:cubicBezTo>
                    <a:cubicBezTo>
                      <a:pt x="48385" y="22680"/>
                      <a:pt x="43849" y="24193"/>
                      <a:pt x="39312" y="25705"/>
                    </a:cubicBezTo>
                    <a:cubicBezTo>
                      <a:pt x="34776" y="28729"/>
                      <a:pt x="31752" y="31753"/>
                      <a:pt x="30240" y="36289"/>
                    </a:cubicBezTo>
                    <a:cubicBezTo>
                      <a:pt x="28729" y="40825"/>
                      <a:pt x="27216" y="45361"/>
                      <a:pt x="27216" y="51409"/>
                    </a:cubicBezTo>
                    <a:cubicBezTo>
                      <a:pt x="27216" y="57457"/>
                      <a:pt x="28729" y="61993"/>
                      <a:pt x="30240" y="66529"/>
                    </a:cubicBezTo>
                    <a:cubicBezTo>
                      <a:pt x="31752" y="71065"/>
                      <a:pt x="36289" y="74089"/>
                      <a:pt x="39312" y="77114"/>
                    </a:cubicBezTo>
                    <a:cubicBezTo>
                      <a:pt x="43849" y="80137"/>
                      <a:pt x="48385" y="80137"/>
                      <a:pt x="52921" y="80137"/>
                    </a:cubicBezTo>
                    <a:cubicBezTo>
                      <a:pt x="57457" y="80137"/>
                      <a:pt x="61992" y="78625"/>
                      <a:pt x="66529" y="77114"/>
                    </a:cubicBezTo>
                    <a:cubicBezTo>
                      <a:pt x="71065" y="74089"/>
                      <a:pt x="74089" y="71065"/>
                      <a:pt x="75601" y="66529"/>
                    </a:cubicBezTo>
                    <a:cubicBezTo>
                      <a:pt x="78625" y="61993"/>
                      <a:pt x="78625" y="57457"/>
                      <a:pt x="78625" y="49896"/>
                    </a:cubicBezTo>
                    <a:cubicBezTo>
                      <a:pt x="78625" y="45361"/>
                      <a:pt x="77113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8" name="Forma Livre: Forma 337">
                <a:extLst>
                  <a:ext uri="{FF2B5EF4-FFF2-40B4-BE49-F238E27FC236}">
                    <a16:creationId xmlns:a16="http://schemas.microsoft.com/office/drawing/2014/main" id="{B4A8265B-A92B-D136-D7FC-ED4C5D3B2BD2}"/>
                  </a:ext>
                </a:extLst>
              </p:cNvPr>
              <p:cNvSpPr/>
              <p:nvPr/>
            </p:nvSpPr>
            <p:spPr>
              <a:xfrm>
                <a:off x="11900846" y="10706291"/>
                <a:ext cx="103219" cy="104329"/>
              </a:xfrm>
              <a:custGeom>
                <a:avLst/>
                <a:gdLst>
                  <a:gd name="connsiteX0" fmla="*/ 4938 w 103219"/>
                  <a:gd name="connsiteY0" fmla="*/ 24193 h 104329"/>
                  <a:gd name="connsiteX1" fmla="*/ 21571 w 103219"/>
                  <a:gd name="connsiteY1" fmla="*/ 6048 h 104329"/>
                  <a:gd name="connsiteX2" fmla="*/ 44251 w 103219"/>
                  <a:gd name="connsiteY2" fmla="*/ 0 h 104329"/>
                  <a:gd name="connsiteX3" fmla="*/ 63907 w 103219"/>
                  <a:gd name="connsiteY3" fmla="*/ 4536 h 104329"/>
                  <a:gd name="connsiteX4" fmla="*/ 77516 w 103219"/>
                  <a:gd name="connsiteY4" fmla="*/ 16633 h 104329"/>
                  <a:gd name="connsiteX5" fmla="*/ 77516 w 103219"/>
                  <a:gd name="connsiteY5" fmla="*/ 3024 h 104329"/>
                  <a:gd name="connsiteX6" fmla="*/ 103219 w 103219"/>
                  <a:gd name="connsiteY6" fmla="*/ 3024 h 104329"/>
                  <a:gd name="connsiteX7" fmla="*/ 103219 w 103219"/>
                  <a:gd name="connsiteY7" fmla="*/ 102817 h 104329"/>
                  <a:gd name="connsiteX8" fmla="*/ 79027 w 103219"/>
                  <a:gd name="connsiteY8" fmla="*/ 102817 h 104329"/>
                  <a:gd name="connsiteX9" fmla="*/ 79027 w 103219"/>
                  <a:gd name="connsiteY9" fmla="*/ 87697 h 104329"/>
                  <a:gd name="connsiteX10" fmla="*/ 65419 w 103219"/>
                  <a:gd name="connsiteY10" fmla="*/ 99794 h 104329"/>
                  <a:gd name="connsiteX11" fmla="*/ 45763 w 103219"/>
                  <a:gd name="connsiteY11" fmla="*/ 104330 h 104329"/>
                  <a:gd name="connsiteX12" fmla="*/ 23082 w 103219"/>
                  <a:gd name="connsiteY12" fmla="*/ 98281 h 104329"/>
                  <a:gd name="connsiteX13" fmla="*/ 6450 w 103219"/>
                  <a:gd name="connsiteY13" fmla="*/ 80137 h 104329"/>
                  <a:gd name="connsiteX14" fmla="*/ 402 w 103219"/>
                  <a:gd name="connsiteY14" fmla="*/ 52921 h 104329"/>
                  <a:gd name="connsiteX15" fmla="*/ 4938 w 103219"/>
                  <a:gd name="connsiteY15" fmla="*/ 24193 h 104329"/>
                  <a:gd name="connsiteX16" fmla="*/ 74491 w 103219"/>
                  <a:gd name="connsiteY16" fmla="*/ 36289 h 104329"/>
                  <a:gd name="connsiteX17" fmla="*/ 65419 w 103219"/>
                  <a:gd name="connsiteY17" fmla="*/ 25705 h 104329"/>
                  <a:gd name="connsiteX18" fmla="*/ 51811 w 103219"/>
                  <a:gd name="connsiteY18" fmla="*/ 22680 h 104329"/>
                  <a:gd name="connsiteX19" fmla="*/ 38202 w 103219"/>
                  <a:gd name="connsiteY19" fmla="*/ 25705 h 104329"/>
                  <a:gd name="connsiteX20" fmla="*/ 29131 w 103219"/>
                  <a:gd name="connsiteY20" fmla="*/ 36289 h 104329"/>
                  <a:gd name="connsiteX21" fmla="*/ 26107 w 103219"/>
                  <a:gd name="connsiteY21" fmla="*/ 51409 h 104329"/>
                  <a:gd name="connsiteX22" fmla="*/ 29131 w 103219"/>
                  <a:gd name="connsiteY22" fmla="*/ 66529 h 104329"/>
                  <a:gd name="connsiteX23" fmla="*/ 38202 w 103219"/>
                  <a:gd name="connsiteY23" fmla="*/ 77114 h 104329"/>
                  <a:gd name="connsiteX24" fmla="*/ 51811 w 103219"/>
                  <a:gd name="connsiteY24" fmla="*/ 80137 h 104329"/>
                  <a:gd name="connsiteX25" fmla="*/ 65419 w 103219"/>
                  <a:gd name="connsiteY25" fmla="*/ 77114 h 104329"/>
                  <a:gd name="connsiteX26" fmla="*/ 74491 w 103219"/>
                  <a:gd name="connsiteY26" fmla="*/ 66529 h 104329"/>
                  <a:gd name="connsiteX27" fmla="*/ 77516 w 103219"/>
                  <a:gd name="connsiteY27" fmla="*/ 51409 h 104329"/>
                  <a:gd name="connsiteX28" fmla="*/ 74491 w 103219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3219" h="104329">
                    <a:moveTo>
                      <a:pt x="4938" y="24193"/>
                    </a:moveTo>
                    <a:cubicBezTo>
                      <a:pt x="9475" y="16633"/>
                      <a:pt x="14011" y="10584"/>
                      <a:pt x="21571" y="6048"/>
                    </a:cubicBezTo>
                    <a:cubicBezTo>
                      <a:pt x="29131" y="1513"/>
                      <a:pt x="36691" y="0"/>
                      <a:pt x="44251" y="0"/>
                    </a:cubicBezTo>
                    <a:cubicBezTo>
                      <a:pt x="51811" y="0"/>
                      <a:pt x="57859" y="1513"/>
                      <a:pt x="63907" y="4536"/>
                    </a:cubicBezTo>
                    <a:cubicBezTo>
                      <a:pt x="69955" y="7560"/>
                      <a:pt x="74491" y="12096"/>
                      <a:pt x="77516" y="16633"/>
                    </a:cubicBezTo>
                    <a:lnTo>
                      <a:pt x="77516" y="3024"/>
                    </a:lnTo>
                    <a:lnTo>
                      <a:pt x="103219" y="3024"/>
                    </a:lnTo>
                    <a:lnTo>
                      <a:pt x="103219" y="102817"/>
                    </a:lnTo>
                    <a:lnTo>
                      <a:pt x="79027" y="102817"/>
                    </a:lnTo>
                    <a:lnTo>
                      <a:pt x="79027" y="87697"/>
                    </a:lnTo>
                    <a:cubicBezTo>
                      <a:pt x="76003" y="92234"/>
                      <a:pt x="71467" y="96770"/>
                      <a:pt x="65419" y="99794"/>
                    </a:cubicBezTo>
                    <a:cubicBezTo>
                      <a:pt x="59371" y="102817"/>
                      <a:pt x="53323" y="104330"/>
                      <a:pt x="45763" y="104330"/>
                    </a:cubicBezTo>
                    <a:cubicBezTo>
                      <a:pt x="36691" y="104330"/>
                      <a:pt x="29131" y="102817"/>
                      <a:pt x="23082" y="98281"/>
                    </a:cubicBezTo>
                    <a:cubicBezTo>
                      <a:pt x="17035" y="93745"/>
                      <a:pt x="10986" y="87697"/>
                      <a:pt x="6450" y="80137"/>
                    </a:cubicBezTo>
                    <a:cubicBezTo>
                      <a:pt x="1915" y="72577"/>
                      <a:pt x="402" y="63505"/>
                      <a:pt x="402" y="52921"/>
                    </a:cubicBezTo>
                    <a:cubicBezTo>
                      <a:pt x="-1110" y="42336"/>
                      <a:pt x="1915" y="33265"/>
                      <a:pt x="4938" y="24193"/>
                    </a:cubicBezTo>
                    <a:close/>
                    <a:moveTo>
                      <a:pt x="74491" y="36289"/>
                    </a:moveTo>
                    <a:cubicBezTo>
                      <a:pt x="71467" y="31753"/>
                      <a:pt x="68443" y="28729"/>
                      <a:pt x="65419" y="25705"/>
                    </a:cubicBezTo>
                    <a:cubicBezTo>
                      <a:pt x="60883" y="22680"/>
                      <a:pt x="56347" y="22680"/>
                      <a:pt x="51811" y="22680"/>
                    </a:cubicBezTo>
                    <a:cubicBezTo>
                      <a:pt x="47275" y="22680"/>
                      <a:pt x="42738" y="24193"/>
                      <a:pt x="38202" y="25705"/>
                    </a:cubicBezTo>
                    <a:cubicBezTo>
                      <a:pt x="33667" y="28729"/>
                      <a:pt x="30642" y="31753"/>
                      <a:pt x="29131" y="36289"/>
                    </a:cubicBezTo>
                    <a:cubicBezTo>
                      <a:pt x="26107" y="40825"/>
                      <a:pt x="26107" y="45361"/>
                      <a:pt x="26107" y="51409"/>
                    </a:cubicBezTo>
                    <a:cubicBezTo>
                      <a:pt x="26107" y="57457"/>
                      <a:pt x="27618" y="63505"/>
                      <a:pt x="29131" y="66529"/>
                    </a:cubicBezTo>
                    <a:cubicBezTo>
                      <a:pt x="32155" y="71065"/>
                      <a:pt x="35178" y="74089"/>
                      <a:pt x="38202" y="77114"/>
                    </a:cubicBezTo>
                    <a:cubicBezTo>
                      <a:pt x="42738" y="80137"/>
                      <a:pt x="47275" y="80137"/>
                      <a:pt x="51811" y="80137"/>
                    </a:cubicBezTo>
                    <a:cubicBezTo>
                      <a:pt x="56347" y="80137"/>
                      <a:pt x="60883" y="78625"/>
                      <a:pt x="65419" y="77114"/>
                    </a:cubicBezTo>
                    <a:cubicBezTo>
                      <a:pt x="69955" y="74089"/>
                      <a:pt x="72979" y="71065"/>
                      <a:pt x="74491" y="66529"/>
                    </a:cubicBezTo>
                    <a:cubicBezTo>
                      <a:pt x="77516" y="61993"/>
                      <a:pt x="77516" y="57457"/>
                      <a:pt x="77516" y="51409"/>
                    </a:cubicBezTo>
                    <a:cubicBezTo>
                      <a:pt x="77516" y="45361"/>
                      <a:pt x="77516" y="40825"/>
                      <a:pt x="7449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39" name="Forma Livre: Forma 338">
                <a:extLst>
                  <a:ext uri="{FF2B5EF4-FFF2-40B4-BE49-F238E27FC236}">
                    <a16:creationId xmlns:a16="http://schemas.microsoft.com/office/drawing/2014/main" id="{65A72E75-9C24-4951-18C2-607D637032B6}"/>
                  </a:ext>
                </a:extLst>
              </p:cNvPr>
              <p:cNvSpPr/>
              <p:nvPr/>
            </p:nvSpPr>
            <p:spPr>
              <a:xfrm>
                <a:off x="12029770" y="10707514"/>
                <a:ext cx="95257" cy="101594"/>
              </a:xfrm>
              <a:custGeom>
                <a:avLst/>
                <a:gdLst>
                  <a:gd name="connsiteX0" fmla="*/ 84674 w 95257"/>
                  <a:gd name="connsiteY0" fmla="*/ 10873 h 101594"/>
                  <a:gd name="connsiteX1" fmla="*/ 95257 w 95257"/>
                  <a:gd name="connsiteY1" fmla="*/ 42626 h 101594"/>
                  <a:gd name="connsiteX2" fmla="*/ 95257 w 95257"/>
                  <a:gd name="connsiteY2" fmla="*/ 101594 h 101594"/>
                  <a:gd name="connsiteX3" fmla="*/ 71065 w 95257"/>
                  <a:gd name="connsiteY3" fmla="*/ 101594 h 101594"/>
                  <a:gd name="connsiteX4" fmla="*/ 71065 w 95257"/>
                  <a:gd name="connsiteY4" fmla="*/ 45650 h 101594"/>
                  <a:gd name="connsiteX5" fmla="*/ 65017 w 95257"/>
                  <a:gd name="connsiteY5" fmla="*/ 27506 h 101594"/>
                  <a:gd name="connsiteX6" fmla="*/ 48385 w 95257"/>
                  <a:gd name="connsiteY6" fmla="*/ 21458 h 101594"/>
                  <a:gd name="connsiteX7" fmla="*/ 31753 w 95257"/>
                  <a:gd name="connsiteY7" fmla="*/ 27506 h 101594"/>
                  <a:gd name="connsiteX8" fmla="*/ 25705 w 95257"/>
                  <a:gd name="connsiteY8" fmla="*/ 45650 h 101594"/>
                  <a:gd name="connsiteX9" fmla="*/ 25705 w 95257"/>
                  <a:gd name="connsiteY9" fmla="*/ 101594 h 101594"/>
                  <a:gd name="connsiteX10" fmla="*/ 0 w 95257"/>
                  <a:gd name="connsiteY10" fmla="*/ 101594 h 101594"/>
                  <a:gd name="connsiteX11" fmla="*/ 0 w 95257"/>
                  <a:gd name="connsiteY11" fmla="*/ 1802 h 101594"/>
                  <a:gd name="connsiteX12" fmla="*/ 25705 w 95257"/>
                  <a:gd name="connsiteY12" fmla="*/ 1802 h 101594"/>
                  <a:gd name="connsiteX13" fmla="*/ 25705 w 95257"/>
                  <a:gd name="connsiteY13" fmla="*/ 13898 h 101594"/>
                  <a:gd name="connsiteX14" fmla="*/ 39313 w 95257"/>
                  <a:gd name="connsiteY14" fmla="*/ 3313 h 101594"/>
                  <a:gd name="connsiteX15" fmla="*/ 55945 w 95257"/>
                  <a:gd name="connsiteY15" fmla="*/ 290 h 101594"/>
                  <a:gd name="connsiteX16" fmla="*/ 84674 w 95257"/>
                  <a:gd name="connsiteY16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5257" h="101594">
                    <a:moveTo>
                      <a:pt x="84674" y="10873"/>
                    </a:moveTo>
                    <a:cubicBezTo>
                      <a:pt x="92234" y="18433"/>
                      <a:pt x="95257" y="29018"/>
                      <a:pt x="95257" y="42626"/>
                    </a:cubicBezTo>
                    <a:lnTo>
                      <a:pt x="95257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7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9" y="22970"/>
                      <a:pt x="31753" y="27506"/>
                    </a:cubicBezTo>
                    <a:cubicBezTo>
                      <a:pt x="27216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9" y="9362"/>
                      <a:pt x="33265" y="6337"/>
                      <a:pt x="39313" y="3313"/>
                    </a:cubicBezTo>
                    <a:cubicBezTo>
                      <a:pt x="43849" y="290"/>
                      <a:pt x="49896" y="290"/>
                      <a:pt x="55945" y="290"/>
                    </a:cubicBezTo>
                    <a:cubicBezTo>
                      <a:pt x="68041" y="-1223"/>
                      <a:pt x="77114" y="3313"/>
                      <a:pt x="84674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40" name="Forma Livre: Forma 339">
                <a:extLst>
                  <a:ext uri="{FF2B5EF4-FFF2-40B4-BE49-F238E27FC236}">
                    <a16:creationId xmlns:a16="http://schemas.microsoft.com/office/drawing/2014/main" id="{01F2CD58-EE57-414D-3958-1D4295DF7C0E}"/>
                  </a:ext>
                </a:extLst>
              </p:cNvPr>
              <p:cNvSpPr/>
              <p:nvPr/>
            </p:nvSpPr>
            <p:spPr>
              <a:xfrm>
                <a:off x="12137124" y="10707804"/>
                <a:ext cx="108864" cy="148177"/>
              </a:xfrm>
              <a:custGeom>
                <a:avLst/>
                <a:gdLst>
                  <a:gd name="connsiteX0" fmla="*/ 108865 w 108864"/>
                  <a:gd name="connsiteY0" fmla="*/ 0 h 148177"/>
                  <a:gd name="connsiteX1" fmla="*/ 46872 w 108864"/>
                  <a:gd name="connsiteY1" fmla="*/ 148178 h 148177"/>
                  <a:gd name="connsiteX2" fmla="*/ 19656 w 108864"/>
                  <a:gd name="connsiteY2" fmla="*/ 148178 h 148177"/>
                  <a:gd name="connsiteX3" fmla="*/ 40824 w 108864"/>
                  <a:gd name="connsiteY3" fmla="*/ 98281 h 148177"/>
                  <a:gd name="connsiteX4" fmla="*/ 0 w 108864"/>
                  <a:gd name="connsiteY4" fmla="*/ 0 h 148177"/>
                  <a:gd name="connsiteX5" fmla="*/ 28728 w 108864"/>
                  <a:gd name="connsiteY5" fmla="*/ 0 h 148177"/>
                  <a:gd name="connsiteX6" fmla="*/ 54432 w 108864"/>
                  <a:gd name="connsiteY6" fmla="*/ 69553 h 148177"/>
                  <a:gd name="connsiteX7" fmla="*/ 80137 w 108864"/>
                  <a:gd name="connsiteY7" fmla="*/ 0 h 148177"/>
                  <a:gd name="connsiteX8" fmla="*/ 108865 w 108864"/>
                  <a:gd name="connsiteY8" fmla="*/ 0 h 14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864" h="148177">
                    <a:moveTo>
                      <a:pt x="108865" y="0"/>
                    </a:moveTo>
                    <a:lnTo>
                      <a:pt x="46872" y="148178"/>
                    </a:lnTo>
                    <a:lnTo>
                      <a:pt x="19656" y="148178"/>
                    </a:lnTo>
                    <a:lnTo>
                      <a:pt x="40824" y="98281"/>
                    </a:lnTo>
                    <a:lnTo>
                      <a:pt x="0" y="0"/>
                    </a:lnTo>
                    <a:lnTo>
                      <a:pt x="28728" y="0"/>
                    </a:lnTo>
                    <a:lnTo>
                      <a:pt x="54432" y="69553"/>
                    </a:lnTo>
                    <a:lnTo>
                      <a:pt x="80137" y="0"/>
                    </a:lnTo>
                    <a:lnTo>
                      <a:pt x="108865" y="0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41" name="Gráfico 12">
              <a:extLst>
                <a:ext uri="{FF2B5EF4-FFF2-40B4-BE49-F238E27FC236}">
                  <a16:creationId xmlns:a16="http://schemas.microsoft.com/office/drawing/2014/main" id="{337D26A1-06D1-C0C3-8D21-71EF3A87A665}"/>
                </a:ext>
              </a:extLst>
            </p:cNvPr>
            <p:cNvGrpSpPr/>
            <p:nvPr/>
          </p:nvGrpSpPr>
          <p:grpSpPr>
            <a:xfrm>
              <a:off x="15365562" y="9576888"/>
              <a:ext cx="1985731" cy="141525"/>
              <a:chOff x="13254506" y="10665467"/>
              <a:chExt cx="2057858" cy="146666"/>
            </a:xfrm>
            <a:solidFill>
              <a:srgbClr val="FFFFFF"/>
            </a:solidFill>
          </p:grpSpPr>
          <p:sp>
            <p:nvSpPr>
              <p:cNvPr id="342" name="Forma Livre: Forma 341">
                <a:extLst>
                  <a:ext uri="{FF2B5EF4-FFF2-40B4-BE49-F238E27FC236}">
                    <a16:creationId xmlns:a16="http://schemas.microsoft.com/office/drawing/2014/main" id="{B0EAA24F-B655-913F-390F-2BAD43FF382D}"/>
                  </a:ext>
                </a:extLst>
              </p:cNvPr>
              <p:cNvSpPr/>
              <p:nvPr/>
            </p:nvSpPr>
            <p:spPr>
              <a:xfrm>
                <a:off x="13254506" y="10682099"/>
                <a:ext cx="108865" cy="127009"/>
              </a:xfrm>
              <a:custGeom>
                <a:avLst/>
                <a:gdLst>
                  <a:gd name="connsiteX0" fmla="*/ 78625 w 108865"/>
                  <a:gd name="connsiteY0" fmla="*/ 7560 h 127009"/>
                  <a:gd name="connsiteX1" fmla="*/ 101305 w 108865"/>
                  <a:gd name="connsiteY1" fmla="*/ 30240 h 127009"/>
                  <a:gd name="connsiteX2" fmla="*/ 108866 w 108865"/>
                  <a:gd name="connsiteY2" fmla="*/ 63505 h 127009"/>
                  <a:gd name="connsiteX3" fmla="*/ 101305 w 108865"/>
                  <a:gd name="connsiteY3" fmla="*/ 96769 h 127009"/>
                  <a:gd name="connsiteX4" fmla="*/ 78625 w 108865"/>
                  <a:gd name="connsiteY4" fmla="*/ 119449 h 127009"/>
                  <a:gd name="connsiteX5" fmla="*/ 43849 w 108865"/>
                  <a:gd name="connsiteY5" fmla="*/ 127009 h 127009"/>
                  <a:gd name="connsiteX6" fmla="*/ 0 w 108865"/>
                  <a:gd name="connsiteY6" fmla="*/ 127009 h 127009"/>
                  <a:gd name="connsiteX7" fmla="*/ 0 w 108865"/>
                  <a:gd name="connsiteY7" fmla="*/ 0 h 127009"/>
                  <a:gd name="connsiteX8" fmla="*/ 43849 w 108865"/>
                  <a:gd name="connsiteY8" fmla="*/ 0 h 127009"/>
                  <a:gd name="connsiteX9" fmla="*/ 78625 w 108865"/>
                  <a:gd name="connsiteY9" fmla="*/ 7560 h 127009"/>
                  <a:gd name="connsiteX10" fmla="*/ 74089 w 108865"/>
                  <a:gd name="connsiteY10" fmla="*/ 93745 h 127009"/>
                  <a:gd name="connsiteX11" fmla="*/ 84674 w 108865"/>
                  <a:gd name="connsiteY11" fmla="*/ 63505 h 127009"/>
                  <a:gd name="connsiteX12" fmla="*/ 74089 w 108865"/>
                  <a:gd name="connsiteY12" fmla="*/ 33265 h 127009"/>
                  <a:gd name="connsiteX13" fmla="*/ 43849 w 108865"/>
                  <a:gd name="connsiteY13" fmla="*/ 22680 h 127009"/>
                  <a:gd name="connsiteX14" fmla="*/ 25705 w 108865"/>
                  <a:gd name="connsiteY14" fmla="*/ 22680 h 127009"/>
                  <a:gd name="connsiteX15" fmla="*/ 25705 w 108865"/>
                  <a:gd name="connsiteY15" fmla="*/ 105841 h 127009"/>
                  <a:gd name="connsiteX16" fmla="*/ 43849 w 108865"/>
                  <a:gd name="connsiteY16" fmla="*/ 105841 h 127009"/>
                  <a:gd name="connsiteX17" fmla="*/ 74089 w 108865"/>
                  <a:gd name="connsiteY17" fmla="*/ 93745 h 127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8865" h="127009">
                    <a:moveTo>
                      <a:pt x="78625" y="7560"/>
                    </a:moveTo>
                    <a:cubicBezTo>
                      <a:pt x="89210" y="12096"/>
                      <a:pt x="96770" y="19656"/>
                      <a:pt x="101305" y="30240"/>
                    </a:cubicBezTo>
                    <a:cubicBezTo>
                      <a:pt x="107354" y="39312"/>
                      <a:pt x="108866" y="51408"/>
                      <a:pt x="108866" y="63505"/>
                    </a:cubicBezTo>
                    <a:cubicBezTo>
                      <a:pt x="108866" y="75601"/>
                      <a:pt x="105841" y="87697"/>
                      <a:pt x="101305" y="96769"/>
                    </a:cubicBezTo>
                    <a:cubicBezTo>
                      <a:pt x="96770" y="105841"/>
                      <a:pt x="87697" y="113401"/>
                      <a:pt x="78625" y="119449"/>
                    </a:cubicBezTo>
                    <a:cubicBezTo>
                      <a:pt x="68041" y="123986"/>
                      <a:pt x="57457" y="127009"/>
                      <a:pt x="43849" y="127009"/>
                    </a:cubicBezTo>
                    <a:lnTo>
                      <a:pt x="0" y="127009"/>
                    </a:lnTo>
                    <a:lnTo>
                      <a:pt x="0" y="0"/>
                    </a:lnTo>
                    <a:lnTo>
                      <a:pt x="43849" y="0"/>
                    </a:lnTo>
                    <a:cubicBezTo>
                      <a:pt x="57457" y="0"/>
                      <a:pt x="69553" y="3024"/>
                      <a:pt x="78625" y="7560"/>
                    </a:cubicBezTo>
                    <a:close/>
                    <a:moveTo>
                      <a:pt x="74089" y="93745"/>
                    </a:moveTo>
                    <a:cubicBezTo>
                      <a:pt x="81649" y="86185"/>
                      <a:pt x="84674" y="75601"/>
                      <a:pt x="84674" y="63505"/>
                    </a:cubicBezTo>
                    <a:cubicBezTo>
                      <a:pt x="84674" y="51408"/>
                      <a:pt x="81649" y="39312"/>
                      <a:pt x="74089" y="33265"/>
                    </a:cubicBezTo>
                    <a:cubicBezTo>
                      <a:pt x="66529" y="25705"/>
                      <a:pt x="55945" y="22680"/>
                      <a:pt x="43849" y="22680"/>
                    </a:cubicBezTo>
                    <a:lnTo>
                      <a:pt x="25705" y="22680"/>
                    </a:lnTo>
                    <a:lnTo>
                      <a:pt x="25705" y="105841"/>
                    </a:lnTo>
                    <a:lnTo>
                      <a:pt x="43849" y="105841"/>
                    </a:lnTo>
                    <a:cubicBezTo>
                      <a:pt x="55945" y="104329"/>
                      <a:pt x="66529" y="101305"/>
                      <a:pt x="74089" y="937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43" name="Forma Livre: Forma 342">
                <a:extLst>
                  <a:ext uri="{FF2B5EF4-FFF2-40B4-BE49-F238E27FC236}">
                    <a16:creationId xmlns:a16="http://schemas.microsoft.com/office/drawing/2014/main" id="{8590F622-3F5D-41D0-08CF-A501CEA1438E}"/>
                  </a:ext>
                </a:extLst>
              </p:cNvPr>
              <p:cNvSpPr/>
              <p:nvPr/>
            </p:nvSpPr>
            <p:spPr>
              <a:xfrm>
                <a:off x="13378492" y="10707804"/>
                <a:ext cx="102817" cy="102817"/>
              </a:xfrm>
              <a:custGeom>
                <a:avLst/>
                <a:gdLst>
                  <a:gd name="connsiteX0" fmla="*/ 24192 w 102817"/>
                  <a:gd name="connsiteY0" fmla="*/ 96769 h 102817"/>
                  <a:gd name="connsiteX1" fmla="*/ 6048 w 102817"/>
                  <a:gd name="connsiteY1" fmla="*/ 78624 h 102817"/>
                  <a:gd name="connsiteX2" fmla="*/ 0 w 102817"/>
                  <a:gd name="connsiteY2" fmla="*/ 51408 h 102817"/>
                  <a:gd name="connsiteX3" fmla="*/ 7560 w 102817"/>
                  <a:gd name="connsiteY3" fmla="*/ 24192 h 102817"/>
                  <a:gd name="connsiteX4" fmla="*/ 25705 w 102817"/>
                  <a:gd name="connsiteY4" fmla="*/ 6048 h 102817"/>
                  <a:gd name="connsiteX5" fmla="*/ 51409 w 102817"/>
                  <a:gd name="connsiteY5" fmla="*/ 0 h 102817"/>
                  <a:gd name="connsiteX6" fmla="*/ 77113 w 102817"/>
                  <a:gd name="connsiteY6" fmla="*/ 6048 h 102817"/>
                  <a:gd name="connsiteX7" fmla="*/ 95257 w 102817"/>
                  <a:gd name="connsiteY7" fmla="*/ 24192 h 102817"/>
                  <a:gd name="connsiteX8" fmla="*/ 102817 w 102817"/>
                  <a:gd name="connsiteY8" fmla="*/ 51408 h 102817"/>
                  <a:gd name="connsiteX9" fmla="*/ 95257 w 102817"/>
                  <a:gd name="connsiteY9" fmla="*/ 78624 h 102817"/>
                  <a:gd name="connsiteX10" fmla="*/ 77113 w 102817"/>
                  <a:gd name="connsiteY10" fmla="*/ 96769 h 102817"/>
                  <a:gd name="connsiteX11" fmla="*/ 49896 w 102817"/>
                  <a:gd name="connsiteY11" fmla="*/ 102817 h 102817"/>
                  <a:gd name="connsiteX12" fmla="*/ 24192 w 102817"/>
                  <a:gd name="connsiteY12" fmla="*/ 96769 h 102817"/>
                  <a:gd name="connsiteX13" fmla="*/ 63505 w 102817"/>
                  <a:gd name="connsiteY13" fmla="*/ 77113 h 102817"/>
                  <a:gd name="connsiteX14" fmla="*/ 72577 w 102817"/>
                  <a:gd name="connsiteY14" fmla="*/ 66528 h 102817"/>
                  <a:gd name="connsiteX15" fmla="*/ 75601 w 102817"/>
                  <a:gd name="connsiteY15" fmla="*/ 49896 h 102817"/>
                  <a:gd name="connsiteX16" fmla="*/ 68041 w 102817"/>
                  <a:gd name="connsiteY16" fmla="*/ 27216 h 102817"/>
                  <a:gd name="connsiteX17" fmla="*/ 49896 w 102817"/>
                  <a:gd name="connsiteY17" fmla="*/ 19656 h 102817"/>
                  <a:gd name="connsiteX18" fmla="*/ 31752 w 102817"/>
                  <a:gd name="connsiteY18" fmla="*/ 27216 h 102817"/>
                  <a:gd name="connsiteX19" fmla="*/ 24192 w 102817"/>
                  <a:gd name="connsiteY19" fmla="*/ 49896 h 102817"/>
                  <a:gd name="connsiteX20" fmla="*/ 31752 w 102817"/>
                  <a:gd name="connsiteY20" fmla="*/ 72577 h 102817"/>
                  <a:gd name="connsiteX21" fmla="*/ 49896 w 102817"/>
                  <a:gd name="connsiteY21" fmla="*/ 80137 h 102817"/>
                  <a:gd name="connsiteX22" fmla="*/ 63505 w 102817"/>
                  <a:gd name="connsiteY22" fmla="*/ 7711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2817" h="102817">
                    <a:moveTo>
                      <a:pt x="24192" y="96769"/>
                    </a:move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7560" y="24192"/>
                    </a:cubicBezTo>
                    <a:cubicBezTo>
                      <a:pt x="12096" y="16632"/>
                      <a:pt x="18144" y="10583"/>
                      <a:pt x="25705" y="6048"/>
                    </a:cubicBezTo>
                    <a:cubicBezTo>
                      <a:pt x="33265" y="1512"/>
                      <a:pt x="42336" y="0"/>
                      <a:pt x="51409" y="0"/>
                    </a:cubicBezTo>
                    <a:cubicBezTo>
                      <a:pt x="60481" y="0"/>
                      <a:pt x="69553" y="1512"/>
                      <a:pt x="77113" y="6048"/>
                    </a:cubicBezTo>
                    <a:cubicBezTo>
                      <a:pt x="84673" y="10583"/>
                      <a:pt x="90721" y="16632"/>
                      <a:pt x="95257" y="24192"/>
                    </a:cubicBezTo>
                    <a:cubicBezTo>
                      <a:pt x="99793" y="31752"/>
                      <a:pt x="102817" y="40824"/>
                      <a:pt x="102817" y="51408"/>
                    </a:cubicBezTo>
                    <a:cubicBezTo>
                      <a:pt x="102817" y="61992"/>
                      <a:pt x="99793" y="71064"/>
                      <a:pt x="95257" y="78624"/>
                    </a:cubicBezTo>
                    <a:cubicBezTo>
                      <a:pt x="90721" y="86184"/>
                      <a:pt x="84673" y="92233"/>
                      <a:pt x="77113" y="96769"/>
                    </a:cubicBezTo>
                    <a:cubicBezTo>
                      <a:pt x="69553" y="101305"/>
                      <a:pt x="60481" y="102817"/>
                      <a:pt x="49896" y="102817"/>
                    </a:cubicBezTo>
                    <a:cubicBezTo>
                      <a:pt x="40825" y="102817"/>
                      <a:pt x="31752" y="99793"/>
                      <a:pt x="24192" y="96769"/>
                    </a:cubicBezTo>
                    <a:close/>
                    <a:moveTo>
                      <a:pt x="63505" y="77113"/>
                    </a:moveTo>
                    <a:cubicBezTo>
                      <a:pt x="68041" y="75601"/>
                      <a:pt x="71065" y="71064"/>
                      <a:pt x="72577" y="66528"/>
                    </a:cubicBezTo>
                    <a:cubicBezTo>
                      <a:pt x="75601" y="61992"/>
                      <a:pt x="75601" y="55944"/>
                      <a:pt x="75601" y="49896"/>
                    </a:cubicBezTo>
                    <a:cubicBezTo>
                      <a:pt x="75601" y="40824"/>
                      <a:pt x="72577" y="33264"/>
                      <a:pt x="68041" y="27216"/>
                    </a:cubicBezTo>
                    <a:cubicBezTo>
                      <a:pt x="63505" y="22680"/>
                      <a:pt x="57457" y="19656"/>
                      <a:pt x="49896" y="19656"/>
                    </a:cubicBezTo>
                    <a:cubicBezTo>
                      <a:pt x="42336" y="19656"/>
                      <a:pt x="36289" y="22680"/>
                      <a:pt x="31752" y="27216"/>
                    </a:cubicBezTo>
                    <a:cubicBezTo>
                      <a:pt x="27216" y="31752"/>
                      <a:pt x="24192" y="39312"/>
                      <a:pt x="24192" y="49896"/>
                    </a:cubicBezTo>
                    <a:cubicBezTo>
                      <a:pt x="24192" y="60481"/>
                      <a:pt x="27216" y="66528"/>
                      <a:pt x="31752" y="72577"/>
                    </a:cubicBezTo>
                    <a:cubicBezTo>
                      <a:pt x="36289" y="77113"/>
                      <a:pt x="42336" y="80137"/>
                      <a:pt x="49896" y="80137"/>
                    </a:cubicBezTo>
                    <a:cubicBezTo>
                      <a:pt x="54432" y="80137"/>
                      <a:pt x="58969" y="78624"/>
                      <a:pt x="63505" y="771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44" name="Forma Livre: Forma 343">
                <a:extLst>
                  <a:ext uri="{FF2B5EF4-FFF2-40B4-BE49-F238E27FC236}">
                    <a16:creationId xmlns:a16="http://schemas.microsoft.com/office/drawing/2014/main" id="{090BA231-1D47-DFBB-82CC-48150B37C811}"/>
                  </a:ext>
                </a:extLst>
              </p:cNvPr>
              <p:cNvSpPr/>
              <p:nvPr/>
            </p:nvSpPr>
            <p:spPr>
              <a:xfrm>
                <a:off x="13488869" y="10707804"/>
                <a:ext cx="149690" cy="99792"/>
              </a:xfrm>
              <a:custGeom>
                <a:avLst/>
                <a:gdLst>
                  <a:gd name="connsiteX0" fmla="*/ 149690 w 149690"/>
                  <a:gd name="connsiteY0" fmla="*/ 0 h 99792"/>
                  <a:gd name="connsiteX1" fmla="*/ 120962 w 149690"/>
                  <a:gd name="connsiteY1" fmla="*/ 99793 h 99792"/>
                  <a:gd name="connsiteX2" fmla="*/ 93745 w 149690"/>
                  <a:gd name="connsiteY2" fmla="*/ 99793 h 99792"/>
                  <a:gd name="connsiteX3" fmla="*/ 75601 w 149690"/>
                  <a:gd name="connsiteY3" fmla="*/ 30240 h 99792"/>
                  <a:gd name="connsiteX4" fmla="*/ 57457 w 149690"/>
                  <a:gd name="connsiteY4" fmla="*/ 99793 h 99792"/>
                  <a:gd name="connsiteX5" fmla="*/ 30240 w 149690"/>
                  <a:gd name="connsiteY5" fmla="*/ 99793 h 99792"/>
                  <a:gd name="connsiteX6" fmla="*/ 0 w 149690"/>
                  <a:gd name="connsiteY6" fmla="*/ 0 h 99792"/>
                  <a:gd name="connsiteX7" fmla="*/ 25705 w 149690"/>
                  <a:gd name="connsiteY7" fmla="*/ 0 h 99792"/>
                  <a:gd name="connsiteX8" fmla="*/ 43849 w 149690"/>
                  <a:gd name="connsiteY8" fmla="*/ 77113 h 99792"/>
                  <a:gd name="connsiteX9" fmla="*/ 63505 w 149690"/>
                  <a:gd name="connsiteY9" fmla="*/ 0 h 99792"/>
                  <a:gd name="connsiteX10" fmla="*/ 90721 w 149690"/>
                  <a:gd name="connsiteY10" fmla="*/ 0 h 99792"/>
                  <a:gd name="connsiteX11" fmla="*/ 108866 w 149690"/>
                  <a:gd name="connsiteY11" fmla="*/ 77113 h 99792"/>
                  <a:gd name="connsiteX12" fmla="*/ 127010 w 149690"/>
                  <a:gd name="connsiteY12" fmla="*/ 0 h 99792"/>
                  <a:gd name="connsiteX13" fmla="*/ 149690 w 149690"/>
                  <a:gd name="connsiteY13" fmla="*/ 0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9690" h="99792">
                    <a:moveTo>
                      <a:pt x="149690" y="0"/>
                    </a:moveTo>
                    <a:lnTo>
                      <a:pt x="120962" y="99793"/>
                    </a:lnTo>
                    <a:lnTo>
                      <a:pt x="93745" y="99793"/>
                    </a:lnTo>
                    <a:lnTo>
                      <a:pt x="75601" y="30240"/>
                    </a:lnTo>
                    <a:lnTo>
                      <a:pt x="57457" y="99793"/>
                    </a:lnTo>
                    <a:lnTo>
                      <a:pt x="30240" y="99793"/>
                    </a:lnTo>
                    <a:lnTo>
                      <a:pt x="0" y="0"/>
                    </a:lnTo>
                    <a:lnTo>
                      <a:pt x="25705" y="0"/>
                    </a:lnTo>
                    <a:lnTo>
                      <a:pt x="43849" y="77113"/>
                    </a:lnTo>
                    <a:lnTo>
                      <a:pt x="63505" y="0"/>
                    </a:lnTo>
                    <a:lnTo>
                      <a:pt x="90721" y="0"/>
                    </a:lnTo>
                    <a:lnTo>
                      <a:pt x="108866" y="77113"/>
                    </a:lnTo>
                    <a:lnTo>
                      <a:pt x="127010" y="0"/>
                    </a:lnTo>
                    <a:lnTo>
                      <a:pt x="14969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45" name="Forma Livre: Forma 344">
                <a:extLst>
                  <a:ext uri="{FF2B5EF4-FFF2-40B4-BE49-F238E27FC236}">
                    <a16:creationId xmlns:a16="http://schemas.microsoft.com/office/drawing/2014/main" id="{269C79EA-B9B5-D59F-A787-4306D16F7CA4}"/>
                  </a:ext>
                </a:extLst>
              </p:cNvPr>
              <p:cNvSpPr/>
              <p:nvPr/>
            </p:nvSpPr>
            <p:spPr>
              <a:xfrm>
                <a:off x="13652167" y="10707514"/>
                <a:ext cx="96769" cy="101594"/>
              </a:xfrm>
              <a:custGeom>
                <a:avLst/>
                <a:gdLst>
                  <a:gd name="connsiteX0" fmla="*/ 86185 w 96769"/>
                  <a:gd name="connsiteY0" fmla="*/ 10873 h 101594"/>
                  <a:gd name="connsiteX1" fmla="*/ 96770 w 96769"/>
                  <a:gd name="connsiteY1" fmla="*/ 42626 h 101594"/>
                  <a:gd name="connsiteX2" fmla="*/ 96770 w 96769"/>
                  <a:gd name="connsiteY2" fmla="*/ 101594 h 101594"/>
                  <a:gd name="connsiteX3" fmla="*/ 71065 w 96769"/>
                  <a:gd name="connsiteY3" fmla="*/ 101594 h 101594"/>
                  <a:gd name="connsiteX4" fmla="*/ 71065 w 96769"/>
                  <a:gd name="connsiteY4" fmla="*/ 45650 h 101594"/>
                  <a:gd name="connsiteX5" fmla="*/ 65018 w 96769"/>
                  <a:gd name="connsiteY5" fmla="*/ 27506 h 101594"/>
                  <a:gd name="connsiteX6" fmla="*/ 48385 w 96769"/>
                  <a:gd name="connsiteY6" fmla="*/ 21458 h 101594"/>
                  <a:gd name="connsiteX7" fmla="*/ 31753 w 96769"/>
                  <a:gd name="connsiteY7" fmla="*/ 27506 h 101594"/>
                  <a:gd name="connsiteX8" fmla="*/ 25705 w 96769"/>
                  <a:gd name="connsiteY8" fmla="*/ 45650 h 101594"/>
                  <a:gd name="connsiteX9" fmla="*/ 25705 w 96769"/>
                  <a:gd name="connsiteY9" fmla="*/ 101594 h 101594"/>
                  <a:gd name="connsiteX10" fmla="*/ 0 w 96769"/>
                  <a:gd name="connsiteY10" fmla="*/ 101594 h 101594"/>
                  <a:gd name="connsiteX11" fmla="*/ 0 w 96769"/>
                  <a:gd name="connsiteY11" fmla="*/ 1802 h 101594"/>
                  <a:gd name="connsiteX12" fmla="*/ 25705 w 96769"/>
                  <a:gd name="connsiteY12" fmla="*/ 1802 h 101594"/>
                  <a:gd name="connsiteX13" fmla="*/ 25705 w 96769"/>
                  <a:gd name="connsiteY13" fmla="*/ 13898 h 101594"/>
                  <a:gd name="connsiteX14" fmla="*/ 39313 w 96769"/>
                  <a:gd name="connsiteY14" fmla="*/ 3313 h 101594"/>
                  <a:gd name="connsiteX15" fmla="*/ 55945 w 96769"/>
                  <a:gd name="connsiteY15" fmla="*/ 290 h 101594"/>
                  <a:gd name="connsiteX16" fmla="*/ 86185 w 96769"/>
                  <a:gd name="connsiteY16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769" h="101594">
                    <a:moveTo>
                      <a:pt x="86185" y="10873"/>
                    </a:moveTo>
                    <a:cubicBezTo>
                      <a:pt x="93745" y="18433"/>
                      <a:pt x="96770" y="29018"/>
                      <a:pt x="96770" y="42626"/>
                    </a:cubicBezTo>
                    <a:lnTo>
                      <a:pt x="96770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8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9" y="22970"/>
                      <a:pt x="31753" y="27506"/>
                    </a:cubicBezTo>
                    <a:cubicBezTo>
                      <a:pt x="27217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9" y="9362"/>
                      <a:pt x="33265" y="6337"/>
                      <a:pt x="39313" y="3313"/>
                    </a:cubicBezTo>
                    <a:cubicBezTo>
                      <a:pt x="43849" y="290"/>
                      <a:pt x="49897" y="290"/>
                      <a:pt x="55945" y="290"/>
                    </a:cubicBezTo>
                    <a:cubicBezTo>
                      <a:pt x="68041" y="-1223"/>
                      <a:pt x="78625" y="3313"/>
                      <a:pt x="86185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46" name="Forma Livre: Forma 345">
                <a:extLst>
                  <a:ext uri="{FF2B5EF4-FFF2-40B4-BE49-F238E27FC236}">
                    <a16:creationId xmlns:a16="http://schemas.microsoft.com/office/drawing/2014/main" id="{1ECB10B6-FD1E-54D6-8489-C1DBFF5DC2A6}"/>
                  </a:ext>
                </a:extLst>
              </p:cNvPr>
              <p:cNvSpPr/>
              <p:nvPr/>
            </p:nvSpPr>
            <p:spPr>
              <a:xfrm>
                <a:off x="13768592" y="10704780"/>
                <a:ext cx="87696" cy="107352"/>
              </a:xfrm>
              <a:custGeom>
                <a:avLst/>
                <a:gdLst>
                  <a:gd name="connsiteX0" fmla="*/ 21169 w 87696"/>
                  <a:gd name="connsiteY0" fmla="*/ 101305 h 107352"/>
                  <a:gd name="connsiteX1" fmla="*/ 6048 w 87696"/>
                  <a:gd name="connsiteY1" fmla="*/ 89209 h 107352"/>
                  <a:gd name="connsiteX2" fmla="*/ 0 w 87696"/>
                  <a:gd name="connsiteY2" fmla="*/ 72577 h 107352"/>
                  <a:gd name="connsiteX3" fmla="*/ 25705 w 87696"/>
                  <a:gd name="connsiteY3" fmla="*/ 72577 h 107352"/>
                  <a:gd name="connsiteX4" fmla="*/ 31753 w 87696"/>
                  <a:gd name="connsiteY4" fmla="*/ 81648 h 107352"/>
                  <a:gd name="connsiteX5" fmla="*/ 43849 w 87696"/>
                  <a:gd name="connsiteY5" fmla="*/ 86185 h 107352"/>
                  <a:gd name="connsiteX6" fmla="*/ 55945 w 87696"/>
                  <a:gd name="connsiteY6" fmla="*/ 83161 h 107352"/>
                  <a:gd name="connsiteX7" fmla="*/ 60481 w 87696"/>
                  <a:gd name="connsiteY7" fmla="*/ 75601 h 107352"/>
                  <a:gd name="connsiteX8" fmla="*/ 55945 w 87696"/>
                  <a:gd name="connsiteY8" fmla="*/ 68041 h 107352"/>
                  <a:gd name="connsiteX9" fmla="*/ 40825 w 87696"/>
                  <a:gd name="connsiteY9" fmla="*/ 61992 h 107352"/>
                  <a:gd name="connsiteX10" fmla="*/ 22680 w 87696"/>
                  <a:gd name="connsiteY10" fmla="*/ 55945 h 107352"/>
                  <a:gd name="connsiteX11" fmla="*/ 10584 w 87696"/>
                  <a:gd name="connsiteY11" fmla="*/ 46872 h 107352"/>
                  <a:gd name="connsiteX12" fmla="*/ 6048 w 87696"/>
                  <a:gd name="connsiteY12" fmla="*/ 30240 h 107352"/>
                  <a:gd name="connsiteX13" fmla="*/ 10584 w 87696"/>
                  <a:gd name="connsiteY13" fmla="*/ 15120 h 107352"/>
                  <a:gd name="connsiteX14" fmla="*/ 24193 w 87696"/>
                  <a:gd name="connsiteY14" fmla="*/ 4536 h 107352"/>
                  <a:gd name="connsiteX15" fmla="*/ 45361 w 87696"/>
                  <a:gd name="connsiteY15" fmla="*/ 0 h 107352"/>
                  <a:gd name="connsiteX16" fmla="*/ 74089 w 87696"/>
                  <a:gd name="connsiteY16" fmla="*/ 9072 h 107352"/>
                  <a:gd name="connsiteX17" fmla="*/ 86185 w 87696"/>
                  <a:gd name="connsiteY17" fmla="*/ 33265 h 107352"/>
                  <a:gd name="connsiteX18" fmla="*/ 61993 w 87696"/>
                  <a:gd name="connsiteY18" fmla="*/ 33265 h 107352"/>
                  <a:gd name="connsiteX19" fmla="*/ 57457 w 87696"/>
                  <a:gd name="connsiteY19" fmla="*/ 24192 h 107352"/>
                  <a:gd name="connsiteX20" fmla="*/ 45361 w 87696"/>
                  <a:gd name="connsiteY20" fmla="*/ 21168 h 107352"/>
                  <a:gd name="connsiteX21" fmla="*/ 34776 w 87696"/>
                  <a:gd name="connsiteY21" fmla="*/ 24192 h 107352"/>
                  <a:gd name="connsiteX22" fmla="*/ 31753 w 87696"/>
                  <a:gd name="connsiteY22" fmla="*/ 31752 h 107352"/>
                  <a:gd name="connsiteX23" fmla="*/ 36289 w 87696"/>
                  <a:gd name="connsiteY23" fmla="*/ 39312 h 107352"/>
                  <a:gd name="connsiteX24" fmla="*/ 51409 w 87696"/>
                  <a:gd name="connsiteY24" fmla="*/ 45361 h 107352"/>
                  <a:gd name="connsiteX25" fmla="*/ 69553 w 87696"/>
                  <a:gd name="connsiteY25" fmla="*/ 51408 h 107352"/>
                  <a:gd name="connsiteX26" fmla="*/ 81649 w 87696"/>
                  <a:gd name="connsiteY26" fmla="*/ 60481 h 107352"/>
                  <a:gd name="connsiteX27" fmla="*/ 87697 w 87696"/>
                  <a:gd name="connsiteY27" fmla="*/ 77113 h 107352"/>
                  <a:gd name="connsiteX28" fmla="*/ 83161 w 87696"/>
                  <a:gd name="connsiteY28" fmla="*/ 92233 h 107352"/>
                  <a:gd name="connsiteX29" fmla="*/ 69553 w 87696"/>
                  <a:gd name="connsiteY29" fmla="*/ 102817 h 107352"/>
                  <a:gd name="connsiteX30" fmla="*/ 48385 w 87696"/>
                  <a:gd name="connsiteY30" fmla="*/ 107353 h 107352"/>
                  <a:gd name="connsiteX31" fmla="*/ 21169 w 87696"/>
                  <a:gd name="connsiteY31" fmla="*/ 101305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7696" h="107352">
                    <a:moveTo>
                      <a:pt x="21169" y="101305"/>
                    </a:moveTo>
                    <a:cubicBezTo>
                      <a:pt x="15120" y="98281"/>
                      <a:pt x="9073" y="93745"/>
                      <a:pt x="6048" y="89209"/>
                    </a:cubicBezTo>
                    <a:cubicBezTo>
                      <a:pt x="3024" y="84673"/>
                      <a:pt x="0" y="78625"/>
                      <a:pt x="0" y="72577"/>
                    </a:cubicBezTo>
                    <a:lnTo>
                      <a:pt x="25705" y="72577"/>
                    </a:lnTo>
                    <a:cubicBezTo>
                      <a:pt x="25705" y="77113"/>
                      <a:pt x="28729" y="80137"/>
                      <a:pt x="31753" y="81648"/>
                    </a:cubicBezTo>
                    <a:cubicBezTo>
                      <a:pt x="34776" y="83161"/>
                      <a:pt x="39313" y="86185"/>
                      <a:pt x="43849" y="86185"/>
                    </a:cubicBezTo>
                    <a:cubicBezTo>
                      <a:pt x="48385" y="86185"/>
                      <a:pt x="52921" y="84673"/>
                      <a:pt x="55945" y="83161"/>
                    </a:cubicBezTo>
                    <a:cubicBezTo>
                      <a:pt x="58969" y="81648"/>
                      <a:pt x="60481" y="78625"/>
                      <a:pt x="60481" y="75601"/>
                    </a:cubicBezTo>
                    <a:cubicBezTo>
                      <a:pt x="60481" y="72577"/>
                      <a:pt x="58969" y="69553"/>
                      <a:pt x="55945" y="68041"/>
                    </a:cubicBezTo>
                    <a:cubicBezTo>
                      <a:pt x="52921" y="66528"/>
                      <a:pt x="46873" y="65017"/>
                      <a:pt x="40825" y="61992"/>
                    </a:cubicBezTo>
                    <a:cubicBezTo>
                      <a:pt x="33265" y="60481"/>
                      <a:pt x="27216" y="58968"/>
                      <a:pt x="22680" y="55945"/>
                    </a:cubicBezTo>
                    <a:cubicBezTo>
                      <a:pt x="18144" y="54432"/>
                      <a:pt x="13609" y="51408"/>
                      <a:pt x="10584" y="46872"/>
                    </a:cubicBezTo>
                    <a:cubicBezTo>
                      <a:pt x="7560" y="42336"/>
                      <a:pt x="6048" y="37800"/>
                      <a:pt x="6048" y="30240"/>
                    </a:cubicBezTo>
                    <a:cubicBezTo>
                      <a:pt x="6048" y="24192"/>
                      <a:pt x="7560" y="19656"/>
                      <a:pt x="10584" y="15120"/>
                    </a:cubicBezTo>
                    <a:cubicBezTo>
                      <a:pt x="13609" y="10584"/>
                      <a:pt x="18144" y="7560"/>
                      <a:pt x="24193" y="4536"/>
                    </a:cubicBezTo>
                    <a:cubicBezTo>
                      <a:pt x="30240" y="1512"/>
                      <a:pt x="37800" y="0"/>
                      <a:pt x="45361" y="0"/>
                    </a:cubicBezTo>
                    <a:cubicBezTo>
                      <a:pt x="57457" y="0"/>
                      <a:pt x="66529" y="3024"/>
                      <a:pt x="74089" y="9072"/>
                    </a:cubicBezTo>
                    <a:cubicBezTo>
                      <a:pt x="81649" y="15120"/>
                      <a:pt x="84674" y="22680"/>
                      <a:pt x="86185" y="33265"/>
                    </a:cubicBezTo>
                    <a:lnTo>
                      <a:pt x="61993" y="33265"/>
                    </a:lnTo>
                    <a:cubicBezTo>
                      <a:pt x="61993" y="28728"/>
                      <a:pt x="60481" y="25705"/>
                      <a:pt x="57457" y="24192"/>
                    </a:cubicBezTo>
                    <a:cubicBezTo>
                      <a:pt x="54433" y="21168"/>
                      <a:pt x="49896" y="21168"/>
                      <a:pt x="45361" y="21168"/>
                    </a:cubicBezTo>
                    <a:cubicBezTo>
                      <a:pt x="40825" y="21168"/>
                      <a:pt x="37800" y="22680"/>
                      <a:pt x="34776" y="24192"/>
                    </a:cubicBezTo>
                    <a:cubicBezTo>
                      <a:pt x="31753" y="25705"/>
                      <a:pt x="31753" y="28728"/>
                      <a:pt x="31753" y="31752"/>
                    </a:cubicBezTo>
                    <a:cubicBezTo>
                      <a:pt x="31753" y="34776"/>
                      <a:pt x="33265" y="37800"/>
                      <a:pt x="36289" y="39312"/>
                    </a:cubicBezTo>
                    <a:cubicBezTo>
                      <a:pt x="39313" y="40825"/>
                      <a:pt x="45361" y="42336"/>
                      <a:pt x="51409" y="45361"/>
                    </a:cubicBezTo>
                    <a:cubicBezTo>
                      <a:pt x="58969" y="46872"/>
                      <a:pt x="65017" y="48385"/>
                      <a:pt x="69553" y="51408"/>
                    </a:cubicBezTo>
                    <a:cubicBezTo>
                      <a:pt x="74089" y="52921"/>
                      <a:pt x="78625" y="55945"/>
                      <a:pt x="81649" y="60481"/>
                    </a:cubicBezTo>
                    <a:cubicBezTo>
                      <a:pt x="84674" y="65017"/>
                      <a:pt x="86185" y="69553"/>
                      <a:pt x="87697" y="77113"/>
                    </a:cubicBezTo>
                    <a:cubicBezTo>
                      <a:pt x="87697" y="83161"/>
                      <a:pt x="86185" y="87697"/>
                      <a:pt x="83161" y="92233"/>
                    </a:cubicBezTo>
                    <a:cubicBezTo>
                      <a:pt x="80137" y="96769"/>
                      <a:pt x="75601" y="99793"/>
                      <a:pt x="69553" y="102817"/>
                    </a:cubicBezTo>
                    <a:cubicBezTo>
                      <a:pt x="63505" y="105841"/>
                      <a:pt x="55945" y="107353"/>
                      <a:pt x="48385" y="107353"/>
                    </a:cubicBezTo>
                    <a:cubicBezTo>
                      <a:pt x="34776" y="105841"/>
                      <a:pt x="27216" y="104329"/>
                      <a:pt x="21169" y="1013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47" name="Forma Livre: Forma 346">
                <a:extLst>
                  <a:ext uri="{FF2B5EF4-FFF2-40B4-BE49-F238E27FC236}">
                    <a16:creationId xmlns:a16="http://schemas.microsoft.com/office/drawing/2014/main" id="{37F4C916-B054-5254-BD0C-B95E2399E5B9}"/>
                  </a:ext>
                </a:extLst>
              </p:cNvPr>
              <p:cNvSpPr/>
              <p:nvPr/>
            </p:nvSpPr>
            <p:spPr>
              <a:xfrm>
                <a:off x="13863849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9 w 60480"/>
                  <a:gd name="connsiteY6" fmla="*/ 125497 h 125497"/>
                  <a:gd name="connsiteX7" fmla="*/ 12097 w 60480"/>
                  <a:gd name="connsiteY7" fmla="*/ 93745 h 125497"/>
                  <a:gd name="connsiteX8" fmla="*/ 12097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7 w 60480"/>
                  <a:gd name="connsiteY11" fmla="*/ 24193 h 125497"/>
                  <a:gd name="connsiteX12" fmla="*/ 12097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7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9" y="125497"/>
                    </a:lnTo>
                    <a:cubicBezTo>
                      <a:pt x="22680" y="125497"/>
                      <a:pt x="12097" y="114914"/>
                      <a:pt x="12097" y="93745"/>
                    </a:cubicBezTo>
                    <a:lnTo>
                      <a:pt x="12097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7" y="24193"/>
                    </a:lnTo>
                    <a:lnTo>
                      <a:pt x="12097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48" name="Forma Livre: Forma 347">
                <a:extLst>
                  <a:ext uri="{FF2B5EF4-FFF2-40B4-BE49-F238E27FC236}">
                    <a16:creationId xmlns:a16="http://schemas.microsoft.com/office/drawing/2014/main" id="{476130E1-9C26-3917-69E4-CA908EFAC300}"/>
                  </a:ext>
                </a:extLst>
              </p:cNvPr>
              <p:cNvSpPr/>
              <p:nvPr/>
            </p:nvSpPr>
            <p:spPr>
              <a:xfrm>
                <a:off x="13942475" y="10706291"/>
                <a:ext cx="55944" cy="102817"/>
              </a:xfrm>
              <a:custGeom>
                <a:avLst/>
                <a:gdLst>
                  <a:gd name="connsiteX0" fmla="*/ 37800 w 55944"/>
                  <a:gd name="connsiteY0" fmla="*/ 4536 h 102817"/>
                  <a:gd name="connsiteX1" fmla="*/ 55945 w 55944"/>
                  <a:gd name="connsiteY1" fmla="*/ 0 h 102817"/>
                  <a:gd name="connsiteX2" fmla="*/ 55945 w 55944"/>
                  <a:gd name="connsiteY2" fmla="*/ 27216 h 102817"/>
                  <a:gd name="connsiteX3" fmla="*/ 49896 w 55944"/>
                  <a:gd name="connsiteY3" fmla="*/ 27216 h 102817"/>
                  <a:gd name="connsiteX4" fmla="*/ 31753 w 55944"/>
                  <a:gd name="connsiteY4" fmla="*/ 33265 h 102817"/>
                  <a:gd name="connsiteX5" fmla="*/ 25705 w 55944"/>
                  <a:gd name="connsiteY5" fmla="*/ 52921 h 102817"/>
                  <a:gd name="connsiteX6" fmla="*/ 25705 w 55944"/>
                  <a:gd name="connsiteY6" fmla="*/ 102817 h 102817"/>
                  <a:gd name="connsiteX7" fmla="*/ 0 w 55944"/>
                  <a:gd name="connsiteY7" fmla="*/ 102817 h 102817"/>
                  <a:gd name="connsiteX8" fmla="*/ 0 w 55944"/>
                  <a:gd name="connsiteY8" fmla="*/ 3024 h 102817"/>
                  <a:gd name="connsiteX9" fmla="*/ 25705 w 55944"/>
                  <a:gd name="connsiteY9" fmla="*/ 3024 h 102817"/>
                  <a:gd name="connsiteX10" fmla="*/ 25705 w 55944"/>
                  <a:gd name="connsiteY10" fmla="*/ 18144 h 102817"/>
                  <a:gd name="connsiteX11" fmla="*/ 37800 w 55944"/>
                  <a:gd name="connsiteY11" fmla="*/ 4536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944" h="102817">
                    <a:moveTo>
                      <a:pt x="37800" y="4536"/>
                    </a:moveTo>
                    <a:cubicBezTo>
                      <a:pt x="42336" y="1513"/>
                      <a:pt x="48385" y="0"/>
                      <a:pt x="55945" y="0"/>
                    </a:cubicBezTo>
                    <a:lnTo>
                      <a:pt x="55945" y="27216"/>
                    </a:lnTo>
                    <a:lnTo>
                      <a:pt x="49896" y="27216"/>
                    </a:lnTo>
                    <a:cubicBezTo>
                      <a:pt x="42336" y="27216"/>
                      <a:pt x="36289" y="28729"/>
                      <a:pt x="31753" y="33265"/>
                    </a:cubicBezTo>
                    <a:cubicBezTo>
                      <a:pt x="27216" y="36289"/>
                      <a:pt x="25705" y="43849"/>
                      <a:pt x="25705" y="52921"/>
                    </a:cubicBezTo>
                    <a:lnTo>
                      <a:pt x="25705" y="102817"/>
                    </a:lnTo>
                    <a:lnTo>
                      <a:pt x="0" y="102817"/>
                    </a:lnTo>
                    <a:lnTo>
                      <a:pt x="0" y="3024"/>
                    </a:lnTo>
                    <a:lnTo>
                      <a:pt x="25705" y="3024"/>
                    </a:lnTo>
                    <a:lnTo>
                      <a:pt x="25705" y="18144"/>
                    </a:lnTo>
                    <a:cubicBezTo>
                      <a:pt x="28729" y="12096"/>
                      <a:pt x="33265" y="7560"/>
                      <a:pt x="37800" y="45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49" name="Forma Livre: Forma 348">
                <a:extLst>
                  <a:ext uri="{FF2B5EF4-FFF2-40B4-BE49-F238E27FC236}">
                    <a16:creationId xmlns:a16="http://schemas.microsoft.com/office/drawing/2014/main" id="{F1028100-9EE7-1046-4D39-3473689AC376}"/>
                  </a:ext>
                </a:extLst>
              </p:cNvPr>
              <p:cNvSpPr/>
              <p:nvPr/>
            </p:nvSpPr>
            <p:spPr>
              <a:xfrm>
                <a:off x="14009004" y="10707804"/>
                <a:ext cx="99792" cy="102817"/>
              </a:xfrm>
              <a:custGeom>
                <a:avLst/>
                <a:gdLst>
                  <a:gd name="connsiteX0" fmla="*/ 99793 w 99792"/>
                  <a:gd name="connsiteY0" fmla="*/ 58968 h 102817"/>
                  <a:gd name="connsiteX1" fmla="*/ 25705 w 99792"/>
                  <a:gd name="connsiteY1" fmla="*/ 58968 h 102817"/>
                  <a:gd name="connsiteX2" fmla="*/ 33265 w 99792"/>
                  <a:gd name="connsiteY2" fmla="*/ 75601 h 102817"/>
                  <a:gd name="connsiteX3" fmla="*/ 49896 w 99792"/>
                  <a:gd name="connsiteY3" fmla="*/ 81648 h 102817"/>
                  <a:gd name="connsiteX4" fmla="*/ 69553 w 99792"/>
                  <a:gd name="connsiteY4" fmla="*/ 69553 h 102817"/>
                  <a:gd name="connsiteX5" fmla="*/ 96769 w 99792"/>
                  <a:gd name="connsiteY5" fmla="*/ 69553 h 102817"/>
                  <a:gd name="connsiteX6" fmla="*/ 80137 w 99792"/>
                  <a:gd name="connsiteY6" fmla="*/ 93744 h 102817"/>
                  <a:gd name="connsiteX7" fmla="*/ 49896 w 99792"/>
                  <a:gd name="connsiteY7" fmla="*/ 102817 h 102817"/>
                  <a:gd name="connsiteX8" fmla="*/ 24192 w 99792"/>
                  <a:gd name="connsiteY8" fmla="*/ 96769 h 102817"/>
                  <a:gd name="connsiteX9" fmla="*/ 6048 w 99792"/>
                  <a:gd name="connsiteY9" fmla="*/ 78624 h 102817"/>
                  <a:gd name="connsiteX10" fmla="*/ 0 w 99792"/>
                  <a:gd name="connsiteY10" fmla="*/ 51408 h 102817"/>
                  <a:gd name="connsiteX11" fmla="*/ 6048 w 99792"/>
                  <a:gd name="connsiteY11" fmla="*/ 24192 h 102817"/>
                  <a:gd name="connsiteX12" fmla="*/ 24192 w 99792"/>
                  <a:gd name="connsiteY12" fmla="*/ 6048 h 102817"/>
                  <a:gd name="connsiteX13" fmla="*/ 49896 w 99792"/>
                  <a:gd name="connsiteY13" fmla="*/ 0 h 102817"/>
                  <a:gd name="connsiteX14" fmla="*/ 75601 w 99792"/>
                  <a:gd name="connsiteY14" fmla="*/ 6048 h 102817"/>
                  <a:gd name="connsiteX15" fmla="*/ 93745 w 99792"/>
                  <a:gd name="connsiteY15" fmla="*/ 24192 h 102817"/>
                  <a:gd name="connsiteX16" fmla="*/ 99793 w 99792"/>
                  <a:gd name="connsiteY16" fmla="*/ 49896 h 102817"/>
                  <a:gd name="connsiteX17" fmla="*/ 99793 w 99792"/>
                  <a:gd name="connsiteY17" fmla="*/ 58968 h 102817"/>
                  <a:gd name="connsiteX18" fmla="*/ 74088 w 99792"/>
                  <a:gd name="connsiteY18" fmla="*/ 40824 h 102817"/>
                  <a:gd name="connsiteX19" fmla="*/ 66528 w 99792"/>
                  <a:gd name="connsiteY19" fmla="*/ 25704 h 102817"/>
                  <a:gd name="connsiteX20" fmla="*/ 49896 w 99792"/>
                  <a:gd name="connsiteY20" fmla="*/ 19656 h 102817"/>
                  <a:gd name="connsiteX21" fmla="*/ 34776 w 99792"/>
                  <a:gd name="connsiteY21" fmla="*/ 25704 h 102817"/>
                  <a:gd name="connsiteX22" fmla="*/ 27216 w 99792"/>
                  <a:gd name="connsiteY22" fmla="*/ 40824 h 102817"/>
                  <a:gd name="connsiteX23" fmla="*/ 74088 w 99792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9792" h="102817">
                    <a:moveTo>
                      <a:pt x="99793" y="58968"/>
                    </a:moveTo>
                    <a:lnTo>
                      <a:pt x="25705" y="58968"/>
                    </a:lnTo>
                    <a:cubicBezTo>
                      <a:pt x="25705" y="66528"/>
                      <a:pt x="28728" y="72577"/>
                      <a:pt x="33265" y="75601"/>
                    </a:cubicBezTo>
                    <a:cubicBezTo>
                      <a:pt x="37800" y="80137"/>
                      <a:pt x="43848" y="81648"/>
                      <a:pt x="49896" y="81648"/>
                    </a:cubicBezTo>
                    <a:cubicBezTo>
                      <a:pt x="58968" y="81648"/>
                      <a:pt x="66528" y="77113"/>
                      <a:pt x="69553" y="69553"/>
                    </a:cubicBezTo>
                    <a:lnTo>
                      <a:pt x="96769" y="69553"/>
                    </a:lnTo>
                    <a:cubicBezTo>
                      <a:pt x="93745" y="78624"/>
                      <a:pt x="87697" y="87697"/>
                      <a:pt x="80137" y="93744"/>
                    </a:cubicBezTo>
                    <a:cubicBezTo>
                      <a:pt x="72577" y="99793"/>
                      <a:pt x="61992" y="102817"/>
                      <a:pt x="49896" y="102817"/>
                    </a:cubicBezTo>
                    <a:cubicBezTo>
                      <a:pt x="40825" y="102817"/>
                      <a:pt x="31752" y="101305"/>
                      <a:pt x="24192" y="96769"/>
                    </a:cubicBez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6048" y="24192"/>
                    </a:cubicBezTo>
                    <a:cubicBezTo>
                      <a:pt x="10584" y="16632"/>
                      <a:pt x="16632" y="10583"/>
                      <a:pt x="24192" y="6048"/>
                    </a:cubicBezTo>
                    <a:cubicBezTo>
                      <a:pt x="31752" y="1512"/>
                      <a:pt x="40825" y="0"/>
                      <a:pt x="49896" y="0"/>
                    </a:cubicBezTo>
                    <a:cubicBezTo>
                      <a:pt x="58968" y="0"/>
                      <a:pt x="68041" y="1512"/>
                      <a:pt x="75601" y="6048"/>
                    </a:cubicBezTo>
                    <a:cubicBezTo>
                      <a:pt x="83161" y="10583"/>
                      <a:pt x="89209" y="16632"/>
                      <a:pt x="93745" y="24192"/>
                    </a:cubicBezTo>
                    <a:cubicBezTo>
                      <a:pt x="98281" y="31752"/>
                      <a:pt x="99793" y="40824"/>
                      <a:pt x="99793" y="49896"/>
                    </a:cubicBezTo>
                    <a:cubicBezTo>
                      <a:pt x="99793" y="51408"/>
                      <a:pt x="99793" y="55944"/>
                      <a:pt x="99793" y="58968"/>
                    </a:cubicBezTo>
                    <a:close/>
                    <a:moveTo>
                      <a:pt x="74088" y="40824"/>
                    </a:moveTo>
                    <a:cubicBezTo>
                      <a:pt x="74088" y="34776"/>
                      <a:pt x="71065" y="28728"/>
                      <a:pt x="66528" y="25704"/>
                    </a:cubicBezTo>
                    <a:cubicBezTo>
                      <a:pt x="61992" y="21168"/>
                      <a:pt x="55945" y="19656"/>
                      <a:pt x="49896" y="19656"/>
                    </a:cubicBezTo>
                    <a:cubicBezTo>
                      <a:pt x="43848" y="19656"/>
                      <a:pt x="37800" y="21168"/>
                      <a:pt x="34776" y="25704"/>
                    </a:cubicBezTo>
                    <a:cubicBezTo>
                      <a:pt x="31752" y="30240"/>
                      <a:pt x="27216" y="34776"/>
                      <a:pt x="27216" y="40824"/>
                    </a:cubicBezTo>
                    <a:lnTo>
                      <a:pt x="74088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0" name="Forma Livre: Forma 349">
                <a:extLst>
                  <a:ext uri="{FF2B5EF4-FFF2-40B4-BE49-F238E27FC236}">
                    <a16:creationId xmlns:a16="http://schemas.microsoft.com/office/drawing/2014/main" id="{9400985C-2D17-5AAF-9597-B17157229C41}"/>
                  </a:ext>
                </a:extLst>
              </p:cNvPr>
              <p:cNvSpPr/>
              <p:nvPr/>
            </p:nvSpPr>
            <p:spPr>
              <a:xfrm>
                <a:off x="14120893" y="10706291"/>
                <a:ext cx="104329" cy="104329"/>
              </a:xfrm>
              <a:custGeom>
                <a:avLst/>
                <a:gdLst>
                  <a:gd name="connsiteX0" fmla="*/ 6048 w 104329"/>
                  <a:gd name="connsiteY0" fmla="*/ 24193 h 104329"/>
                  <a:gd name="connsiteX1" fmla="*/ 22680 w 104329"/>
                  <a:gd name="connsiteY1" fmla="*/ 6048 h 104329"/>
                  <a:gd name="connsiteX2" fmla="*/ 45361 w 104329"/>
                  <a:gd name="connsiteY2" fmla="*/ 0 h 104329"/>
                  <a:gd name="connsiteX3" fmla="*/ 65018 w 104329"/>
                  <a:gd name="connsiteY3" fmla="*/ 4536 h 104329"/>
                  <a:gd name="connsiteX4" fmla="*/ 78625 w 104329"/>
                  <a:gd name="connsiteY4" fmla="*/ 16633 h 104329"/>
                  <a:gd name="connsiteX5" fmla="*/ 78625 w 104329"/>
                  <a:gd name="connsiteY5" fmla="*/ 3024 h 104329"/>
                  <a:gd name="connsiteX6" fmla="*/ 104330 w 104329"/>
                  <a:gd name="connsiteY6" fmla="*/ 3024 h 104329"/>
                  <a:gd name="connsiteX7" fmla="*/ 104330 w 104329"/>
                  <a:gd name="connsiteY7" fmla="*/ 102817 h 104329"/>
                  <a:gd name="connsiteX8" fmla="*/ 78625 w 104329"/>
                  <a:gd name="connsiteY8" fmla="*/ 102817 h 104329"/>
                  <a:gd name="connsiteX9" fmla="*/ 78625 w 104329"/>
                  <a:gd name="connsiteY9" fmla="*/ 87697 h 104329"/>
                  <a:gd name="connsiteX10" fmla="*/ 65018 w 104329"/>
                  <a:gd name="connsiteY10" fmla="*/ 99794 h 104329"/>
                  <a:gd name="connsiteX11" fmla="*/ 45361 w 104329"/>
                  <a:gd name="connsiteY11" fmla="*/ 104330 h 104329"/>
                  <a:gd name="connsiteX12" fmla="*/ 22680 w 104329"/>
                  <a:gd name="connsiteY12" fmla="*/ 98281 h 104329"/>
                  <a:gd name="connsiteX13" fmla="*/ 6048 w 104329"/>
                  <a:gd name="connsiteY13" fmla="*/ 80137 h 104329"/>
                  <a:gd name="connsiteX14" fmla="*/ 0 w 104329"/>
                  <a:gd name="connsiteY14" fmla="*/ 52921 h 104329"/>
                  <a:gd name="connsiteX15" fmla="*/ 6048 w 104329"/>
                  <a:gd name="connsiteY15" fmla="*/ 24193 h 104329"/>
                  <a:gd name="connsiteX16" fmla="*/ 75601 w 104329"/>
                  <a:gd name="connsiteY16" fmla="*/ 36289 h 104329"/>
                  <a:gd name="connsiteX17" fmla="*/ 66529 w 104329"/>
                  <a:gd name="connsiteY17" fmla="*/ 25705 h 104329"/>
                  <a:gd name="connsiteX18" fmla="*/ 52921 w 104329"/>
                  <a:gd name="connsiteY18" fmla="*/ 22680 h 104329"/>
                  <a:gd name="connsiteX19" fmla="*/ 39313 w 104329"/>
                  <a:gd name="connsiteY19" fmla="*/ 25705 h 104329"/>
                  <a:gd name="connsiteX20" fmla="*/ 30240 w 104329"/>
                  <a:gd name="connsiteY20" fmla="*/ 36289 h 104329"/>
                  <a:gd name="connsiteX21" fmla="*/ 27217 w 104329"/>
                  <a:gd name="connsiteY21" fmla="*/ 51409 h 104329"/>
                  <a:gd name="connsiteX22" fmla="*/ 30240 w 104329"/>
                  <a:gd name="connsiteY22" fmla="*/ 66529 h 104329"/>
                  <a:gd name="connsiteX23" fmla="*/ 39313 w 104329"/>
                  <a:gd name="connsiteY23" fmla="*/ 77114 h 104329"/>
                  <a:gd name="connsiteX24" fmla="*/ 52921 w 104329"/>
                  <a:gd name="connsiteY24" fmla="*/ 80137 h 104329"/>
                  <a:gd name="connsiteX25" fmla="*/ 66529 w 104329"/>
                  <a:gd name="connsiteY25" fmla="*/ 77114 h 104329"/>
                  <a:gd name="connsiteX26" fmla="*/ 75601 w 104329"/>
                  <a:gd name="connsiteY26" fmla="*/ 66529 h 104329"/>
                  <a:gd name="connsiteX27" fmla="*/ 78625 w 104329"/>
                  <a:gd name="connsiteY27" fmla="*/ 51409 h 104329"/>
                  <a:gd name="connsiteX28" fmla="*/ 75601 w 104329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04329">
                    <a:moveTo>
                      <a:pt x="6048" y="24193"/>
                    </a:moveTo>
                    <a:cubicBezTo>
                      <a:pt x="10584" y="16633"/>
                      <a:pt x="15120" y="10584"/>
                      <a:pt x="22680" y="6048"/>
                    </a:cubicBezTo>
                    <a:cubicBezTo>
                      <a:pt x="30240" y="1513"/>
                      <a:pt x="37800" y="0"/>
                      <a:pt x="45361" y="0"/>
                    </a:cubicBezTo>
                    <a:cubicBezTo>
                      <a:pt x="52921" y="0"/>
                      <a:pt x="58969" y="1513"/>
                      <a:pt x="65018" y="4536"/>
                    </a:cubicBezTo>
                    <a:cubicBezTo>
                      <a:pt x="71065" y="7560"/>
                      <a:pt x="75601" y="12096"/>
                      <a:pt x="78625" y="16633"/>
                    </a:cubicBezTo>
                    <a:lnTo>
                      <a:pt x="78625" y="3024"/>
                    </a:lnTo>
                    <a:lnTo>
                      <a:pt x="104330" y="3024"/>
                    </a:lnTo>
                    <a:lnTo>
                      <a:pt x="104330" y="102817"/>
                    </a:lnTo>
                    <a:lnTo>
                      <a:pt x="78625" y="102817"/>
                    </a:lnTo>
                    <a:lnTo>
                      <a:pt x="78625" y="87697"/>
                    </a:lnTo>
                    <a:cubicBezTo>
                      <a:pt x="75601" y="92234"/>
                      <a:pt x="71065" y="96770"/>
                      <a:pt x="65018" y="99794"/>
                    </a:cubicBezTo>
                    <a:cubicBezTo>
                      <a:pt x="58969" y="102817"/>
                      <a:pt x="52921" y="104330"/>
                      <a:pt x="45361" y="104330"/>
                    </a:cubicBezTo>
                    <a:cubicBezTo>
                      <a:pt x="36289" y="104330"/>
                      <a:pt x="28729" y="102817"/>
                      <a:pt x="22680" y="98281"/>
                    </a:cubicBezTo>
                    <a:cubicBezTo>
                      <a:pt x="16633" y="93745"/>
                      <a:pt x="10584" y="87697"/>
                      <a:pt x="6048" y="80137"/>
                    </a:cubicBezTo>
                    <a:cubicBezTo>
                      <a:pt x="1513" y="72577"/>
                      <a:pt x="0" y="63505"/>
                      <a:pt x="0" y="52921"/>
                    </a:cubicBezTo>
                    <a:cubicBezTo>
                      <a:pt x="0" y="42336"/>
                      <a:pt x="1513" y="33265"/>
                      <a:pt x="6048" y="24193"/>
                    </a:cubicBezTo>
                    <a:close/>
                    <a:moveTo>
                      <a:pt x="75601" y="36289"/>
                    </a:moveTo>
                    <a:cubicBezTo>
                      <a:pt x="72578" y="31753"/>
                      <a:pt x="69553" y="28729"/>
                      <a:pt x="66529" y="25705"/>
                    </a:cubicBezTo>
                    <a:cubicBezTo>
                      <a:pt x="61993" y="22680"/>
                      <a:pt x="57457" y="22680"/>
                      <a:pt x="52921" y="22680"/>
                    </a:cubicBezTo>
                    <a:cubicBezTo>
                      <a:pt x="48385" y="22680"/>
                      <a:pt x="43849" y="24193"/>
                      <a:pt x="39313" y="25705"/>
                    </a:cubicBezTo>
                    <a:cubicBezTo>
                      <a:pt x="34777" y="28729"/>
                      <a:pt x="31753" y="31753"/>
                      <a:pt x="30240" y="36289"/>
                    </a:cubicBezTo>
                    <a:cubicBezTo>
                      <a:pt x="27217" y="40825"/>
                      <a:pt x="27217" y="45361"/>
                      <a:pt x="27217" y="51409"/>
                    </a:cubicBezTo>
                    <a:cubicBezTo>
                      <a:pt x="27217" y="57457"/>
                      <a:pt x="28729" y="63505"/>
                      <a:pt x="30240" y="66529"/>
                    </a:cubicBezTo>
                    <a:cubicBezTo>
                      <a:pt x="33265" y="71065"/>
                      <a:pt x="36289" y="74089"/>
                      <a:pt x="39313" y="77114"/>
                    </a:cubicBezTo>
                    <a:cubicBezTo>
                      <a:pt x="43849" y="80137"/>
                      <a:pt x="48385" y="80137"/>
                      <a:pt x="52921" y="80137"/>
                    </a:cubicBezTo>
                    <a:cubicBezTo>
                      <a:pt x="57457" y="80137"/>
                      <a:pt x="61993" y="78625"/>
                      <a:pt x="66529" y="77114"/>
                    </a:cubicBezTo>
                    <a:cubicBezTo>
                      <a:pt x="71065" y="74089"/>
                      <a:pt x="74089" y="71065"/>
                      <a:pt x="75601" y="66529"/>
                    </a:cubicBezTo>
                    <a:cubicBezTo>
                      <a:pt x="78625" y="61993"/>
                      <a:pt x="78625" y="57457"/>
                      <a:pt x="78625" y="51409"/>
                    </a:cubicBezTo>
                    <a:cubicBezTo>
                      <a:pt x="78625" y="45361"/>
                      <a:pt x="78625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1" name="Forma Livre: Forma 350">
                <a:extLst>
                  <a:ext uri="{FF2B5EF4-FFF2-40B4-BE49-F238E27FC236}">
                    <a16:creationId xmlns:a16="http://schemas.microsoft.com/office/drawing/2014/main" id="{E5B68869-C3A8-E228-C3F4-44DE77B8EFD7}"/>
                  </a:ext>
                </a:extLst>
              </p:cNvPr>
              <p:cNvSpPr/>
              <p:nvPr/>
            </p:nvSpPr>
            <p:spPr>
              <a:xfrm>
                <a:off x="14249414" y="10707514"/>
                <a:ext cx="167834" cy="101594"/>
              </a:xfrm>
              <a:custGeom>
                <a:avLst/>
                <a:gdLst>
                  <a:gd name="connsiteX0" fmla="*/ 155739 w 167834"/>
                  <a:gd name="connsiteY0" fmla="*/ 10873 h 101594"/>
                  <a:gd name="connsiteX1" fmla="*/ 167835 w 167834"/>
                  <a:gd name="connsiteY1" fmla="*/ 42626 h 101594"/>
                  <a:gd name="connsiteX2" fmla="*/ 167835 w 167834"/>
                  <a:gd name="connsiteY2" fmla="*/ 101594 h 101594"/>
                  <a:gd name="connsiteX3" fmla="*/ 142130 w 167834"/>
                  <a:gd name="connsiteY3" fmla="*/ 101594 h 101594"/>
                  <a:gd name="connsiteX4" fmla="*/ 142130 w 167834"/>
                  <a:gd name="connsiteY4" fmla="*/ 45650 h 101594"/>
                  <a:gd name="connsiteX5" fmla="*/ 136082 w 167834"/>
                  <a:gd name="connsiteY5" fmla="*/ 27506 h 101594"/>
                  <a:gd name="connsiteX6" fmla="*/ 119450 w 167834"/>
                  <a:gd name="connsiteY6" fmla="*/ 21458 h 101594"/>
                  <a:gd name="connsiteX7" fmla="*/ 102818 w 167834"/>
                  <a:gd name="connsiteY7" fmla="*/ 27506 h 101594"/>
                  <a:gd name="connsiteX8" fmla="*/ 96770 w 167834"/>
                  <a:gd name="connsiteY8" fmla="*/ 45650 h 101594"/>
                  <a:gd name="connsiteX9" fmla="*/ 96770 w 167834"/>
                  <a:gd name="connsiteY9" fmla="*/ 101594 h 101594"/>
                  <a:gd name="connsiteX10" fmla="*/ 71065 w 167834"/>
                  <a:gd name="connsiteY10" fmla="*/ 101594 h 101594"/>
                  <a:gd name="connsiteX11" fmla="*/ 71065 w 167834"/>
                  <a:gd name="connsiteY11" fmla="*/ 45650 h 101594"/>
                  <a:gd name="connsiteX12" fmla="*/ 65018 w 167834"/>
                  <a:gd name="connsiteY12" fmla="*/ 27506 h 101594"/>
                  <a:gd name="connsiteX13" fmla="*/ 48385 w 167834"/>
                  <a:gd name="connsiteY13" fmla="*/ 21458 h 101594"/>
                  <a:gd name="connsiteX14" fmla="*/ 31753 w 167834"/>
                  <a:gd name="connsiteY14" fmla="*/ 27506 h 101594"/>
                  <a:gd name="connsiteX15" fmla="*/ 25705 w 167834"/>
                  <a:gd name="connsiteY15" fmla="*/ 45650 h 101594"/>
                  <a:gd name="connsiteX16" fmla="*/ 25705 w 167834"/>
                  <a:gd name="connsiteY16" fmla="*/ 101594 h 101594"/>
                  <a:gd name="connsiteX17" fmla="*/ 0 w 167834"/>
                  <a:gd name="connsiteY17" fmla="*/ 101594 h 101594"/>
                  <a:gd name="connsiteX18" fmla="*/ 0 w 167834"/>
                  <a:gd name="connsiteY18" fmla="*/ 1802 h 101594"/>
                  <a:gd name="connsiteX19" fmla="*/ 25705 w 167834"/>
                  <a:gd name="connsiteY19" fmla="*/ 1802 h 101594"/>
                  <a:gd name="connsiteX20" fmla="*/ 25705 w 167834"/>
                  <a:gd name="connsiteY20" fmla="*/ 13898 h 101594"/>
                  <a:gd name="connsiteX21" fmla="*/ 37800 w 167834"/>
                  <a:gd name="connsiteY21" fmla="*/ 3313 h 101594"/>
                  <a:gd name="connsiteX22" fmla="*/ 54433 w 167834"/>
                  <a:gd name="connsiteY22" fmla="*/ 290 h 101594"/>
                  <a:gd name="connsiteX23" fmla="*/ 75601 w 167834"/>
                  <a:gd name="connsiteY23" fmla="*/ 4826 h 101594"/>
                  <a:gd name="connsiteX24" fmla="*/ 89210 w 167834"/>
                  <a:gd name="connsiteY24" fmla="*/ 18433 h 101594"/>
                  <a:gd name="connsiteX25" fmla="*/ 102818 w 167834"/>
                  <a:gd name="connsiteY25" fmla="*/ 4826 h 101594"/>
                  <a:gd name="connsiteX26" fmla="*/ 122474 w 167834"/>
                  <a:gd name="connsiteY26" fmla="*/ 290 h 101594"/>
                  <a:gd name="connsiteX27" fmla="*/ 155739 w 167834"/>
                  <a:gd name="connsiteY27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7834" h="101594">
                    <a:moveTo>
                      <a:pt x="155739" y="10873"/>
                    </a:moveTo>
                    <a:cubicBezTo>
                      <a:pt x="163299" y="18433"/>
                      <a:pt x="167835" y="29018"/>
                      <a:pt x="167835" y="42626"/>
                    </a:cubicBezTo>
                    <a:lnTo>
                      <a:pt x="167835" y="101594"/>
                    </a:lnTo>
                    <a:lnTo>
                      <a:pt x="142130" y="101594"/>
                    </a:lnTo>
                    <a:lnTo>
                      <a:pt x="142130" y="45650"/>
                    </a:lnTo>
                    <a:cubicBezTo>
                      <a:pt x="142130" y="38090"/>
                      <a:pt x="140619" y="32042"/>
                      <a:pt x="136082" y="27506"/>
                    </a:cubicBezTo>
                    <a:cubicBezTo>
                      <a:pt x="131546" y="22970"/>
                      <a:pt x="127010" y="21458"/>
                      <a:pt x="119450" y="21458"/>
                    </a:cubicBezTo>
                    <a:cubicBezTo>
                      <a:pt x="111890" y="21458"/>
                      <a:pt x="107354" y="22970"/>
                      <a:pt x="102818" y="27506"/>
                    </a:cubicBezTo>
                    <a:cubicBezTo>
                      <a:pt x="98281" y="32042"/>
                      <a:pt x="96770" y="38090"/>
                      <a:pt x="96770" y="45650"/>
                    </a:cubicBezTo>
                    <a:lnTo>
                      <a:pt x="96770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8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9" y="22970"/>
                      <a:pt x="31753" y="27506"/>
                    </a:cubicBezTo>
                    <a:cubicBezTo>
                      <a:pt x="27217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9" y="9362"/>
                      <a:pt x="33265" y="6337"/>
                      <a:pt x="37800" y="3313"/>
                    </a:cubicBezTo>
                    <a:cubicBezTo>
                      <a:pt x="42337" y="290"/>
                      <a:pt x="48385" y="290"/>
                      <a:pt x="54433" y="290"/>
                    </a:cubicBezTo>
                    <a:cubicBezTo>
                      <a:pt x="61993" y="290"/>
                      <a:pt x="69553" y="1802"/>
                      <a:pt x="75601" y="4826"/>
                    </a:cubicBezTo>
                    <a:cubicBezTo>
                      <a:pt x="81649" y="7850"/>
                      <a:pt x="86185" y="12386"/>
                      <a:pt x="89210" y="18433"/>
                    </a:cubicBezTo>
                    <a:cubicBezTo>
                      <a:pt x="92234" y="12386"/>
                      <a:pt x="96770" y="7850"/>
                      <a:pt x="102818" y="4826"/>
                    </a:cubicBezTo>
                    <a:cubicBezTo>
                      <a:pt x="108866" y="1802"/>
                      <a:pt x="116426" y="290"/>
                      <a:pt x="122474" y="290"/>
                    </a:cubicBezTo>
                    <a:cubicBezTo>
                      <a:pt x="137594" y="-1223"/>
                      <a:pt x="148179" y="3313"/>
                      <a:pt x="155739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2" name="Forma Livre: Forma 351">
                <a:extLst>
                  <a:ext uri="{FF2B5EF4-FFF2-40B4-BE49-F238E27FC236}">
                    <a16:creationId xmlns:a16="http://schemas.microsoft.com/office/drawing/2014/main" id="{669CB1C5-4DBD-1B48-AF7E-98BD7A2AB784}"/>
                  </a:ext>
                </a:extLst>
              </p:cNvPr>
              <p:cNvSpPr/>
              <p:nvPr/>
            </p:nvSpPr>
            <p:spPr>
              <a:xfrm>
                <a:off x="14477730" y="10706291"/>
                <a:ext cx="104328" cy="104329"/>
              </a:xfrm>
              <a:custGeom>
                <a:avLst/>
                <a:gdLst>
                  <a:gd name="connsiteX0" fmla="*/ 6048 w 104328"/>
                  <a:gd name="connsiteY0" fmla="*/ 24193 h 104329"/>
                  <a:gd name="connsiteX1" fmla="*/ 22680 w 104328"/>
                  <a:gd name="connsiteY1" fmla="*/ 6048 h 104329"/>
                  <a:gd name="connsiteX2" fmla="*/ 45361 w 104328"/>
                  <a:gd name="connsiteY2" fmla="*/ 0 h 104329"/>
                  <a:gd name="connsiteX3" fmla="*/ 65017 w 104328"/>
                  <a:gd name="connsiteY3" fmla="*/ 4536 h 104329"/>
                  <a:gd name="connsiteX4" fmla="*/ 78625 w 104328"/>
                  <a:gd name="connsiteY4" fmla="*/ 16633 h 104329"/>
                  <a:gd name="connsiteX5" fmla="*/ 78625 w 104328"/>
                  <a:gd name="connsiteY5" fmla="*/ 3024 h 104329"/>
                  <a:gd name="connsiteX6" fmla="*/ 104329 w 104328"/>
                  <a:gd name="connsiteY6" fmla="*/ 3024 h 104329"/>
                  <a:gd name="connsiteX7" fmla="*/ 104329 w 104328"/>
                  <a:gd name="connsiteY7" fmla="*/ 102817 h 104329"/>
                  <a:gd name="connsiteX8" fmla="*/ 78625 w 104328"/>
                  <a:gd name="connsiteY8" fmla="*/ 102817 h 104329"/>
                  <a:gd name="connsiteX9" fmla="*/ 78625 w 104328"/>
                  <a:gd name="connsiteY9" fmla="*/ 87697 h 104329"/>
                  <a:gd name="connsiteX10" fmla="*/ 65017 w 104328"/>
                  <a:gd name="connsiteY10" fmla="*/ 99794 h 104329"/>
                  <a:gd name="connsiteX11" fmla="*/ 45361 w 104328"/>
                  <a:gd name="connsiteY11" fmla="*/ 104330 h 104329"/>
                  <a:gd name="connsiteX12" fmla="*/ 22680 w 104328"/>
                  <a:gd name="connsiteY12" fmla="*/ 98281 h 104329"/>
                  <a:gd name="connsiteX13" fmla="*/ 6048 w 104328"/>
                  <a:gd name="connsiteY13" fmla="*/ 80137 h 104329"/>
                  <a:gd name="connsiteX14" fmla="*/ 0 w 104328"/>
                  <a:gd name="connsiteY14" fmla="*/ 52921 h 104329"/>
                  <a:gd name="connsiteX15" fmla="*/ 6048 w 104328"/>
                  <a:gd name="connsiteY15" fmla="*/ 24193 h 104329"/>
                  <a:gd name="connsiteX16" fmla="*/ 75601 w 104328"/>
                  <a:gd name="connsiteY16" fmla="*/ 36289 h 104329"/>
                  <a:gd name="connsiteX17" fmla="*/ 66528 w 104328"/>
                  <a:gd name="connsiteY17" fmla="*/ 25705 h 104329"/>
                  <a:gd name="connsiteX18" fmla="*/ 52921 w 104328"/>
                  <a:gd name="connsiteY18" fmla="*/ 22680 h 104329"/>
                  <a:gd name="connsiteX19" fmla="*/ 39312 w 104328"/>
                  <a:gd name="connsiteY19" fmla="*/ 25705 h 104329"/>
                  <a:gd name="connsiteX20" fmla="*/ 30240 w 104328"/>
                  <a:gd name="connsiteY20" fmla="*/ 36289 h 104329"/>
                  <a:gd name="connsiteX21" fmla="*/ 27216 w 104328"/>
                  <a:gd name="connsiteY21" fmla="*/ 51409 h 104329"/>
                  <a:gd name="connsiteX22" fmla="*/ 30240 w 104328"/>
                  <a:gd name="connsiteY22" fmla="*/ 66529 h 104329"/>
                  <a:gd name="connsiteX23" fmla="*/ 39312 w 104328"/>
                  <a:gd name="connsiteY23" fmla="*/ 77114 h 104329"/>
                  <a:gd name="connsiteX24" fmla="*/ 52921 w 104328"/>
                  <a:gd name="connsiteY24" fmla="*/ 80137 h 104329"/>
                  <a:gd name="connsiteX25" fmla="*/ 66528 w 104328"/>
                  <a:gd name="connsiteY25" fmla="*/ 77114 h 104329"/>
                  <a:gd name="connsiteX26" fmla="*/ 75601 w 104328"/>
                  <a:gd name="connsiteY26" fmla="*/ 66529 h 104329"/>
                  <a:gd name="connsiteX27" fmla="*/ 78625 w 104328"/>
                  <a:gd name="connsiteY27" fmla="*/ 51409 h 104329"/>
                  <a:gd name="connsiteX28" fmla="*/ 75601 w 104328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8" h="104329">
                    <a:moveTo>
                      <a:pt x="6048" y="24193"/>
                    </a:moveTo>
                    <a:cubicBezTo>
                      <a:pt x="10584" y="16633"/>
                      <a:pt x="15120" y="10584"/>
                      <a:pt x="22680" y="6048"/>
                    </a:cubicBezTo>
                    <a:cubicBezTo>
                      <a:pt x="30240" y="1513"/>
                      <a:pt x="37800" y="0"/>
                      <a:pt x="45361" y="0"/>
                    </a:cubicBezTo>
                    <a:cubicBezTo>
                      <a:pt x="52921" y="0"/>
                      <a:pt x="58968" y="1513"/>
                      <a:pt x="65017" y="4536"/>
                    </a:cubicBezTo>
                    <a:cubicBezTo>
                      <a:pt x="71065" y="7560"/>
                      <a:pt x="75601" y="12096"/>
                      <a:pt x="78625" y="16633"/>
                    </a:cubicBezTo>
                    <a:lnTo>
                      <a:pt x="78625" y="3024"/>
                    </a:lnTo>
                    <a:lnTo>
                      <a:pt x="104329" y="3024"/>
                    </a:lnTo>
                    <a:lnTo>
                      <a:pt x="104329" y="102817"/>
                    </a:lnTo>
                    <a:lnTo>
                      <a:pt x="78625" y="102817"/>
                    </a:lnTo>
                    <a:lnTo>
                      <a:pt x="78625" y="87697"/>
                    </a:lnTo>
                    <a:cubicBezTo>
                      <a:pt x="75601" y="92234"/>
                      <a:pt x="71065" y="96770"/>
                      <a:pt x="65017" y="99794"/>
                    </a:cubicBezTo>
                    <a:cubicBezTo>
                      <a:pt x="58968" y="102817"/>
                      <a:pt x="52921" y="104330"/>
                      <a:pt x="45361" y="104330"/>
                    </a:cubicBezTo>
                    <a:cubicBezTo>
                      <a:pt x="36288" y="104330"/>
                      <a:pt x="28728" y="102817"/>
                      <a:pt x="22680" y="98281"/>
                    </a:cubicBezTo>
                    <a:cubicBezTo>
                      <a:pt x="16632" y="93745"/>
                      <a:pt x="10584" y="87697"/>
                      <a:pt x="6048" y="80137"/>
                    </a:cubicBezTo>
                    <a:cubicBezTo>
                      <a:pt x="1512" y="72577"/>
                      <a:pt x="0" y="63505"/>
                      <a:pt x="0" y="52921"/>
                    </a:cubicBezTo>
                    <a:cubicBezTo>
                      <a:pt x="0" y="42336"/>
                      <a:pt x="1512" y="33265"/>
                      <a:pt x="6048" y="24193"/>
                    </a:cubicBezTo>
                    <a:close/>
                    <a:moveTo>
                      <a:pt x="75601" y="36289"/>
                    </a:moveTo>
                    <a:cubicBezTo>
                      <a:pt x="72577" y="31753"/>
                      <a:pt x="69553" y="28729"/>
                      <a:pt x="66528" y="25705"/>
                    </a:cubicBezTo>
                    <a:cubicBezTo>
                      <a:pt x="61992" y="22680"/>
                      <a:pt x="57457" y="22680"/>
                      <a:pt x="52921" y="22680"/>
                    </a:cubicBezTo>
                    <a:cubicBezTo>
                      <a:pt x="48385" y="22680"/>
                      <a:pt x="43848" y="24193"/>
                      <a:pt x="39312" y="25705"/>
                    </a:cubicBezTo>
                    <a:cubicBezTo>
                      <a:pt x="34776" y="28729"/>
                      <a:pt x="31752" y="31753"/>
                      <a:pt x="30240" y="36289"/>
                    </a:cubicBezTo>
                    <a:cubicBezTo>
                      <a:pt x="27216" y="40825"/>
                      <a:pt x="27216" y="45361"/>
                      <a:pt x="27216" y="51409"/>
                    </a:cubicBezTo>
                    <a:cubicBezTo>
                      <a:pt x="27216" y="57457"/>
                      <a:pt x="28728" y="63505"/>
                      <a:pt x="30240" y="66529"/>
                    </a:cubicBezTo>
                    <a:cubicBezTo>
                      <a:pt x="33265" y="71065"/>
                      <a:pt x="36288" y="74089"/>
                      <a:pt x="39312" y="77114"/>
                    </a:cubicBezTo>
                    <a:cubicBezTo>
                      <a:pt x="43848" y="80137"/>
                      <a:pt x="48385" y="80137"/>
                      <a:pt x="52921" y="80137"/>
                    </a:cubicBezTo>
                    <a:cubicBezTo>
                      <a:pt x="57457" y="80137"/>
                      <a:pt x="61992" y="78625"/>
                      <a:pt x="66528" y="77114"/>
                    </a:cubicBezTo>
                    <a:cubicBezTo>
                      <a:pt x="71065" y="74089"/>
                      <a:pt x="74088" y="71065"/>
                      <a:pt x="75601" y="66529"/>
                    </a:cubicBezTo>
                    <a:cubicBezTo>
                      <a:pt x="78625" y="61993"/>
                      <a:pt x="78625" y="57457"/>
                      <a:pt x="78625" y="51409"/>
                    </a:cubicBezTo>
                    <a:cubicBezTo>
                      <a:pt x="78625" y="45361"/>
                      <a:pt x="77113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3" name="Forma Livre: Forma 352">
                <a:extLst>
                  <a:ext uri="{FF2B5EF4-FFF2-40B4-BE49-F238E27FC236}">
                    <a16:creationId xmlns:a16="http://schemas.microsoft.com/office/drawing/2014/main" id="{7772BDE8-7A30-6219-11BC-874B95EE91C3}"/>
                  </a:ext>
                </a:extLst>
              </p:cNvPr>
              <p:cNvSpPr/>
              <p:nvPr/>
            </p:nvSpPr>
            <p:spPr>
              <a:xfrm>
                <a:off x="14600203" y="10706291"/>
                <a:ext cx="96769" cy="102817"/>
              </a:xfrm>
              <a:custGeom>
                <a:avLst/>
                <a:gdLst>
                  <a:gd name="connsiteX0" fmla="*/ 6048 w 96769"/>
                  <a:gd name="connsiteY0" fmla="*/ 24193 h 102817"/>
                  <a:gd name="connsiteX1" fmla="*/ 24193 w 96769"/>
                  <a:gd name="connsiteY1" fmla="*/ 6048 h 102817"/>
                  <a:gd name="connsiteX2" fmla="*/ 49896 w 96769"/>
                  <a:gd name="connsiteY2" fmla="*/ 0 h 102817"/>
                  <a:gd name="connsiteX3" fmla="*/ 80137 w 96769"/>
                  <a:gd name="connsiteY3" fmla="*/ 9073 h 102817"/>
                  <a:gd name="connsiteX4" fmla="*/ 96770 w 96769"/>
                  <a:gd name="connsiteY4" fmla="*/ 34776 h 102817"/>
                  <a:gd name="connsiteX5" fmla="*/ 69553 w 96769"/>
                  <a:gd name="connsiteY5" fmla="*/ 34776 h 102817"/>
                  <a:gd name="connsiteX6" fmla="*/ 61993 w 96769"/>
                  <a:gd name="connsiteY6" fmla="*/ 24193 h 102817"/>
                  <a:gd name="connsiteX7" fmla="*/ 49896 w 96769"/>
                  <a:gd name="connsiteY7" fmla="*/ 21169 h 102817"/>
                  <a:gd name="connsiteX8" fmla="*/ 33265 w 96769"/>
                  <a:gd name="connsiteY8" fmla="*/ 28729 h 102817"/>
                  <a:gd name="connsiteX9" fmla="*/ 27216 w 96769"/>
                  <a:gd name="connsiteY9" fmla="*/ 51409 h 102817"/>
                  <a:gd name="connsiteX10" fmla="*/ 33265 w 96769"/>
                  <a:gd name="connsiteY10" fmla="*/ 74089 h 102817"/>
                  <a:gd name="connsiteX11" fmla="*/ 49896 w 96769"/>
                  <a:gd name="connsiteY11" fmla="*/ 81649 h 102817"/>
                  <a:gd name="connsiteX12" fmla="*/ 69553 w 96769"/>
                  <a:gd name="connsiteY12" fmla="*/ 68041 h 102817"/>
                  <a:gd name="connsiteX13" fmla="*/ 96770 w 96769"/>
                  <a:gd name="connsiteY13" fmla="*/ 68041 h 102817"/>
                  <a:gd name="connsiteX14" fmla="*/ 80137 w 96769"/>
                  <a:gd name="connsiteY14" fmla="*/ 93745 h 102817"/>
                  <a:gd name="connsiteX15" fmla="*/ 49896 w 96769"/>
                  <a:gd name="connsiteY15" fmla="*/ 102817 h 102817"/>
                  <a:gd name="connsiteX16" fmla="*/ 24193 w 96769"/>
                  <a:gd name="connsiteY16" fmla="*/ 96770 h 102817"/>
                  <a:gd name="connsiteX17" fmla="*/ 6048 w 96769"/>
                  <a:gd name="connsiteY17" fmla="*/ 78625 h 102817"/>
                  <a:gd name="connsiteX18" fmla="*/ 0 w 96769"/>
                  <a:gd name="connsiteY18" fmla="*/ 51409 h 102817"/>
                  <a:gd name="connsiteX19" fmla="*/ 6048 w 96769"/>
                  <a:gd name="connsiteY19" fmla="*/ 2419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769" h="102817">
                    <a:moveTo>
                      <a:pt x="6048" y="24193"/>
                    </a:moveTo>
                    <a:cubicBezTo>
                      <a:pt x="10584" y="16633"/>
                      <a:pt x="16633" y="10584"/>
                      <a:pt x="24193" y="6048"/>
                    </a:cubicBezTo>
                    <a:cubicBezTo>
                      <a:pt x="31753" y="1513"/>
                      <a:pt x="40825" y="0"/>
                      <a:pt x="49896" y="0"/>
                    </a:cubicBezTo>
                    <a:cubicBezTo>
                      <a:pt x="61993" y="0"/>
                      <a:pt x="72577" y="3024"/>
                      <a:pt x="80137" y="9073"/>
                    </a:cubicBezTo>
                    <a:cubicBezTo>
                      <a:pt x="87697" y="15120"/>
                      <a:pt x="93745" y="24193"/>
                      <a:pt x="96770" y="34776"/>
                    </a:cubicBezTo>
                    <a:lnTo>
                      <a:pt x="69553" y="34776"/>
                    </a:lnTo>
                    <a:cubicBezTo>
                      <a:pt x="68041" y="30240"/>
                      <a:pt x="65017" y="27216"/>
                      <a:pt x="61993" y="24193"/>
                    </a:cubicBezTo>
                    <a:cubicBezTo>
                      <a:pt x="58969" y="21169"/>
                      <a:pt x="54433" y="21169"/>
                      <a:pt x="49896" y="21169"/>
                    </a:cubicBezTo>
                    <a:cubicBezTo>
                      <a:pt x="42336" y="21169"/>
                      <a:pt x="36289" y="24193"/>
                      <a:pt x="33265" y="28729"/>
                    </a:cubicBezTo>
                    <a:cubicBezTo>
                      <a:pt x="28729" y="33265"/>
                      <a:pt x="27216" y="40825"/>
                      <a:pt x="27216" y="51409"/>
                    </a:cubicBezTo>
                    <a:cubicBezTo>
                      <a:pt x="27216" y="60481"/>
                      <a:pt x="28729" y="68041"/>
                      <a:pt x="33265" y="74089"/>
                    </a:cubicBezTo>
                    <a:cubicBezTo>
                      <a:pt x="37800" y="78625"/>
                      <a:pt x="43849" y="81649"/>
                      <a:pt x="49896" y="81649"/>
                    </a:cubicBezTo>
                    <a:cubicBezTo>
                      <a:pt x="60481" y="81649"/>
                      <a:pt x="66529" y="77114"/>
                      <a:pt x="69553" y="68041"/>
                    </a:cubicBezTo>
                    <a:lnTo>
                      <a:pt x="96770" y="68041"/>
                    </a:lnTo>
                    <a:cubicBezTo>
                      <a:pt x="93745" y="78625"/>
                      <a:pt x="89210" y="87697"/>
                      <a:pt x="80137" y="93745"/>
                    </a:cubicBezTo>
                    <a:cubicBezTo>
                      <a:pt x="72577" y="99794"/>
                      <a:pt x="61993" y="102817"/>
                      <a:pt x="49896" y="102817"/>
                    </a:cubicBezTo>
                    <a:cubicBezTo>
                      <a:pt x="40825" y="102817"/>
                      <a:pt x="31753" y="101305"/>
                      <a:pt x="24193" y="96770"/>
                    </a:cubicBezTo>
                    <a:cubicBezTo>
                      <a:pt x="16633" y="92234"/>
                      <a:pt x="10584" y="86185"/>
                      <a:pt x="6048" y="78625"/>
                    </a:cubicBezTo>
                    <a:cubicBezTo>
                      <a:pt x="1513" y="71065"/>
                      <a:pt x="0" y="61993"/>
                      <a:pt x="0" y="51409"/>
                    </a:cubicBezTo>
                    <a:cubicBezTo>
                      <a:pt x="0" y="42336"/>
                      <a:pt x="3024" y="33265"/>
                      <a:pt x="6048" y="241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4" name="Forma Livre: Forma 353">
                <a:extLst>
                  <a:ext uri="{FF2B5EF4-FFF2-40B4-BE49-F238E27FC236}">
                    <a16:creationId xmlns:a16="http://schemas.microsoft.com/office/drawing/2014/main" id="{9845BF45-CF4D-535B-2E9C-3EEAD2A31C1A}"/>
                  </a:ext>
                </a:extLst>
              </p:cNvPr>
              <p:cNvSpPr/>
              <p:nvPr/>
            </p:nvSpPr>
            <p:spPr>
              <a:xfrm>
                <a:off x="14707557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4 w 60480"/>
                  <a:gd name="connsiteY2" fmla="*/ 101305 h 125497"/>
                  <a:gd name="connsiteX3" fmla="*/ 48384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8 w 60480"/>
                  <a:gd name="connsiteY6" fmla="*/ 125497 h 125497"/>
                  <a:gd name="connsiteX7" fmla="*/ 12096 w 60480"/>
                  <a:gd name="connsiteY7" fmla="*/ 93745 h 125497"/>
                  <a:gd name="connsiteX8" fmla="*/ 12096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2" y="99794"/>
                      <a:pt x="40824" y="101305"/>
                    </a:cubicBezTo>
                    <a:cubicBezTo>
                      <a:pt x="42336" y="102817"/>
                      <a:pt x="45361" y="104330"/>
                      <a:pt x="48384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8" y="125497"/>
                    </a:lnTo>
                    <a:cubicBezTo>
                      <a:pt x="22680" y="125497"/>
                      <a:pt x="12096" y="114914"/>
                      <a:pt x="12096" y="93745"/>
                    </a:cubicBezTo>
                    <a:lnTo>
                      <a:pt x="12096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5" name="Forma Livre: Forma 354">
                <a:extLst>
                  <a:ext uri="{FF2B5EF4-FFF2-40B4-BE49-F238E27FC236}">
                    <a16:creationId xmlns:a16="http://schemas.microsoft.com/office/drawing/2014/main" id="{AB8EBCE0-1BB2-D8EA-940E-A69A8DBCB89E}"/>
                  </a:ext>
                </a:extLst>
              </p:cNvPr>
              <p:cNvSpPr/>
              <p:nvPr/>
            </p:nvSpPr>
            <p:spPr>
              <a:xfrm>
                <a:off x="14783158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4 w 30240"/>
                  <a:gd name="connsiteY4" fmla="*/ 4537 h 142130"/>
                  <a:gd name="connsiteX5" fmla="*/ 30240 w 30240"/>
                  <a:gd name="connsiteY5" fmla="*/ 15120 h 142130"/>
                  <a:gd name="connsiteX6" fmla="*/ 25704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8728 w 30240"/>
                  <a:gd name="connsiteY9" fmla="*/ 42337 h 142130"/>
                  <a:gd name="connsiteX10" fmla="*/ 28728 w 30240"/>
                  <a:gd name="connsiteY10" fmla="*/ 142130 h 142130"/>
                  <a:gd name="connsiteX11" fmla="*/ 3023 w 30240"/>
                  <a:gd name="connsiteY11" fmla="*/ 142130 h 142130"/>
                  <a:gd name="connsiteX12" fmla="*/ 3023 w 30240"/>
                  <a:gd name="connsiteY12" fmla="*/ 42337 h 142130"/>
                  <a:gd name="connsiteX13" fmla="*/ 28728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3" y="0"/>
                      <a:pt x="15120" y="0"/>
                    </a:cubicBezTo>
                    <a:cubicBezTo>
                      <a:pt x="19656" y="0"/>
                      <a:pt x="22680" y="1513"/>
                      <a:pt x="25704" y="4537"/>
                    </a:cubicBezTo>
                    <a:cubicBezTo>
                      <a:pt x="28728" y="7560"/>
                      <a:pt x="30240" y="10584"/>
                      <a:pt x="30240" y="15120"/>
                    </a:cubicBezTo>
                    <a:cubicBezTo>
                      <a:pt x="30240" y="19657"/>
                      <a:pt x="28728" y="22680"/>
                      <a:pt x="25704" y="25705"/>
                    </a:cubicBezTo>
                    <a:cubicBezTo>
                      <a:pt x="22680" y="28729"/>
                      <a:pt x="19656" y="30240"/>
                      <a:pt x="15120" y="30240"/>
                    </a:cubicBezTo>
                    <a:cubicBezTo>
                      <a:pt x="10583" y="30240"/>
                      <a:pt x="7560" y="28729"/>
                      <a:pt x="4536" y="25705"/>
                    </a:cubicBezTo>
                    <a:close/>
                    <a:moveTo>
                      <a:pt x="28728" y="42337"/>
                    </a:moveTo>
                    <a:lnTo>
                      <a:pt x="28728" y="142130"/>
                    </a:lnTo>
                    <a:lnTo>
                      <a:pt x="3023" y="142130"/>
                    </a:lnTo>
                    <a:lnTo>
                      <a:pt x="3023" y="42337"/>
                    </a:lnTo>
                    <a:lnTo>
                      <a:pt x="28728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6" name="Forma Livre: Forma 355">
                <a:extLst>
                  <a:ext uri="{FF2B5EF4-FFF2-40B4-BE49-F238E27FC236}">
                    <a16:creationId xmlns:a16="http://schemas.microsoft.com/office/drawing/2014/main" id="{59C0BEBA-F0AD-96B8-8739-0A1DAD563F22}"/>
                  </a:ext>
                </a:extLst>
              </p:cNvPr>
              <p:cNvSpPr/>
              <p:nvPr/>
            </p:nvSpPr>
            <p:spPr>
              <a:xfrm>
                <a:off x="14827006" y="10707804"/>
                <a:ext cx="104329" cy="99792"/>
              </a:xfrm>
              <a:custGeom>
                <a:avLst/>
                <a:gdLst>
                  <a:gd name="connsiteX0" fmla="*/ 51409 w 104329"/>
                  <a:gd name="connsiteY0" fmla="*/ 77113 h 99792"/>
                  <a:gd name="connsiteX1" fmla="*/ 77114 w 104329"/>
                  <a:gd name="connsiteY1" fmla="*/ 0 h 99792"/>
                  <a:gd name="connsiteX2" fmla="*/ 104330 w 104329"/>
                  <a:gd name="connsiteY2" fmla="*/ 0 h 99792"/>
                  <a:gd name="connsiteX3" fmla="*/ 66529 w 104329"/>
                  <a:gd name="connsiteY3" fmla="*/ 99793 h 99792"/>
                  <a:gd name="connsiteX4" fmla="*/ 36289 w 104329"/>
                  <a:gd name="connsiteY4" fmla="*/ 99793 h 99792"/>
                  <a:gd name="connsiteX5" fmla="*/ 0 w 104329"/>
                  <a:gd name="connsiteY5" fmla="*/ 0 h 99792"/>
                  <a:gd name="connsiteX6" fmla="*/ 27216 w 104329"/>
                  <a:gd name="connsiteY6" fmla="*/ 0 h 99792"/>
                  <a:gd name="connsiteX7" fmla="*/ 51409 w 104329"/>
                  <a:gd name="connsiteY7" fmla="*/ 77113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329" h="99792">
                    <a:moveTo>
                      <a:pt x="51409" y="77113"/>
                    </a:moveTo>
                    <a:lnTo>
                      <a:pt x="77114" y="0"/>
                    </a:lnTo>
                    <a:lnTo>
                      <a:pt x="104330" y="0"/>
                    </a:lnTo>
                    <a:lnTo>
                      <a:pt x="66529" y="99793"/>
                    </a:lnTo>
                    <a:lnTo>
                      <a:pt x="36289" y="99793"/>
                    </a:lnTo>
                    <a:lnTo>
                      <a:pt x="0" y="0"/>
                    </a:lnTo>
                    <a:lnTo>
                      <a:pt x="27216" y="0"/>
                    </a:lnTo>
                    <a:lnTo>
                      <a:pt x="51409" y="77113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7" name="Forma Livre: Forma 356">
                <a:extLst>
                  <a:ext uri="{FF2B5EF4-FFF2-40B4-BE49-F238E27FC236}">
                    <a16:creationId xmlns:a16="http://schemas.microsoft.com/office/drawing/2014/main" id="{4012CABE-1EE7-03C6-73F8-46BDF1EA9550}"/>
                  </a:ext>
                </a:extLst>
              </p:cNvPr>
              <p:cNvSpPr/>
              <p:nvPr/>
            </p:nvSpPr>
            <p:spPr>
              <a:xfrm>
                <a:off x="14943432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7216 w 30240"/>
                  <a:gd name="connsiteY9" fmla="*/ 42337 h 142130"/>
                  <a:gd name="connsiteX10" fmla="*/ 27216 w 30240"/>
                  <a:gd name="connsiteY10" fmla="*/ 142130 h 142130"/>
                  <a:gd name="connsiteX11" fmla="*/ 1512 w 30240"/>
                  <a:gd name="connsiteY11" fmla="*/ 142130 h 142130"/>
                  <a:gd name="connsiteX12" fmla="*/ 1512 w 30240"/>
                  <a:gd name="connsiteY12" fmla="*/ 42337 h 142130"/>
                  <a:gd name="connsiteX13" fmla="*/ 27216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6" y="0"/>
                      <a:pt x="22680" y="1513"/>
                      <a:pt x="25705" y="4537"/>
                    </a:cubicBezTo>
                    <a:cubicBezTo>
                      <a:pt x="28729" y="7560"/>
                      <a:pt x="30240" y="10584"/>
                      <a:pt x="30240" y="15120"/>
                    </a:cubicBezTo>
                    <a:cubicBezTo>
                      <a:pt x="30240" y="19657"/>
                      <a:pt x="28729" y="22680"/>
                      <a:pt x="25705" y="25705"/>
                    </a:cubicBezTo>
                    <a:cubicBezTo>
                      <a:pt x="22680" y="28729"/>
                      <a:pt x="19656" y="30240"/>
                      <a:pt x="15120" y="30240"/>
                    </a:cubicBezTo>
                    <a:cubicBezTo>
                      <a:pt x="10584" y="30240"/>
                      <a:pt x="7560" y="28729"/>
                      <a:pt x="4536" y="25705"/>
                    </a:cubicBezTo>
                    <a:close/>
                    <a:moveTo>
                      <a:pt x="27216" y="42337"/>
                    </a:moveTo>
                    <a:lnTo>
                      <a:pt x="27216" y="142130"/>
                    </a:lnTo>
                    <a:lnTo>
                      <a:pt x="1512" y="142130"/>
                    </a:lnTo>
                    <a:lnTo>
                      <a:pt x="1512" y="42337"/>
                    </a:lnTo>
                    <a:lnTo>
                      <a:pt x="27216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8" name="Forma Livre: Forma 357">
                <a:extLst>
                  <a:ext uri="{FF2B5EF4-FFF2-40B4-BE49-F238E27FC236}">
                    <a16:creationId xmlns:a16="http://schemas.microsoft.com/office/drawing/2014/main" id="{0D5B3CFF-038E-96DD-D819-02DF5EF2E625}"/>
                  </a:ext>
                </a:extLst>
              </p:cNvPr>
              <p:cNvSpPr/>
              <p:nvPr/>
            </p:nvSpPr>
            <p:spPr>
              <a:xfrm>
                <a:off x="14988792" y="10683611"/>
                <a:ext cx="60480" cy="125497"/>
              </a:xfrm>
              <a:custGeom>
                <a:avLst/>
                <a:gdLst>
                  <a:gd name="connsiteX0" fmla="*/ 36289 w 60480"/>
                  <a:gd name="connsiteY0" fmla="*/ 45361 h 125497"/>
                  <a:gd name="connsiteX1" fmla="*/ 36289 w 60480"/>
                  <a:gd name="connsiteY1" fmla="*/ 93745 h 125497"/>
                  <a:gd name="connsiteX2" fmla="*/ 39312 w 60480"/>
                  <a:gd name="connsiteY2" fmla="*/ 101305 h 125497"/>
                  <a:gd name="connsiteX3" fmla="*/ 46872 w 60480"/>
                  <a:gd name="connsiteY3" fmla="*/ 104330 h 125497"/>
                  <a:gd name="connsiteX4" fmla="*/ 58969 w 60480"/>
                  <a:gd name="connsiteY4" fmla="*/ 104330 h 125497"/>
                  <a:gd name="connsiteX5" fmla="*/ 58969 w 60480"/>
                  <a:gd name="connsiteY5" fmla="*/ 125497 h 125497"/>
                  <a:gd name="connsiteX6" fmla="*/ 42336 w 60480"/>
                  <a:gd name="connsiteY6" fmla="*/ 125497 h 125497"/>
                  <a:gd name="connsiteX7" fmla="*/ 10584 w 60480"/>
                  <a:gd name="connsiteY7" fmla="*/ 93745 h 125497"/>
                  <a:gd name="connsiteX8" fmla="*/ 10584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6289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6289" y="45361"/>
                    </a:moveTo>
                    <a:lnTo>
                      <a:pt x="36289" y="93745"/>
                    </a:lnTo>
                    <a:cubicBezTo>
                      <a:pt x="36289" y="96770"/>
                      <a:pt x="37800" y="99794"/>
                      <a:pt x="39312" y="101305"/>
                    </a:cubicBezTo>
                    <a:cubicBezTo>
                      <a:pt x="40825" y="102817"/>
                      <a:pt x="43849" y="104330"/>
                      <a:pt x="46872" y="104330"/>
                    </a:cubicBezTo>
                    <a:lnTo>
                      <a:pt x="58969" y="104330"/>
                    </a:lnTo>
                    <a:lnTo>
                      <a:pt x="58969" y="125497"/>
                    </a:lnTo>
                    <a:lnTo>
                      <a:pt x="42336" y="125497"/>
                    </a:lnTo>
                    <a:cubicBezTo>
                      <a:pt x="21169" y="125497"/>
                      <a:pt x="10584" y="114914"/>
                      <a:pt x="10584" y="93745"/>
                    </a:cubicBezTo>
                    <a:lnTo>
                      <a:pt x="10584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6289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59" name="Forma Livre: Forma 358">
                <a:extLst>
                  <a:ext uri="{FF2B5EF4-FFF2-40B4-BE49-F238E27FC236}">
                    <a16:creationId xmlns:a16="http://schemas.microsoft.com/office/drawing/2014/main" id="{6E85C68E-194E-9E00-BB5D-BCC7FC5638E3}"/>
                  </a:ext>
                </a:extLst>
              </p:cNvPr>
              <p:cNvSpPr/>
              <p:nvPr/>
            </p:nvSpPr>
            <p:spPr>
              <a:xfrm>
                <a:off x="15064393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7216 w 30240"/>
                  <a:gd name="connsiteY9" fmla="*/ 42337 h 142130"/>
                  <a:gd name="connsiteX10" fmla="*/ 27216 w 30240"/>
                  <a:gd name="connsiteY10" fmla="*/ 142130 h 142130"/>
                  <a:gd name="connsiteX11" fmla="*/ 1512 w 30240"/>
                  <a:gd name="connsiteY11" fmla="*/ 142130 h 142130"/>
                  <a:gd name="connsiteX12" fmla="*/ 1512 w 30240"/>
                  <a:gd name="connsiteY12" fmla="*/ 42337 h 142130"/>
                  <a:gd name="connsiteX13" fmla="*/ 27216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6" y="0"/>
                      <a:pt x="22680" y="1513"/>
                      <a:pt x="25705" y="4537"/>
                    </a:cubicBezTo>
                    <a:cubicBezTo>
                      <a:pt x="28729" y="7560"/>
                      <a:pt x="30240" y="10584"/>
                      <a:pt x="30240" y="15120"/>
                    </a:cubicBezTo>
                    <a:cubicBezTo>
                      <a:pt x="30240" y="19657"/>
                      <a:pt x="28729" y="22680"/>
                      <a:pt x="25705" y="25705"/>
                    </a:cubicBezTo>
                    <a:cubicBezTo>
                      <a:pt x="22680" y="28729"/>
                      <a:pt x="19656" y="30240"/>
                      <a:pt x="15120" y="30240"/>
                    </a:cubicBezTo>
                    <a:cubicBezTo>
                      <a:pt x="10584" y="30240"/>
                      <a:pt x="6048" y="28729"/>
                      <a:pt x="4536" y="25705"/>
                    </a:cubicBezTo>
                    <a:close/>
                    <a:moveTo>
                      <a:pt x="27216" y="42337"/>
                    </a:moveTo>
                    <a:lnTo>
                      <a:pt x="27216" y="142130"/>
                    </a:lnTo>
                    <a:lnTo>
                      <a:pt x="1512" y="142130"/>
                    </a:lnTo>
                    <a:lnTo>
                      <a:pt x="1512" y="42337"/>
                    </a:lnTo>
                    <a:lnTo>
                      <a:pt x="27216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60" name="Forma Livre: Forma 359">
                <a:extLst>
                  <a:ext uri="{FF2B5EF4-FFF2-40B4-BE49-F238E27FC236}">
                    <a16:creationId xmlns:a16="http://schemas.microsoft.com/office/drawing/2014/main" id="{3B28887F-1008-6F73-C523-1024E73AC969}"/>
                  </a:ext>
                </a:extLst>
              </p:cNvPr>
              <p:cNvSpPr/>
              <p:nvPr/>
            </p:nvSpPr>
            <p:spPr>
              <a:xfrm>
                <a:off x="15109754" y="10707804"/>
                <a:ext cx="100465" cy="102817"/>
              </a:xfrm>
              <a:custGeom>
                <a:avLst/>
                <a:gdLst>
                  <a:gd name="connsiteX0" fmla="*/ 99793 w 100465"/>
                  <a:gd name="connsiteY0" fmla="*/ 58968 h 102817"/>
                  <a:gd name="connsiteX1" fmla="*/ 25705 w 100465"/>
                  <a:gd name="connsiteY1" fmla="*/ 58968 h 102817"/>
                  <a:gd name="connsiteX2" fmla="*/ 33265 w 100465"/>
                  <a:gd name="connsiteY2" fmla="*/ 75601 h 102817"/>
                  <a:gd name="connsiteX3" fmla="*/ 49896 w 100465"/>
                  <a:gd name="connsiteY3" fmla="*/ 81648 h 102817"/>
                  <a:gd name="connsiteX4" fmla="*/ 69553 w 100465"/>
                  <a:gd name="connsiteY4" fmla="*/ 69553 h 102817"/>
                  <a:gd name="connsiteX5" fmla="*/ 96770 w 100465"/>
                  <a:gd name="connsiteY5" fmla="*/ 69553 h 102817"/>
                  <a:gd name="connsiteX6" fmla="*/ 80137 w 100465"/>
                  <a:gd name="connsiteY6" fmla="*/ 93744 h 102817"/>
                  <a:gd name="connsiteX7" fmla="*/ 49896 w 100465"/>
                  <a:gd name="connsiteY7" fmla="*/ 102817 h 102817"/>
                  <a:gd name="connsiteX8" fmla="*/ 24192 w 100465"/>
                  <a:gd name="connsiteY8" fmla="*/ 96769 h 102817"/>
                  <a:gd name="connsiteX9" fmla="*/ 6048 w 100465"/>
                  <a:gd name="connsiteY9" fmla="*/ 78624 h 102817"/>
                  <a:gd name="connsiteX10" fmla="*/ 0 w 100465"/>
                  <a:gd name="connsiteY10" fmla="*/ 51408 h 102817"/>
                  <a:gd name="connsiteX11" fmla="*/ 6048 w 100465"/>
                  <a:gd name="connsiteY11" fmla="*/ 24192 h 102817"/>
                  <a:gd name="connsiteX12" fmla="*/ 24192 w 100465"/>
                  <a:gd name="connsiteY12" fmla="*/ 6048 h 102817"/>
                  <a:gd name="connsiteX13" fmla="*/ 49896 w 100465"/>
                  <a:gd name="connsiteY13" fmla="*/ 0 h 102817"/>
                  <a:gd name="connsiteX14" fmla="*/ 75601 w 100465"/>
                  <a:gd name="connsiteY14" fmla="*/ 6048 h 102817"/>
                  <a:gd name="connsiteX15" fmla="*/ 93745 w 100465"/>
                  <a:gd name="connsiteY15" fmla="*/ 24192 h 102817"/>
                  <a:gd name="connsiteX16" fmla="*/ 99793 w 100465"/>
                  <a:gd name="connsiteY16" fmla="*/ 49896 h 102817"/>
                  <a:gd name="connsiteX17" fmla="*/ 99793 w 100465"/>
                  <a:gd name="connsiteY17" fmla="*/ 58968 h 102817"/>
                  <a:gd name="connsiteX18" fmla="*/ 74089 w 100465"/>
                  <a:gd name="connsiteY18" fmla="*/ 40824 h 102817"/>
                  <a:gd name="connsiteX19" fmla="*/ 66529 w 100465"/>
                  <a:gd name="connsiteY19" fmla="*/ 25704 h 102817"/>
                  <a:gd name="connsiteX20" fmla="*/ 49896 w 100465"/>
                  <a:gd name="connsiteY20" fmla="*/ 19656 h 102817"/>
                  <a:gd name="connsiteX21" fmla="*/ 34776 w 100465"/>
                  <a:gd name="connsiteY21" fmla="*/ 25704 h 102817"/>
                  <a:gd name="connsiteX22" fmla="*/ 27216 w 100465"/>
                  <a:gd name="connsiteY22" fmla="*/ 40824 h 102817"/>
                  <a:gd name="connsiteX23" fmla="*/ 74089 w 100465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0465" h="102817">
                    <a:moveTo>
                      <a:pt x="99793" y="58968"/>
                    </a:moveTo>
                    <a:lnTo>
                      <a:pt x="25705" y="58968"/>
                    </a:lnTo>
                    <a:cubicBezTo>
                      <a:pt x="25705" y="66528"/>
                      <a:pt x="28729" y="72577"/>
                      <a:pt x="33265" y="75601"/>
                    </a:cubicBezTo>
                    <a:cubicBezTo>
                      <a:pt x="37800" y="80137"/>
                      <a:pt x="43849" y="81648"/>
                      <a:pt x="49896" y="81648"/>
                    </a:cubicBezTo>
                    <a:cubicBezTo>
                      <a:pt x="58969" y="81648"/>
                      <a:pt x="66529" y="77113"/>
                      <a:pt x="69553" y="69553"/>
                    </a:cubicBezTo>
                    <a:lnTo>
                      <a:pt x="96770" y="69553"/>
                    </a:lnTo>
                    <a:cubicBezTo>
                      <a:pt x="93745" y="78624"/>
                      <a:pt x="87697" y="87697"/>
                      <a:pt x="80137" y="93744"/>
                    </a:cubicBezTo>
                    <a:cubicBezTo>
                      <a:pt x="72577" y="99793"/>
                      <a:pt x="61992" y="102817"/>
                      <a:pt x="49896" y="102817"/>
                    </a:cubicBezTo>
                    <a:cubicBezTo>
                      <a:pt x="40825" y="102817"/>
                      <a:pt x="31752" y="101305"/>
                      <a:pt x="24192" y="96769"/>
                    </a:cubicBez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6048" y="24192"/>
                    </a:cubicBezTo>
                    <a:cubicBezTo>
                      <a:pt x="10584" y="16632"/>
                      <a:pt x="16632" y="10583"/>
                      <a:pt x="24192" y="6048"/>
                    </a:cubicBezTo>
                    <a:cubicBezTo>
                      <a:pt x="31752" y="1512"/>
                      <a:pt x="40825" y="0"/>
                      <a:pt x="49896" y="0"/>
                    </a:cubicBezTo>
                    <a:cubicBezTo>
                      <a:pt x="58969" y="0"/>
                      <a:pt x="68041" y="1512"/>
                      <a:pt x="75601" y="6048"/>
                    </a:cubicBezTo>
                    <a:cubicBezTo>
                      <a:pt x="83161" y="10583"/>
                      <a:pt x="89210" y="16632"/>
                      <a:pt x="93745" y="24192"/>
                    </a:cubicBezTo>
                    <a:cubicBezTo>
                      <a:pt x="98281" y="31752"/>
                      <a:pt x="99793" y="40824"/>
                      <a:pt x="99793" y="49896"/>
                    </a:cubicBezTo>
                    <a:cubicBezTo>
                      <a:pt x="101305" y="51408"/>
                      <a:pt x="99793" y="55944"/>
                      <a:pt x="99793" y="58968"/>
                    </a:cubicBezTo>
                    <a:close/>
                    <a:moveTo>
                      <a:pt x="74089" y="40824"/>
                    </a:moveTo>
                    <a:cubicBezTo>
                      <a:pt x="74089" y="34776"/>
                      <a:pt x="71065" y="28728"/>
                      <a:pt x="66529" y="25704"/>
                    </a:cubicBezTo>
                    <a:cubicBezTo>
                      <a:pt x="61992" y="21168"/>
                      <a:pt x="55945" y="19656"/>
                      <a:pt x="49896" y="19656"/>
                    </a:cubicBezTo>
                    <a:cubicBezTo>
                      <a:pt x="43849" y="19656"/>
                      <a:pt x="37800" y="21168"/>
                      <a:pt x="34776" y="25704"/>
                    </a:cubicBezTo>
                    <a:cubicBezTo>
                      <a:pt x="31752" y="30240"/>
                      <a:pt x="27216" y="34776"/>
                      <a:pt x="27216" y="40824"/>
                    </a:cubicBezTo>
                    <a:lnTo>
                      <a:pt x="74089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61" name="Forma Livre: Forma 360">
                <a:extLst>
                  <a:ext uri="{FF2B5EF4-FFF2-40B4-BE49-F238E27FC236}">
                    <a16:creationId xmlns:a16="http://schemas.microsoft.com/office/drawing/2014/main" id="{06B7930E-B583-C98E-7CDC-55A527BE4F42}"/>
                  </a:ext>
                </a:extLst>
              </p:cNvPr>
              <p:cNvSpPr/>
              <p:nvPr/>
            </p:nvSpPr>
            <p:spPr>
              <a:xfrm>
                <a:off x="15224667" y="10704780"/>
                <a:ext cx="87697" cy="107352"/>
              </a:xfrm>
              <a:custGeom>
                <a:avLst/>
                <a:gdLst>
                  <a:gd name="connsiteX0" fmla="*/ 21169 w 87697"/>
                  <a:gd name="connsiteY0" fmla="*/ 101305 h 107352"/>
                  <a:gd name="connsiteX1" fmla="*/ 6048 w 87697"/>
                  <a:gd name="connsiteY1" fmla="*/ 89209 h 107352"/>
                  <a:gd name="connsiteX2" fmla="*/ 0 w 87697"/>
                  <a:gd name="connsiteY2" fmla="*/ 72577 h 107352"/>
                  <a:gd name="connsiteX3" fmla="*/ 25705 w 87697"/>
                  <a:gd name="connsiteY3" fmla="*/ 72577 h 107352"/>
                  <a:gd name="connsiteX4" fmla="*/ 31753 w 87697"/>
                  <a:gd name="connsiteY4" fmla="*/ 81648 h 107352"/>
                  <a:gd name="connsiteX5" fmla="*/ 43849 w 87697"/>
                  <a:gd name="connsiteY5" fmla="*/ 86185 h 107352"/>
                  <a:gd name="connsiteX6" fmla="*/ 55945 w 87697"/>
                  <a:gd name="connsiteY6" fmla="*/ 83161 h 107352"/>
                  <a:gd name="connsiteX7" fmla="*/ 60481 w 87697"/>
                  <a:gd name="connsiteY7" fmla="*/ 75601 h 107352"/>
                  <a:gd name="connsiteX8" fmla="*/ 55945 w 87697"/>
                  <a:gd name="connsiteY8" fmla="*/ 68041 h 107352"/>
                  <a:gd name="connsiteX9" fmla="*/ 40825 w 87697"/>
                  <a:gd name="connsiteY9" fmla="*/ 61992 h 107352"/>
                  <a:gd name="connsiteX10" fmla="*/ 22680 w 87697"/>
                  <a:gd name="connsiteY10" fmla="*/ 55945 h 107352"/>
                  <a:gd name="connsiteX11" fmla="*/ 10584 w 87697"/>
                  <a:gd name="connsiteY11" fmla="*/ 46872 h 107352"/>
                  <a:gd name="connsiteX12" fmla="*/ 6048 w 87697"/>
                  <a:gd name="connsiteY12" fmla="*/ 30240 h 107352"/>
                  <a:gd name="connsiteX13" fmla="*/ 10584 w 87697"/>
                  <a:gd name="connsiteY13" fmla="*/ 15120 h 107352"/>
                  <a:gd name="connsiteX14" fmla="*/ 24193 w 87697"/>
                  <a:gd name="connsiteY14" fmla="*/ 4536 h 107352"/>
                  <a:gd name="connsiteX15" fmla="*/ 45361 w 87697"/>
                  <a:gd name="connsiteY15" fmla="*/ 0 h 107352"/>
                  <a:gd name="connsiteX16" fmla="*/ 74089 w 87697"/>
                  <a:gd name="connsiteY16" fmla="*/ 9072 h 107352"/>
                  <a:gd name="connsiteX17" fmla="*/ 86185 w 87697"/>
                  <a:gd name="connsiteY17" fmla="*/ 33265 h 107352"/>
                  <a:gd name="connsiteX18" fmla="*/ 61993 w 87697"/>
                  <a:gd name="connsiteY18" fmla="*/ 33265 h 107352"/>
                  <a:gd name="connsiteX19" fmla="*/ 57457 w 87697"/>
                  <a:gd name="connsiteY19" fmla="*/ 24192 h 107352"/>
                  <a:gd name="connsiteX20" fmla="*/ 45361 w 87697"/>
                  <a:gd name="connsiteY20" fmla="*/ 21168 h 107352"/>
                  <a:gd name="connsiteX21" fmla="*/ 34777 w 87697"/>
                  <a:gd name="connsiteY21" fmla="*/ 24192 h 107352"/>
                  <a:gd name="connsiteX22" fmla="*/ 31753 w 87697"/>
                  <a:gd name="connsiteY22" fmla="*/ 31752 h 107352"/>
                  <a:gd name="connsiteX23" fmla="*/ 36289 w 87697"/>
                  <a:gd name="connsiteY23" fmla="*/ 39312 h 107352"/>
                  <a:gd name="connsiteX24" fmla="*/ 51409 w 87697"/>
                  <a:gd name="connsiteY24" fmla="*/ 45361 h 107352"/>
                  <a:gd name="connsiteX25" fmla="*/ 69553 w 87697"/>
                  <a:gd name="connsiteY25" fmla="*/ 51408 h 107352"/>
                  <a:gd name="connsiteX26" fmla="*/ 81649 w 87697"/>
                  <a:gd name="connsiteY26" fmla="*/ 60481 h 107352"/>
                  <a:gd name="connsiteX27" fmla="*/ 87698 w 87697"/>
                  <a:gd name="connsiteY27" fmla="*/ 77113 h 107352"/>
                  <a:gd name="connsiteX28" fmla="*/ 83161 w 87697"/>
                  <a:gd name="connsiteY28" fmla="*/ 92233 h 107352"/>
                  <a:gd name="connsiteX29" fmla="*/ 69553 w 87697"/>
                  <a:gd name="connsiteY29" fmla="*/ 102817 h 107352"/>
                  <a:gd name="connsiteX30" fmla="*/ 48385 w 87697"/>
                  <a:gd name="connsiteY30" fmla="*/ 107353 h 107352"/>
                  <a:gd name="connsiteX31" fmla="*/ 21169 w 87697"/>
                  <a:gd name="connsiteY31" fmla="*/ 101305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7697" h="107352">
                    <a:moveTo>
                      <a:pt x="21169" y="101305"/>
                    </a:moveTo>
                    <a:cubicBezTo>
                      <a:pt x="15120" y="98281"/>
                      <a:pt x="9073" y="93745"/>
                      <a:pt x="6048" y="89209"/>
                    </a:cubicBezTo>
                    <a:cubicBezTo>
                      <a:pt x="3024" y="84673"/>
                      <a:pt x="0" y="78625"/>
                      <a:pt x="0" y="72577"/>
                    </a:cubicBezTo>
                    <a:lnTo>
                      <a:pt x="25705" y="72577"/>
                    </a:lnTo>
                    <a:cubicBezTo>
                      <a:pt x="25705" y="77113"/>
                      <a:pt x="28729" y="80137"/>
                      <a:pt x="31753" y="81648"/>
                    </a:cubicBezTo>
                    <a:cubicBezTo>
                      <a:pt x="34777" y="83161"/>
                      <a:pt x="39313" y="86185"/>
                      <a:pt x="43849" y="86185"/>
                    </a:cubicBezTo>
                    <a:cubicBezTo>
                      <a:pt x="48385" y="86185"/>
                      <a:pt x="52921" y="84673"/>
                      <a:pt x="55945" y="83161"/>
                    </a:cubicBezTo>
                    <a:cubicBezTo>
                      <a:pt x="58969" y="81648"/>
                      <a:pt x="60481" y="78625"/>
                      <a:pt x="60481" y="75601"/>
                    </a:cubicBezTo>
                    <a:cubicBezTo>
                      <a:pt x="60481" y="72577"/>
                      <a:pt x="58969" y="69553"/>
                      <a:pt x="55945" y="68041"/>
                    </a:cubicBezTo>
                    <a:cubicBezTo>
                      <a:pt x="52921" y="66528"/>
                      <a:pt x="46873" y="65017"/>
                      <a:pt x="40825" y="61992"/>
                    </a:cubicBezTo>
                    <a:cubicBezTo>
                      <a:pt x="33265" y="60481"/>
                      <a:pt x="27217" y="58968"/>
                      <a:pt x="22680" y="55945"/>
                    </a:cubicBezTo>
                    <a:cubicBezTo>
                      <a:pt x="18144" y="54432"/>
                      <a:pt x="13609" y="51408"/>
                      <a:pt x="10584" y="46872"/>
                    </a:cubicBezTo>
                    <a:cubicBezTo>
                      <a:pt x="7560" y="42336"/>
                      <a:pt x="6048" y="37800"/>
                      <a:pt x="6048" y="30240"/>
                    </a:cubicBezTo>
                    <a:cubicBezTo>
                      <a:pt x="6048" y="24192"/>
                      <a:pt x="7560" y="19656"/>
                      <a:pt x="10584" y="15120"/>
                    </a:cubicBezTo>
                    <a:cubicBezTo>
                      <a:pt x="13609" y="10584"/>
                      <a:pt x="18144" y="7560"/>
                      <a:pt x="24193" y="4536"/>
                    </a:cubicBezTo>
                    <a:cubicBezTo>
                      <a:pt x="30240" y="1512"/>
                      <a:pt x="37800" y="0"/>
                      <a:pt x="45361" y="0"/>
                    </a:cubicBezTo>
                    <a:cubicBezTo>
                      <a:pt x="57457" y="0"/>
                      <a:pt x="66529" y="3024"/>
                      <a:pt x="74089" y="9072"/>
                    </a:cubicBezTo>
                    <a:cubicBezTo>
                      <a:pt x="81649" y="15120"/>
                      <a:pt x="84674" y="22680"/>
                      <a:pt x="86185" y="33265"/>
                    </a:cubicBezTo>
                    <a:lnTo>
                      <a:pt x="61993" y="33265"/>
                    </a:lnTo>
                    <a:cubicBezTo>
                      <a:pt x="61993" y="28728"/>
                      <a:pt x="60481" y="25705"/>
                      <a:pt x="57457" y="24192"/>
                    </a:cubicBezTo>
                    <a:cubicBezTo>
                      <a:pt x="54433" y="21168"/>
                      <a:pt x="49897" y="21168"/>
                      <a:pt x="45361" y="21168"/>
                    </a:cubicBezTo>
                    <a:cubicBezTo>
                      <a:pt x="40825" y="21168"/>
                      <a:pt x="37800" y="22680"/>
                      <a:pt x="34777" y="24192"/>
                    </a:cubicBezTo>
                    <a:cubicBezTo>
                      <a:pt x="31753" y="25705"/>
                      <a:pt x="31753" y="28728"/>
                      <a:pt x="31753" y="31752"/>
                    </a:cubicBezTo>
                    <a:cubicBezTo>
                      <a:pt x="31753" y="34776"/>
                      <a:pt x="33265" y="37800"/>
                      <a:pt x="36289" y="39312"/>
                    </a:cubicBezTo>
                    <a:cubicBezTo>
                      <a:pt x="39313" y="40825"/>
                      <a:pt x="45361" y="42336"/>
                      <a:pt x="51409" y="45361"/>
                    </a:cubicBezTo>
                    <a:cubicBezTo>
                      <a:pt x="58969" y="46872"/>
                      <a:pt x="65018" y="48385"/>
                      <a:pt x="69553" y="51408"/>
                    </a:cubicBezTo>
                    <a:cubicBezTo>
                      <a:pt x="74089" y="52921"/>
                      <a:pt x="78625" y="55945"/>
                      <a:pt x="81649" y="60481"/>
                    </a:cubicBezTo>
                    <a:cubicBezTo>
                      <a:pt x="84674" y="65017"/>
                      <a:pt x="86185" y="69553"/>
                      <a:pt x="87698" y="77113"/>
                    </a:cubicBezTo>
                    <a:cubicBezTo>
                      <a:pt x="87698" y="83161"/>
                      <a:pt x="86185" y="87697"/>
                      <a:pt x="83161" y="92233"/>
                    </a:cubicBezTo>
                    <a:cubicBezTo>
                      <a:pt x="80138" y="96769"/>
                      <a:pt x="75601" y="99793"/>
                      <a:pt x="69553" y="102817"/>
                    </a:cubicBezTo>
                    <a:cubicBezTo>
                      <a:pt x="63505" y="105841"/>
                      <a:pt x="55945" y="107353"/>
                      <a:pt x="48385" y="107353"/>
                    </a:cubicBezTo>
                    <a:cubicBezTo>
                      <a:pt x="34777" y="105841"/>
                      <a:pt x="27217" y="104329"/>
                      <a:pt x="21169" y="1013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1FA2DE14-4103-9505-C5AC-BE101B8744D8}"/>
                </a:ext>
              </a:extLst>
            </p:cNvPr>
            <p:cNvSpPr/>
            <p:nvPr/>
          </p:nvSpPr>
          <p:spPr>
            <a:xfrm>
              <a:off x="7093107" y="3010106"/>
              <a:ext cx="5011815" cy="4110226"/>
            </a:xfrm>
            <a:custGeom>
              <a:avLst/>
              <a:gdLst>
                <a:gd name="connsiteX0" fmla="*/ 4814664 w 5538921"/>
                <a:gd name="connsiteY0" fmla="*/ 985837 h 4542509"/>
                <a:gd name="connsiteX1" fmla="*/ 4132743 w 5538921"/>
                <a:gd name="connsiteY1" fmla="*/ 2106243 h 4542509"/>
                <a:gd name="connsiteX2" fmla="*/ 4488068 w 5538921"/>
                <a:gd name="connsiteY2" fmla="*/ 2006450 h 4542509"/>
                <a:gd name="connsiteX3" fmla="*/ 2614676 w 5538921"/>
                <a:gd name="connsiteY3" fmla="*/ 3870769 h 4542509"/>
                <a:gd name="connsiteX4" fmla="*/ 683827 w 5538921"/>
                <a:gd name="connsiteY4" fmla="*/ 2039714 h 4542509"/>
                <a:gd name="connsiteX5" fmla="*/ 1512414 w 5538921"/>
                <a:gd name="connsiteY5" fmla="*/ 474774 h 4542509"/>
                <a:gd name="connsiteX6" fmla="*/ 1013448 w 5538921"/>
                <a:gd name="connsiteY6" fmla="*/ 0 h 4542509"/>
                <a:gd name="connsiteX7" fmla="*/ 729188 w 5538921"/>
                <a:gd name="connsiteY7" fmla="*/ 247971 h 4542509"/>
                <a:gd name="connsiteX8" fmla="*/ 187885 w 5538921"/>
                <a:gd name="connsiteY8" fmla="*/ 1061438 h 4542509"/>
                <a:gd name="connsiteX9" fmla="*/ 395 w 5538921"/>
                <a:gd name="connsiteY9" fmla="*/ 2050298 h 4542509"/>
                <a:gd name="connsiteX10" fmla="*/ 219637 w 5538921"/>
                <a:gd name="connsiteY10" fmla="*/ 3033111 h 4542509"/>
                <a:gd name="connsiteX11" fmla="*/ 786645 w 5538921"/>
                <a:gd name="connsiteY11" fmla="*/ 3829945 h 4542509"/>
                <a:gd name="connsiteX12" fmla="*/ 1618255 w 5538921"/>
                <a:gd name="connsiteY12" fmla="*/ 4359152 h 4542509"/>
                <a:gd name="connsiteX13" fmla="*/ 2628284 w 5538921"/>
                <a:gd name="connsiteY13" fmla="*/ 4542106 h 4542509"/>
                <a:gd name="connsiteX14" fmla="*/ 3632265 w 5538921"/>
                <a:gd name="connsiteY14" fmla="*/ 4327399 h 4542509"/>
                <a:gd name="connsiteX15" fmla="*/ 4445732 w 5538921"/>
                <a:gd name="connsiteY15" fmla="*/ 3772488 h 4542509"/>
                <a:gd name="connsiteX16" fmla="*/ 4987034 w 5538921"/>
                <a:gd name="connsiteY16" fmla="*/ 2959022 h 4542509"/>
                <a:gd name="connsiteX17" fmla="*/ 5176037 w 5538921"/>
                <a:gd name="connsiteY17" fmla="*/ 1995865 h 4542509"/>
                <a:gd name="connsiteX18" fmla="*/ 5538922 w 5538921"/>
                <a:gd name="connsiteY18" fmla="*/ 2085074 h 4542509"/>
                <a:gd name="connsiteX19" fmla="*/ 4814664 w 5538921"/>
                <a:gd name="connsiteY19" fmla="*/ 985837 h 454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8921" h="4542509">
                  <a:moveTo>
                    <a:pt x="4814664" y="985837"/>
                  </a:moveTo>
                  <a:lnTo>
                    <a:pt x="4132743" y="2106243"/>
                  </a:lnTo>
                  <a:cubicBezTo>
                    <a:pt x="4175080" y="2080539"/>
                    <a:pt x="4308138" y="2036690"/>
                    <a:pt x="4488068" y="2006450"/>
                  </a:cubicBezTo>
                  <a:cubicBezTo>
                    <a:pt x="4489580" y="3021014"/>
                    <a:pt x="3654946" y="3854137"/>
                    <a:pt x="2614676" y="3870769"/>
                  </a:cubicBezTo>
                  <a:cubicBezTo>
                    <a:pt x="1566847" y="3887402"/>
                    <a:pt x="700460" y="3066375"/>
                    <a:pt x="683827" y="2039714"/>
                  </a:cubicBezTo>
                  <a:cubicBezTo>
                    <a:pt x="673243" y="1392570"/>
                    <a:pt x="1004375" y="816490"/>
                    <a:pt x="1512414" y="474774"/>
                  </a:cubicBezTo>
                  <a:lnTo>
                    <a:pt x="1013448" y="0"/>
                  </a:lnTo>
                  <a:cubicBezTo>
                    <a:pt x="913654" y="75601"/>
                    <a:pt x="818397" y="157250"/>
                    <a:pt x="729188" y="247971"/>
                  </a:cubicBezTo>
                  <a:cubicBezTo>
                    <a:pt x="494825" y="483846"/>
                    <a:pt x="313383" y="757522"/>
                    <a:pt x="187885" y="1061438"/>
                  </a:cubicBezTo>
                  <a:cubicBezTo>
                    <a:pt x="57851" y="1375938"/>
                    <a:pt x="-5653" y="1708582"/>
                    <a:pt x="395" y="2050298"/>
                  </a:cubicBezTo>
                  <a:cubicBezTo>
                    <a:pt x="6443" y="2392015"/>
                    <a:pt x="79020" y="2723147"/>
                    <a:pt x="219637" y="3033111"/>
                  </a:cubicBezTo>
                  <a:cubicBezTo>
                    <a:pt x="354207" y="3332490"/>
                    <a:pt x="544722" y="3600118"/>
                    <a:pt x="786645" y="3829945"/>
                  </a:cubicBezTo>
                  <a:cubicBezTo>
                    <a:pt x="1027056" y="4058260"/>
                    <a:pt x="1306779" y="4236678"/>
                    <a:pt x="1618255" y="4359152"/>
                  </a:cubicBezTo>
                  <a:cubicBezTo>
                    <a:pt x="1940315" y="4486161"/>
                    <a:pt x="2279008" y="4548154"/>
                    <a:pt x="2628284" y="4542106"/>
                  </a:cubicBezTo>
                  <a:cubicBezTo>
                    <a:pt x="2977561" y="4536058"/>
                    <a:pt x="3314741" y="4464993"/>
                    <a:pt x="3632265" y="4327399"/>
                  </a:cubicBezTo>
                  <a:cubicBezTo>
                    <a:pt x="3939205" y="4194342"/>
                    <a:pt x="4212881" y="4008363"/>
                    <a:pt x="4445732" y="3772488"/>
                  </a:cubicBezTo>
                  <a:cubicBezTo>
                    <a:pt x="4680095" y="3536613"/>
                    <a:pt x="4861537" y="3262937"/>
                    <a:pt x="4987034" y="2959022"/>
                  </a:cubicBezTo>
                  <a:cubicBezTo>
                    <a:pt x="5114044" y="2652082"/>
                    <a:pt x="5177549" y="2328510"/>
                    <a:pt x="5176037" y="1995865"/>
                  </a:cubicBezTo>
                  <a:cubicBezTo>
                    <a:pt x="5358991" y="2020058"/>
                    <a:pt x="5495074" y="2060882"/>
                    <a:pt x="5538922" y="2085074"/>
                  </a:cubicBezTo>
                  <a:lnTo>
                    <a:pt x="4814664" y="985837"/>
                  </a:lnTo>
                  <a:close/>
                </a:path>
              </a:pathLst>
            </a:custGeom>
            <a:solidFill>
              <a:srgbClr val="DADADA">
                <a:alpha val="54000"/>
              </a:srgbClr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714FDFAE-0EFA-ED72-5857-A25C1A22C2A0}"/>
                </a:ext>
              </a:extLst>
            </p:cNvPr>
            <p:cNvSpPr/>
            <p:nvPr/>
          </p:nvSpPr>
          <p:spPr>
            <a:xfrm>
              <a:off x="14319250" y="4663288"/>
              <a:ext cx="5011815" cy="4110226"/>
            </a:xfrm>
            <a:custGeom>
              <a:avLst/>
              <a:gdLst>
                <a:gd name="connsiteX0" fmla="*/ 4817688 w 5538921"/>
                <a:gd name="connsiteY0" fmla="*/ 985836 h 4542509"/>
                <a:gd name="connsiteX1" fmla="*/ 4135768 w 5538921"/>
                <a:gd name="connsiteY1" fmla="*/ 2106243 h 4542509"/>
                <a:gd name="connsiteX2" fmla="*/ 4491092 w 5538921"/>
                <a:gd name="connsiteY2" fmla="*/ 2006449 h 4542509"/>
                <a:gd name="connsiteX3" fmla="*/ 2617700 w 5538921"/>
                <a:gd name="connsiteY3" fmla="*/ 3870769 h 4542509"/>
                <a:gd name="connsiteX4" fmla="*/ 686851 w 5538921"/>
                <a:gd name="connsiteY4" fmla="*/ 2039714 h 4542509"/>
                <a:gd name="connsiteX5" fmla="*/ 1515438 w 5538921"/>
                <a:gd name="connsiteY5" fmla="*/ 474774 h 4542509"/>
                <a:gd name="connsiteX6" fmla="*/ 1013448 w 5538921"/>
                <a:gd name="connsiteY6" fmla="*/ 0 h 4542509"/>
                <a:gd name="connsiteX7" fmla="*/ 729188 w 5538921"/>
                <a:gd name="connsiteY7" fmla="*/ 247971 h 4542509"/>
                <a:gd name="connsiteX8" fmla="*/ 187885 w 5538921"/>
                <a:gd name="connsiteY8" fmla="*/ 1061437 h 4542509"/>
                <a:gd name="connsiteX9" fmla="*/ 395 w 5538921"/>
                <a:gd name="connsiteY9" fmla="*/ 2050298 h 4542509"/>
                <a:gd name="connsiteX10" fmla="*/ 219638 w 5538921"/>
                <a:gd name="connsiteY10" fmla="*/ 3033111 h 4542509"/>
                <a:gd name="connsiteX11" fmla="*/ 786645 w 5538921"/>
                <a:gd name="connsiteY11" fmla="*/ 3829945 h 4542509"/>
                <a:gd name="connsiteX12" fmla="*/ 1618255 w 5538921"/>
                <a:gd name="connsiteY12" fmla="*/ 4359152 h 4542509"/>
                <a:gd name="connsiteX13" fmla="*/ 2628284 w 5538921"/>
                <a:gd name="connsiteY13" fmla="*/ 4542106 h 4542509"/>
                <a:gd name="connsiteX14" fmla="*/ 3632265 w 5538921"/>
                <a:gd name="connsiteY14" fmla="*/ 4327399 h 4542509"/>
                <a:gd name="connsiteX15" fmla="*/ 4445732 w 5538921"/>
                <a:gd name="connsiteY15" fmla="*/ 3772488 h 4542509"/>
                <a:gd name="connsiteX16" fmla="*/ 4987035 w 5538921"/>
                <a:gd name="connsiteY16" fmla="*/ 2959021 h 4542509"/>
                <a:gd name="connsiteX17" fmla="*/ 5176037 w 5538921"/>
                <a:gd name="connsiteY17" fmla="*/ 1995865 h 4542509"/>
                <a:gd name="connsiteX18" fmla="*/ 5538922 w 5538921"/>
                <a:gd name="connsiteY18" fmla="*/ 2085074 h 4542509"/>
                <a:gd name="connsiteX19" fmla="*/ 4817688 w 5538921"/>
                <a:gd name="connsiteY19" fmla="*/ 985836 h 454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8921" h="4542509">
                  <a:moveTo>
                    <a:pt x="4817688" y="985836"/>
                  </a:moveTo>
                  <a:lnTo>
                    <a:pt x="4135768" y="2106243"/>
                  </a:lnTo>
                  <a:cubicBezTo>
                    <a:pt x="4178104" y="2080539"/>
                    <a:pt x="4311162" y="2036690"/>
                    <a:pt x="4491092" y="2006449"/>
                  </a:cubicBezTo>
                  <a:cubicBezTo>
                    <a:pt x="4492604" y="3021014"/>
                    <a:pt x="3657969" y="3854137"/>
                    <a:pt x="2617700" y="3870769"/>
                  </a:cubicBezTo>
                  <a:cubicBezTo>
                    <a:pt x="1569871" y="3887402"/>
                    <a:pt x="703484" y="3066375"/>
                    <a:pt x="686851" y="2039714"/>
                  </a:cubicBezTo>
                  <a:cubicBezTo>
                    <a:pt x="676268" y="1392570"/>
                    <a:pt x="1007399" y="816490"/>
                    <a:pt x="1515438" y="474774"/>
                  </a:cubicBezTo>
                  <a:lnTo>
                    <a:pt x="1013448" y="0"/>
                  </a:lnTo>
                  <a:cubicBezTo>
                    <a:pt x="913654" y="75601"/>
                    <a:pt x="818397" y="157250"/>
                    <a:pt x="729188" y="247971"/>
                  </a:cubicBezTo>
                  <a:cubicBezTo>
                    <a:pt x="494825" y="483846"/>
                    <a:pt x="313383" y="757522"/>
                    <a:pt x="187885" y="1061437"/>
                  </a:cubicBezTo>
                  <a:cubicBezTo>
                    <a:pt x="57851" y="1375938"/>
                    <a:pt x="-5654" y="1708582"/>
                    <a:pt x="395" y="2050298"/>
                  </a:cubicBezTo>
                  <a:cubicBezTo>
                    <a:pt x="6442" y="2392014"/>
                    <a:pt x="79020" y="2723147"/>
                    <a:pt x="219638" y="3033111"/>
                  </a:cubicBezTo>
                  <a:cubicBezTo>
                    <a:pt x="354207" y="3332490"/>
                    <a:pt x="544722" y="3600118"/>
                    <a:pt x="786645" y="3829945"/>
                  </a:cubicBezTo>
                  <a:cubicBezTo>
                    <a:pt x="1027055" y="4058260"/>
                    <a:pt x="1306779" y="4236678"/>
                    <a:pt x="1618255" y="4359152"/>
                  </a:cubicBezTo>
                  <a:cubicBezTo>
                    <a:pt x="1940315" y="4486161"/>
                    <a:pt x="2279008" y="4548154"/>
                    <a:pt x="2628284" y="4542106"/>
                  </a:cubicBezTo>
                  <a:cubicBezTo>
                    <a:pt x="2977560" y="4536057"/>
                    <a:pt x="3314741" y="4464993"/>
                    <a:pt x="3632265" y="4327399"/>
                  </a:cubicBezTo>
                  <a:cubicBezTo>
                    <a:pt x="3939205" y="4194342"/>
                    <a:pt x="4212880" y="4008363"/>
                    <a:pt x="4445732" y="3772488"/>
                  </a:cubicBezTo>
                  <a:cubicBezTo>
                    <a:pt x="4680095" y="3536613"/>
                    <a:pt x="4861537" y="3262937"/>
                    <a:pt x="4987035" y="2959021"/>
                  </a:cubicBezTo>
                  <a:cubicBezTo>
                    <a:pt x="5114045" y="2652082"/>
                    <a:pt x="5177549" y="2328510"/>
                    <a:pt x="5176037" y="1995865"/>
                  </a:cubicBezTo>
                  <a:cubicBezTo>
                    <a:pt x="5358991" y="2020058"/>
                    <a:pt x="5495073" y="2060882"/>
                    <a:pt x="5538922" y="2085074"/>
                  </a:cubicBezTo>
                  <a:lnTo>
                    <a:pt x="4817688" y="985836"/>
                  </a:lnTo>
                  <a:close/>
                </a:path>
              </a:pathLst>
            </a:custGeom>
            <a:solidFill>
              <a:srgbClr val="92CAE0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C87447E2-8CD0-16CB-2D5B-F67AAAA181E3}"/>
                </a:ext>
              </a:extLst>
            </p:cNvPr>
            <p:cNvSpPr/>
            <p:nvPr/>
          </p:nvSpPr>
          <p:spPr>
            <a:xfrm>
              <a:off x="7876999" y="4663288"/>
              <a:ext cx="5011815" cy="4110226"/>
            </a:xfrm>
            <a:custGeom>
              <a:avLst/>
              <a:gdLst>
                <a:gd name="connsiteX0" fmla="*/ 4816176 w 5538921"/>
                <a:gd name="connsiteY0" fmla="*/ 985836 h 4542509"/>
                <a:gd name="connsiteX1" fmla="*/ 4134256 w 5538921"/>
                <a:gd name="connsiteY1" fmla="*/ 2106243 h 4542509"/>
                <a:gd name="connsiteX2" fmla="*/ 4489580 w 5538921"/>
                <a:gd name="connsiteY2" fmla="*/ 2006449 h 4542509"/>
                <a:gd name="connsiteX3" fmla="*/ 2616188 w 5538921"/>
                <a:gd name="connsiteY3" fmla="*/ 3870769 h 4542509"/>
                <a:gd name="connsiteX4" fmla="*/ 686851 w 5538921"/>
                <a:gd name="connsiteY4" fmla="*/ 2039714 h 4542509"/>
                <a:gd name="connsiteX5" fmla="*/ 1515438 w 5538921"/>
                <a:gd name="connsiteY5" fmla="*/ 474774 h 4542509"/>
                <a:gd name="connsiteX6" fmla="*/ 1013448 w 5538921"/>
                <a:gd name="connsiteY6" fmla="*/ 0 h 4542509"/>
                <a:gd name="connsiteX7" fmla="*/ 729188 w 5538921"/>
                <a:gd name="connsiteY7" fmla="*/ 247971 h 4542509"/>
                <a:gd name="connsiteX8" fmla="*/ 187885 w 5538921"/>
                <a:gd name="connsiteY8" fmla="*/ 1061437 h 4542509"/>
                <a:gd name="connsiteX9" fmla="*/ 395 w 5538921"/>
                <a:gd name="connsiteY9" fmla="*/ 2050298 h 4542509"/>
                <a:gd name="connsiteX10" fmla="*/ 219638 w 5538921"/>
                <a:gd name="connsiteY10" fmla="*/ 3033111 h 4542509"/>
                <a:gd name="connsiteX11" fmla="*/ 786645 w 5538921"/>
                <a:gd name="connsiteY11" fmla="*/ 3829945 h 4542509"/>
                <a:gd name="connsiteX12" fmla="*/ 1618255 w 5538921"/>
                <a:gd name="connsiteY12" fmla="*/ 4359152 h 4542509"/>
                <a:gd name="connsiteX13" fmla="*/ 2628284 w 5538921"/>
                <a:gd name="connsiteY13" fmla="*/ 4542106 h 4542509"/>
                <a:gd name="connsiteX14" fmla="*/ 3632265 w 5538921"/>
                <a:gd name="connsiteY14" fmla="*/ 4327399 h 4542509"/>
                <a:gd name="connsiteX15" fmla="*/ 4445731 w 5538921"/>
                <a:gd name="connsiteY15" fmla="*/ 3772488 h 4542509"/>
                <a:gd name="connsiteX16" fmla="*/ 4987035 w 5538921"/>
                <a:gd name="connsiteY16" fmla="*/ 2959021 h 4542509"/>
                <a:gd name="connsiteX17" fmla="*/ 5176037 w 5538921"/>
                <a:gd name="connsiteY17" fmla="*/ 1995865 h 4542509"/>
                <a:gd name="connsiteX18" fmla="*/ 5538922 w 5538921"/>
                <a:gd name="connsiteY18" fmla="*/ 2085074 h 4542509"/>
                <a:gd name="connsiteX19" fmla="*/ 4816176 w 5538921"/>
                <a:gd name="connsiteY19" fmla="*/ 985836 h 454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8921" h="4542509">
                  <a:moveTo>
                    <a:pt x="4816176" y="985836"/>
                  </a:moveTo>
                  <a:lnTo>
                    <a:pt x="4134256" y="2106243"/>
                  </a:lnTo>
                  <a:cubicBezTo>
                    <a:pt x="4176592" y="2080539"/>
                    <a:pt x="4309650" y="2036690"/>
                    <a:pt x="4489580" y="2006449"/>
                  </a:cubicBezTo>
                  <a:cubicBezTo>
                    <a:pt x="4491092" y="3021014"/>
                    <a:pt x="3656457" y="3854137"/>
                    <a:pt x="2616188" y="3870769"/>
                  </a:cubicBezTo>
                  <a:cubicBezTo>
                    <a:pt x="1569871" y="3887402"/>
                    <a:pt x="703484" y="3066375"/>
                    <a:pt x="686851" y="2039714"/>
                  </a:cubicBezTo>
                  <a:cubicBezTo>
                    <a:pt x="676267" y="1392570"/>
                    <a:pt x="1007400" y="816490"/>
                    <a:pt x="1515438" y="474774"/>
                  </a:cubicBezTo>
                  <a:lnTo>
                    <a:pt x="1013448" y="0"/>
                  </a:lnTo>
                  <a:cubicBezTo>
                    <a:pt x="913654" y="75601"/>
                    <a:pt x="818397" y="157250"/>
                    <a:pt x="729188" y="247971"/>
                  </a:cubicBezTo>
                  <a:cubicBezTo>
                    <a:pt x="494825" y="483846"/>
                    <a:pt x="313383" y="757522"/>
                    <a:pt x="187885" y="1061437"/>
                  </a:cubicBezTo>
                  <a:cubicBezTo>
                    <a:pt x="57851" y="1375938"/>
                    <a:pt x="-5654" y="1708582"/>
                    <a:pt x="395" y="2050298"/>
                  </a:cubicBezTo>
                  <a:cubicBezTo>
                    <a:pt x="6443" y="2392014"/>
                    <a:pt x="79020" y="2723147"/>
                    <a:pt x="219638" y="3033111"/>
                  </a:cubicBezTo>
                  <a:cubicBezTo>
                    <a:pt x="354207" y="3332490"/>
                    <a:pt x="544722" y="3600118"/>
                    <a:pt x="786645" y="3829945"/>
                  </a:cubicBezTo>
                  <a:cubicBezTo>
                    <a:pt x="1027056" y="4058260"/>
                    <a:pt x="1306779" y="4236678"/>
                    <a:pt x="1618255" y="4359152"/>
                  </a:cubicBezTo>
                  <a:cubicBezTo>
                    <a:pt x="1940315" y="4486161"/>
                    <a:pt x="2279008" y="4548154"/>
                    <a:pt x="2628284" y="4542106"/>
                  </a:cubicBezTo>
                  <a:cubicBezTo>
                    <a:pt x="2977561" y="4536057"/>
                    <a:pt x="3314741" y="4464993"/>
                    <a:pt x="3632265" y="4327399"/>
                  </a:cubicBezTo>
                  <a:cubicBezTo>
                    <a:pt x="3939205" y="4194342"/>
                    <a:pt x="4212881" y="4008363"/>
                    <a:pt x="4445731" y="3772488"/>
                  </a:cubicBezTo>
                  <a:cubicBezTo>
                    <a:pt x="4680094" y="3536613"/>
                    <a:pt x="4861537" y="3262937"/>
                    <a:pt x="4987035" y="2959021"/>
                  </a:cubicBezTo>
                  <a:cubicBezTo>
                    <a:pt x="5114044" y="2652082"/>
                    <a:pt x="5177549" y="2328510"/>
                    <a:pt x="5176037" y="1995865"/>
                  </a:cubicBezTo>
                  <a:cubicBezTo>
                    <a:pt x="5358991" y="2020058"/>
                    <a:pt x="5495073" y="2060882"/>
                    <a:pt x="5538922" y="2085074"/>
                  </a:cubicBezTo>
                  <a:lnTo>
                    <a:pt x="4816176" y="985836"/>
                  </a:lnTo>
                  <a:close/>
                </a:path>
              </a:pathLst>
            </a:custGeom>
            <a:solidFill>
              <a:srgbClr val="92CAE0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F2A5B7F5-FBDE-3B22-C810-45A898E4C08E}"/>
                </a:ext>
              </a:extLst>
            </p:cNvPr>
            <p:cNvSpPr/>
            <p:nvPr/>
          </p:nvSpPr>
          <p:spPr>
            <a:xfrm>
              <a:off x="12947650" y="4133524"/>
              <a:ext cx="1270992" cy="4319184"/>
            </a:xfrm>
            <a:custGeom>
              <a:avLst/>
              <a:gdLst>
                <a:gd name="connsiteX0" fmla="*/ 1041782 w 1404666"/>
                <a:gd name="connsiteY0" fmla="*/ 1019101 h 4773445"/>
                <a:gd name="connsiteX1" fmla="*/ 1041782 w 1404666"/>
                <a:gd name="connsiteY1" fmla="*/ 1008517 h 4773445"/>
                <a:gd name="connsiteX2" fmla="*/ 1404666 w 1404666"/>
                <a:gd name="connsiteY2" fmla="*/ 1097726 h 4773445"/>
                <a:gd name="connsiteX3" fmla="*/ 681921 w 1404666"/>
                <a:gd name="connsiteY3" fmla="*/ 0 h 4773445"/>
                <a:gd name="connsiteX4" fmla="*/ 0 w 1404666"/>
                <a:gd name="connsiteY4" fmla="*/ 1120406 h 4773445"/>
                <a:gd name="connsiteX5" fmla="*/ 355325 w 1404666"/>
                <a:gd name="connsiteY5" fmla="*/ 1020613 h 4773445"/>
                <a:gd name="connsiteX6" fmla="*/ 356837 w 1404666"/>
                <a:gd name="connsiteY6" fmla="*/ 1053877 h 4773445"/>
                <a:gd name="connsiteX7" fmla="*/ 0 w 1404666"/>
                <a:gd name="connsiteY7" fmla="*/ 4773445 h 4773445"/>
                <a:gd name="connsiteX8" fmla="*/ 1341161 w 1404666"/>
                <a:gd name="connsiteY8" fmla="*/ 4723548 h 4773445"/>
                <a:gd name="connsiteX9" fmla="*/ 1044806 w 1404666"/>
                <a:gd name="connsiteY9" fmla="*/ 1020613 h 4773445"/>
                <a:gd name="connsiteX10" fmla="*/ 1041782 w 1404666"/>
                <a:gd name="connsiteY10" fmla="*/ 1020613 h 4773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4666" h="4773445">
                  <a:moveTo>
                    <a:pt x="1041782" y="1019101"/>
                  </a:moveTo>
                  <a:cubicBezTo>
                    <a:pt x="1041782" y="1016077"/>
                    <a:pt x="1041782" y="1011541"/>
                    <a:pt x="1041782" y="1008517"/>
                  </a:cubicBezTo>
                  <a:cubicBezTo>
                    <a:pt x="1224736" y="1032709"/>
                    <a:pt x="1360817" y="1073534"/>
                    <a:pt x="1404666" y="1097726"/>
                  </a:cubicBezTo>
                  <a:lnTo>
                    <a:pt x="681921" y="0"/>
                  </a:lnTo>
                  <a:lnTo>
                    <a:pt x="0" y="1120406"/>
                  </a:lnTo>
                  <a:cubicBezTo>
                    <a:pt x="42336" y="1094702"/>
                    <a:pt x="175395" y="1050854"/>
                    <a:pt x="355325" y="1020613"/>
                  </a:cubicBezTo>
                  <a:cubicBezTo>
                    <a:pt x="355325" y="1032709"/>
                    <a:pt x="355325" y="1043294"/>
                    <a:pt x="356837" y="1053877"/>
                  </a:cubicBezTo>
                  <a:lnTo>
                    <a:pt x="0" y="4773445"/>
                  </a:lnTo>
                  <a:lnTo>
                    <a:pt x="1341161" y="4723548"/>
                  </a:lnTo>
                  <a:lnTo>
                    <a:pt x="1044806" y="1020613"/>
                  </a:lnTo>
                  <a:lnTo>
                    <a:pt x="1041782" y="102061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rgbClr val="85CA9E"/>
                </a:gs>
                <a:gs pos="100000">
                  <a:srgbClr val="0B953E"/>
                </a:gs>
              </a:gsLst>
              <a:lin ang="16200000" scaled="1"/>
            </a:gra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43" name="Gráfico 12">
              <a:extLst>
                <a:ext uri="{FF2B5EF4-FFF2-40B4-BE49-F238E27FC236}">
                  <a16:creationId xmlns:a16="http://schemas.microsoft.com/office/drawing/2014/main" id="{B8536658-3249-6082-64BA-3DE74A1FAC23}"/>
                </a:ext>
              </a:extLst>
            </p:cNvPr>
            <p:cNvGrpSpPr/>
            <p:nvPr/>
          </p:nvGrpSpPr>
          <p:grpSpPr>
            <a:xfrm>
              <a:off x="9662408" y="8163673"/>
              <a:ext cx="391285" cy="513049"/>
              <a:chOff x="6861688" y="9109599"/>
              <a:chExt cx="432437" cy="567007"/>
            </a:xfrm>
            <a:solidFill>
              <a:srgbClr val="1D284A"/>
            </a:solidFill>
          </p:grpSpPr>
          <p:sp>
            <p:nvSpPr>
              <p:cNvPr id="44" name="Forma Livre: Forma 43">
                <a:extLst>
                  <a:ext uri="{FF2B5EF4-FFF2-40B4-BE49-F238E27FC236}">
                    <a16:creationId xmlns:a16="http://schemas.microsoft.com/office/drawing/2014/main" id="{DAC2568E-8957-E91C-213F-917A07893B45}"/>
                  </a:ext>
                </a:extLst>
              </p:cNvPr>
              <p:cNvSpPr/>
              <p:nvPr/>
            </p:nvSpPr>
            <p:spPr>
              <a:xfrm>
                <a:off x="7034058" y="9109599"/>
                <a:ext cx="90721" cy="24191"/>
              </a:xfrm>
              <a:custGeom>
                <a:avLst/>
                <a:gdLst>
                  <a:gd name="connsiteX0" fmla="*/ 89209 w 90721"/>
                  <a:gd name="connsiteY0" fmla="*/ 16632 h 24191"/>
                  <a:gd name="connsiteX1" fmla="*/ 72577 w 90721"/>
                  <a:gd name="connsiteY1" fmla="*/ 0 h 24191"/>
                  <a:gd name="connsiteX2" fmla="*/ 16632 w 90721"/>
                  <a:gd name="connsiteY2" fmla="*/ 0 h 24191"/>
                  <a:gd name="connsiteX3" fmla="*/ 0 w 90721"/>
                  <a:gd name="connsiteY3" fmla="*/ 16632 h 24191"/>
                  <a:gd name="connsiteX4" fmla="*/ 0 w 90721"/>
                  <a:gd name="connsiteY4" fmla="*/ 24192 h 24191"/>
                  <a:gd name="connsiteX5" fmla="*/ 90721 w 90721"/>
                  <a:gd name="connsiteY5" fmla="*/ 24192 h 24191"/>
                  <a:gd name="connsiteX6" fmla="*/ 90721 w 90721"/>
                  <a:gd name="connsiteY6" fmla="*/ 16632 h 24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721" h="24191">
                    <a:moveTo>
                      <a:pt x="89209" y="16632"/>
                    </a:moveTo>
                    <a:cubicBezTo>
                      <a:pt x="89209" y="7560"/>
                      <a:pt x="81649" y="0"/>
                      <a:pt x="72577" y="0"/>
                    </a:cubicBezTo>
                    <a:lnTo>
                      <a:pt x="16632" y="0"/>
                    </a:lnTo>
                    <a:cubicBezTo>
                      <a:pt x="7560" y="0"/>
                      <a:pt x="0" y="7560"/>
                      <a:pt x="0" y="16632"/>
                    </a:cubicBezTo>
                    <a:lnTo>
                      <a:pt x="0" y="24192"/>
                    </a:lnTo>
                    <a:lnTo>
                      <a:pt x="90721" y="24192"/>
                    </a:lnTo>
                    <a:lnTo>
                      <a:pt x="90721" y="1663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" name="Forma Livre: Forma 44">
                <a:extLst>
                  <a:ext uri="{FF2B5EF4-FFF2-40B4-BE49-F238E27FC236}">
                    <a16:creationId xmlns:a16="http://schemas.microsoft.com/office/drawing/2014/main" id="{D3384AAD-2AB1-BD24-47AB-74FF96C129FD}"/>
                  </a:ext>
                </a:extLst>
              </p:cNvPr>
              <p:cNvSpPr/>
              <p:nvPr/>
            </p:nvSpPr>
            <p:spPr>
              <a:xfrm>
                <a:off x="6908561" y="9151936"/>
                <a:ext cx="332644" cy="219242"/>
              </a:xfrm>
              <a:custGeom>
                <a:avLst/>
                <a:gdLst>
                  <a:gd name="connsiteX0" fmla="*/ 272163 w 332644"/>
                  <a:gd name="connsiteY0" fmla="*/ 95257 h 219242"/>
                  <a:gd name="connsiteX1" fmla="*/ 272163 w 332644"/>
                  <a:gd name="connsiteY1" fmla="*/ 84673 h 219242"/>
                  <a:gd name="connsiteX2" fmla="*/ 252507 w 332644"/>
                  <a:gd name="connsiteY2" fmla="*/ 65017 h 219242"/>
                  <a:gd name="connsiteX3" fmla="*/ 213195 w 332644"/>
                  <a:gd name="connsiteY3" fmla="*/ 65017 h 219242"/>
                  <a:gd name="connsiteX4" fmla="*/ 213195 w 332644"/>
                  <a:gd name="connsiteY4" fmla="*/ 0 h 219242"/>
                  <a:gd name="connsiteX5" fmla="*/ 122474 w 332644"/>
                  <a:gd name="connsiteY5" fmla="*/ 0 h 219242"/>
                  <a:gd name="connsiteX6" fmla="*/ 122474 w 332644"/>
                  <a:gd name="connsiteY6" fmla="*/ 65017 h 219242"/>
                  <a:gd name="connsiteX7" fmla="*/ 83161 w 332644"/>
                  <a:gd name="connsiteY7" fmla="*/ 65017 h 219242"/>
                  <a:gd name="connsiteX8" fmla="*/ 63505 w 332644"/>
                  <a:gd name="connsiteY8" fmla="*/ 84673 h 219242"/>
                  <a:gd name="connsiteX9" fmla="*/ 63505 w 332644"/>
                  <a:gd name="connsiteY9" fmla="*/ 95257 h 219242"/>
                  <a:gd name="connsiteX10" fmla="*/ 0 w 332644"/>
                  <a:gd name="connsiteY10" fmla="*/ 95257 h 219242"/>
                  <a:gd name="connsiteX11" fmla="*/ 0 w 332644"/>
                  <a:gd name="connsiteY11" fmla="*/ 219243 h 219242"/>
                  <a:gd name="connsiteX12" fmla="*/ 166322 w 332644"/>
                  <a:gd name="connsiteY12" fmla="*/ 145153 h 219242"/>
                  <a:gd name="connsiteX13" fmla="*/ 332644 w 332644"/>
                  <a:gd name="connsiteY13" fmla="*/ 219243 h 219242"/>
                  <a:gd name="connsiteX14" fmla="*/ 332644 w 332644"/>
                  <a:gd name="connsiteY14" fmla="*/ 95257 h 219242"/>
                  <a:gd name="connsiteX15" fmla="*/ 272163 w 332644"/>
                  <a:gd name="connsiteY15" fmla="*/ 95257 h 219242"/>
                  <a:gd name="connsiteX16" fmla="*/ 71065 w 332644"/>
                  <a:gd name="connsiteY16" fmla="*/ 155738 h 219242"/>
                  <a:gd name="connsiteX17" fmla="*/ 34776 w 332644"/>
                  <a:gd name="connsiteY17" fmla="*/ 155738 h 219242"/>
                  <a:gd name="connsiteX18" fmla="*/ 34776 w 332644"/>
                  <a:gd name="connsiteY18" fmla="*/ 119450 h 219242"/>
                  <a:gd name="connsiteX19" fmla="*/ 71065 w 332644"/>
                  <a:gd name="connsiteY19" fmla="*/ 119450 h 219242"/>
                  <a:gd name="connsiteX20" fmla="*/ 71065 w 332644"/>
                  <a:gd name="connsiteY20" fmla="*/ 155738 h 219242"/>
                  <a:gd name="connsiteX21" fmla="*/ 146666 w 332644"/>
                  <a:gd name="connsiteY21" fmla="*/ 136082 h 219242"/>
                  <a:gd name="connsiteX22" fmla="*/ 110377 w 332644"/>
                  <a:gd name="connsiteY22" fmla="*/ 152714 h 219242"/>
                  <a:gd name="connsiteX23" fmla="*/ 110377 w 332644"/>
                  <a:gd name="connsiteY23" fmla="*/ 120962 h 219242"/>
                  <a:gd name="connsiteX24" fmla="*/ 146666 w 332644"/>
                  <a:gd name="connsiteY24" fmla="*/ 120962 h 219242"/>
                  <a:gd name="connsiteX25" fmla="*/ 146666 w 332644"/>
                  <a:gd name="connsiteY25" fmla="*/ 136082 h 219242"/>
                  <a:gd name="connsiteX26" fmla="*/ 226803 w 332644"/>
                  <a:gd name="connsiteY26" fmla="*/ 151202 h 219242"/>
                  <a:gd name="connsiteX27" fmla="*/ 190515 w 332644"/>
                  <a:gd name="connsiteY27" fmla="*/ 134570 h 219242"/>
                  <a:gd name="connsiteX28" fmla="*/ 190515 w 332644"/>
                  <a:gd name="connsiteY28" fmla="*/ 119450 h 219242"/>
                  <a:gd name="connsiteX29" fmla="*/ 226803 w 332644"/>
                  <a:gd name="connsiteY29" fmla="*/ 119450 h 219242"/>
                  <a:gd name="connsiteX30" fmla="*/ 226803 w 332644"/>
                  <a:gd name="connsiteY30" fmla="*/ 151202 h 219242"/>
                  <a:gd name="connsiteX31" fmla="*/ 297868 w 332644"/>
                  <a:gd name="connsiteY31" fmla="*/ 157250 h 219242"/>
                  <a:gd name="connsiteX32" fmla="*/ 261579 w 332644"/>
                  <a:gd name="connsiteY32" fmla="*/ 157250 h 219242"/>
                  <a:gd name="connsiteX33" fmla="*/ 261579 w 332644"/>
                  <a:gd name="connsiteY33" fmla="*/ 120962 h 219242"/>
                  <a:gd name="connsiteX34" fmla="*/ 297868 w 332644"/>
                  <a:gd name="connsiteY34" fmla="*/ 120962 h 219242"/>
                  <a:gd name="connsiteX35" fmla="*/ 297868 w 332644"/>
                  <a:gd name="connsiteY35" fmla="*/ 157250 h 2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2644" h="219242">
                    <a:moveTo>
                      <a:pt x="272163" y="95257"/>
                    </a:moveTo>
                    <a:lnTo>
                      <a:pt x="272163" y="84673"/>
                    </a:lnTo>
                    <a:cubicBezTo>
                      <a:pt x="272163" y="74089"/>
                      <a:pt x="263091" y="65017"/>
                      <a:pt x="252507" y="65017"/>
                    </a:cubicBezTo>
                    <a:lnTo>
                      <a:pt x="213195" y="65017"/>
                    </a:lnTo>
                    <a:lnTo>
                      <a:pt x="213195" y="0"/>
                    </a:lnTo>
                    <a:lnTo>
                      <a:pt x="122474" y="0"/>
                    </a:lnTo>
                    <a:lnTo>
                      <a:pt x="122474" y="65017"/>
                    </a:lnTo>
                    <a:lnTo>
                      <a:pt x="83161" y="65017"/>
                    </a:lnTo>
                    <a:cubicBezTo>
                      <a:pt x="72577" y="65017"/>
                      <a:pt x="63505" y="74089"/>
                      <a:pt x="63505" y="84673"/>
                    </a:cubicBezTo>
                    <a:lnTo>
                      <a:pt x="63505" y="95257"/>
                    </a:lnTo>
                    <a:lnTo>
                      <a:pt x="0" y="95257"/>
                    </a:lnTo>
                    <a:lnTo>
                      <a:pt x="0" y="219243"/>
                    </a:lnTo>
                    <a:lnTo>
                      <a:pt x="166322" y="145153"/>
                    </a:lnTo>
                    <a:lnTo>
                      <a:pt x="332644" y="219243"/>
                    </a:lnTo>
                    <a:lnTo>
                      <a:pt x="332644" y="95257"/>
                    </a:lnTo>
                    <a:lnTo>
                      <a:pt x="272163" y="95257"/>
                    </a:lnTo>
                    <a:close/>
                    <a:moveTo>
                      <a:pt x="71065" y="155738"/>
                    </a:moveTo>
                    <a:lnTo>
                      <a:pt x="34776" y="155738"/>
                    </a:lnTo>
                    <a:lnTo>
                      <a:pt x="34776" y="119450"/>
                    </a:lnTo>
                    <a:lnTo>
                      <a:pt x="71065" y="119450"/>
                    </a:lnTo>
                    <a:lnTo>
                      <a:pt x="71065" y="155738"/>
                    </a:lnTo>
                    <a:close/>
                    <a:moveTo>
                      <a:pt x="146666" y="136082"/>
                    </a:moveTo>
                    <a:lnTo>
                      <a:pt x="110377" y="152714"/>
                    </a:lnTo>
                    <a:lnTo>
                      <a:pt x="110377" y="120962"/>
                    </a:lnTo>
                    <a:lnTo>
                      <a:pt x="146666" y="120962"/>
                    </a:lnTo>
                    <a:lnTo>
                      <a:pt x="146666" y="136082"/>
                    </a:lnTo>
                    <a:close/>
                    <a:moveTo>
                      <a:pt x="226803" y="151202"/>
                    </a:moveTo>
                    <a:lnTo>
                      <a:pt x="190515" y="134570"/>
                    </a:lnTo>
                    <a:lnTo>
                      <a:pt x="190515" y="119450"/>
                    </a:lnTo>
                    <a:lnTo>
                      <a:pt x="226803" y="119450"/>
                    </a:lnTo>
                    <a:lnTo>
                      <a:pt x="226803" y="151202"/>
                    </a:lnTo>
                    <a:close/>
                    <a:moveTo>
                      <a:pt x="297868" y="157250"/>
                    </a:moveTo>
                    <a:lnTo>
                      <a:pt x="261579" y="157250"/>
                    </a:lnTo>
                    <a:lnTo>
                      <a:pt x="261579" y="120962"/>
                    </a:lnTo>
                    <a:lnTo>
                      <a:pt x="297868" y="120962"/>
                    </a:lnTo>
                    <a:lnTo>
                      <a:pt x="297868" y="15725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46" name="Gráfico 12">
                <a:extLst>
                  <a:ext uri="{FF2B5EF4-FFF2-40B4-BE49-F238E27FC236}">
                    <a16:creationId xmlns:a16="http://schemas.microsoft.com/office/drawing/2014/main" id="{1EDD4EE7-9FEF-3AEF-4FD8-F8C565D74B91}"/>
                  </a:ext>
                </a:extLst>
              </p:cNvPr>
              <p:cNvGrpSpPr/>
              <p:nvPr/>
            </p:nvGrpSpPr>
            <p:grpSpPr>
              <a:xfrm>
                <a:off x="6861688" y="9324306"/>
                <a:ext cx="432437" cy="352300"/>
                <a:chOff x="6861688" y="9324306"/>
                <a:chExt cx="432437" cy="352300"/>
              </a:xfrm>
              <a:solidFill>
                <a:srgbClr val="1D284A"/>
              </a:solidFill>
            </p:grpSpPr>
            <p:sp>
              <p:nvSpPr>
                <p:cNvPr id="47" name="Forma Livre: Forma 46">
                  <a:extLst>
                    <a:ext uri="{FF2B5EF4-FFF2-40B4-BE49-F238E27FC236}">
                      <a16:creationId xmlns:a16="http://schemas.microsoft.com/office/drawing/2014/main" id="{D5968264-D572-BAEC-6662-512FCB79ED9E}"/>
                    </a:ext>
                  </a:extLst>
                </p:cNvPr>
                <p:cNvSpPr/>
                <p:nvPr/>
              </p:nvSpPr>
              <p:spPr>
                <a:xfrm>
                  <a:off x="7077907" y="9324306"/>
                  <a:ext cx="15120" cy="15120"/>
                </a:xfrm>
                <a:custGeom>
                  <a:avLst/>
                  <a:gdLst>
                    <a:gd name="connsiteX0" fmla="*/ 0 w 15120"/>
                    <a:gd name="connsiteY0" fmla="*/ 0 h 15120"/>
                    <a:gd name="connsiteX1" fmla="*/ 0 w 15120"/>
                    <a:gd name="connsiteY1" fmla="*/ 0 h 15120"/>
                    <a:gd name="connsiteX2" fmla="*/ 0 w 15120"/>
                    <a:gd name="connsiteY2" fmla="*/ 0 h 15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120" h="1512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48" name="Forma Livre: Forma 47">
                  <a:extLst>
                    <a:ext uri="{FF2B5EF4-FFF2-40B4-BE49-F238E27FC236}">
                      <a16:creationId xmlns:a16="http://schemas.microsoft.com/office/drawing/2014/main" id="{6F863F75-E8C4-80EE-05B8-6E2FFB83AFAA}"/>
                    </a:ext>
                  </a:extLst>
                </p:cNvPr>
                <p:cNvSpPr/>
                <p:nvPr/>
              </p:nvSpPr>
              <p:spPr>
                <a:xfrm>
                  <a:off x="6861688" y="9330354"/>
                  <a:ext cx="204122" cy="346252"/>
                </a:xfrm>
                <a:custGeom>
                  <a:avLst/>
                  <a:gdLst>
                    <a:gd name="connsiteX0" fmla="*/ 204123 w 204122"/>
                    <a:gd name="connsiteY0" fmla="*/ 0 h 346252"/>
                    <a:gd name="connsiteX1" fmla="*/ 0 w 204122"/>
                    <a:gd name="connsiteY1" fmla="*/ 90721 h 346252"/>
                    <a:gd name="connsiteX2" fmla="*/ 72577 w 204122"/>
                    <a:gd name="connsiteY2" fmla="*/ 346253 h 346252"/>
                    <a:gd name="connsiteX3" fmla="*/ 204123 w 204122"/>
                    <a:gd name="connsiteY3" fmla="*/ 346253 h 34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122" h="346252">
                      <a:moveTo>
                        <a:pt x="204123" y="0"/>
                      </a:moveTo>
                      <a:lnTo>
                        <a:pt x="0" y="90721"/>
                      </a:lnTo>
                      <a:lnTo>
                        <a:pt x="72577" y="346253"/>
                      </a:lnTo>
                      <a:lnTo>
                        <a:pt x="204123" y="346253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49" name="Forma Livre: Forma 48">
                  <a:extLst>
                    <a:ext uri="{FF2B5EF4-FFF2-40B4-BE49-F238E27FC236}">
                      <a16:creationId xmlns:a16="http://schemas.microsoft.com/office/drawing/2014/main" id="{04A6ADA8-EB87-0A87-9C36-0EB7F1CDD880}"/>
                    </a:ext>
                  </a:extLst>
                </p:cNvPr>
                <p:cNvSpPr/>
                <p:nvPr/>
              </p:nvSpPr>
              <p:spPr>
                <a:xfrm>
                  <a:off x="7090003" y="9330354"/>
                  <a:ext cx="204122" cy="346252"/>
                </a:xfrm>
                <a:custGeom>
                  <a:avLst/>
                  <a:gdLst>
                    <a:gd name="connsiteX0" fmla="*/ 0 w 204122"/>
                    <a:gd name="connsiteY0" fmla="*/ 0 h 346252"/>
                    <a:gd name="connsiteX1" fmla="*/ 0 w 204122"/>
                    <a:gd name="connsiteY1" fmla="*/ 346253 h 346252"/>
                    <a:gd name="connsiteX2" fmla="*/ 131545 w 204122"/>
                    <a:gd name="connsiteY2" fmla="*/ 346253 h 346252"/>
                    <a:gd name="connsiteX3" fmla="*/ 204123 w 204122"/>
                    <a:gd name="connsiteY3" fmla="*/ 90721 h 34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122" h="346252">
                      <a:moveTo>
                        <a:pt x="0" y="0"/>
                      </a:moveTo>
                      <a:lnTo>
                        <a:pt x="0" y="346253"/>
                      </a:lnTo>
                      <a:lnTo>
                        <a:pt x="131545" y="346253"/>
                      </a:lnTo>
                      <a:lnTo>
                        <a:pt x="204123" y="90721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</p:grp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A98B8FEE-C6CF-951F-8693-BD04366B7301}"/>
                </a:ext>
              </a:extLst>
            </p:cNvPr>
            <p:cNvSpPr/>
            <p:nvPr/>
          </p:nvSpPr>
          <p:spPr>
            <a:xfrm>
              <a:off x="11511547" y="7695736"/>
              <a:ext cx="433412" cy="433412"/>
            </a:xfrm>
            <a:custGeom>
              <a:avLst/>
              <a:gdLst>
                <a:gd name="connsiteX0" fmla="*/ 465387 w 478995"/>
                <a:gd name="connsiteY0" fmla="*/ 13608 h 478995"/>
                <a:gd name="connsiteX1" fmla="*/ 400370 w 478995"/>
                <a:gd name="connsiteY1" fmla="*/ 13608 h 478995"/>
                <a:gd name="connsiteX2" fmla="*/ 293016 w 478995"/>
                <a:gd name="connsiteY2" fmla="*/ 120962 h 478995"/>
                <a:gd name="connsiteX3" fmla="*/ 43533 w 478995"/>
                <a:gd name="connsiteY3" fmla="*/ 75601 h 478995"/>
                <a:gd name="connsiteX4" fmla="*/ 7245 w 478995"/>
                <a:gd name="connsiteY4" fmla="*/ 95257 h 478995"/>
                <a:gd name="connsiteX5" fmla="*/ 22365 w 478995"/>
                <a:gd name="connsiteY5" fmla="*/ 137594 h 478995"/>
                <a:gd name="connsiteX6" fmla="*/ 190199 w 478995"/>
                <a:gd name="connsiteY6" fmla="*/ 225291 h 478995"/>
                <a:gd name="connsiteX7" fmla="*/ 114598 w 478995"/>
                <a:gd name="connsiteY7" fmla="*/ 317524 h 478995"/>
                <a:gd name="connsiteX8" fmla="*/ 28413 w 478995"/>
                <a:gd name="connsiteY8" fmla="*/ 294844 h 478995"/>
                <a:gd name="connsiteX9" fmla="*/ 2709 w 478995"/>
                <a:gd name="connsiteY9" fmla="*/ 305428 h 478995"/>
                <a:gd name="connsiteX10" fmla="*/ 2709 w 478995"/>
                <a:gd name="connsiteY10" fmla="*/ 305428 h 478995"/>
                <a:gd name="connsiteX11" fmla="*/ 11781 w 478995"/>
                <a:gd name="connsiteY11" fmla="*/ 337180 h 478995"/>
                <a:gd name="connsiteX12" fmla="*/ 96454 w 478995"/>
                <a:gd name="connsiteY12" fmla="*/ 382541 h 478995"/>
                <a:gd name="connsiteX13" fmla="*/ 141814 w 478995"/>
                <a:gd name="connsiteY13" fmla="*/ 467214 h 478995"/>
                <a:gd name="connsiteX14" fmla="*/ 173567 w 478995"/>
                <a:gd name="connsiteY14" fmla="*/ 476286 h 478995"/>
                <a:gd name="connsiteX15" fmla="*/ 184151 w 478995"/>
                <a:gd name="connsiteY15" fmla="*/ 450582 h 478995"/>
                <a:gd name="connsiteX16" fmla="*/ 161471 w 478995"/>
                <a:gd name="connsiteY16" fmla="*/ 365908 h 478995"/>
                <a:gd name="connsiteX17" fmla="*/ 255216 w 478995"/>
                <a:gd name="connsiteY17" fmla="*/ 290307 h 478995"/>
                <a:gd name="connsiteX18" fmla="*/ 341401 w 478995"/>
                <a:gd name="connsiteY18" fmla="*/ 456629 h 478995"/>
                <a:gd name="connsiteX19" fmla="*/ 383738 w 478995"/>
                <a:gd name="connsiteY19" fmla="*/ 471750 h 478995"/>
                <a:gd name="connsiteX20" fmla="*/ 383738 w 478995"/>
                <a:gd name="connsiteY20" fmla="*/ 471750 h 478995"/>
                <a:gd name="connsiteX21" fmla="*/ 403394 w 478995"/>
                <a:gd name="connsiteY21" fmla="*/ 435462 h 478995"/>
                <a:gd name="connsiteX22" fmla="*/ 358033 w 478995"/>
                <a:gd name="connsiteY22" fmla="*/ 187490 h 478995"/>
                <a:gd name="connsiteX23" fmla="*/ 465387 w 478995"/>
                <a:gd name="connsiteY23" fmla="*/ 80137 h 478995"/>
                <a:gd name="connsiteX24" fmla="*/ 465387 w 478995"/>
                <a:gd name="connsiteY24" fmla="*/ 13608 h 47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8995" h="478995">
                  <a:moveTo>
                    <a:pt x="465387" y="13608"/>
                  </a:moveTo>
                  <a:cubicBezTo>
                    <a:pt x="447243" y="-4536"/>
                    <a:pt x="418514" y="-4536"/>
                    <a:pt x="400370" y="13608"/>
                  </a:cubicBezTo>
                  <a:lnTo>
                    <a:pt x="293016" y="120962"/>
                  </a:lnTo>
                  <a:lnTo>
                    <a:pt x="43533" y="75601"/>
                  </a:lnTo>
                  <a:cubicBezTo>
                    <a:pt x="28413" y="72577"/>
                    <a:pt x="13293" y="80137"/>
                    <a:pt x="7245" y="95257"/>
                  </a:cubicBezTo>
                  <a:cubicBezTo>
                    <a:pt x="-315" y="110378"/>
                    <a:pt x="7245" y="130034"/>
                    <a:pt x="22365" y="137594"/>
                  </a:cubicBezTo>
                  <a:lnTo>
                    <a:pt x="190199" y="225291"/>
                  </a:lnTo>
                  <a:cubicBezTo>
                    <a:pt x="162983" y="255531"/>
                    <a:pt x="137279" y="285771"/>
                    <a:pt x="114598" y="317524"/>
                  </a:cubicBezTo>
                  <a:lnTo>
                    <a:pt x="28413" y="294844"/>
                  </a:lnTo>
                  <a:cubicBezTo>
                    <a:pt x="17829" y="291820"/>
                    <a:pt x="7245" y="296356"/>
                    <a:pt x="2709" y="305428"/>
                  </a:cubicBezTo>
                  <a:lnTo>
                    <a:pt x="2709" y="305428"/>
                  </a:lnTo>
                  <a:cubicBezTo>
                    <a:pt x="-3339" y="316012"/>
                    <a:pt x="1197" y="331132"/>
                    <a:pt x="11781" y="337180"/>
                  </a:cubicBezTo>
                  <a:lnTo>
                    <a:pt x="96454" y="382541"/>
                  </a:lnTo>
                  <a:lnTo>
                    <a:pt x="141814" y="467214"/>
                  </a:lnTo>
                  <a:cubicBezTo>
                    <a:pt x="147863" y="477798"/>
                    <a:pt x="161471" y="482334"/>
                    <a:pt x="173567" y="476286"/>
                  </a:cubicBezTo>
                  <a:cubicBezTo>
                    <a:pt x="182639" y="471750"/>
                    <a:pt x="187175" y="461166"/>
                    <a:pt x="184151" y="450582"/>
                  </a:cubicBezTo>
                  <a:lnTo>
                    <a:pt x="161471" y="365908"/>
                  </a:lnTo>
                  <a:cubicBezTo>
                    <a:pt x="193223" y="343228"/>
                    <a:pt x="224975" y="317524"/>
                    <a:pt x="255216" y="290307"/>
                  </a:cubicBezTo>
                  <a:lnTo>
                    <a:pt x="341401" y="456629"/>
                  </a:lnTo>
                  <a:cubicBezTo>
                    <a:pt x="348961" y="471750"/>
                    <a:pt x="368617" y="477798"/>
                    <a:pt x="383738" y="471750"/>
                  </a:cubicBezTo>
                  <a:lnTo>
                    <a:pt x="383738" y="471750"/>
                  </a:lnTo>
                  <a:cubicBezTo>
                    <a:pt x="397346" y="465702"/>
                    <a:pt x="406418" y="450582"/>
                    <a:pt x="403394" y="435462"/>
                  </a:cubicBezTo>
                  <a:lnTo>
                    <a:pt x="358033" y="187490"/>
                  </a:lnTo>
                  <a:lnTo>
                    <a:pt x="465387" y="80137"/>
                  </a:lnTo>
                  <a:cubicBezTo>
                    <a:pt x="483531" y="60481"/>
                    <a:pt x="483531" y="31752"/>
                    <a:pt x="465387" y="13608"/>
                  </a:cubicBezTo>
                  <a:close/>
                </a:path>
              </a:pathLst>
            </a:custGeom>
            <a:solidFill>
              <a:srgbClr val="1D284A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51" name="Gráfico 12">
              <a:extLst>
                <a:ext uri="{FF2B5EF4-FFF2-40B4-BE49-F238E27FC236}">
                  <a16:creationId xmlns:a16="http://schemas.microsoft.com/office/drawing/2014/main" id="{5235073B-95C2-FACE-2A07-A5C5FCFB67E5}"/>
                </a:ext>
              </a:extLst>
            </p:cNvPr>
            <p:cNvGrpSpPr/>
            <p:nvPr/>
          </p:nvGrpSpPr>
          <p:grpSpPr>
            <a:xfrm>
              <a:off x="12048279" y="6670730"/>
              <a:ext cx="358804" cy="552724"/>
              <a:chOff x="9406068" y="7515931"/>
              <a:chExt cx="396541" cy="610856"/>
            </a:xfrm>
            <a:solidFill>
              <a:srgbClr val="1D284A"/>
            </a:solidFill>
          </p:grpSpPr>
          <p:sp>
            <p:nvSpPr>
              <p:cNvPr id="52" name="Forma Livre: Forma 51">
                <a:extLst>
                  <a:ext uri="{FF2B5EF4-FFF2-40B4-BE49-F238E27FC236}">
                    <a16:creationId xmlns:a16="http://schemas.microsoft.com/office/drawing/2014/main" id="{83FC48D7-B936-2124-FAE2-0B27B7BBC358}"/>
                  </a:ext>
                </a:extLst>
              </p:cNvPr>
              <p:cNvSpPr/>
              <p:nvPr/>
            </p:nvSpPr>
            <p:spPr>
              <a:xfrm>
                <a:off x="9412465" y="7928712"/>
                <a:ext cx="388589" cy="74088"/>
              </a:xfrm>
              <a:custGeom>
                <a:avLst/>
                <a:gdLst>
                  <a:gd name="connsiteX0" fmla="*/ 0 w 388589"/>
                  <a:gd name="connsiteY0" fmla="*/ 0 h 74088"/>
                  <a:gd name="connsiteX1" fmla="*/ 31752 w 388589"/>
                  <a:gd name="connsiteY1" fmla="*/ 74089 h 74088"/>
                  <a:gd name="connsiteX2" fmla="*/ 356836 w 388589"/>
                  <a:gd name="connsiteY2" fmla="*/ 74089 h 74088"/>
                  <a:gd name="connsiteX3" fmla="*/ 388589 w 388589"/>
                  <a:gd name="connsiteY3" fmla="*/ 0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8589" h="74088">
                    <a:moveTo>
                      <a:pt x="0" y="0"/>
                    </a:moveTo>
                    <a:lnTo>
                      <a:pt x="31752" y="74089"/>
                    </a:lnTo>
                    <a:lnTo>
                      <a:pt x="356836" y="74089"/>
                    </a:lnTo>
                    <a:lnTo>
                      <a:pt x="388589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" name="Forma Livre: Forma 52">
                <a:extLst>
                  <a:ext uri="{FF2B5EF4-FFF2-40B4-BE49-F238E27FC236}">
                    <a16:creationId xmlns:a16="http://schemas.microsoft.com/office/drawing/2014/main" id="{91DBDE29-A708-F8B5-77C8-8CAA416CC073}"/>
                  </a:ext>
                </a:extLst>
              </p:cNvPr>
              <p:cNvSpPr/>
              <p:nvPr/>
            </p:nvSpPr>
            <p:spPr>
              <a:xfrm>
                <a:off x="9406068" y="8030017"/>
                <a:ext cx="395333" cy="96769"/>
              </a:xfrm>
              <a:custGeom>
                <a:avLst/>
                <a:gdLst>
                  <a:gd name="connsiteX0" fmla="*/ 390449 w 395333"/>
                  <a:gd name="connsiteY0" fmla="*/ 65017 h 96769"/>
                  <a:gd name="connsiteX1" fmla="*/ 336017 w 395333"/>
                  <a:gd name="connsiteY1" fmla="*/ 6048 h 96769"/>
                  <a:gd name="connsiteX2" fmla="*/ 322408 w 395333"/>
                  <a:gd name="connsiteY2" fmla="*/ 0 h 96769"/>
                  <a:gd name="connsiteX3" fmla="*/ 308801 w 395333"/>
                  <a:gd name="connsiteY3" fmla="*/ 31752 h 96769"/>
                  <a:gd name="connsiteX4" fmla="*/ 313336 w 395333"/>
                  <a:gd name="connsiteY4" fmla="*/ 36289 h 96769"/>
                  <a:gd name="connsiteX5" fmla="*/ 81998 w 395333"/>
                  <a:gd name="connsiteY5" fmla="*/ 36289 h 96769"/>
                  <a:gd name="connsiteX6" fmla="*/ 86534 w 395333"/>
                  <a:gd name="connsiteY6" fmla="*/ 31752 h 96769"/>
                  <a:gd name="connsiteX7" fmla="*/ 72925 w 395333"/>
                  <a:gd name="connsiteY7" fmla="*/ 0 h 96769"/>
                  <a:gd name="connsiteX8" fmla="*/ 59317 w 395333"/>
                  <a:gd name="connsiteY8" fmla="*/ 6048 h 96769"/>
                  <a:gd name="connsiteX9" fmla="*/ 4884 w 395333"/>
                  <a:gd name="connsiteY9" fmla="*/ 65017 h 96769"/>
                  <a:gd name="connsiteX10" fmla="*/ 18493 w 395333"/>
                  <a:gd name="connsiteY10" fmla="*/ 96770 h 96769"/>
                  <a:gd name="connsiteX11" fmla="*/ 32101 w 395333"/>
                  <a:gd name="connsiteY11" fmla="*/ 90721 h 96769"/>
                  <a:gd name="connsiteX12" fmla="*/ 54782 w 395333"/>
                  <a:gd name="connsiteY12" fmla="*/ 66529 h 96769"/>
                  <a:gd name="connsiteX13" fmla="*/ 340553 w 395333"/>
                  <a:gd name="connsiteY13" fmla="*/ 66529 h 96769"/>
                  <a:gd name="connsiteX14" fmla="*/ 363233 w 395333"/>
                  <a:gd name="connsiteY14" fmla="*/ 90721 h 96769"/>
                  <a:gd name="connsiteX15" fmla="*/ 376841 w 395333"/>
                  <a:gd name="connsiteY15" fmla="*/ 96770 h 96769"/>
                  <a:gd name="connsiteX16" fmla="*/ 390449 w 395333"/>
                  <a:gd name="connsiteY16" fmla="*/ 65017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95333" h="96769">
                    <a:moveTo>
                      <a:pt x="390449" y="65017"/>
                    </a:moveTo>
                    <a:lnTo>
                      <a:pt x="336017" y="6048"/>
                    </a:lnTo>
                    <a:cubicBezTo>
                      <a:pt x="332993" y="1512"/>
                      <a:pt x="326945" y="0"/>
                      <a:pt x="322408" y="0"/>
                    </a:cubicBezTo>
                    <a:cubicBezTo>
                      <a:pt x="305776" y="0"/>
                      <a:pt x="296705" y="19657"/>
                      <a:pt x="308801" y="31752"/>
                    </a:cubicBezTo>
                    <a:lnTo>
                      <a:pt x="313336" y="36289"/>
                    </a:lnTo>
                    <a:lnTo>
                      <a:pt x="81998" y="36289"/>
                    </a:lnTo>
                    <a:lnTo>
                      <a:pt x="86534" y="31752"/>
                    </a:lnTo>
                    <a:cubicBezTo>
                      <a:pt x="97118" y="19657"/>
                      <a:pt x="89558" y="0"/>
                      <a:pt x="72925" y="0"/>
                    </a:cubicBezTo>
                    <a:cubicBezTo>
                      <a:pt x="68389" y="0"/>
                      <a:pt x="62342" y="1512"/>
                      <a:pt x="59317" y="6048"/>
                    </a:cubicBezTo>
                    <a:lnTo>
                      <a:pt x="4884" y="65017"/>
                    </a:lnTo>
                    <a:cubicBezTo>
                      <a:pt x="-5699" y="77113"/>
                      <a:pt x="1861" y="96770"/>
                      <a:pt x="18493" y="96770"/>
                    </a:cubicBezTo>
                    <a:cubicBezTo>
                      <a:pt x="23029" y="96770"/>
                      <a:pt x="29077" y="95257"/>
                      <a:pt x="32101" y="90721"/>
                    </a:cubicBezTo>
                    <a:lnTo>
                      <a:pt x="54782" y="66529"/>
                    </a:lnTo>
                    <a:lnTo>
                      <a:pt x="340553" y="66529"/>
                    </a:lnTo>
                    <a:lnTo>
                      <a:pt x="363233" y="90721"/>
                    </a:lnTo>
                    <a:cubicBezTo>
                      <a:pt x="366257" y="95257"/>
                      <a:pt x="372306" y="96770"/>
                      <a:pt x="376841" y="96770"/>
                    </a:cubicBezTo>
                    <a:cubicBezTo>
                      <a:pt x="393473" y="96770"/>
                      <a:pt x="401033" y="77113"/>
                      <a:pt x="390449" y="650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" name="Forma Livre: Forma 53">
                <a:extLst>
                  <a:ext uri="{FF2B5EF4-FFF2-40B4-BE49-F238E27FC236}">
                    <a16:creationId xmlns:a16="http://schemas.microsoft.com/office/drawing/2014/main" id="{CE66101E-3751-52CD-381E-AFBB95697343}"/>
                  </a:ext>
                </a:extLst>
              </p:cNvPr>
              <p:cNvSpPr/>
              <p:nvPr/>
            </p:nvSpPr>
            <p:spPr>
              <a:xfrm>
                <a:off x="9407929" y="7515931"/>
                <a:ext cx="394680" cy="385564"/>
              </a:xfrm>
              <a:custGeom>
                <a:avLst/>
                <a:gdLst>
                  <a:gd name="connsiteX0" fmla="*/ 309964 w 394680"/>
                  <a:gd name="connsiteY0" fmla="*/ 0 h 385564"/>
                  <a:gd name="connsiteX1" fmla="*/ 86184 w 394680"/>
                  <a:gd name="connsiteY1" fmla="*/ 0 h 385564"/>
                  <a:gd name="connsiteX2" fmla="*/ 0 w 394680"/>
                  <a:gd name="connsiteY2" fmla="*/ 86185 h 385564"/>
                  <a:gd name="connsiteX3" fmla="*/ 0 w 394680"/>
                  <a:gd name="connsiteY3" fmla="*/ 385565 h 385564"/>
                  <a:gd name="connsiteX4" fmla="*/ 394637 w 394680"/>
                  <a:gd name="connsiteY4" fmla="*/ 385565 h 385564"/>
                  <a:gd name="connsiteX5" fmla="*/ 394637 w 394680"/>
                  <a:gd name="connsiteY5" fmla="*/ 86185 h 385564"/>
                  <a:gd name="connsiteX6" fmla="*/ 309964 w 394680"/>
                  <a:gd name="connsiteY6" fmla="*/ 0 h 385564"/>
                  <a:gd name="connsiteX7" fmla="*/ 86184 w 394680"/>
                  <a:gd name="connsiteY7" fmla="*/ 343229 h 385564"/>
                  <a:gd name="connsiteX8" fmla="*/ 60481 w 394680"/>
                  <a:gd name="connsiteY8" fmla="*/ 317524 h 385564"/>
                  <a:gd name="connsiteX9" fmla="*/ 86184 w 394680"/>
                  <a:gd name="connsiteY9" fmla="*/ 291820 h 385564"/>
                  <a:gd name="connsiteX10" fmla="*/ 111889 w 394680"/>
                  <a:gd name="connsiteY10" fmla="*/ 317524 h 385564"/>
                  <a:gd name="connsiteX11" fmla="*/ 86184 w 394680"/>
                  <a:gd name="connsiteY11" fmla="*/ 343229 h 385564"/>
                  <a:gd name="connsiteX12" fmla="*/ 179930 w 394680"/>
                  <a:gd name="connsiteY12" fmla="*/ 189002 h 385564"/>
                  <a:gd name="connsiteX13" fmla="*/ 57457 w 394680"/>
                  <a:gd name="connsiteY13" fmla="*/ 189002 h 385564"/>
                  <a:gd name="connsiteX14" fmla="*/ 57457 w 394680"/>
                  <a:gd name="connsiteY14" fmla="*/ 102818 h 385564"/>
                  <a:gd name="connsiteX15" fmla="*/ 179930 w 394680"/>
                  <a:gd name="connsiteY15" fmla="*/ 102818 h 385564"/>
                  <a:gd name="connsiteX16" fmla="*/ 179930 w 394680"/>
                  <a:gd name="connsiteY16" fmla="*/ 189002 h 385564"/>
                  <a:gd name="connsiteX17" fmla="*/ 309964 w 394680"/>
                  <a:gd name="connsiteY17" fmla="*/ 343229 h 385564"/>
                  <a:gd name="connsiteX18" fmla="*/ 284259 w 394680"/>
                  <a:gd name="connsiteY18" fmla="*/ 317524 h 385564"/>
                  <a:gd name="connsiteX19" fmla="*/ 309964 w 394680"/>
                  <a:gd name="connsiteY19" fmla="*/ 291820 h 385564"/>
                  <a:gd name="connsiteX20" fmla="*/ 335668 w 394680"/>
                  <a:gd name="connsiteY20" fmla="*/ 317524 h 385564"/>
                  <a:gd name="connsiteX21" fmla="*/ 309964 w 394680"/>
                  <a:gd name="connsiteY21" fmla="*/ 343229 h 385564"/>
                  <a:gd name="connsiteX22" fmla="*/ 340204 w 394680"/>
                  <a:gd name="connsiteY22" fmla="*/ 189002 h 385564"/>
                  <a:gd name="connsiteX23" fmla="*/ 217730 w 394680"/>
                  <a:gd name="connsiteY23" fmla="*/ 189002 h 385564"/>
                  <a:gd name="connsiteX24" fmla="*/ 217730 w 394680"/>
                  <a:gd name="connsiteY24" fmla="*/ 102818 h 385564"/>
                  <a:gd name="connsiteX25" fmla="*/ 340204 w 394680"/>
                  <a:gd name="connsiteY25" fmla="*/ 102818 h 385564"/>
                  <a:gd name="connsiteX26" fmla="*/ 340204 w 394680"/>
                  <a:gd name="connsiteY26" fmla="*/ 189002 h 38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94680" h="385564">
                    <a:moveTo>
                      <a:pt x="309964" y="0"/>
                    </a:moveTo>
                    <a:lnTo>
                      <a:pt x="86184" y="0"/>
                    </a:lnTo>
                    <a:cubicBezTo>
                      <a:pt x="39312" y="0"/>
                      <a:pt x="0" y="37800"/>
                      <a:pt x="0" y="86185"/>
                    </a:cubicBezTo>
                    <a:lnTo>
                      <a:pt x="0" y="385565"/>
                    </a:lnTo>
                    <a:lnTo>
                      <a:pt x="394637" y="385565"/>
                    </a:lnTo>
                    <a:lnTo>
                      <a:pt x="394637" y="86185"/>
                    </a:lnTo>
                    <a:cubicBezTo>
                      <a:pt x="396148" y="39313"/>
                      <a:pt x="358348" y="0"/>
                      <a:pt x="309964" y="0"/>
                    </a:cubicBezTo>
                    <a:close/>
                    <a:moveTo>
                      <a:pt x="86184" y="343229"/>
                    </a:moveTo>
                    <a:cubicBezTo>
                      <a:pt x="72577" y="343229"/>
                      <a:pt x="60481" y="331133"/>
                      <a:pt x="60481" y="317524"/>
                    </a:cubicBezTo>
                    <a:cubicBezTo>
                      <a:pt x="60481" y="303916"/>
                      <a:pt x="72577" y="291820"/>
                      <a:pt x="86184" y="291820"/>
                    </a:cubicBezTo>
                    <a:cubicBezTo>
                      <a:pt x="99793" y="291820"/>
                      <a:pt x="111889" y="303916"/>
                      <a:pt x="111889" y="317524"/>
                    </a:cubicBezTo>
                    <a:cubicBezTo>
                      <a:pt x="111889" y="331133"/>
                      <a:pt x="99793" y="343229"/>
                      <a:pt x="86184" y="343229"/>
                    </a:cubicBezTo>
                    <a:close/>
                    <a:moveTo>
                      <a:pt x="179930" y="189002"/>
                    </a:moveTo>
                    <a:lnTo>
                      <a:pt x="57457" y="189002"/>
                    </a:lnTo>
                    <a:lnTo>
                      <a:pt x="57457" y="102818"/>
                    </a:lnTo>
                    <a:lnTo>
                      <a:pt x="179930" y="102818"/>
                    </a:lnTo>
                    <a:lnTo>
                      <a:pt x="179930" y="189002"/>
                    </a:lnTo>
                    <a:close/>
                    <a:moveTo>
                      <a:pt x="309964" y="343229"/>
                    </a:moveTo>
                    <a:cubicBezTo>
                      <a:pt x="296355" y="343229"/>
                      <a:pt x="284259" y="331133"/>
                      <a:pt x="284259" y="317524"/>
                    </a:cubicBezTo>
                    <a:cubicBezTo>
                      <a:pt x="284259" y="303916"/>
                      <a:pt x="296355" y="291820"/>
                      <a:pt x="309964" y="291820"/>
                    </a:cubicBezTo>
                    <a:cubicBezTo>
                      <a:pt x="323572" y="291820"/>
                      <a:pt x="335668" y="303916"/>
                      <a:pt x="335668" y="317524"/>
                    </a:cubicBezTo>
                    <a:cubicBezTo>
                      <a:pt x="335668" y="331133"/>
                      <a:pt x="325084" y="343229"/>
                      <a:pt x="309964" y="343229"/>
                    </a:cubicBezTo>
                    <a:close/>
                    <a:moveTo>
                      <a:pt x="340204" y="189002"/>
                    </a:moveTo>
                    <a:lnTo>
                      <a:pt x="217730" y="189002"/>
                    </a:lnTo>
                    <a:lnTo>
                      <a:pt x="217730" y="102818"/>
                    </a:lnTo>
                    <a:lnTo>
                      <a:pt x="340204" y="102818"/>
                    </a:lnTo>
                    <a:lnTo>
                      <a:pt x="340204" y="18900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82" name="Gráfico 12">
              <a:extLst>
                <a:ext uri="{FF2B5EF4-FFF2-40B4-BE49-F238E27FC236}">
                  <a16:creationId xmlns:a16="http://schemas.microsoft.com/office/drawing/2014/main" id="{94972851-78AC-8E4D-854C-8BA38D514C3B}"/>
                </a:ext>
              </a:extLst>
            </p:cNvPr>
            <p:cNvGrpSpPr/>
            <p:nvPr/>
          </p:nvGrpSpPr>
          <p:grpSpPr>
            <a:xfrm>
              <a:off x="11986222" y="4932932"/>
              <a:ext cx="824982" cy="409070"/>
              <a:chOff x="9339888" y="5668244"/>
              <a:chExt cx="911747" cy="452093"/>
            </a:xfrm>
            <a:solidFill>
              <a:srgbClr val="1E2F59"/>
            </a:solidFill>
          </p:grpSpPr>
          <p:sp>
            <p:nvSpPr>
              <p:cNvPr id="83" name="Forma Livre: Forma 82">
                <a:extLst>
                  <a:ext uri="{FF2B5EF4-FFF2-40B4-BE49-F238E27FC236}">
                    <a16:creationId xmlns:a16="http://schemas.microsoft.com/office/drawing/2014/main" id="{5F1C4686-F2A7-0719-2EE4-1477CE75399D}"/>
                  </a:ext>
                </a:extLst>
              </p:cNvPr>
              <p:cNvSpPr/>
              <p:nvPr/>
            </p:nvSpPr>
            <p:spPr>
              <a:xfrm>
                <a:off x="9339888" y="5675804"/>
                <a:ext cx="122473" cy="167834"/>
              </a:xfrm>
              <a:custGeom>
                <a:avLst/>
                <a:gdLst>
                  <a:gd name="connsiteX0" fmla="*/ 33264 w 122473"/>
                  <a:gd name="connsiteY0" fmla="*/ 163298 h 167834"/>
                  <a:gd name="connsiteX1" fmla="*/ 10583 w 122473"/>
                  <a:gd name="connsiteY1" fmla="*/ 146666 h 167834"/>
                  <a:gd name="connsiteX2" fmla="*/ 1512 w 122473"/>
                  <a:gd name="connsiteY2" fmla="*/ 119449 h 167834"/>
                  <a:gd name="connsiteX3" fmla="*/ 43848 w 122473"/>
                  <a:gd name="connsiteY3" fmla="*/ 119449 h 167834"/>
                  <a:gd name="connsiteX4" fmla="*/ 49896 w 122473"/>
                  <a:gd name="connsiteY4" fmla="*/ 133058 h 167834"/>
                  <a:gd name="connsiteX5" fmla="*/ 63504 w 122473"/>
                  <a:gd name="connsiteY5" fmla="*/ 137594 h 167834"/>
                  <a:gd name="connsiteX6" fmla="*/ 77113 w 122473"/>
                  <a:gd name="connsiteY6" fmla="*/ 133058 h 167834"/>
                  <a:gd name="connsiteX7" fmla="*/ 81648 w 122473"/>
                  <a:gd name="connsiteY7" fmla="*/ 122474 h 167834"/>
                  <a:gd name="connsiteX8" fmla="*/ 77113 w 122473"/>
                  <a:gd name="connsiteY8" fmla="*/ 111889 h 167834"/>
                  <a:gd name="connsiteX9" fmla="*/ 66528 w 122473"/>
                  <a:gd name="connsiteY9" fmla="*/ 105841 h 167834"/>
                  <a:gd name="connsiteX10" fmla="*/ 49896 w 122473"/>
                  <a:gd name="connsiteY10" fmla="*/ 99793 h 167834"/>
                  <a:gd name="connsiteX11" fmla="*/ 24192 w 122473"/>
                  <a:gd name="connsiteY11" fmla="*/ 90721 h 167834"/>
                  <a:gd name="connsiteX12" fmla="*/ 7560 w 122473"/>
                  <a:gd name="connsiteY12" fmla="*/ 75601 h 167834"/>
                  <a:gd name="connsiteX13" fmla="*/ 0 w 122473"/>
                  <a:gd name="connsiteY13" fmla="*/ 49896 h 167834"/>
                  <a:gd name="connsiteX14" fmla="*/ 16632 w 122473"/>
                  <a:gd name="connsiteY14" fmla="*/ 13608 h 167834"/>
                  <a:gd name="connsiteX15" fmla="*/ 60481 w 122473"/>
                  <a:gd name="connsiteY15" fmla="*/ 0 h 167834"/>
                  <a:gd name="connsiteX16" fmla="*/ 104329 w 122473"/>
                  <a:gd name="connsiteY16" fmla="*/ 13608 h 167834"/>
                  <a:gd name="connsiteX17" fmla="*/ 122473 w 122473"/>
                  <a:gd name="connsiteY17" fmla="*/ 49896 h 167834"/>
                  <a:gd name="connsiteX18" fmla="*/ 78624 w 122473"/>
                  <a:gd name="connsiteY18" fmla="*/ 49896 h 167834"/>
                  <a:gd name="connsiteX19" fmla="*/ 72577 w 122473"/>
                  <a:gd name="connsiteY19" fmla="*/ 37800 h 167834"/>
                  <a:gd name="connsiteX20" fmla="*/ 58968 w 122473"/>
                  <a:gd name="connsiteY20" fmla="*/ 33264 h 167834"/>
                  <a:gd name="connsiteX21" fmla="*/ 46872 w 122473"/>
                  <a:gd name="connsiteY21" fmla="*/ 37800 h 167834"/>
                  <a:gd name="connsiteX22" fmla="*/ 42336 w 122473"/>
                  <a:gd name="connsiteY22" fmla="*/ 48384 h 167834"/>
                  <a:gd name="connsiteX23" fmla="*/ 49896 w 122473"/>
                  <a:gd name="connsiteY23" fmla="*/ 60481 h 167834"/>
                  <a:gd name="connsiteX24" fmla="*/ 72577 w 122473"/>
                  <a:gd name="connsiteY24" fmla="*/ 69553 h 167834"/>
                  <a:gd name="connsiteX25" fmla="*/ 98281 w 122473"/>
                  <a:gd name="connsiteY25" fmla="*/ 80137 h 167834"/>
                  <a:gd name="connsiteX26" fmla="*/ 114913 w 122473"/>
                  <a:gd name="connsiteY26" fmla="*/ 93745 h 167834"/>
                  <a:gd name="connsiteX27" fmla="*/ 122473 w 122473"/>
                  <a:gd name="connsiteY27" fmla="*/ 117937 h 167834"/>
                  <a:gd name="connsiteX28" fmla="*/ 114913 w 122473"/>
                  <a:gd name="connsiteY28" fmla="*/ 143642 h 167834"/>
                  <a:gd name="connsiteX29" fmla="*/ 93744 w 122473"/>
                  <a:gd name="connsiteY29" fmla="*/ 161786 h 167834"/>
                  <a:gd name="connsiteX30" fmla="*/ 61992 w 122473"/>
                  <a:gd name="connsiteY30" fmla="*/ 167834 h 167834"/>
                  <a:gd name="connsiteX31" fmla="*/ 33264 w 122473"/>
                  <a:gd name="connsiteY31" fmla="*/ 163298 h 167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2473" h="167834">
                    <a:moveTo>
                      <a:pt x="33264" y="163298"/>
                    </a:moveTo>
                    <a:cubicBezTo>
                      <a:pt x="24192" y="158762"/>
                      <a:pt x="16632" y="154226"/>
                      <a:pt x="10583" y="146666"/>
                    </a:cubicBezTo>
                    <a:cubicBezTo>
                      <a:pt x="4536" y="139106"/>
                      <a:pt x="1512" y="130034"/>
                      <a:pt x="1512" y="119449"/>
                    </a:cubicBezTo>
                    <a:lnTo>
                      <a:pt x="43848" y="119449"/>
                    </a:lnTo>
                    <a:cubicBezTo>
                      <a:pt x="43848" y="125497"/>
                      <a:pt x="46872" y="130034"/>
                      <a:pt x="49896" y="133058"/>
                    </a:cubicBezTo>
                    <a:cubicBezTo>
                      <a:pt x="52921" y="136082"/>
                      <a:pt x="57457" y="137594"/>
                      <a:pt x="63504" y="137594"/>
                    </a:cubicBezTo>
                    <a:cubicBezTo>
                      <a:pt x="69553" y="137594"/>
                      <a:pt x="74088" y="136082"/>
                      <a:pt x="77113" y="133058"/>
                    </a:cubicBezTo>
                    <a:cubicBezTo>
                      <a:pt x="80137" y="130034"/>
                      <a:pt x="81648" y="127010"/>
                      <a:pt x="81648" y="122474"/>
                    </a:cubicBezTo>
                    <a:cubicBezTo>
                      <a:pt x="81648" y="117937"/>
                      <a:pt x="80137" y="114914"/>
                      <a:pt x="77113" y="111889"/>
                    </a:cubicBezTo>
                    <a:cubicBezTo>
                      <a:pt x="74088" y="108865"/>
                      <a:pt x="71064" y="107353"/>
                      <a:pt x="66528" y="105841"/>
                    </a:cubicBezTo>
                    <a:cubicBezTo>
                      <a:pt x="61992" y="104329"/>
                      <a:pt x="57457" y="102817"/>
                      <a:pt x="49896" y="99793"/>
                    </a:cubicBezTo>
                    <a:cubicBezTo>
                      <a:pt x="39312" y="96769"/>
                      <a:pt x="30240" y="93745"/>
                      <a:pt x="24192" y="90721"/>
                    </a:cubicBezTo>
                    <a:cubicBezTo>
                      <a:pt x="18143" y="87697"/>
                      <a:pt x="12096" y="83161"/>
                      <a:pt x="7560" y="75601"/>
                    </a:cubicBezTo>
                    <a:cubicBezTo>
                      <a:pt x="3023" y="69553"/>
                      <a:pt x="0" y="60481"/>
                      <a:pt x="0" y="49896"/>
                    </a:cubicBezTo>
                    <a:cubicBezTo>
                      <a:pt x="0" y="34776"/>
                      <a:pt x="6048" y="22680"/>
                      <a:pt x="16632" y="13608"/>
                    </a:cubicBezTo>
                    <a:cubicBezTo>
                      <a:pt x="27216" y="4536"/>
                      <a:pt x="42336" y="0"/>
                      <a:pt x="60481" y="0"/>
                    </a:cubicBezTo>
                    <a:cubicBezTo>
                      <a:pt x="78624" y="0"/>
                      <a:pt x="93744" y="4536"/>
                      <a:pt x="104329" y="13608"/>
                    </a:cubicBezTo>
                    <a:cubicBezTo>
                      <a:pt x="114913" y="22680"/>
                      <a:pt x="120962" y="34776"/>
                      <a:pt x="122473" y="49896"/>
                    </a:cubicBezTo>
                    <a:lnTo>
                      <a:pt x="78624" y="49896"/>
                    </a:lnTo>
                    <a:cubicBezTo>
                      <a:pt x="78624" y="43848"/>
                      <a:pt x="77113" y="40824"/>
                      <a:pt x="72577" y="37800"/>
                    </a:cubicBezTo>
                    <a:cubicBezTo>
                      <a:pt x="69553" y="34776"/>
                      <a:pt x="65017" y="33264"/>
                      <a:pt x="58968" y="33264"/>
                    </a:cubicBezTo>
                    <a:cubicBezTo>
                      <a:pt x="54432" y="33264"/>
                      <a:pt x="49896" y="34776"/>
                      <a:pt x="46872" y="37800"/>
                    </a:cubicBezTo>
                    <a:cubicBezTo>
                      <a:pt x="43848" y="40824"/>
                      <a:pt x="42336" y="43848"/>
                      <a:pt x="42336" y="48384"/>
                    </a:cubicBezTo>
                    <a:cubicBezTo>
                      <a:pt x="42336" y="54433"/>
                      <a:pt x="45361" y="57457"/>
                      <a:pt x="49896" y="60481"/>
                    </a:cubicBezTo>
                    <a:cubicBezTo>
                      <a:pt x="54432" y="63505"/>
                      <a:pt x="61992" y="66529"/>
                      <a:pt x="72577" y="69553"/>
                    </a:cubicBezTo>
                    <a:cubicBezTo>
                      <a:pt x="83161" y="72577"/>
                      <a:pt x="92233" y="77113"/>
                      <a:pt x="98281" y="80137"/>
                    </a:cubicBezTo>
                    <a:cubicBezTo>
                      <a:pt x="104329" y="83161"/>
                      <a:pt x="110377" y="87697"/>
                      <a:pt x="114913" y="93745"/>
                    </a:cubicBezTo>
                    <a:cubicBezTo>
                      <a:pt x="119449" y="99793"/>
                      <a:pt x="122473" y="107353"/>
                      <a:pt x="122473" y="117937"/>
                    </a:cubicBezTo>
                    <a:cubicBezTo>
                      <a:pt x="122473" y="127010"/>
                      <a:pt x="119449" y="136082"/>
                      <a:pt x="114913" y="143642"/>
                    </a:cubicBezTo>
                    <a:cubicBezTo>
                      <a:pt x="110377" y="151202"/>
                      <a:pt x="102817" y="157250"/>
                      <a:pt x="93744" y="161786"/>
                    </a:cubicBezTo>
                    <a:cubicBezTo>
                      <a:pt x="84673" y="166322"/>
                      <a:pt x="74088" y="167834"/>
                      <a:pt x="61992" y="167834"/>
                    </a:cubicBezTo>
                    <a:cubicBezTo>
                      <a:pt x="52921" y="167834"/>
                      <a:pt x="42336" y="166322"/>
                      <a:pt x="33264" y="163298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" name="Forma Livre: Forma 83">
                <a:extLst>
                  <a:ext uri="{FF2B5EF4-FFF2-40B4-BE49-F238E27FC236}">
                    <a16:creationId xmlns:a16="http://schemas.microsoft.com/office/drawing/2014/main" id="{815BF2ED-FE77-C64E-94BE-DE1EB88460CB}"/>
                  </a:ext>
                </a:extLst>
              </p:cNvPr>
              <p:cNvSpPr/>
              <p:nvPr/>
            </p:nvSpPr>
            <p:spPr>
              <a:xfrm>
                <a:off x="9482018" y="5712092"/>
                <a:ext cx="125497" cy="136081"/>
              </a:xfrm>
              <a:custGeom>
                <a:avLst/>
                <a:gdLst>
                  <a:gd name="connsiteX0" fmla="*/ 7560 w 125497"/>
                  <a:gd name="connsiteY0" fmla="*/ 30240 h 136081"/>
                  <a:gd name="connsiteX1" fmla="*/ 30240 w 125497"/>
                  <a:gd name="connsiteY1" fmla="*/ 7560 h 136081"/>
                  <a:gd name="connsiteX2" fmla="*/ 63505 w 125497"/>
                  <a:gd name="connsiteY2" fmla="*/ 0 h 136081"/>
                  <a:gd name="connsiteX3" fmla="*/ 104330 w 125497"/>
                  <a:gd name="connsiteY3" fmla="*/ 13608 h 136081"/>
                  <a:gd name="connsiteX4" fmla="*/ 125497 w 125497"/>
                  <a:gd name="connsiteY4" fmla="*/ 49896 h 136081"/>
                  <a:gd name="connsiteX5" fmla="*/ 83161 w 125497"/>
                  <a:gd name="connsiteY5" fmla="*/ 49896 h 136081"/>
                  <a:gd name="connsiteX6" fmla="*/ 61993 w 125497"/>
                  <a:gd name="connsiteY6" fmla="*/ 34776 h 136081"/>
                  <a:gd name="connsiteX7" fmla="*/ 43849 w 125497"/>
                  <a:gd name="connsiteY7" fmla="*/ 43848 h 136081"/>
                  <a:gd name="connsiteX8" fmla="*/ 37800 w 125497"/>
                  <a:gd name="connsiteY8" fmla="*/ 68041 h 136081"/>
                  <a:gd name="connsiteX9" fmla="*/ 43849 w 125497"/>
                  <a:gd name="connsiteY9" fmla="*/ 92233 h 136081"/>
                  <a:gd name="connsiteX10" fmla="*/ 61993 w 125497"/>
                  <a:gd name="connsiteY10" fmla="*/ 101305 h 136081"/>
                  <a:gd name="connsiteX11" fmla="*/ 83161 w 125497"/>
                  <a:gd name="connsiteY11" fmla="*/ 86185 h 136081"/>
                  <a:gd name="connsiteX12" fmla="*/ 125497 w 125497"/>
                  <a:gd name="connsiteY12" fmla="*/ 86185 h 136081"/>
                  <a:gd name="connsiteX13" fmla="*/ 104330 w 125497"/>
                  <a:gd name="connsiteY13" fmla="*/ 122474 h 136081"/>
                  <a:gd name="connsiteX14" fmla="*/ 63505 w 125497"/>
                  <a:gd name="connsiteY14" fmla="*/ 136082 h 136081"/>
                  <a:gd name="connsiteX15" fmla="*/ 30240 w 125497"/>
                  <a:gd name="connsiteY15" fmla="*/ 128522 h 136081"/>
                  <a:gd name="connsiteX16" fmla="*/ 7560 w 125497"/>
                  <a:gd name="connsiteY16" fmla="*/ 105841 h 136081"/>
                  <a:gd name="connsiteX17" fmla="*/ 0 w 125497"/>
                  <a:gd name="connsiteY17" fmla="*/ 71065 h 136081"/>
                  <a:gd name="connsiteX18" fmla="*/ 7560 w 125497"/>
                  <a:gd name="connsiteY18" fmla="*/ 30240 h 136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5497" h="136081">
                    <a:moveTo>
                      <a:pt x="7560" y="30240"/>
                    </a:moveTo>
                    <a:cubicBezTo>
                      <a:pt x="13609" y="19656"/>
                      <a:pt x="21169" y="12096"/>
                      <a:pt x="30240" y="7560"/>
                    </a:cubicBezTo>
                    <a:cubicBezTo>
                      <a:pt x="40825" y="1512"/>
                      <a:pt x="51409" y="0"/>
                      <a:pt x="63505" y="0"/>
                    </a:cubicBezTo>
                    <a:cubicBezTo>
                      <a:pt x="80137" y="0"/>
                      <a:pt x="93745" y="4536"/>
                      <a:pt x="104330" y="13608"/>
                    </a:cubicBezTo>
                    <a:cubicBezTo>
                      <a:pt x="114914" y="22680"/>
                      <a:pt x="122474" y="34776"/>
                      <a:pt x="125497" y="49896"/>
                    </a:cubicBezTo>
                    <a:lnTo>
                      <a:pt x="83161" y="49896"/>
                    </a:lnTo>
                    <a:cubicBezTo>
                      <a:pt x="80137" y="39313"/>
                      <a:pt x="72577" y="34776"/>
                      <a:pt x="61993" y="34776"/>
                    </a:cubicBezTo>
                    <a:cubicBezTo>
                      <a:pt x="54433" y="34776"/>
                      <a:pt x="48385" y="37800"/>
                      <a:pt x="43849" y="43848"/>
                    </a:cubicBezTo>
                    <a:cubicBezTo>
                      <a:pt x="39313" y="49896"/>
                      <a:pt x="37800" y="57457"/>
                      <a:pt x="37800" y="68041"/>
                    </a:cubicBezTo>
                    <a:cubicBezTo>
                      <a:pt x="37800" y="78625"/>
                      <a:pt x="39313" y="86185"/>
                      <a:pt x="43849" y="92233"/>
                    </a:cubicBezTo>
                    <a:cubicBezTo>
                      <a:pt x="48385" y="98281"/>
                      <a:pt x="54433" y="101305"/>
                      <a:pt x="61993" y="101305"/>
                    </a:cubicBezTo>
                    <a:cubicBezTo>
                      <a:pt x="72577" y="101305"/>
                      <a:pt x="78625" y="96769"/>
                      <a:pt x="83161" y="86185"/>
                    </a:cubicBezTo>
                    <a:lnTo>
                      <a:pt x="125497" y="86185"/>
                    </a:lnTo>
                    <a:cubicBezTo>
                      <a:pt x="122474" y="101305"/>
                      <a:pt x="114914" y="113401"/>
                      <a:pt x="104330" y="122474"/>
                    </a:cubicBezTo>
                    <a:cubicBezTo>
                      <a:pt x="93745" y="131546"/>
                      <a:pt x="80137" y="136082"/>
                      <a:pt x="63505" y="136082"/>
                    </a:cubicBezTo>
                    <a:cubicBezTo>
                      <a:pt x="51409" y="136082"/>
                      <a:pt x="39313" y="133058"/>
                      <a:pt x="30240" y="128522"/>
                    </a:cubicBezTo>
                    <a:cubicBezTo>
                      <a:pt x="19656" y="122474"/>
                      <a:pt x="12096" y="114914"/>
                      <a:pt x="7560" y="105841"/>
                    </a:cubicBezTo>
                    <a:cubicBezTo>
                      <a:pt x="1513" y="95257"/>
                      <a:pt x="0" y="83161"/>
                      <a:pt x="0" y="71065"/>
                    </a:cubicBezTo>
                    <a:cubicBezTo>
                      <a:pt x="0" y="58969"/>
                      <a:pt x="3024" y="39313"/>
                      <a:pt x="7560" y="30240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" name="Forma Livre: Forma 84">
                <a:extLst>
                  <a:ext uri="{FF2B5EF4-FFF2-40B4-BE49-F238E27FC236}">
                    <a16:creationId xmlns:a16="http://schemas.microsoft.com/office/drawing/2014/main" id="{3A40E165-147F-12FE-88F1-8660E9ADF5AF}"/>
                  </a:ext>
                </a:extLst>
              </p:cNvPr>
              <p:cNvSpPr/>
              <p:nvPr/>
            </p:nvSpPr>
            <p:spPr>
              <a:xfrm>
                <a:off x="9622635" y="5712092"/>
                <a:ext cx="136081" cy="133057"/>
              </a:xfrm>
              <a:custGeom>
                <a:avLst/>
                <a:gdLst>
                  <a:gd name="connsiteX0" fmla="*/ 33265 w 136081"/>
                  <a:gd name="connsiteY0" fmla="*/ 123986 h 133057"/>
                  <a:gd name="connsiteX1" fmla="*/ 9073 w 136081"/>
                  <a:gd name="connsiteY1" fmla="*/ 101305 h 133057"/>
                  <a:gd name="connsiteX2" fmla="*/ 0 w 136081"/>
                  <a:gd name="connsiteY2" fmla="*/ 66529 h 133057"/>
                  <a:gd name="connsiteX3" fmla="*/ 9073 w 136081"/>
                  <a:gd name="connsiteY3" fmla="*/ 31752 h 133057"/>
                  <a:gd name="connsiteX4" fmla="*/ 33265 w 136081"/>
                  <a:gd name="connsiteY4" fmla="*/ 7560 h 133057"/>
                  <a:gd name="connsiteX5" fmla="*/ 68041 w 136081"/>
                  <a:gd name="connsiteY5" fmla="*/ 0 h 133057"/>
                  <a:gd name="connsiteX6" fmla="*/ 102818 w 136081"/>
                  <a:gd name="connsiteY6" fmla="*/ 7560 h 133057"/>
                  <a:gd name="connsiteX7" fmla="*/ 127010 w 136081"/>
                  <a:gd name="connsiteY7" fmla="*/ 31752 h 133057"/>
                  <a:gd name="connsiteX8" fmla="*/ 136082 w 136081"/>
                  <a:gd name="connsiteY8" fmla="*/ 66529 h 133057"/>
                  <a:gd name="connsiteX9" fmla="*/ 127010 w 136081"/>
                  <a:gd name="connsiteY9" fmla="*/ 101305 h 133057"/>
                  <a:gd name="connsiteX10" fmla="*/ 102818 w 136081"/>
                  <a:gd name="connsiteY10" fmla="*/ 125497 h 133057"/>
                  <a:gd name="connsiteX11" fmla="*/ 68041 w 136081"/>
                  <a:gd name="connsiteY11" fmla="*/ 133058 h 133057"/>
                  <a:gd name="connsiteX12" fmla="*/ 33265 w 136081"/>
                  <a:gd name="connsiteY12" fmla="*/ 123986 h 133057"/>
                  <a:gd name="connsiteX13" fmla="*/ 87698 w 136081"/>
                  <a:gd name="connsiteY13" fmla="*/ 89209 h 133057"/>
                  <a:gd name="connsiteX14" fmla="*/ 95258 w 136081"/>
                  <a:gd name="connsiteY14" fmla="*/ 65017 h 133057"/>
                  <a:gd name="connsiteX15" fmla="*/ 87698 w 136081"/>
                  <a:gd name="connsiteY15" fmla="*/ 40825 h 133057"/>
                  <a:gd name="connsiteX16" fmla="*/ 68041 w 136081"/>
                  <a:gd name="connsiteY16" fmla="*/ 31752 h 133057"/>
                  <a:gd name="connsiteX17" fmla="*/ 48385 w 136081"/>
                  <a:gd name="connsiteY17" fmla="*/ 39313 h 133057"/>
                  <a:gd name="connsiteX18" fmla="*/ 40825 w 136081"/>
                  <a:gd name="connsiteY18" fmla="*/ 63505 h 133057"/>
                  <a:gd name="connsiteX19" fmla="*/ 48385 w 136081"/>
                  <a:gd name="connsiteY19" fmla="*/ 87697 h 133057"/>
                  <a:gd name="connsiteX20" fmla="*/ 68041 w 136081"/>
                  <a:gd name="connsiteY20" fmla="*/ 96769 h 133057"/>
                  <a:gd name="connsiteX21" fmla="*/ 87698 w 136081"/>
                  <a:gd name="connsiteY21" fmla="*/ 89209 h 133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081" h="133057">
                    <a:moveTo>
                      <a:pt x="33265" y="123986"/>
                    </a:moveTo>
                    <a:cubicBezTo>
                      <a:pt x="22680" y="117937"/>
                      <a:pt x="15120" y="110377"/>
                      <a:pt x="9073" y="101305"/>
                    </a:cubicBezTo>
                    <a:cubicBezTo>
                      <a:pt x="3024" y="90721"/>
                      <a:pt x="0" y="78625"/>
                      <a:pt x="0" y="66529"/>
                    </a:cubicBezTo>
                    <a:cubicBezTo>
                      <a:pt x="0" y="52921"/>
                      <a:pt x="3024" y="40825"/>
                      <a:pt x="9073" y="31752"/>
                    </a:cubicBezTo>
                    <a:cubicBezTo>
                      <a:pt x="15120" y="21168"/>
                      <a:pt x="22680" y="13608"/>
                      <a:pt x="33265" y="7560"/>
                    </a:cubicBezTo>
                    <a:cubicBezTo>
                      <a:pt x="43849" y="1512"/>
                      <a:pt x="54433" y="0"/>
                      <a:pt x="68041" y="0"/>
                    </a:cubicBezTo>
                    <a:cubicBezTo>
                      <a:pt x="80138" y="0"/>
                      <a:pt x="92234" y="3024"/>
                      <a:pt x="102818" y="7560"/>
                    </a:cubicBezTo>
                    <a:cubicBezTo>
                      <a:pt x="113401" y="13608"/>
                      <a:pt x="120962" y="21168"/>
                      <a:pt x="127010" y="31752"/>
                    </a:cubicBezTo>
                    <a:cubicBezTo>
                      <a:pt x="133058" y="42336"/>
                      <a:pt x="136082" y="54433"/>
                      <a:pt x="136082" y="66529"/>
                    </a:cubicBezTo>
                    <a:cubicBezTo>
                      <a:pt x="136082" y="78625"/>
                      <a:pt x="133058" y="92233"/>
                      <a:pt x="127010" y="101305"/>
                    </a:cubicBezTo>
                    <a:cubicBezTo>
                      <a:pt x="120962" y="111889"/>
                      <a:pt x="113401" y="119449"/>
                      <a:pt x="102818" y="125497"/>
                    </a:cubicBezTo>
                    <a:cubicBezTo>
                      <a:pt x="92234" y="131546"/>
                      <a:pt x="80138" y="133058"/>
                      <a:pt x="68041" y="133058"/>
                    </a:cubicBezTo>
                    <a:cubicBezTo>
                      <a:pt x="55945" y="133058"/>
                      <a:pt x="43849" y="130034"/>
                      <a:pt x="33265" y="123986"/>
                    </a:cubicBezTo>
                    <a:close/>
                    <a:moveTo>
                      <a:pt x="87698" y="89209"/>
                    </a:moveTo>
                    <a:cubicBezTo>
                      <a:pt x="93745" y="83161"/>
                      <a:pt x="95258" y="75601"/>
                      <a:pt x="95258" y="65017"/>
                    </a:cubicBezTo>
                    <a:cubicBezTo>
                      <a:pt x="95258" y="54433"/>
                      <a:pt x="92234" y="46873"/>
                      <a:pt x="87698" y="40825"/>
                    </a:cubicBezTo>
                    <a:cubicBezTo>
                      <a:pt x="83161" y="34776"/>
                      <a:pt x="75601" y="31752"/>
                      <a:pt x="68041" y="31752"/>
                    </a:cubicBezTo>
                    <a:cubicBezTo>
                      <a:pt x="60481" y="31752"/>
                      <a:pt x="54433" y="34776"/>
                      <a:pt x="48385" y="39313"/>
                    </a:cubicBezTo>
                    <a:cubicBezTo>
                      <a:pt x="43849" y="45361"/>
                      <a:pt x="40825" y="52921"/>
                      <a:pt x="40825" y="63505"/>
                    </a:cubicBezTo>
                    <a:cubicBezTo>
                      <a:pt x="40825" y="74089"/>
                      <a:pt x="43849" y="81649"/>
                      <a:pt x="48385" y="87697"/>
                    </a:cubicBezTo>
                    <a:cubicBezTo>
                      <a:pt x="52921" y="93745"/>
                      <a:pt x="60481" y="96769"/>
                      <a:pt x="68041" y="96769"/>
                    </a:cubicBezTo>
                    <a:cubicBezTo>
                      <a:pt x="75601" y="96769"/>
                      <a:pt x="81649" y="95257"/>
                      <a:pt x="87698" y="89209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" name="Forma Livre: Forma 85">
                <a:extLst>
                  <a:ext uri="{FF2B5EF4-FFF2-40B4-BE49-F238E27FC236}">
                    <a16:creationId xmlns:a16="http://schemas.microsoft.com/office/drawing/2014/main" id="{3F466BB5-39EC-4F20-4EDA-3809F87A29E7}"/>
                  </a:ext>
                </a:extLst>
              </p:cNvPr>
              <p:cNvSpPr/>
              <p:nvPr/>
            </p:nvSpPr>
            <p:spPr>
              <a:xfrm>
                <a:off x="9779886" y="5709068"/>
                <a:ext cx="137593" cy="192026"/>
              </a:xfrm>
              <a:custGeom>
                <a:avLst/>
                <a:gdLst>
                  <a:gd name="connsiteX0" fmla="*/ 55945 w 137593"/>
                  <a:gd name="connsiteY0" fmla="*/ 7560 h 192026"/>
                  <a:gd name="connsiteX1" fmla="*/ 80137 w 137593"/>
                  <a:gd name="connsiteY1" fmla="*/ 1512 h 192026"/>
                  <a:gd name="connsiteX2" fmla="*/ 108866 w 137593"/>
                  <a:gd name="connsiteY2" fmla="*/ 9072 h 192026"/>
                  <a:gd name="connsiteX3" fmla="*/ 130033 w 137593"/>
                  <a:gd name="connsiteY3" fmla="*/ 31752 h 192026"/>
                  <a:gd name="connsiteX4" fmla="*/ 137593 w 137593"/>
                  <a:gd name="connsiteY4" fmla="*/ 66529 h 192026"/>
                  <a:gd name="connsiteX5" fmla="*/ 130033 w 137593"/>
                  <a:gd name="connsiteY5" fmla="*/ 101305 h 192026"/>
                  <a:gd name="connsiteX6" fmla="*/ 108866 w 137593"/>
                  <a:gd name="connsiteY6" fmla="*/ 125498 h 192026"/>
                  <a:gd name="connsiteX7" fmla="*/ 80137 w 137593"/>
                  <a:gd name="connsiteY7" fmla="*/ 133058 h 192026"/>
                  <a:gd name="connsiteX8" fmla="*/ 55945 w 137593"/>
                  <a:gd name="connsiteY8" fmla="*/ 127010 h 192026"/>
                  <a:gd name="connsiteX9" fmla="*/ 39312 w 137593"/>
                  <a:gd name="connsiteY9" fmla="*/ 111890 h 192026"/>
                  <a:gd name="connsiteX10" fmla="*/ 39312 w 137593"/>
                  <a:gd name="connsiteY10" fmla="*/ 192027 h 192026"/>
                  <a:gd name="connsiteX11" fmla="*/ 0 w 137593"/>
                  <a:gd name="connsiteY11" fmla="*/ 192027 h 192026"/>
                  <a:gd name="connsiteX12" fmla="*/ 0 w 137593"/>
                  <a:gd name="connsiteY12" fmla="*/ 0 h 192026"/>
                  <a:gd name="connsiteX13" fmla="*/ 39312 w 137593"/>
                  <a:gd name="connsiteY13" fmla="*/ 0 h 192026"/>
                  <a:gd name="connsiteX14" fmla="*/ 39312 w 137593"/>
                  <a:gd name="connsiteY14" fmla="*/ 18144 h 192026"/>
                  <a:gd name="connsiteX15" fmla="*/ 55945 w 137593"/>
                  <a:gd name="connsiteY15" fmla="*/ 7560 h 192026"/>
                  <a:gd name="connsiteX16" fmla="*/ 89210 w 137593"/>
                  <a:gd name="connsiteY16" fmla="*/ 43849 h 192026"/>
                  <a:gd name="connsiteX17" fmla="*/ 68041 w 137593"/>
                  <a:gd name="connsiteY17" fmla="*/ 34777 h 192026"/>
                  <a:gd name="connsiteX18" fmla="*/ 48385 w 137593"/>
                  <a:gd name="connsiteY18" fmla="*/ 43849 h 192026"/>
                  <a:gd name="connsiteX19" fmla="*/ 40825 w 137593"/>
                  <a:gd name="connsiteY19" fmla="*/ 68041 h 192026"/>
                  <a:gd name="connsiteX20" fmla="*/ 48385 w 137593"/>
                  <a:gd name="connsiteY20" fmla="*/ 92233 h 192026"/>
                  <a:gd name="connsiteX21" fmla="*/ 68041 w 137593"/>
                  <a:gd name="connsiteY21" fmla="*/ 101305 h 192026"/>
                  <a:gd name="connsiteX22" fmla="*/ 87697 w 137593"/>
                  <a:gd name="connsiteY22" fmla="*/ 92233 h 192026"/>
                  <a:gd name="connsiteX23" fmla="*/ 96770 w 137593"/>
                  <a:gd name="connsiteY23" fmla="*/ 68041 h 192026"/>
                  <a:gd name="connsiteX24" fmla="*/ 89210 w 137593"/>
                  <a:gd name="connsiteY24" fmla="*/ 43849 h 19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7593" h="192026">
                    <a:moveTo>
                      <a:pt x="55945" y="7560"/>
                    </a:moveTo>
                    <a:cubicBezTo>
                      <a:pt x="63505" y="4536"/>
                      <a:pt x="71065" y="1512"/>
                      <a:pt x="80137" y="1512"/>
                    </a:cubicBezTo>
                    <a:cubicBezTo>
                      <a:pt x="90721" y="1512"/>
                      <a:pt x="101305" y="4536"/>
                      <a:pt x="108866" y="9072"/>
                    </a:cubicBezTo>
                    <a:cubicBezTo>
                      <a:pt x="117937" y="15120"/>
                      <a:pt x="123986" y="22680"/>
                      <a:pt x="130033" y="31752"/>
                    </a:cubicBezTo>
                    <a:cubicBezTo>
                      <a:pt x="134570" y="42337"/>
                      <a:pt x="137593" y="52921"/>
                      <a:pt x="137593" y="66529"/>
                    </a:cubicBezTo>
                    <a:cubicBezTo>
                      <a:pt x="137593" y="80137"/>
                      <a:pt x="134570" y="92233"/>
                      <a:pt x="130033" y="101305"/>
                    </a:cubicBezTo>
                    <a:cubicBezTo>
                      <a:pt x="125497" y="111890"/>
                      <a:pt x="117937" y="119450"/>
                      <a:pt x="108866" y="125498"/>
                    </a:cubicBezTo>
                    <a:cubicBezTo>
                      <a:pt x="99793" y="131546"/>
                      <a:pt x="90721" y="133058"/>
                      <a:pt x="80137" y="133058"/>
                    </a:cubicBezTo>
                    <a:cubicBezTo>
                      <a:pt x="71065" y="133058"/>
                      <a:pt x="63505" y="131546"/>
                      <a:pt x="55945" y="127010"/>
                    </a:cubicBezTo>
                    <a:cubicBezTo>
                      <a:pt x="48385" y="123986"/>
                      <a:pt x="43849" y="117938"/>
                      <a:pt x="39312" y="111890"/>
                    </a:cubicBezTo>
                    <a:lnTo>
                      <a:pt x="39312" y="192027"/>
                    </a:lnTo>
                    <a:lnTo>
                      <a:pt x="0" y="192027"/>
                    </a:lnTo>
                    <a:lnTo>
                      <a:pt x="0" y="0"/>
                    </a:lnTo>
                    <a:lnTo>
                      <a:pt x="39312" y="0"/>
                    </a:lnTo>
                    <a:lnTo>
                      <a:pt x="39312" y="18144"/>
                    </a:lnTo>
                    <a:cubicBezTo>
                      <a:pt x="43849" y="15120"/>
                      <a:pt x="49896" y="10584"/>
                      <a:pt x="55945" y="7560"/>
                    </a:cubicBezTo>
                    <a:close/>
                    <a:moveTo>
                      <a:pt x="89210" y="43849"/>
                    </a:moveTo>
                    <a:cubicBezTo>
                      <a:pt x="83161" y="37800"/>
                      <a:pt x="77113" y="34777"/>
                      <a:pt x="68041" y="34777"/>
                    </a:cubicBezTo>
                    <a:cubicBezTo>
                      <a:pt x="60481" y="34777"/>
                      <a:pt x="52921" y="37800"/>
                      <a:pt x="48385" y="43849"/>
                    </a:cubicBezTo>
                    <a:cubicBezTo>
                      <a:pt x="42336" y="49897"/>
                      <a:pt x="40825" y="57457"/>
                      <a:pt x="40825" y="68041"/>
                    </a:cubicBezTo>
                    <a:cubicBezTo>
                      <a:pt x="40825" y="78625"/>
                      <a:pt x="43849" y="86185"/>
                      <a:pt x="48385" y="92233"/>
                    </a:cubicBezTo>
                    <a:cubicBezTo>
                      <a:pt x="54432" y="98281"/>
                      <a:pt x="60481" y="101305"/>
                      <a:pt x="68041" y="101305"/>
                    </a:cubicBezTo>
                    <a:cubicBezTo>
                      <a:pt x="75601" y="101305"/>
                      <a:pt x="83161" y="98281"/>
                      <a:pt x="87697" y="92233"/>
                    </a:cubicBezTo>
                    <a:cubicBezTo>
                      <a:pt x="93745" y="86185"/>
                      <a:pt x="96770" y="78625"/>
                      <a:pt x="96770" y="68041"/>
                    </a:cubicBezTo>
                    <a:cubicBezTo>
                      <a:pt x="96770" y="57457"/>
                      <a:pt x="93745" y="49897"/>
                      <a:pt x="89210" y="43849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" name="Forma Livre: Forma 86">
                <a:extLst>
                  <a:ext uri="{FF2B5EF4-FFF2-40B4-BE49-F238E27FC236}">
                    <a16:creationId xmlns:a16="http://schemas.microsoft.com/office/drawing/2014/main" id="{945702DE-67A3-EFAB-86B0-C1BE894C3D27}"/>
                  </a:ext>
                </a:extLst>
              </p:cNvPr>
              <p:cNvSpPr/>
              <p:nvPr/>
            </p:nvSpPr>
            <p:spPr>
              <a:xfrm>
                <a:off x="9929576" y="5715116"/>
                <a:ext cx="131544" cy="130033"/>
              </a:xfrm>
              <a:custGeom>
                <a:avLst/>
                <a:gdLst>
                  <a:gd name="connsiteX0" fmla="*/ 131545 w 131544"/>
                  <a:gd name="connsiteY0" fmla="*/ 72577 h 130033"/>
                  <a:gd name="connsiteX1" fmla="*/ 40824 w 131544"/>
                  <a:gd name="connsiteY1" fmla="*/ 72577 h 130033"/>
                  <a:gd name="connsiteX2" fmla="*/ 48384 w 131544"/>
                  <a:gd name="connsiteY2" fmla="*/ 90721 h 130033"/>
                  <a:gd name="connsiteX3" fmla="*/ 65017 w 131544"/>
                  <a:gd name="connsiteY3" fmla="*/ 96769 h 130033"/>
                  <a:gd name="connsiteX4" fmla="*/ 86184 w 131544"/>
                  <a:gd name="connsiteY4" fmla="*/ 84673 h 130033"/>
                  <a:gd name="connsiteX5" fmla="*/ 128522 w 131544"/>
                  <a:gd name="connsiteY5" fmla="*/ 84673 h 130033"/>
                  <a:gd name="connsiteX6" fmla="*/ 116425 w 131544"/>
                  <a:gd name="connsiteY6" fmla="*/ 107353 h 130033"/>
                  <a:gd name="connsiteX7" fmla="*/ 95257 w 131544"/>
                  <a:gd name="connsiteY7" fmla="*/ 123985 h 130033"/>
                  <a:gd name="connsiteX8" fmla="*/ 66528 w 131544"/>
                  <a:gd name="connsiteY8" fmla="*/ 130033 h 130033"/>
                  <a:gd name="connsiteX9" fmla="*/ 31752 w 131544"/>
                  <a:gd name="connsiteY9" fmla="*/ 122473 h 130033"/>
                  <a:gd name="connsiteX10" fmla="*/ 9072 w 131544"/>
                  <a:gd name="connsiteY10" fmla="*/ 99793 h 130033"/>
                  <a:gd name="connsiteX11" fmla="*/ 0 w 131544"/>
                  <a:gd name="connsiteY11" fmla="*/ 65017 h 130033"/>
                  <a:gd name="connsiteX12" fmla="*/ 7560 w 131544"/>
                  <a:gd name="connsiteY12" fmla="*/ 30240 h 130033"/>
                  <a:gd name="connsiteX13" fmla="*/ 30240 w 131544"/>
                  <a:gd name="connsiteY13" fmla="*/ 7560 h 130033"/>
                  <a:gd name="connsiteX14" fmla="*/ 65017 w 131544"/>
                  <a:gd name="connsiteY14" fmla="*/ 0 h 130033"/>
                  <a:gd name="connsiteX15" fmla="*/ 98281 w 131544"/>
                  <a:gd name="connsiteY15" fmla="*/ 7560 h 130033"/>
                  <a:gd name="connsiteX16" fmla="*/ 120962 w 131544"/>
                  <a:gd name="connsiteY16" fmla="*/ 30240 h 130033"/>
                  <a:gd name="connsiteX17" fmla="*/ 128522 w 131544"/>
                  <a:gd name="connsiteY17" fmla="*/ 65017 h 130033"/>
                  <a:gd name="connsiteX18" fmla="*/ 131545 w 131544"/>
                  <a:gd name="connsiteY18" fmla="*/ 72577 h 130033"/>
                  <a:gd name="connsiteX19" fmla="*/ 90721 w 131544"/>
                  <a:gd name="connsiteY19" fmla="*/ 49896 h 130033"/>
                  <a:gd name="connsiteX20" fmla="*/ 83161 w 131544"/>
                  <a:gd name="connsiteY20" fmla="*/ 33264 h 130033"/>
                  <a:gd name="connsiteX21" fmla="*/ 65017 w 131544"/>
                  <a:gd name="connsiteY21" fmla="*/ 27216 h 130033"/>
                  <a:gd name="connsiteX22" fmla="*/ 48384 w 131544"/>
                  <a:gd name="connsiteY22" fmla="*/ 33264 h 130033"/>
                  <a:gd name="connsiteX23" fmla="*/ 39312 w 131544"/>
                  <a:gd name="connsiteY23" fmla="*/ 49896 h 130033"/>
                  <a:gd name="connsiteX24" fmla="*/ 90721 w 131544"/>
                  <a:gd name="connsiteY24" fmla="*/ 49896 h 13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1544" h="130033">
                    <a:moveTo>
                      <a:pt x="131545" y="72577"/>
                    </a:moveTo>
                    <a:lnTo>
                      <a:pt x="40824" y="72577"/>
                    </a:lnTo>
                    <a:cubicBezTo>
                      <a:pt x="40824" y="80137"/>
                      <a:pt x="43848" y="86185"/>
                      <a:pt x="48384" y="90721"/>
                    </a:cubicBezTo>
                    <a:cubicBezTo>
                      <a:pt x="52921" y="95257"/>
                      <a:pt x="58968" y="96769"/>
                      <a:pt x="65017" y="96769"/>
                    </a:cubicBezTo>
                    <a:cubicBezTo>
                      <a:pt x="75601" y="96769"/>
                      <a:pt x="81648" y="92233"/>
                      <a:pt x="86184" y="84673"/>
                    </a:cubicBezTo>
                    <a:lnTo>
                      <a:pt x="128522" y="84673"/>
                    </a:lnTo>
                    <a:cubicBezTo>
                      <a:pt x="127009" y="93745"/>
                      <a:pt x="122473" y="101305"/>
                      <a:pt x="116425" y="107353"/>
                    </a:cubicBezTo>
                    <a:cubicBezTo>
                      <a:pt x="110377" y="114913"/>
                      <a:pt x="104329" y="119449"/>
                      <a:pt x="95257" y="123985"/>
                    </a:cubicBezTo>
                    <a:cubicBezTo>
                      <a:pt x="86184" y="128522"/>
                      <a:pt x="77113" y="130033"/>
                      <a:pt x="66528" y="130033"/>
                    </a:cubicBezTo>
                    <a:cubicBezTo>
                      <a:pt x="54432" y="130033"/>
                      <a:pt x="42336" y="127010"/>
                      <a:pt x="31752" y="122473"/>
                    </a:cubicBezTo>
                    <a:cubicBezTo>
                      <a:pt x="21168" y="116425"/>
                      <a:pt x="13608" y="108865"/>
                      <a:pt x="9072" y="99793"/>
                    </a:cubicBezTo>
                    <a:cubicBezTo>
                      <a:pt x="3023" y="89209"/>
                      <a:pt x="0" y="77113"/>
                      <a:pt x="0" y="65017"/>
                    </a:cubicBezTo>
                    <a:cubicBezTo>
                      <a:pt x="0" y="52921"/>
                      <a:pt x="3023" y="39312"/>
                      <a:pt x="7560" y="30240"/>
                    </a:cubicBezTo>
                    <a:cubicBezTo>
                      <a:pt x="13608" y="19656"/>
                      <a:pt x="21168" y="12096"/>
                      <a:pt x="30240" y="7560"/>
                    </a:cubicBezTo>
                    <a:cubicBezTo>
                      <a:pt x="40824" y="1512"/>
                      <a:pt x="51408" y="0"/>
                      <a:pt x="65017" y="0"/>
                    </a:cubicBezTo>
                    <a:cubicBezTo>
                      <a:pt x="77113" y="0"/>
                      <a:pt x="89209" y="3024"/>
                      <a:pt x="98281" y="7560"/>
                    </a:cubicBezTo>
                    <a:cubicBezTo>
                      <a:pt x="107353" y="13608"/>
                      <a:pt x="116425" y="21168"/>
                      <a:pt x="120962" y="30240"/>
                    </a:cubicBezTo>
                    <a:cubicBezTo>
                      <a:pt x="125497" y="39312"/>
                      <a:pt x="128522" y="51409"/>
                      <a:pt x="128522" y="65017"/>
                    </a:cubicBezTo>
                    <a:cubicBezTo>
                      <a:pt x="131545" y="63505"/>
                      <a:pt x="131545" y="68041"/>
                      <a:pt x="131545" y="72577"/>
                    </a:cubicBezTo>
                    <a:close/>
                    <a:moveTo>
                      <a:pt x="90721" y="49896"/>
                    </a:moveTo>
                    <a:cubicBezTo>
                      <a:pt x="90721" y="42336"/>
                      <a:pt x="87697" y="37800"/>
                      <a:pt x="83161" y="33264"/>
                    </a:cubicBezTo>
                    <a:cubicBezTo>
                      <a:pt x="78624" y="28728"/>
                      <a:pt x="72577" y="27216"/>
                      <a:pt x="65017" y="27216"/>
                    </a:cubicBezTo>
                    <a:cubicBezTo>
                      <a:pt x="58968" y="27216"/>
                      <a:pt x="52921" y="28728"/>
                      <a:pt x="48384" y="33264"/>
                    </a:cubicBezTo>
                    <a:cubicBezTo>
                      <a:pt x="43848" y="37800"/>
                      <a:pt x="40824" y="42336"/>
                      <a:pt x="39312" y="49896"/>
                    </a:cubicBezTo>
                    <a:lnTo>
                      <a:pt x="90721" y="49896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" name="Forma Livre: Forma 87">
                <a:extLst>
                  <a:ext uri="{FF2B5EF4-FFF2-40B4-BE49-F238E27FC236}">
                    <a16:creationId xmlns:a16="http://schemas.microsoft.com/office/drawing/2014/main" id="{22BF6D37-A6B4-E6C7-3A08-1DBE69D10BB2}"/>
                  </a:ext>
                </a:extLst>
              </p:cNvPr>
              <p:cNvSpPr/>
              <p:nvPr/>
            </p:nvSpPr>
            <p:spPr>
              <a:xfrm>
                <a:off x="10127650" y="5668244"/>
                <a:ext cx="119449" cy="178418"/>
              </a:xfrm>
              <a:custGeom>
                <a:avLst/>
                <a:gdLst>
                  <a:gd name="connsiteX0" fmla="*/ 18144 w 119449"/>
                  <a:gd name="connsiteY0" fmla="*/ 13608 h 178418"/>
                  <a:gd name="connsiteX1" fmla="*/ 60481 w 119449"/>
                  <a:gd name="connsiteY1" fmla="*/ 0 h 178418"/>
                  <a:gd name="connsiteX2" fmla="*/ 90721 w 119449"/>
                  <a:gd name="connsiteY2" fmla="*/ 6048 h 178418"/>
                  <a:gd name="connsiteX3" fmla="*/ 110377 w 119449"/>
                  <a:gd name="connsiteY3" fmla="*/ 22680 h 178418"/>
                  <a:gd name="connsiteX4" fmla="*/ 116426 w 119449"/>
                  <a:gd name="connsiteY4" fmla="*/ 46873 h 178418"/>
                  <a:gd name="connsiteX5" fmla="*/ 108866 w 119449"/>
                  <a:gd name="connsiteY5" fmla="*/ 72577 h 178418"/>
                  <a:gd name="connsiteX6" fmla="*/ 90721 w 119449"/>
                  <a:gd name="connsiteY6" fmla="*/ 86185 h 178418"/>
                  <a:gd name="connsiteX7" fmla="*/ 90721 w 119449"/>
                  <a:gd name="connsiteY7" fmla="*/ 87697 h 178418"/>
                  <a:gd name="connsiteX8" fmla="*/ 111890 w 119449"/>
                  <a:gd name="connsiteY8" fmla="*/ 102817 h 178418"/>
                  <a:gd name="connsiteX9" fmla="*/ 119450 w 119449"/>
                  <a:gd name="connsiteY9" fmla="*/ 128522 h 178418"/>
                  <a:gd name="connsiteX10" fmla="*/ 113401 w 119449"/>
                  <a:gd name="connsiteY10" fmla="*/ 154226 h 178418"/>
                  <a:gd name="connsiteX11" fmla="*/ 93745 w 119449"/>
                  <a:gd name="connsiteY11" fmla="*/ 172370 h 178418"/>
                  <a:gd name="connsiteX12" fmla="*/ 63505 w 119449"/>
                  <a:gd name="connsiteY12" fmla="*/ 178418 h 178418"/>
                  <a:gd name="connsiteX13" fmla="*/ 18144 w 119449"/>
                  <a:gd name="connsiteY13" fmla="*/ 164810 h 178418"/>
                  <a:gd name="connsiteX14" fmla="*/ 0 w 119449"/>
                  <a:gd name="connsiteY14" fmla="*/ 122474 h 178418"/>
                  <a:gd name="connsiteX15" fmla="*/ 39312 w 119449"/>
                  <a:gd name="connsiteY15" fmla="*/ 122474 h 178418"/>
                  <a:gd name="connsiteX16" fmla="*/ 45361 w 119449"/>
                  <a:gd name="connsiteY16" fmla="*/ 139106 h 178418"/>
                  <a:gd name="connsiteX17" fmla="*/ 61992 w 119449"/>
                  <a:gd name="connsiteY17" fmla="*/ 145154 h 178418"/>
                  <a:gd name="connsiteX18" fmla="*/ 75601 w 119449"/>
                  <a:gd name="connsiteY18" fmla="*/ 140618 h 178418"/>
                  <a:gd name="connsiteX19" fmla="*/ 80137 w 119449"/>
                  <a:gd name="connsiteY19" fmla="*/ 127010 h 178418"/>
                  <a:gd name="connsiteX20" fmla="*/ 72577 w 119449"/>
                  <a:gd name="connsiteY20" fmla="*/ 110377 h 178418"/>
                  <a:gd name="connsiteX21" fmla="*/ 49896 w 119449"/>
                  <a:gd name="connsiteY21" fmla="*/ 105841 h 178418"/>
                  <a:gd name="connsiteX22" fmla="*/ 42336 w 119449"/>
                  <a:gd name="connsiteY22" fmla="*/ 105841 h 178418"/>
                  <a:gd name="connsiteX23" fmla="*/ 42336 w 119449"/>
                  <a:gd name="connsiteY23" fmla="*/ 74089 h 178418"/>
                  <a:gd name="connsiteX24" fmla="*/ 49896 w 119449"/>
                  <a:gd name="connsiteY24" fmla="*/ 74089 h 178418"/>
                  <a:gd name="connsiteX25" fmla="*/ 69553 w 119449"/>
                  <a:gd name="connsiteY25" fmla="*/ 69553 h 178418"/>
                  <a:gd name="connsiteX26" fmla="*/ 77113 w 119449"/>
                  <a:gd name="connsiteY26" fmla="*/ 54433 h 178418"/>
                  <a:gd name="connsiteX27" fmla="*/ 72577 w 119449"/>
                  <a:gd name="connsiteY27" fmla="*/ 40824 h 178418"/>
                  <a:gd name="connsiteX28" fmla="*/ 60481 w 119449"/>
                  <a:gd name="connsiteY28" fmla="*/ 36288 h 178418"/>
                  <a:gd name="connsiteX29" fmla="*/ 46872 w 119449"/>
                  <a:gd name="connsiteY29" fmla="*/ 42336 h 178418"/>
                  <a:gd name="connsiteX30" fmla="*/ 42336 w 119449"/>
                  <a:gd name="connsiteY30" fmla="*/ 55944 h 178418"/>
                  <a:gd name="connsiteX31" fmla="*/ 3024 w 119449"/>
                  <a:gd name="connsiteY31" fmla="*/ 55944 h 178418"/>
                  <a:gd name="connsiteX32" fmla="*/ 18144 w 119449"/>
                  <a:gd name="connsiteY32" fmla="*/ 13608 h 17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19449" h="178418">
                    <a:moveTo>
                      <a:pt x="18144" y="13608"/>
                    </a:moveTo>
                    <a:cubicBezTo>
                      <a:pt x="28729" y="4536"/>
                      <a:pt x="42336" y="0"/>
                      <a:pt x="60481" y="0"/>
                    </a:cubicBezTo>
                    <a:cubicBezTo>
                      <a:pt x="72577" y="0"/>
                      <a:pt x="81649" y="1512"/>
                      <a:pt x="90721" y="6048"/>
                    </a:cubicBezTo>
                    <a:cubicBezTo>
                      <a:pt x="99793" y="10584"/>
                      <a:pt x="105841" y="15120"/>
                      <a:pt x="110377" y="22680"/>
                    </a:cubicBezTo>
                    <a:cubicBezTo>
                      <a:pt x="114913" y="30240"/>
                      <a:pt x="116426" y="37800"/>
                      <a:pt x="116426" y="46873"/>
                    </a:cubicBezTo>
                    <a:cubicBezTo>
                      <a:pt x="116426" y="57457"/>
                      <a:pt x="113401" y="65017"/>
                      <a:pt x="108866" y="72577"/>
                    </a:cubicBezTo>
                    <a:cubicBezTo>
                      <a:pt x="104330" y="78625"/>
                      <a:pt x="98281" y="83161"/>
                      <a:pt x="90721" y="86185"/>
                    </a:cubicBezTo>
                    <a:lnTo>
                      <a:pt x="90721" y="87697"/>
                    </a:lnTo>
                    <a:cubicBezTo>
                      <a:pt x="99793" y="90721"/>
                      <a:pt x="107353" y="95257"/>
                      <a:pt x="111890" y="102817"/>
                    </a:cubicBezTo>
                    <a:cubicBezTo>
                      <a:pt x="116426" y="110377"/>
                      <a:pt x="119450" y="117937"/>
                      <a:pt x="119450" y="128522"/>
                    </a:cubicBezTo>
                    <a:cubicBezTo>
                      <a:pt x="119450" y="137594"/>
                      <a:pt x="117937" y="146666"/>
                      <a:pt x="113401" y="154226"/>
                    </a:cubicBezTo>
                    <a:cubicBezTo>
                      <a:pt x="108866" y="161786"/>
                      <a:pt x="102817" y="167834"/>
                      <a:pt x="93745" y="172370"/>
                    </a:cubicBezTo>
                    <a:cubicBezTo>
                      <a:pt x="84673" y="176906"/>
                      <a:pt x="75601" y="178418"/>
                      <a:pt x="63505" y="178418"/>
                    </a:cubicBezTo>
                    <a:cubicBezTo>
                      <a:pt x="45361" y="178418"/>
                      <a:pt x="30240" y="173882"/>
                      <a:pt x="18144" y="164810"/>
                    </a:cubicBezTo>
                    <a:cubicBezTo>
                      <a:pt x="7560" y="155738"/>
                      <a:pt x="1512" y="142130"/>
                      <a:pt x="0" y="122474"/>
                    </a:cubicBezTo>
                    <a:lnTo>
                      <a:pt x="39312" y="122474"/>
                    </a:lnTo>
                    <a:cubicBezTo>
                      <a:pt x="39312" y="130034"/>
                      <a:pt x="40825" y="134570"/>
                      <a:pt x="45361" y="139106"/>
                    </a:cubicBezTo>
                    <a:cubicBezTo>
                      <a:pt x="48385" y="143642"/>
                      <a:pt x="54432" y="145154"/>
                      <a:pt x="61992" y="145154"/>
                    </a:cubicBezTo>
                    <a:cubicBezTo>
                      <a:pt x="68041" y="145154"/>
                      <a:pt x="72577" y="143642"/>
                      <a:pt x="75601" y="140618"/>
                    </a:cubicBezTo>
                    <a:cubicBezTo>
                      <a:pt x="78625" y="137594"/>
                      <a:pt x="80137" y="133058"/>
                      <a:pt x="80137" y="127010"/>
                    </a:cubicBezTo>
                    <a:cubicBezTo>
                      <a:pt x="80137" y="119449"/>
                      <a:pt x="77113" y="113401"/>
                      <a:pt x="72577" y="110377"/>
                    </a:cubicBezTo>
                    <a:cubicBezTo>
                      <a:pt x="68041" y="107353"/>
                      <a:pt x="60481" y="105841"/>
                      <a:pt x="49896" y="105841"/>
                    </a:cubicBezTo>
                    <a:lnTo>
                      <a:pt x="42336" y="105841"/>
                    </a:lnTo>
                    <a:lnTo>
                      <a:pt x="42336" y="74089"/>
                    </a:lnTo>
                    <a:lnTo>
                      <a:pt x="49896" y="74089"/>
                    </a:lnTo>
                    <a:cubicBezTo>
                      <a:pt x="57457" y="74089"/>
                      <a:pt x="65017" y="72577"/>
                      <a:pt x="69553" y="69553"/>
                    </a:cubicBezTo>
                    <a:cubicBezTo>
                      <a:pt x="74089" y="66529"/>
                      <a:pt x="77113" y="61993"/>
                      <a:pt x="77113" y="54433"/>
                    </a:cubicBezTo>
                    <a:cubicBezTo>
                      <a:pt x="77113" y="48384"/>
                      <a:pt x="75601" y="43848"/>
                      <a:pt x="72577" y="40824"/>
                    </a:cubicBezTo>
                    <a:cubicBezTo>
                      <a:pt x="69553" y="37800"/>
                      <a:pt x="65017" y="36288"/>
                      <a:pt x="60481" y="36288"/>
                    </a:cubicBezTo>
                    <a:cubicBezTo>
                      <a:pt x="54432" y="36288"/>
                      <a:pt x="49896" y="37800"/>
                      <a:pt x="46872" y="42336"/>
                    </a:cubicBezTo>
                    <a:cubicBezTo>
                      <a:pt x="43849" y="45361"/>
                      <a:pt x="42336" y="49896"/>
                      <a:pt x="42336" y="55944"/>
                    </a:cubicBezTo>
                    <a:lnTo>
                      <a:pt x="3024" y="55944"/>
                    </a:lnTo>
                    <a:cubicBezTo>
                      <a:pt x="3024" y="34776"/>
                      <a:pt x="7560" y="22680"/>
                      <a:pt x="18144" y="13608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" name="Forma Livre: Forma 88">
                <a:extLst>
                  <a:ext uri="{FF2B5EF4-FFF2-40B4-BE49-F238E27FC236}">
                    <a16:creationId xmlns:a16="http://schemas.microsoft.com/office/drawing/2014/main" id="{5894C4C1-D21B-2AD2-8531-5AB4AF0CD607}"/>
                  </a:ext>
                </a:extLst>
              </p:cNvPr>
              <p:cNvSpPr/>
              <p:nvPr/>
            </p:nvSpPr>
            <p:spPr>
              <a:xfrm>
                <a:off x="9345936" y="5975183"/>
                <a:ext cx="28728" cy="142129"/>
              </a:xfrm>
              <a:custGeom>
                <a:avLst/>
                <a:gdLst>
                  <a:gd name="connsiteX0" fmla="*/ 28729 w 28728"/>
                  <a:gd name="connsiteY0" fmla="*/ 0 h 142129"/>
                  <a:gd name="connsiteX1" fmla="*/ 28729 w 28728"/>
                  <a:gd name="connsiteY1" fmla="*/ 142130 h 142129"/>
                  <a:gd name="connsiteX2" fmla="*/ 0 w 28728"/>
                  <a:gd name="connsiteY2" fmla="*/ 142130 h 142129"/>
                  <a:gd name="connsiteX3" fmla="*/ 0 w 28728"/>
                  <a:gd name="connsiteY3" fmla="*/ 0 h 142129"/>
                  <a:gd name="connsiteX4" fmla="*/ 28729 w 28728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8" h="142129">
                    <a:moveTo>
                      <a:pt x="28729" y="0"/>
                    </a:moveTo>
                    <a:lnTo>
                      <a:pt x="28729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9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" name="Forma Livre: Forma 89">
                <a:extLst>
                  <a:ext uri="{FF2B5EF4-FFF2-40B4-BE49-F238E27FC236}">
                    <a16:creationId xmlns:a16="http://schemas.microsoft.com/office/drawing/2014/main" id="{56F306AB-96A2-0DCC-BFE9-D77A9B349546}"/>
                  </a:ext>
                </a:extLst>
              </p:cNvPr>
              <p:cNvSpPr/>
              <p:nvPr/>
            </p:nvSpPr>
            <p:spPr>
              <a:xfrm>
                <a:off x="9403392" y="5973671"/>
                <a:ext cx="122474" cy="143641"/>
              </a:xfrm>
              <a:custGeom>
                <a:avLst/>
                <a:gdLst>
                  <a:gd name="connsiteX0" fmla="*/ 122474 w 122474"/>
                  <a:gd name="connsiteY0" fmla="*/ 143642 h 143641"/>
                  <a:gd name="connsiteX1" fmla="*/ 93745 w 122474"/>
                  <a:gd name="connsiteY1" fmla="*/ 143642 h 143641"/>
                  <a:gd name="connsiteX2" fmla="*/ 28729 w 122474"/>
                  <a:gd name="connsiteY2" fmla="*/ 45361 h 143641"/>
                  <a:gd name="connsiteX3" fmla="*/ 28729 w 122474"/>
                  <a:gd name="connsiteY3" fmla="*/ 143642 h 143641"/>
                  <a:gd name="connsiteX4" fmla="*/ 0 w 122474"/>
                  <a:gd name="connsiteY4" fmla="*/ 143642 h 143641"/>
                  <a:gd name="connsiteX5" fmla="*/ 0 w 122474"/>
                  <a:gd name="connsiteY5" fmla="*/ 0 h 143641"/>
                  <a:gd name="connsiteX6" fmla="*/ 28729 w 122474"/>
                  <a:gd name="connsiteY6" fmla="*/ 0 h 143641"/>
                  <a:gd name="connsiteX7" fmla="*/ 93745 w 122474"/>
                  <a:gd name="connsiteY7" fmla="*/ 98281 h 143641"/>
                  <a:gd name="connsiteX8" fmla="*/ 93745 w 122474"/>
                  <a:gd name="connsiteY8" fmla="*/ 0 h 143641"/>
                  <a:gd name="connsiteX9" fmla="*/ 122474 w 122474"/>
                  <a:gd name="connsiteY9" fmla="*/ 0 h 143641"/>
                  <a:gd name="connsiteX10" fmla="*/ 122474 w 122474"/>
                  <a:gd name="connsiteY10" fmla="*/ 143642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2474" h="143641">
                    <a:moveTo>
                      <a:pt x="122474" y="143642"/>
                    </a:moveTo>
                    <a:lnTo>
                      <a:pt x="93745" y="143642"/>
                    </a:lnTo>
                    <a:lnTo>
                      <a:pt x="28729" y="45361"/>
                    </a:lnTo>
                    <a:lnTo>
                      <a:pt x="28729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28729" y="0"/>
                    </a:lnTo>
                    <a:lnTo>
                      <a:pt x="93745" y="98281"/>
                    </a:lnTo>
                    <a:lnTo>
                      <a:pt x="93745" y="0"/>
                    </a:lnTo>
                    <a:lnTo>
                      <a:pt x="122474" y="0"/>
                    </a:lnTo>
                    <a:lnTo>
                      <a:pt x="122474" y="143642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" name="Forma Livre: Forma 90">
                <a:extLst>
                  <a:ext uri="{FF2B5EF4-FFF2-40B4-BE49-F238E27FC236}">
                    <a16:creationId xmlns:a16="http://schemas.microsoft.com/office/drawing/2014/main" id="{7D26E903-A434-2EBA-D23F-8D5753922C71}"/>
                  </a:ext>
                </a:extLst>
              </p:cNvPr>
              <p:cNvSpPr/>
              <p:nvPr/>
            </p:nvSpPr>
            <p:spPr>
              <a:xfrm>
                <a:off x="9554594" y="5975183"/>
                <a:ext cx="123985" cy="142129"/>
              </a:xfrm>
              <a:custGeom>
                <a:avLst/>
                <a:gdLst>
                  <a:gd name="connsiteX0" fmla="*/ 89210 w 123985"/>
                  <a:gd name="connsiteY0" fmla="*/ 7560 h 142129"/>
                  <a:gd name="connsiteX1" fmla="*/ 114914 w 123985"/>
                  <a:gd name="connsiteY1" fmla="*/ 33265 h 142129"/>
                  <a:gd name="connsiteX2" fmla="*/ 123986 w 123985"/>
                  <a:gd name="connsiteY2" fmla="*/ 71065 h 142129"/>
                  <a:gd name="connsiteX3" fmla="*/ 114914 w 123985"/>
                  <a:gd name="connsiteY3" fmla="*/ 108866 h 142129"/>
                  <a:gd name="connsiteX4" fmla="*/ 89210 w 123985"/>
                  <a:gd name="connsiteY4" fmla="*/ 133058 h 142129"/>
                  <a:gd name="connsiteX5" fmla="*/ 49897 w 123985"/>
                  <a:gd name="connsiteY5" fmla="*/ 142130 h 142129"/>
                  <a:gd name="connsiteX6" fmla="*/ 0 w 123985"/>
                  <a:gd name="connsiteY6" fmla="*/ 142130 h 142129"/>
                  <a:gd name="connsiteX7" fmla="*/ 0 w 123985"/>
                  <a:gd name="connsiteY7" fmla="*/ 0 h 142129"/>
                  <a:gd name="connsiteX8" fmla="*/ 49897 w 123985"/>
                  <a:gd name="connsiteY8" fmla="*/ 0 h 142129"/>
                  <a:gd name="connsiteX9" fmla="*/ 89210 w 123985"/>
                  <a:gd name="connsiteY9" fmla="*/ 7560 h 142129"/>
                  <a:gd name="connsiteX10" fmla="*/ 83161 w 123985"/>
                  <a:gd name="connsiteY10" fmla="*/ 105841 h 142129"/>
                  <a:gd name="connsiteX11" fmla="*/ 95258 w 123985"/>
                  <a:gd name="connsiteY11" fmla="*/ 71065 h 142129"/>
                  <a:gd name="connsiteX12" fmla="*/ 83161 w 123985"/>
                  <a:gd name="connsiteY12" fmla="*/ 36288 h 142129"/>
                  <a:gd name="connsiteX13" fmla="*/ 48385 w 123985"/>
                  <a:gd name="connsiteY13" fmla="*/ 24192 h 142129"/>
                  <a:gd name="connsiteX14" fmla="*/ 28729 w 123985"/>
                  <a:gd name="connsiteY14" fmla="*/ 24192 h 142129"/>
                  <a:gd name="connsiteX15" fmla="*/ 28729 w 123985"/>
                  <a:gd name="connsiteY15" fmla="*/ 117938 h 142129"/>
                  <a:gd name="connsiteX16" fmla="*/ 48385 w 123985"/>
                  <a:gd name="connsiteY16" fmla="*/ 117938 h 142129"/>
                  <a:gd name="connsiteX17" fmla="*/ 83161 w 123985"/>
                  <a:gd name="connsiteY17" fmla="*/ 105841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985" h="142129">
                    <a:moveTo>
                      <a:pt x="89210" y="7560"/>
                    </a:moveTo>
                    <a:cubicBezTo>
                      <a:pt x="101305" y="13608"/>
                      <a:pt x="108866" y="21168"/>
                      <a:pt x="114914" y="33265"/>
                    </a:cubicBezTo>
                    <a:cubicBezTo>
                      <a:pt x="120962" y="45361"/>
                      <a:pt x="123986" y="55945"/>
                      <a:pt x="123986" y="71065"/>
                    </a:cubicBezTo>
                    <a:cubicBezTo>
                      <a:pt x="123986" y="84673"/>
                      <a:pt x="120962" y="98281"/>
                      <a:pt x="114914" y="108866"/>
                    </a:cubicBezTo>
                    <a:cubicBezTo>
                      <a:pt x="108866" y="119449"/>
                      <a:pt x="99794" y="128522"/>
                      <a:pt x="89210" y="133058"/>
                    </a:cubicBezTo>
                    <a:cubicBezTo>
                      <a:pt x="78625" y="137594"/>
                      <a:pt x="65018" y="142130"/>
                      <a:pt x="49897" y="142130"/>
                    </a:cubicBezTo>
                    <a:lnTo>
                      <a:pt x="0" y="142130"/>
                    </a:lnTo>
                    <a:lnTo>
                      <a:pt x="0" y="0"/>
                    </a:lnTo>
                    <a:lnTo>
                      <a:pt x="49897" y="0"/>
                    </a:lnTo>
                    <a:cubicBezTo>
                      <a:pt x="63505" y="0"/>
                      <a:pt x="77114" y="1512"/>
                      <a:pt x="89210" y="7560"/>
                    </a:cubicBezTo>
                    <a:close/>
                    <a:moveTo>
                      <a:pt x="83161" y="105841"/>
                    </a:moveTo>
                    <a:cubicBezTo>
                      <a:pt x="90721" y="98281"/>
                      <a:pt x="95258" y="86185"/>
                      <a:pt x="95258" y="71065"/>
                    </a:cubicBezTo>
                    <a:cubicBezTo>
                      <a:pt x="95258" y="55945"/>
                      <a:pt x="90721" y="43848"/>
                      <a:pt x="83161" y="36288"/>
                    </a:cubicBezTo>
                    <a:cubicBezTo>
                      <a:pt x="75601" y="27217"/>
                      <a:pt x="63505" y="24192"/>
                      <a:pt x="48385" y="24192"/>
                    </a:cubicBezTo>
                    <a:lnTo>
                      <a:pt x="28729" y="24192"/>
                    </a:lnTo>
                    <a:lnTo>
                      <a:pt x="28729" y="117938"/>
                    </a:lnTo>
                    <a:lnTo>
                      <a:pt x="48385" y="117938"/>
                    </a:lnTo>
                    <a:cubicBezTo>
                      <a:pt x="63505" y="117938"/>
                      <a:pt x="74089" y="113401"/>
                      <a:pt x="83161" y="105841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" name="Forma Livre: Forma 91">
                <a:extLst>
                  <a:ext uri="{FF2B5EF4-FFF2-40B4-BE49-F238E27FC236}">
                    <a16:creationId xmlns:a16="http://schemas.microsoft.com/office/drawing/2014/main" id="{BFB43D21-C87C-28A8-5717-A21F83DB61D7}"/>
                  </a:ext>
                </a:extLst>
              </p:cNvPr>
              <p:cNvSpPr/>
              <p:nvPr/>
            </p:nvSpPr>
            <p:spPr>
              <a:xfrm>
                <a:off x="9699749" y="5975183"/>
                <a:ext cx="28727" cy="142129"/>
              </a:xfrm>
              <a:custGeom>
                <a:avLst/>
                <a:gdLst>
                  <a:gd name="connsiteX0" fmla="*/ 28728 w 28727"/>
                  <a:gd name="connsiteY0" fmla="*/ 0 h 142129"/>
                  <a:gd name="connsiteX1" fmla="*/ 28728 w 28727"/>
                  <a:gd name="connsiteY1" fmla="*/ 142130 h 142129"/>
                  <a:gd name="connsiteX2" fmla="*/ 0 w 28727"/>
                  <a:gd name="connsiteY2" fmla="*/ 142130 h 142129"/>
                  <a:gd name="connsiteX3" fmla="*/ 0 w 28727"/>
                  <a:gd name="connsiteY3" fmla="*/ 0 h 142129"/>
                  <a:gd name="connsiteX4" fmla="*/ 28728 w 28727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7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" name="Forma Livre: Forma 92">
                <a:extLst>
                  <a:ext uri="{FF2B5EF4-FFF2-40B4-BE49-F238E27FC236}">
                    <a16:creationId xmlns:a16="http://schemas.microsoft.com/office/drawing/2014/main" id="{4E8E324D-A64A-2056-35DD-50055FB58506}"/>
                  </a:ext>
                </a:extLst>
              </p:cNvPr>
              <p:cNvSpPr/>
              <p:nvPr/>
            </p:nvSpPr>
            <p:spPr>
              <a:xfrm>
                <a:off x="9757205" y="5975183"/>
                <a:ext cx="108865" cy="142129"/>
              </a:xfrm>
              <a:custGeom>
                <a:avLst/>
                <a:gdLst>
                  <a:gd name="connsiteX0" fmla="*/ 74089 w 108865"/>
                  <a:gd name="connsiteY0" fmla="*/ 142130 h 142129"/>
                  <a:gd name="connsiteX1" fmla="*/ 42336 w 108865"/>
                  <a:gd name="connsiteY1" fmla="*/ 86185 h 142129"/>
                  <a:gd name="connsiteX2" fmla="*/ 28729 w 108865"/>
                  <a:gd name="connsiteY2" fmla="*/ 86185 h 142129"/>
                  <a:gd name="connsiteX3" fmla="*/ 28729 w 108865"/>
                  <a:gd name="connsiteY3" fmla="*/ 142130 h 142129"/>
                  <a:gd name="connsiteX4" fmla="*/ 0 w 108865"/>
                  <a:gd name="connsiteY4" fmla="*/ 142130 h 142129"/>
                  <a:gd name="connsiteX5" fmla="*/ 0 w 108865"/>
                  <a:gd name="connsiteY5" fmla="*/ 0 h 142129"/>
                  <a:gd name="connsiteX6" fmla="*/ 52921 w 108865"/>
                  <a:gd name="connsiteY6" fmla="*/ 0 h 142129"/>
                  <a:gd name="connsiteX7" fmla="*/ 81649 w 108865"/>
                  <a:gd name="connsiteY7" fmla="*/ 6048 h 142129"/>
                  <a:gd name="connsiteX8" fmla="*/ 99793 w 108865"/>
                  <a:gd name="connsiteY8" fmla="*/ 21168 h 142129"/>
                  <a:gd name="connsiteX9" fmla="*/ 105841 w 108865"/>
                  <a:gd name="connsiteY9" fmla="*/ 43848 h 142129"/>
                  <a:gd name="connsiteX10" fmla="*/ 98281 w 108865"/>
                  <a:gd name="connsiteY10" fmla="*/ 69553 h 142129"/>
                  <a:gd name="connsiteX11" fmla="*/ 74089 w 108865"/>
                  <a:gd name="connsiteY11" fmla="*/ 84673 h 142129"/>
                  <a:gd name="connsiteX12" fmla="*/ 108866 w 108865"/>
                  <a:gd name="connsiteY12" fmla="*/ 142130 h 142129"/>
                  <a:gd name="connsiteX13" fmla="*/ 74089 w 108865"/>
                  <a:gd name="connsiteY13" fmla="*/ 142130 h 142129"/>
                  <a:gd name="connsiteX14" fmla="*/ 28729 w 108865"/>
                  <a:gd name="connsiteY14" fmla="*/ 65017 h 142129"/>
                  <a:gd name="connsiteX15" fmla="*/ 52921 w 108865"/>
                  <a:gd name="connsiteY15" fmla="*/ 65017 h 142129"/>
                  <a:gd name="connsiteX16" fmla="*/ 69553 w 108865"/>
                  <a:gd name="connsiteY16" fmla="*/ 58969 h 142129"/>
                  <a:gd name="connsiteX17" fmla="*/ 75601 w 108865"/>
                  <a:gd name="connsiteY17" fmla="*/ 43848 h 142129"/>
                  <a:gd name="connsiteX18" fmla="*/ 69553 w 108865"/>
                  <a:gd name="connsiteY18" fmla="*/ 28728 h 142129"/>
                  <a:gd name="connsiteX19" fmla="*/ 52921 w 108865"/>
                  <a:gd name="connsiteY19" fmla="*/ 22680 h 142129"/>
                  <a:gd name="connsiteX20" fmla="*/ 28729 w 108865"/>
                  <a:gd name="connsiteY20" fmla="*/ 22680 h 142129"/>
                  <a:gd name="connsiteX21" fmla="*/ 28729 w 108865"/>
                  <a:gd name="connsiteY21" fmla="*/ 65017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865" h="142129">
                    <a:moveTo>
                      <a:pt x="74089" y="142130"/>
                    </a:moveTo>
                    <a:lnTo>
                      <a:pt x="42336" y="86185"/>
                    </a:lnTo>
                    <a:lnTo>
                      <a:pt x="28729" y="86185"/>
                    </a:lnTo>
                    <a:lnTo>
                      <a:pt x="28729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52921" y="0"/>
                    </a:lnTo>
                    <a:cubicBezTo>
                      <a:pt x="63505" y="0"/>
                      <a:pt x="74089" y="1512"/>
                      <a:pt x="81649" y="6048"/>
                    </a:cubicBezTo>
                    <a:cubicBezTo>
                      <a:pt x="89210" y="10584"/>
                      <a:pt x="95257" y="15120"/>
                      <a:pt x="99793" y="21168"/>
                    </a:cubicBezTo>
                    <a:cubicBezTo>
                      <a:pt x="104330" y="27217"/>
                      <a:pt x="105841" y="34777"/>
                      <a:pt x="105841" y="43848"/>
                    </a:cubicBezTo>
                    <a:cubicBezTo>
                      <a:pt x="105841" y="52921"/>
                      <a:pt x="102817" y="61993"/>
                      <a:pt x="98281" y="69553"/>
                    </a:cubicBezTo>
                    <a:cubicBezTo>
                      <a:pt x="93745" y="77113"/>
                      <a:pt x="84673" y="81649"/>
                      <a:pt x="74089" y="84673"/>
                    </a:cubicBezTo>
                    <a:lnTo>
                      <a:pt x="108866" y="142130"/>
                    </a:lnTo>
                    <a:lnTo>
                      <a:pt x="74089" y="142130"/>
                    </a:lnTo>
                    <a:close/>
                    <a:moveTo>
                      <a:pt x="28729" y="65017"/>
                    </a:moveTo>
                    <a:lnTo>
                      <a:pt x="52921" y="65017"/>
                    </a:lnTo>
                    <a:cubicBezTo>
                      <a:pt x="60481" y="65017"/>
                      <a:pt x="66529" y="63505"/>
                      <a:pt x="69553" y="58969"/>
                    </a:cubicBezTo>
                    <a:cubicBezTo>
                      <a:pt x="72577" y="54433"/>
                      <a:pt x="75601" y="49897"/>
                      <a:pt x="75601" y="43848"/>
                    </a:cubicBezTo>
                    <a:cubicBezTo>
                      <a:pt x="75601" y="37800"/>
                      <a:pt x="74089" y="31752"/>
                      <a:pt x="69553" y="28728"/>
                    </a:cubicBezTo>
                    <a:cubicBezTo>
                      <a:pt x="65017" y="25705"/>
                      <a:pt x="60481" y="22680"/>
                      <a:pt x="52921" y="22680"/>
                    </a:cubicBezTo>
                    <a:lnTo>
                      <a:pt x="28729" y="22680"/>
                    </a:lnTo>
                    <a:lnTo>
                      <a:pt x="28729" y="65017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" name="Forma Livre: Forma 93">
                <a:extLst>
                  <a:ext uri="{FF2B5EF4-FFF2-40B4-BE49-F238E27FC236}">
                    <a16:creationId xmlns:a16="http://schemas.microsoft.com/office/drawing/2014/main" id="{6070C260-13DF-0643-04DE-7CAFAA8F9489}"/>
                  </a:ext>
                </a:extLst>
              </p:cNvPr>
              <p:cNvSpPr/>
              <p:nvPr/>
            </p:nvSpPr>
            <p:spPr>
              <a:xfrm>
                <a:off x="9888751" y="5973671"/>
                <a:ext cx="83161" cy="143641"/>
              </a:xfrm>
              <a:custGeom>
                <a:avLst/>
                <a:gdLst>
                  <a:gd name="connsiteX0" fmla="*/ 28728 w 83161"/>
                  <a:gd name="connsiteY0" fmla="*/ 24192 h 143641"/>
                  <a:gd name="connsiteX1" fmla="*/ 28728 w 83161"/>
                  <a:gd name="connsiteY1" fmla="*/ 60481 h 143641"/>
                  <a:gd name="connsiteX2" fmla="*/ 77113 w 83161"/>
                  <a:gd name="connsiteY2" fmla="*/ 60481 h 143641"/>
                  <a:gd name="connsiteX3" fmla="*/ 77113 w 83161"/>
                  <a:gd name="connsiteY3" fmla="*/ 83161 h 143641"/>
                  <a:gd name="connsiteX4" fmla="*/ 28728 w 83161"/>
                  <a:gd name="connsiteY4" fmla="*/ 83161 h 143641"/>
                  <a:gd name="connsiteX5" fmla="*/ 28728 w 83161"/>
                  <a:gd name="connsiteY5" fmla="*/ 120962 h 143641"/>
                  <a:gd name="connsiteX6" fmla="*/ 83161 w 83161"/>
                  <a:gd name="connsiteY6" fmla="*/ 120962 h 143641"/>
                  <a:gd name="connsiteX7" fmla="*/ 83161 w 83161"/>
                  <a:gd name="connsiteY7" fmla="*/ 143642 h 143641"/>
                  <a:gd name="connsiteX8" fmla="*/ 0 w 83161"/>
                  <a:gd name="connsiteY8" fmla="*/ 143642 h 143641"/>
                  <a:gd name="connsiteX9" fmla="*/ 0 w 83161"/>
                  <a:gd name="connsiteY9" fmla="*/ 0 h 143641"/>
                  <a:gd name="connsiteX10" fmla="*/ 83161 w 83161"/>
                  <a:gd name="connsiteY10" fmla="*/ 0 h 143641"/>
                  <a:gd name="connsiteX11" fmla="*/ 83161 w 83161"/>
                  <a:gd name="connsiteY11" fmla="*/ 22680 h 143641"/>
                  <a:gd name="connsiteX12" fmla="*/ 28728 w 83161"/>
                  <a:gd name="connsiteY12" fmla="*/ 22680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161" h="143641">
                    <a:moveTo>
                      <a:pt x="28728" y="24192"/>
                    </a:moveTo>
                    <a:lnTo>
                      <a:pt x="28728" y="60481"/>
                    </a:lnTo>
                    <a:lnTo>
                      <a:pt x="77113" y="60481"/>
                    </a:lnTo>
                    <a:lnTo>
                      <a:pt x="77113" y="83161"/>
                    </a:lnTo>
                    <a:lnTo>
                      <a:pt x="28728" y="83161"/>
                    </a:lnTo>
                    <a:lnTo>
                      <a:pt x="28728" y="120962"/>
                    </a:lnTo>
                    <a:lnTo>
                      <a:pt x="83161" y="120962"/>
                    </a:lnTo>
                    <a:lnTo>
                      <a:pt x="83161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83161" y="0"/>
                    </a:lnTo>
                    <a:lnTo>
                      <a:pt x="83161" y="22680"/>
                    </a:lnTo>
                    <a:lnTo>
                      <a:pt x="28728" y="2268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" name="Forma Livre: Forma 94">
                <a:extLst>
                  <a:ext uri="{FF2B5EF4-FFF2-40B4-BE49-F238E27FC236}">
                    <a16:creationId xmlns:a16="http://schemas.microsoft.com/office/drawing/2014/main" id="{6AE903CB-48A7-295D-32AA-1356808A527E}"/>
                  </a:ext>
                </a:extLst>
              </p:cNvPr>
              <p:cNvSpPr/>
              <p:nvPr/>
            </p:nvSpPr>
            <p:spPr>
              <a:xfrm>
                <a:off x="9990057" y="5973671"/>
                <a:ext cx="139105" cy="146666"/>
              </a:xfrm>
              <a:custGeom>
                <a:avLst/>
                <a:gdLst>
                  <a:gd name="connsiteX0" fmla="*/ 9072 w 139105"/>
                  <a:gd name="connsiteY0" fmla="*/ 34777 h 146666"/>
                  <a:gd name="connsiteX1" fmla="*/ 34776 w 139105"/>
                  <a:gd name="connsiteY1" fmla="*/ 9072 h 146666"/>
                  <a:gd name="connsiteX2" fmla="*/ 71064 w 139105"/>
                  <a:gd name="connsiteY2" fmla="*/ 0 h 146666"/>
                  <a:gd name="connsiteX3" fmla="*/ 113401 w 139105"/>
                  <a:gd name="connsiteY3" fmla="*/ 12096 h 146666"/>
                  <a:gd name="connsiteX4" fmla="*/ 139105 w 139105"/>
                  <a:gd name="connsiteY4" fmla="*/ 45361 h 146666"/>
                  <a:gd name="connsiteX5" fmla="*/ 105841 w 139105"/>
                  <a:gd name="connsiteY5" fmla="*/ 45361 h 146666"/>
                  <a:gd name="connsiteX6" fmla="*/ 92233 w 139105"/>
                  <a:gd name="connsiteY6" fmla="*/ 30240 h 146666"/>
                  <a:gd name="connsiteX7" fmla="*/ 71064 w 139105"/>
                  <a:gd name="connsiteY7" fmla="*/ 25705 h 146666"/>
                  <a:gd name="connsiteX8" fmla="*/ 48384 w 139105"/>
                  <a:gd name="connsiteY8" fmla="*/ 31752 h 146666"/>
                  <a:gd name="connsiteX9" fmla="*/ 33264 w 139105"/>
                  <a:gd name="connsiteY9" fmla="*/ 48385 h 146666"/>
                  <a:gd name="connsiteX10" fmla="*/ 27216 w 139105"/>
                  <a:gd name="connsiteY10" fmla="*/ 72577 h 146666"/>
                  <a:gd name="connsiteX11" fmla="*/ 33264 w 139105"/>
                  <a:gd name="connsiteY11" fmla="*/ 96770 h 146666"/>
                  <a:gd name="connsiteX12" fmla="*/ 48384 w 139105"/>
                  <a:gd name="connsiteY12" fmla="*/ 113401 h 146666"/>
                  <a:gd name="connsiteX13" fmla="*/ 71064 w 139105"/>
                  <a:gd name="connsiteY13" fmla="*/ 119450 h 146666"/>
                  <a:gd name="connsiteX14" fmla="*/ 92233 w 139105"/>
                  <a:gd name="connsiteY14" fmla="*/ 114914 h 146666"/>
                  <a:gd name="connsiteX15" fmla="*/ 105841 w 139105"/>
                  <a:gd name="connsiteY15" fmla="*/ 99793 h 146666"/>
                  <a:gd name="connsiteX16" fmla="*/ 139105 w 139105"/>
                  <a:gd name="connsiteY16" fmla="*/ 99793 h 146666"/>
                  <a:gd name="connsiteX17" fmla="*/ 113401 w 139105"/>
                  <a:gd name="connsiteY17" fmla="*/ 134570 h 146666"/>
                  <a:gd name="connsiteX18" fmla="*/ 71064 w 139105"/>
                  <a:gd name="connsiteY18" fmla="*/ 146666 h 146666"/>
                  <a:gd name="connsiteX19" fmla="*/ 34776 w 139105"/>
                  <a:gd name="connsiteY19" fmla="*/ 137594 h 146666"/>
                  <a:gd name="connsiteX20" fmla="*/ 9072 w 139105"/>
                  <a:gd name="connsiteY20" fmla="*/ 111890 h 146666"/>
                  <a:gd name="connsiteX21" fmla="*/ 0 w 139105"/>
                  <a:gd name="connsiteY21" fmla="*/ 74089 h 146666"/>
                  <a:gd name="connsiteX22" fmla="*/ 9072 w 139105"/>
                  <a:gd name="connsiteY22" fmla="*/ 34777 h 14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9105" h="146666">
                    <a:moveTo>
                      <a:pt x="9072" y="34777"/>
                    </a:moveTo>
                    <a:cubicBezTo>
                      <a:pt x="15120" y="24192"/>
                      <a:pt x="24192" y="15120"/>
                      <a:pt x="34776" y="9072"/>
                    </a:cubicBezTo>
                    <a:cubicBezTo>
                      <a:pt x="45361" y="3024"/>
                      <a:pt x="57457" y="0"/>
                      <a:pt x="71064" y="0"/>
                    </a:cubicBezTo>
                    <a:cubicBezTo>
                      <a:pt x="87697" y="0"/>
                      <a:pt x="101305" y="4536"/>
                      <a:pt x="113401" y="12096"/>
                    </a:cubicBezTo>
                    <a:cubicBezTo>
                      <a:pt x="125497" y="19657"/>
                      <a:pt x="133058" y="31752"/>
                      <a:pt x="139105" y="45361"/>
                    </a:cubicBezTo>
                    <a:lnTo>
                      <a:pt x="105841" y="45361"/>
                    </a:lnTo>
                    <a:cubicBezTo>
                      <a:pt x="102817" y="37800"/>
                      <a:pt x="98281" y="33265"/>
                      <a:pt x="92233" y="30240"/>
                    </a:cubicBezTo>
                    <a:cubicBezTo>
                      <a:pt x="86184" y="27217"/>
                      <a:pt x="80137" y="25705"/>
                      <a:pt x="71064" y="25705"/>
                    </a:cubicBezTo>
                    <a:cubicBezTo>
                      <a:pt x="63504" y="25705"/>
                      <a:pt x="55944" y="27217"/>
                      <a:pt x="48384" y="31752"/>
                    </a:cubicBezTo>
                    <a:cubicBezTo>
                      <a:pt x="42336" y="36289"/>
                      <a:pt x="36288" y="40825"/>
                      <a:pt x="33264" y="48385"/>
                    </a:cubicBezTo>
                    <a:cubicBezTo>
                      <a:pt x="30240" y="55945"/>
                      <a:pt x="27216" y="63505"/>
                      <a:pt x="27216" y="72577"/>
                    </a:cubicBezTo>
                    <a:cubicBezTo>
                      <a:pt x="27216" y="81649"/>
                      <a:pt x="28728" y="90721"/>
                      <a:pt x="33264" y="96770"/>
                    </a:cubicBezTo>
                    <a:cubicBezTo>
                      <a:pt x="36288" y="104330"/>
                      <a:pt x="42336" y="108866"/>
                      <a:pt x="48384" y="113401"/>
                    </a:cubicBezTo>
                    <a:cubicBezTo>
                      <a:pt x="54432" y="117938"/>
                      <a:pt x="61992" y="119450"/>
                      <a:pt x="71064" y="119450"/>
                    </a:cubicBezTo>
                    <a:cubicBezTo>
                      <a:pt x="78624" y="119450"/>
                      <a:pt x="86184" y="117938"/>
                      <a:pt x="92233" y="114914"/>
                    </a:cubicBezTo>
                    <a:cubicBezTo>
                      <a:pt x="98281" y="111890"/>
                      <a:pt x="102817" y="105841"/>
                      <a:pt x="105841" y="99793"/>
                    </a:cubicBezTo>
                    <a:lnTo>
                      <a:pt x="139105" y="99793"/>
                    </a:lnTo>
                    <a:cubicBezTo>
                      <a:pt x="134569" y="114914"/>
                      <a:pt x="125497" y="125498"/>
                      <a:pt x="113401" y="134570"/>
                    </a:cubicBezTo>
                    <a:cubicBezTo>
                      <a:pt x="101305" y="142130"/>
                      <a:pt x="87697" y="146666"/>
                      <a:pt x="71064" y="146666"/>
                    </a:cubicBezTo>
                    <a:cubicBezTo>
                      <a:pt x="57457" y="146666"/>
                      <a:pt x="45361" y="143642"/>
                      <a:pt x="34776" y="137594"/>
                    </a:cubicBezTo>
                    <a:cubicBezTo>
                      <a:pt x="24192" y="131546"/>
                      <a:pt x="15120" y="122474"/>
                      <a:pt x="9072" y="111890"/>
                    </a:cubicBezTo>
                    <a:cubicBezTo>
                      <a:pt x="3023" y="101305"/>
                      <a:pt x="0" y="87697"/>
                      <a:pt x="0" y="74089"/>
                    </a:cubicBezTo>
                    <a:cubicBezTo>
                      <a:pt x="0" y="57457"/>
                      <a:pt x="3023" y="45361"/>
                      <a:pt x="9072" y="34777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" name="Forma Livre: Forma 95">
                <a:extLst>
                  <a:ext uri="{FF2B5EF4-FFF2-40B4-BE49-F238E27FC236}">
                    <a16:creationId xmlns:a16="http://schemas.microsoft.com/office/drawing/2014/main" id="{7BC4D2B1-0FD2-C39E-2BAE-7199E41101E0}"/>
                  </a:ext>
                </a:extLst>
              </p:cNvPr>
              <p:cNvSpPr/>
              <p:nvPr/>
            </p:nvSpPr>
            <p:spPr>
              <a:xfrm>
                <a:off x="10147306" y="5975183"/>
                <a:ext cx="104329" cy="142129"/>
              </a:xfrm>
              <a:custGeom>
                <a:avLst/>
                <a:gdLst>
                  <a:gd name="connsiteX0" fmla="*/ 104330 w 104329"/>
                  <a:gd name="connsiteY0" fmla="*/ 0 h 142129"/>
                  <a:gd name="connsiteX1" fmla="*/ 104330 w 104329"/>
                  <a:gd name="connsiteY1" fmla="*/ 22680 h 142129"/>
                  <a:gd name="connsiteX2" fmla="*/ 66529 w 104329"/>
                  <a:gd name="connsiteY2" fmla="*/ 22680 h 142129"/>
                  <a:gd name="connsiteX3" fmla="*/ 66529 w 104329"/>
                  <a:gd name="connsiteY3" fmla="*/ 142130 h 142129"/>
                  <a:gd name="connsiteX4" fmla="*/ 37800 w 104329"/>
                  <a:gd name="connsiteY4" fmla="*/ 142130 h 142129"/>
                  <a:gd name="connsiteX5" fmla="*/ 37800 w 104329"/>
                  <a:gd name="connsiteY5" fmla="*/ 22680 h 142129"/>
                  <a:gd name="connsiteX6" fmla="*/ 0 w 104329"/>
                  <a:gd name="connsiteY6" fmla="*/ 22680 h 142129"/>
                  <a:gd name="connsiteX7" fmla="*/ 0 w 104329"/>
                  <a:gd name="connsiteY7" fmla="*/ 0 h 142129"/>
                  <a:gd name="connsiteX8" fmla="*/ 104330 w 104329"/>
                  <a:gd name="connsiteY8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329" h="142129">
                    <a:moveTo>
                      <a:pt x="104330" y="0"/>
                    </a:moveTo>
                    <a:lnTo>
                      <a:pt x="104330" y="22680"/>
                    </a:lnTo>
                    <a:lnTo>
                      <a:pt x="66529" y="22680"/>
                    </a:lnTo>
                    <a:lnTo>
                      <a:pt x="66529" y="142130"/>
                    </a:lnTo>
                    <a:lnTo>
                      <a:pt x="37800" y="142130"/>
                    </a:lnTo>
                    <a:lnTo>
                      <a:pt x="37800" y="22680"/>
                    </a:lnTo>
                    <a:lnTo>
                      <a:pt x="0" y="22680"/>
                    </a:lnTo>
                    <a:lnTo>
                      <a:pt x="0" y="0"/>
                    </a:lnTo>
                    <a:lnTo>
                      <a:pt x="104330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97" name="Gráfico 12">
              <a:extLst>
                <a:ext uri="{FF2B5EF4-FFF2-40B4-BE49-F238E27FC236}">
                  <a16:creationId xmlns:a16="http://schemas.microsoft.com/office/drawing/2014/main" id="{303E337E-8A06-5EA4-FB61-C267CBB6893A}"/>
                </a:ext>
              </a:extLst>
            </p:cNvPr>
            <p:cNvGrpSpPr/>
            <p:nvPr/>
          </p:nvGrpSpPr>
          <p:grpSpPr>
            <a:xfrm>
              <a:off x="18411458" y="4932932"/>
              <a:ext cx="823613" cy="409069"/>
              <a:chOff x="16535588" y="5668244"/>
              <a:chExt cx="910235" cy="452093"/>
            </a:xfrm>
            <a:solidFill>
              <a:srgbClr val="1E2F59"/>
            </a:solidFill>
          </p:grpSpPr>
          <p:sp>
            <p:nvSpPr>
              <p:cNvPr id="98" name="Forma Livre: Forma 97">
                <a:extLst>
                  <a:ext uri="{FF2B5EF4-FFF2-40B4-BE49-F238E27FC236}">
                    <a16:creationId xmlns:a16="http://schemas.microsoft.com/office/drawing/2014/main" id="{B2CA6BE5-AD69-E08C-4971-D81964241700}"/>
                  </a:ext>
                </a:extLst>
              </p:cNvPr>
              <p:cNvSpPr/>
              <p:nvPr/>
            </p:nvSpPr>
            <p:spPr>
              <a:xfrm>
                <a:off x="16535588" y="5675804"/>
                <a:ext cx="122474" cy="167834"/>
              </a:xfrm>
              <a:custGeom>
                <a:avLst/>
                <a:gdLst>
                  <a:gd name="connsiteX0" fmla="*/ 33265 w 122474"/>
                  <a:gd name="connsiteY0" fmla="*/ 163298 h 167834"/>
                  <a:gd name="connsiteX1" fmla="*/ 10584 w 122474"/>
                  <a:gd name="connsiteY1" fmla="*/ 146666 h 167834"/>
                  <a:gd name="connsiteX2" fmla="*/ 1513 w 122474"/>
                  <a:gd name="connsiteY2" fmla="*/ 119449 h 167834"/>
                  <a:gd name="connsiteX3" fmla="*/ 43849 w 122474"/>
                  <a:gd name="connsiteY3" fmla="*/ 119449 h 167834"/>
                  <a:gd name="connsiteX4" fmla="*/ 49896 w 122474"/>
                  <a:gd name="connsiteY4" fmla="*/ 133058 h 167834"/>
                  <a:gd name="connsiteX5" fmla="*/ 63505 w 122474"/>
                  <a:gd name="connsiteY5" fmla="*/ 137594 h 167834"/>
                  <a:gd name="connsiteX6" fmla="*/ 77114 w 122474"/>
                  <a:gd name="connsiteY6" fmla="*/ 133058 h 167834"/>
                  <a:gd name="connsiteX7" fmla="*/ 81649 w 122474"/>
                  <a:gd name="connsiteY7" fmla="*/ 122474 h 167834"/>
                  <a:gd name="connsiteX8" fmla="*/ 77114 w 122474"/>
                  <a:gd name="connsiteY8" fmla="*/ 111889 h 167834"/>
                  <a:gd name="connsiteX9" fmla="*/ 66529 w 122474"/>
                  <a:gd name="connsiteY9" fmla="*/ 105841 h 167834"/>
                  <a:gd name="connsiteX10" fmla="*/ 49896 w 122474"/>
                  <a:gd name="connsiteY10" fmla="*/ 99793 h 167834"/>
                  <a:gd name="connsiteX11" fmla="*/ 24193 w 122474"/>
                  <a:gd name="connsiteY11" fmla="*/ 90721 h 167834"/>
                  <a:gd name="connsiteX12" fmla="*/ 7560 w 122474"/>
                  <a:gd name="connsiteY12" fmla="*/ 75601 h 167834"/>
                  <a:gd name="connsiteX13" fmla="*/ 0 w 122474"/>
                  <a:gd name="connsiteY13" fmla="*/ 49896 h 167834"/>
                  <a:gd name="connsiteX14" fmla="*/ 16633 w 122474"/>
                  <a:gd name="connsiteY14" fmla="*/ 13608 h 167834"/>
                  <a:gd name="connsiteX15" fmla="*/ 60481 w 122474"/>
                  <a:gd name="connsiteY15" fmla="*/ 0 h 167834"/>
                  <a:gd name="connsiteX16" fmla="*/ 104330 w 122474"/>
                  <a:gd name="connsiteY16" fmla="*/ 13608 h 167834"/>
                  <a:gd name="connsiteX17" fmla="*/ 122474 w 122474"/>
                  <a:gd name="connsiteY17" fmla="*/ 49896 h 167834"/>
                  <a:gd name="connsiteX18" fmla="*/ 78625 w 122474"/>
                  <a:gd name="connsiteY18" fmla="*/ 49896 h 167834"/>
                  <a:gd name="connsiteX19" fmla="*/ 72577 w 122474"/>
                  <a:gd name="connsiteY19" fmla="*/ 37800 h 167834"/>
                  <a:gd name="connsiteX20" fmla="*/ 58969 w 122474"/>
                  <a:gd name="connsiteY20" fmla="*/ 33264 h 167834"/>
                  <a:gd name="connsiteX21" fmla="*/ 46873 w 122474"/>
                  <a:gd name="connsiteY21" fmla="*/ 37800 h 167834"/>
                  <a:gd name="connsiteX22" fmla="*/ 42336 w 122474"/>
                  <a:gd name="connsiteY22" fmla="*/ 48384 h 167834"/>
                  <a:gd name="connsiteX23" fmla="*/ 49896 w 122474"/>
                  <a:gd name="connsiteY23" fmla="*/ 60481 h 167834"/>
                  <a:gd name="connsiteX24" fmla="*/ 72577 w 122474"/>
                  <a:gd name="connsiteY24" fmla="*/ 69553 h 167834"/>
                  <a:gd name="connsiteX25" fmla="*/ 98281 w 122474"/>
                  <a:gd name="connsiteY25" fmla="*/ 80137 h 167834"/>
                  <a:gd name="connsiteX26" fmla="*/ 114914 w 122474"/>
                  <a:gd name="connsiteY26" fmla="*/ 93745 h 167834"/>
                  <a:gd name="connsiteX27" fmla="*/ 122474 w 122474"/>
                  <a:gd name="connsiteY27" fmla="*/ 117937 h 167834"/>
                  <a:gd name="connsiteX28" fmla="*/ 114914 w 122474"/>
                  <a:gd name="connsiteY28" fmla="*/ 143642 h 167834"/>
                  <a:gd name="connsiteX29" fmla="*/ 93745 w 122474"/>
                  <a:gd name="connsiteY29" fmla="*/ 161786 h 167834"/>
                  <a:gd name="connsiteX30" fmla="*/ 61993 w 122474"/>
                  <a:gd name="connsiteY30" fmla="*/ 167834 h 167834"/>
                  <a:gd name="connsiteX31" fmla="*/ 33265 w 122474"/>
                  <a:gd name="connsiteY31" fmla="*/ 163298 h 167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2474" h="167834">
                    <a:moveTo>
                      <a:pt x="33265" y="163298"/>
                    </a:moveTo>
                    <a:cubicBezTo>
                      <a:pt x="24193" y="158762"/>
                      <a:pt x="16633" y="154226"/>
                      <a:pt x="10584" y="146666"/>
                    </a:cubicBezTo>
                    <a:cubicBezTo>
                      <a:pt x="4536" y="139106"/>
                      <a:pt x="1513" y="130034"/>
                      <a:pt x="1513" y="119449"/>
                    </a:cubicBezTo>
                    <a:lnTo>
                      <a:pt x="43849" y="119449"/>
                    </a:lnTo>
                    <a:cubicBezTo>
                      <a:pt x="43849" y="125497"/>
                      <a:pt x="46873" y="130034"/>
                      <a:pt x="49896" y="133058"/>
                    </a:cubicBezTo>
                    <a:cubicBezTo>
                      <a:pt x="52921" y="136082"/>
                      <a:pt x="57457" y="137594"/>
                      <a:pt x="63505" y="137594"/>
                    </a:cubicBezTo>
                    <a:cubicBezTo>
                      <a:pt x="69553" y="137594"/>
                      <a:pt x="74089" y="136082"/>
                      <a:pt x="77114" y="133058"/>
                    </a:cubicBezTo>
                    <a:cubicBezTo>
                      <a:pt x="80137" y="130034"/>
                      <a:pt x="81649" y="127010"/>
                      <a:pt x="81649" y="122474"/>
                    </a:cubicBezTo>
                    <a:cubicBezTo>
                      <a:pt x="81649" y="117937"/>
                      <a:pt x="80137" y="114914"/>
                      <a:pt x="77114" y="111889"/>
                    </a:cubicBezTo>
                    <a:cubicBezTo>
                      <a:pt x="74089" y="108865"/>
                      <a:pt x="71065" y="107353"/>
                      <a:pt x="66529" y="105841"/>
                    </a:cubicBezTo>
                    <a:cubicBezTo>
                      <a:pt x="61993" y="104329"/>
                      <a:pt x="57457" y="102817"/>
                      <a:pt x="49896" y="99793"/>
                    </a:cubicBezTo>
                    <a:cubicBezTo>
                      <a:pt x="39313" y="96769"/>
                      <a:pt x="30240" y="93745"/>
                      <a:pt x="24193" y="90721"/>
                    </a:cubicBezTo>
                    <a:cubicBezTo>
                      <a:pt x="18144" y="87697"/>
                      <a:pt x="12096" y="83161"/>
                      <a:pt x="7560" y="75601"/>
                    </a:cubicBezTo>
                    <a:cubicBezTo>
                      <a:pt x="3024" y="69553"/>
                      <a:pt x="0" y="60481"/>
                      <a:pt x="0" y="49896"/>
                    </a:cubicBezTo>
                    <a:cubicBezTo>
                      <a:pt x="0" y="34776"/>
                      <a:pt x="6048" y="22680"/>
                      <a:pt x="16633" y="13608"/>
                    </a:cubicBezTo>
                    <a:cubicBezTo>
                      <a:pt x="27216" y="4536"/>
                      <a:pt x="42336" y="0"/>
                      <a:pt x="60481" y="0"/>
                    </a:cubicBezTo>
                    <a:cubicBezTo>
                      <a:pt x="78625" y="0"/>
                      <a:pt x="93745" y="4536"/>
                      <a:pt x="104330" y="13608"/>
                    </a:cubicBezTo>
                    <a:cubicBezTo>
                      <a:pt x="114914" y="22680"/>
                      <a:pt x="120962" y="34776"/>
                      <a:pt x="122474" y="49896"/>
                    </a:cubicBezTo>
                    <a:lnTo>
                      <a:pt x="78625" y="49896"/>
                    </a:lnTo>
                    <a:cubicBezTo>
                      <a:pt x="78625" y="43848"/>
                      <a:pt x="77114" y="40824"/>
                      <a:pt x="72577" y="37800"/>
                    </a:cubicBezTo>
                    <a:cubicBezTo>
                      <a:pt x="69553" y="34776"/>
                      <a:pt x="65017" y="33264"/>
                      <a:pt x="58969" y="33264"/>
                    </a:cubicBezTo>
                    <a:cubicBezTo>
                      <a:pt x="54433" y="33264"/>
                      <a:pt x="49896" y="34776"/>
                      <a:pt x="46873" y="37800"/>
                    </a:cubicBezTo>
                    <a:cubicBezTo>
                      <a:pt x="43849" y="40824"/>
                      <a:pt x="42336" y="43848"/>
                      <a:pt x="42336" y="48384"/>
                    </a:cubicBezTo>
                    <a:cubicBezTo>
                      <a:pt x="42336" y="54433"/>
                      <a:pt x="45361" y="57457"/>
                      <a:pt x="49896" y="60481"/>
                    </a:cubicBezTo>
                    <a:cubicBezTo>
                      <a:pt x="54433" y="63505"/>
                      <a:pt x="61993" y="66529"/>
                      <a:pt x="72577" y="69553"/>
                    </a:cubicBezTo>
                    <a:cubicBezTo>
                      <a:pt x="83161" y="72577"/>
                      <a:pt x="92234" y="77113"/>
                      <a:pt x="98281" y="80137"/>
                    </a:cubicBezTo>
                    <a:cubicBezTo>
                      <a:pt x="104330" y="83161"/>
                      <a:pt x="110377" y="87697"/>
                      <a:pt x="114914" y="93745"/>
                    </a:cubicBezTo>
                    <a:cubicBezTo>
                      <a:pt x="119450" y="99793"/>
                      <a:pt x="122474" y="107353"/>
                      <a:pt x="122474" y="117937"/>
                    </a:cubicBezTo>
                    <a:cubicBezTo>
                      <a:pt x="122474" y="127010"/>
                      <a:pt x="119450" y="136082"/>
                      <a:pt x="114914" y="143642"/>
                    </a:cubicBezTo>
                    <a:cubicBezTo>
                      <a:pt x="110377" y="151202"/>
                      <a:pt x="102817" y="157250"/>
                      <a:pt x="93745" y="161786"/>
                    </a:cubicBezTo>
                    <a:cubicBezTo>
                      <a:pt x="84674" y="166322"/>
                      <a:pt x="74089" y="167834"/>
                      <a:pt x="61993" y="167834"/>
                    </a:cubicBezTo>
                    <a:cubicBezTo>
                      <a:pt x="52921" y="167834"/>
                      <a:pt x="42336" y="166322"/>
                      <a:pt x="33265" y="163298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" name="Forma Livre: Forma 98">
                <a:extLst>
                  <a:ext uri="{FF2B5EF4-FFF2-40B4-BE49-F238E27FC236}">
                    <a16:creationId xmlns:a16="http://schemas.microsoft.com/office/drawing/2014/main" id="{ABDFE53A-3001-016C-5DCA-D5F09867018D}"/>
                  </a:ext>
                </a:extLst>
              </p:cNvPr>
              <p:cNvSpPr/>
              <p:nvPr/>
            </p:nvSpPr>
            <p:spPr>
              <a:xfrm>
                <a:off x="16677718" y="5712092"/>
                <a:ext cx="125497" cy="136081"/>
              </a:xfrm>
              <a:custGeom>
                <a:avLst/>
                <a:gdLst>
                  <a:gd name="connsiteX0" fmla="*/ 7560 w 125497"/>
                  <a:gd name="connsiteY0" fmla="*/ 30240 h 136081"/>
                  <a:gd name="connsiteX1" fmla="*/ 30240 w 125497"/>
                  <a:gd name="connsiteY1" fmla="*/ 7560 h 136081"/>
                  <a:gd name="connsiteX2" fmla="*/ 63505 w 125497"/>
                  <a:gd name="connsiteY2" fmla="*/ 0 h 136081"/>
                  <a:gd name="connsiteX3" fmla="*/ 104329 w 125497"/>
                  <a:gd name="connsiteY3" fmla="*/ 13608 h 136081"/>
                  <a:gd name="connsiteX4" fmla="*/ 125497 w 125497"/>
                  <a:gd name="connsiteY4" fmla="*/ 49896 h 136081"/>
                  <a:gd name="connsiteX5" fmla="*/ 83161 w 125497"/>
                  <a:gd name="connsiteY5" fmla="*/ 49896 h 136081"/>
                  <a:gd name="connsiteX6" fmla="*/ 61992 w 125497"/>
                  <a:gd name="connsiteY6" fmla="*/ 34776 h 136081"/>
                  <a:gd name="connsiteX7" fmla="*/ 43848 w 125497"/>
                  <a:gd name="connsiteY7" fmla="*/ 43848 h 136081"/>
                  <a:gd name="connsiteX8" fmla="*/ 37800 w 125497"/>
                  <a:gd name="connsiteY8" fmla="*/ 68041 h 136081"/>
                  <a:gd name="connsiteX9" fmla="*/ 43848 w 125497"/>
                  <a:gd name="connsiteY9" fmla="*/ 92233 h 136081"/>
                  <a:gd name="connsiteX10" fmla="*/ 61992 w 125497"/>
                  <a:gd name="connsiteY10" fmla="*/ 101305 h 136081"/>
                  <a:gd name="connsiteX11" fmla="*/ 83161 w 125497"/>
                  <a:gd name="connsiteY11" fmla="*/ 86185 h 136081"/>
                  <a:gd name="connsiteX12" fmla="*/ 125497 w 125497"/>
                  <a:gd name="connsiteY12" fmla="*/ 86185 h 136081"/>
                  <a:gd name="connsiteX13" fmla="*/ 104329 w 125497"/>
                  <a:gd name="connsiteY13" fmla="*/ 122474 h 136081"/>
                  <a:gd name="connsiteX14" fmla="*/ 63505 w 125497"/>
                  <a:gd name="connsiteY14" fmla="*/ 136082 h 136081"/>
                  <a:gd name="connsiteX15" fmla="*/ 30240 w 125497"/>
                  <a:gd name="connsiteY15" fmla="*/ 128522 h 136081"/>
                  <a:gd name="connsiteX16" fmla="*/ 7560 w 125497"/>
                  <a:gd name="connsiteY16" fmla="*/ 105841 h 136081"/>
                  <a:gd name="connsiteX17" fmla="*/ 0 w 125497"/>
                  <a:gd name="connsiteY17" fmla="*/ 71065 h 136081"/>
                  <a:gd name="connsiteX18" fmla="*/ 7560 w 125497"/>
                  <a:gd name="connsiteY18" fmla="*/ 30240 h 136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5497" h="136081">
                    <a:moveTo>
                      <a:pt x="7560" y="30240"/>
                    </a:moveTo>
                    <a:cubicBezTo>
                      <a:pt x="13608" y="19656"/>
                      <a:pt x="21168" y="12096"/>
                      <a:pt x="30240" y="7560"/>
                    </a:cubicBezTo>
                    <a:cubicBezTo>
                      <a:pt x="40825" y="1512"/>
                      <a:pt x="51408" y="0"/>
                      <a:pt x="63505" y="0"/>
                    </a:cubicBezTo>
                    <a:cubicBezTo>
                      <a:pt x="80137" y="0"/>
                      <a:pt x="93745" y="4536"/>
                      <a:pt x="104329" y="13608"/>
                    </a:cubicBezTo>
                    <a:cubicBezTo>
                      <a:pt x="114913" y="22680"/>
                      <a:pt x="122473" y="34776"/>
                      <a:pt x="125497" y="49896"/>
                    </a:cubicBezTo>
                    <a:lnTo>
                      <a:pt x="83161" y="49896"/>
                    </a:lnTo>
                    <a:cubicBezTo>
                      <a:pt x="80137" y="39313"/>
                      <a:pt x="72577" y="34776"/>
                      <a:pt x="61992" y="34776"/>
                    </a:cubicBezTo>
                    <a:cubicBezTo>
                      <a:pt x="54432" y="34776"/>
                      <a:pt x="48385" y="37800"/>
                      <a:pt x="43848" y="43848"/>
                    </a:cubicBezTo>
                    <a:cubicBezTo>
                      <a:pt x="39312" y="49896"/>
                      <a:pt x="37800" y="57457"/>
                      <a:pt x="37800" y="68041"/>
                    </a:cubicBezTo>
                    <a:cubicBezTo>
                      <a:pt x="37800" y="78625"/>
                      <a:pt x="39312" y="86185"/>
                      <a:pt x="43848" y="92233"/>
                    </a:cubicBezTo>
                    <a:cubicBezTo>
                      <a:pt x="48385" y="98281"/>
                      <a:pt x="54432" y="101305"/>
                      <a:pt x="61992" y="101305"/>
                    </a:cubicBezTo>
                    <a:cubicBezTo>
                      <a:pt x="72577" y="101305"/>
                      <a:pt x="78625" y="96769"/>
                      <a:pt x="83161" y="86185"/>
                    </a:cubicBezTo>
                    <a:lnTo>
                      <a:pt x="125497" y="86185"/>
                    </a:lnTo>
                    <a:cubicBezTo>
                      <a:pt x="122473" y="101305"/>
                      <a:pt x="114913" y="113401"/>
                      <a:pt x="104329" y="122474"/>
                    </a:cubicBezTo>
                    <a:cubicBezTo>
                      <a:pt x="93745" y="131546"/>
                      <a:pt x="80137" y="136082"/>
                      <a:pt x="63505" y="136082"/>
                    </a:cubicBezTo>
                    <a:cubicBezTo>
                      <a:pt x="51408" y="136082"/>
                      <a:pt x="39312" y="133058"/>
                      <a:pt x="30240" y="128522"/>
                    </a:cubicBezTo>
                    <a:cubicBezTo>
                      <a:pt x="19656" y="122474"/>
                      <a:pt x="12096" y="114914"/>
                      <a:pt x="7560" y="105841"/>
                    </a:cubicBezTo>
                    <a:cubicBezTo>
                      <a:pt x="1512" y="95257"/>
                      <a:pt x="0" y="83161"/>
                      <a:pt x="0" y="71065"/>
                    </a:cubicBezTo>
                    <a:cubicBezTo>
                      <a:pt x="0" y="58969"/>
                      <a:pt x="1512" y="39313"/>
                      <a:pt x="7560" y="30240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" name="Forma Livre: Forma 99">
                <a:extLst>
                  <a:ext uri="{FF2B5EF4-FFF2-40B4-BE49-F238E27FC236}">
                    <a16:creationId xmlns:a16="http://schemas.microsoft.com/office/drawing/2014/main" id="{CEEF90AB-BE1D-C50A-B133-7E4DE87D9F7E}"/>
                  </a:ext>
                </a:extLst>
              </p:cNvPr>
              <p:cNvSpPr/>
              <p:nvPr/>
            </p:nvSpPr>
            <p:spPr>
              <a:xfrm>
                <a:off x="16818335" y="5712092"/>
                <a:ext cx="136081" cy="133057"/>
              </a:xfrm>
              <a:custGeom>
                <a:avLst/>
                <a:gdLst>
                  <a:gd name="connsiteX0" fmla="*/ 33265 w 136081"/>
                  <a:gd name="connsiteY0" fmla="*/ 123986 h 133057"/>
                  <a:gd name="connsiteX1" fmla="*/ 9072 w 136081"/>
                  <a:gd name="connsiteY1" fmla="*/ 101305 h 133057"/>
                  <a:gd name="connsiteX2" fmla="*/ 0 w 136081"/>
                  <a:gd name="connsiteY2" fmla="*/ 66529 h 133057"/>
                  <a:gd name="connsiteX3" fmla="*/ 9072 w 136081"/>
                  <a:gd name="connsiteY3" fmla="*/ 31752 h 133057"/>
                  <a:gd name="connsiteX4" fmla="*/ 33265 w 136081"/>
                  <a:gd name="connsiteY4" fmla="*/ 7560 h 133057"/>
                  <a:gd name="connsiteX5" fmla="*/ 68041 w 136081"/>
                  <a:gd name="connsiteY5" fmla="*/ 0 h 133057"/>
                  <a:gd name="connsiteX6" fmla="*/ 102817 w 136081"/>
                  <a:gd name="connsiteY6" fmla="*/ 7560 h 133057"/>
                  <a:gd name="connsiteX7" fmla="*/ 127010 w 136081"/>
                  <a:gd name="connsiteY7" fmla="*/ 31752 h 133057"/>
                  <a:gd name="connsiteX8" fmla="*/ 136082 w 136081"/>
                  <a:gd name="connsiteY8" fmla="*/ 66529 h 133057"/>
                  <a:gd name="connsiteX9" fmla="*/ 127010 w 136081"/>
                  <a:gd name="connsiteY9" fmla="*/ 101305 h 133057"/>
                  <a:gd name="connsiteX10" fmla="*/ 102817 w 136081"/>
                  <a:gd name="connsiteY10" fmla="*/ 125497 h 133057"/>
                  <a:gd name="connsiteX11" fmla="*/ 68041 w 136081"/>
                  <a:gd name="connsiteY11" fmla="*/ 133058 h 133057"/>
                  <a:gd name="connsiteX12" fmla="*/ 33265 w 136081"/>
                  <a:gd name="connsiteY12" fmla="*/ 123986 h 133057"/>
                  <a:gd name="connsiteX13" fmla="*/ 86185 w 136081"/>
                  <a:gd name="connsiteY13" fmla="*/ 89209 h 133057"/>
                  <a:gd name="connsiteX14" fmla="*/ 93745 w 136081"/>
                  <a:gd name="connsiteY14" fmla="*/ 65017 h 133057"/>
                  <a:gd name="connsiteX15" fmla="*/ 86185 w 136081"/>
                  <a:gd name="connsiteY15" fmla="*/ 40825 h 133057"/>
                  <a:gd name="connsiteX16" fmla="*/ 66529 w 136081"/>
                  <a:gd name="connsiteY16" fmla="*/ 31752 h 133057"/>
                  <a:gd name="connsiteX17" fmla="*/ 46872 w 136081"/>
                  <a:gd name="connsiteY17" fmla="*/ 39313 h 133057"/>
                  <a:gd name="connsiteX18" fmla="*/ 39312 w 136081"/>
                  <a:gd name="connsiteY18" fmla="*/ 63505 h 133057"/>
                  <a:gd name="connsiteX19" fmla="*/ 46872 w 136081"/>
                  <a:gd name="connsiteY19" fmla="*/ 87697 h 133057"/>
                  <a:gd name="connsiteX20" fmla="*/ 66529 w 136081"/>
                  <a:gd name="connsiteY20" fmla="*/ 96769 h 133057"/>
                  <a:gd name="connsiteX21" fmla="*/ 86185 w 136081"/>
                  <a:gd name="connsiteY21" fmla="*/ 89209 h 133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081" h="133057">
                    <a:moveTo>
                      <a:pt x="33265" y="123986"/>
                    </a:moveTo>
                    <a:cubicBezTo>
                      <a:pt x="22680" y="117937"/>
                      <a:pt x="15120" y="110377"/>
                      <a:pt x="9072" y="101305"/>
                    </a:cubicBezTo>
                    <a:cubicBezTo>
                      <a:pt x="3024" y="90721"/>
                      <a:pt x="0" y="78625"/>
                      <a:pt x="0" y="66529"/>
                    </a:cubicBezTo>
                    <a:cubicBezTo>
                      <a:pt x="0" y="52921"/>
                      <a:pt x="3024" y="40825"/>
                      <a:pt x="9072" y="31752"/>
                    </a:cubicBezTo>
                    <a:cubicBezTo>
                      <a:pt x="15120" y="21168"/>
                      <a:pt x="22680" y="13608"/>
                      <a:pt x="33265" y="7560"/>
                    </a:cubicBezTo>
                    <a:cubicBezTo>
                      <a:pt x="43849" y="1512"/>
                      <a:pt x="54432" y="0"/>
                      <a:pt x="68041" y="0"/>
                    </a:cubicBezTo>
                    <a:cubicBezTo>
                      <a:pt x="81649" y="0"/>
                      <a:pt x="92233" y="3024"/>
                      <a:pt x="102817" y="7560"/>
                    </a:cubicBezTo>
                    <a:cubicBezTo>
                      <a:pt x="113401" y="13608"/>
                      <a:pt x="120962" y="21168"/>
                      <a:pt x="127010" y="31752"/>
                    </a:cubicBezTo>
                    <a:cubicBezTo>
                      <a:pt x="133058" y="42336"/>
                      <a:pt x="136082" y="54433"/>
                      <a:pt x="136082" y="66529"/>
                    </a:cubicBezTo>
                    <a:cubicBezTo>
                      <a:pt x="136082" y="78625"/>
                      <a:pt x="133058" y="92233"/>
                      <a:pt x="127010" y="101305"/>
                    </a:cubicBezTo>
                    <a:cubicBezTo>
                      <a:pt x="120962" y="111889"/>
                      <a:pt x="113401" y="119449"/>
                      <a:pt x="102817" y="125497"/>
                    </a:cubicBezTo>
                    <a:cubicBezTo>
                      <a:pt x="92233" y="131546"/>
                      <a:pt x="80137" y="133058"/>
                      <a:pt x="68041" y="133058"/>
                    </a:cubicBezTo>
                    <a:cubicBezTo>
                      <a:pt x="55945" y="133058"/>
                      <a:pt x="42336" y="130034"/>
                      <a:pt x="33265" y="123986"/>
                    </a:cubicBezTo>
                    <a:close/>
                    <a:moveTo>
                      <a:pt x="86185" y="89209"/>
                    </a:moveTo>
                    <a:cubicBezTo>
                      <a:pt x="92233" y="83161"/>
                      <a:pt x="93745" y="75601"/>
                      <a:pt x="93745" y="65017"/>
                    </a:cubicBezTo>
                    <a:cubicBezTo>
                      <a:pt x="93745" y="54433"/>
                      <a:pt x="90721" y="46873"/>
                      <a:pt x="86185" y="40825"/>
                    </a:cubicBezTo>
                    <a:cubicBezTo>
                      <a:pt x="81649" y="34776"/>
                      <a:pt x="74089" y="31752"/>
                      <a:pt x="66529" y="31752"/>
                    </a:cubicBezTo>
                    <a:cubicBezTo>
                      <a:pt x="58969" y="31752"/>
                      <a:pt x="52921" y="34776"/>
                      <a:pt x="46872" y="39313"/>
                    </a:cubicBezTo>
                    <a:cubicBezTo>
                      <a:pt x="40825" y="43848"/>
                      <a:pt x="39312" y="52921"/>
                      <a:pt x="39312" y="63505"/>
                    </a:cubicBezTo>
                    <a:cubicBezTo>
                      <a:pt x="39312" y="74089"/>
                      <a:pt x="42336" y="81649"/>
                      <a:pt x="46872" y="87697"/>
                    </a:cubicBezTo>
                    <a:cubicBezTo>
                      <a:pt x="51409" y="93745"/>
                      <a:pt x="58969" y="96769"/>
                      <a:pt x="66529" y="96769"/>
                    </a:cubicBezTo>
                    <a:cubicBezTo>
                      <a:pt x="74089" y="96769"/>
                      <a:pt x="81649" y="95257"/>
                      <a:pt x="86185" y="89209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" name="Forma Livre: Forma 100">
                <a:extLst>
                  <a:ext uri="{FF2B5EF4-FFF2-40B4-BE49-F238E27FC236}">
                    <a16:creationId xmlns:a16="http://schemas.microsoft.com/office/drawing/2014/main" id="{F7DD81F2-2737-42E4-E1DF-C23FD05D7CDA}"/>
                  </a:ext>
                </a:extLst>
              </p:cNvPr>
              <p:cNvSpPr/>
              <p:nvPr/>
            </p:nvSpPr>
            <p:spPr>
              <a:xfrm>
                <a:off x="16975586" y="5709068"/>
                <a:ext cx="137593" cy="192026"/>
              </a:xfrm>
              <a:custGeom>
                <a:avLst/>
                <a:gdLst>
                  <a:gd name="connsiteX0" fmla="*/ 55944 w 137593"/>
                  <a:gd name="connsiteY0" fmla="*/ 7560 h 192026"/>
                  <a:gd name="connsiteX1" fmla="*/ 80136 w 137593"/>
                  <a:gd name="connsiteY1" fmla="*/ 1512 h 192026"/>
                  <a:gd name="connsiteX2" fmla="*/ 108865 w 137593"/>
                  <a:gd name="connsiteY2" fmla="*/ 9072 h 192026"/>
                  <a:gd name="connsiteX3" fmla="*/ 130033 w 137593"/>
                  <a:gd name="connsiteY3" fmla="*/ 31752 h 192026"/>
                  <a:gd name="connsiteX4" fmla="*/ 137593 w 137593"/>
                  <a:gd name="connsiteY4" fmla="*/ 66529 h 192026"/>
                  <a:gd name="connsiteX5" fmla="*/ 130033 w 137593"/>
                  <a:gd name="connsiteY5" fmla="*/ 101305 h 192026"/>
                  <a:gd name="connsiteX6" fmla="*/ 108865 w 137593"/>
                  <a:gd name="connsiteY6" fmla="*/ 125498 h 192026"/>
                  <a:gd name="connsiteX7" fmla="*/ 80136 w 137593"/>
                  <a:gd name="connsiteY7" fmla="*/ 133058 h 192026"/>
                  <a:gd name="connsiteX8" fmla="*/ 55944 w 137593"/>
                  <a:gd name="connsiteY8" fmla="*/ 127010 h 192026"/>
                  <a:gd name="connsiteX9" fmla="*/ 39312 w 137593"/>
                  <a:gd name="connsiteY9" fmla="*/ 111890 h 192026"/>
                  <a:gd name="connsiteX10" fmla="*/ 39312 w 137593"/>
                  <a:gd name="connsiteY10" fmla="*/ 192027 h 192026"/>
                  <a:gd name="connsiteX11" fmla="*/ 0 w 137593"/>
                  <a:gd name="connsiteY11" fmla="*/ 192027 h 192026"/>
                  <a:gd name="connsiteX12" fmla="*/ 0 w 137593"/>
                  <a:gd name="connsiteY12" fmla="*/ 0 h 192026"/>
                  <a:gd name="connsiteX13" fmla="*/ 39312 w 137593"/>
                  <a:gd name="connsiteY13" fmla="*/ 0 h 192026"/>
                  <a:gd name="connsiteX14" fmla="*/ 39312 w 137593"/>
                  <a:gd name="connsiteY14" fmla="*/ 18144 h 192026"/>
                  <a:gd name="connsiteX15" fmla="*/ 55944 w 137593"/>
                  <a:gd name="connsiteY15" fmla="*/ 7560 h 192026"/>
                  <a:gd name="connsiteX16" fmla="*/ 87696 w 137593"/>
                  <a:gd name="connsiteY16" fmla="*/ 43849 h 192026"/>
                  <a:gd name="connsiteX17" fmla="*/ 66528 w 137593"/>
                  <a:gd name="connsiteY17" fmla="*/ 34777 h 192026"/>
                  <a:gd name="connsiteX18" fmla="*/ 46872 w 137593"/>
                  <a:gd name="connsiteY18" fmla="*/ 43849 h 192026"/>
                  <a:gd name="connsiteX19" fmla="*/ 39312 w 137593"/>
                  <a:gd name="connsiteY19" fmla="*/ 68041 h 192026"/>
                  <a:gd name="connsiteX20" fmla="*/ 46872 w 137593"/>
                  <a:gd name="connsiteY20" fmla="*/ 92233 h 192026"/>
                  <a:gd name="connsiteX21" fmla="*/ 66528 w 137593"/>
                  <a:gd name="connsiteY21" fmla="*/ 101305 h 192026"/>
                  <a:gd name="connsiteX22" fmla="*/ 86184 w 137593"/>
                  <a:gd name="connsiteY22" fmla="*/ 92233 h 192026"/>
                  <a:gd name="connsiteX23" fmla="*/ 95256 w 137593"/>
                  <a:gd name="connsiteY23" fmla="*/ 68041 h 192026"/>
                  <a:gd name="connsiteX24" fmla="*/ 87696 w 137593"/>
                  <a:gd name="connsiteY24" fmla="*/ 43849 h 19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7593" h="192026">
                    <a:moveTo>
                      <a:pt x="55944" y="7560"/>
                    </a:moveTo>
                    <a:cubicBezTo>
                      <a:pt x="63504" y="4536"/>
                      <a:pt x="71064" y="1512"/>
                      <a:pt x="80136" y="1512"/>
                    </a:cubicBezTo>
                    <a:cubicBezTo>
                      <a:pt x="90721" y="1512"/>
                      <a:pt x="101305" y="4536"/>
                      <a:pt x="108865" y="9072"/>
                    </a:cubicBezTo>
                    <a:cubicBezTo>
                      <a:pt x="117936" y="15120"/>
                      <a:pt x="123985" y="22680"/>
                      <a:pt x="130033" y="31752"/>
                    </a:cubicBezTo>
                    <a:cubicBezTo>
                      <a:pt x="134570" y="42337"/>
                      <a:pt x="137593" y="52921"/>
                      <a:pt x="137593" y="66529"/>
                    </a:cubicBezTo>
                    <a:cubicBezTo>
                      <a:pt x="137593" y="80137"/>
                      <a:pt x="134570" y="92233"/>
                      <a:pt x="130033" y="101305"/>
                    </a:cubicBezTo>
                    <a:cubicBezTo>
                      <a:pt x="125497" y="111890"/>
                      <a:pt x="117936" y="119450"/>
                      <a:pt x="108865" y="125498"/>
                    </a:cubicBezTo>
                    <a:cubicBezTo>
                      <a:pt x="99793" y="131546"/>
                      <a:pt x="90721" y="133058"/>
                      <a:pt x="80136" y="133058"/>
                    </a:cubicBezTo>
                    <a:cubicBezTo>
                      <a:pt x="71064" y="133058"/>
                      <a:pt x="63504" y="131546"/>
                      <a:pt x="55944" y="127010"/>
                    </a:cubicBezTo>
                    <a:cubicBezTo>
                      <a:pt x="48384" y="123986"/>
                      <a:pt x="43848" y="117938"/>
                      <a:pt x="39312" y="111890"/>
                    </a:cubicBezTo>
                    <a:lnTo>
                      <a:pt x="39312" y="192027"/>
                    </a:lnTo>
                    <a:lnTo>
                      <a:pt x="0" y="192027"/>
                    </a:lnTo>
                    <a:lnTo>
                      <a:pt x="0" y="0"/>
                    </a:lnTo>
                    <a:lnTo>
                      <a:pt x="39312" y="0"/>
                    </a:lnTo>
                    <a:lnTo>
                      <a:pt x="39312" y="18144"/>
                    </a:lnTo>
                    <a:cubicBezTo>
                      <a:pt x="43848" y="15120"/>
                      <a:pt x="48384" y="10584"/>
                      <a:pt x="55944" y="7560"/>
                    </a:cubicBezTo>
                    <a:close/>
                    <a:moveTo>
                      <a:pt x="87696" y="43849"/>
                    </a:moveTo>
                    <a:cubicBezTo>
                      <a:pt x="81649" y="37800"/>
                      <a:pt x="75601" y="34777"/>
                      <a:pt x="66528" y="34777"/>
                    </a:cubicBezTo>
                    <a:cubicBezTo>
                      <a:pt x="58968" y="34777"/>
                      <a:pt x="51408" y="37800"/>
                      <a:pt x="46872" y="43849"/>
                    </a:cubicBezTo>
                    <a:cubicBezTo>
                      <a:pt x="40824" y="49897"/>
                      <a:pt x="39312" y="57457"/>
                      <a:pt x="39312" y="68041"/>
                    </a:cubicBezTo>
                    <a:cubicBezTo>
                      <a:pt x="39312" y="78625"/>
                      <a:pt x="42336" y="86185"/>
                      <a:pt x="46872" y="92233"/>
                    </a:cubicBezTo>
                    <a:cubicBezTo>
                      <a:pt x="52921" y="98281"/>
                      <a:pt x="58968" y="101305"/>
                      <a:pt x="66528" y="101305"/>
                    </a:cubicBezTo>
                    <a:cubicBezTo>
                      <a:pt x="74089" y="101305"/>
                      <a:pt x="81649" y="98281"/>
                      <a:pt x="86184" y="92233"/>
                    </a:cubicBezTo>
                    <a:cubicBezTo>
                      <a:pt x="92233" y="86185"/>
                      <a:pt x="95256" y="78625"/>
                      <a:pt x="95256" y="68041"/>
                    </a:cubicBezTo>
                    <a:cubicBezTo>
                      <a:pt x="96770" y="57457"/>
                      <a:pt x="93744" y="49897"/>
                      <a:pt x="87696" y="43849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" name="Forma Livre: Forma 101">
                <a:extLst>
                  <a:ext uri="{FF2B5EF4-FFF2-40B4-BE49-F238E27FC236}">
                    <a16:creationId xmlns:a16="http://schemas.microsoft.com/office/drawing/2014/main" id="{EF232497-3139-E78F-7BC3-906B4C4B8D5B}"/>
                  </a:ext>
                </a:extLst>
              </p:cNvPr>
              <p:cNvSpPr/>
              <p:nvPr/>
            </p:nvSpPr>
            <p:spPr>
              <a:xfrm>
                <a:off x="17123763" y="5715116"/>
                <a:ext cx="132450" cy="130033"/>
              </a:xfrm>
              <a:custGeom>
                <a:avLst/>
                <a:gdLst>
                  <a:gd name="connsiteX0" fmla="*/ 131547 w 132450"/>
                  <a:gd name="connsiteY0" fmla="*/ 72577 h 130033"/>
                  <a:gd name="connsiteX1" fmla="*/ 40826 w 132450"/>
                  <a:gd name="connsiteY1" fmla="*/ 72577 h 130033"/>
                  <a:gd name="connsiteX2" fmla="*/ 48386 w 132450"/>
                  <a:gd name="connsiteY2" fmla="*/ 90721 h 130033"/>
                  <a:gd name="connsiteX3" fmla="*/ 65018 w 132450"/>
                  <a:gd name="connsiteY3" fmla="*/ 96769 h 130033"/>
                  <a:gd name="connsiteX4" fmla="*/ 86186 w 132450"/>
                  <a:gd name="connsiteY4" fmla="*/ 84673 h 130033"/>
                  <a:gd name="connsiteX5" fmla="*/ 128522 w 132450"/>
                  <a:gd name="connsiteY5" fmla="*/ 84673 h 130033"/>
                  <a:gd name="connsiteX6" fmla="*/ 116427 w 132450"/>
                  <a:gd name="connsiteY6" fmla="*/ 107353 h 130033"/>
                  <a:gd name="connsiteX7" fmla="*/ 95258 w 132450"/>
                  <a:gd name="connsiteY7" fmla="*/ 123985 h 130033"/>
                  <a:gd name="connsiteX8" fmla="*/ 66529 w 132450"/>
                  <a:gd name="connsiteY8" fmla="*/ 130033 h 130033"/>
                  <a:gd name="connsiteX9" fmla="*/ 31754 w 132450"/>
                  <a:gd name="connsiteY9" fmla="*/ 122473 h 130033"/>
                  <a:gd name="connsiteX10" fmla="*/ 9074 w 132450"/>
                  <a:gd name="connsiteY10" fmla="*/ 99793 h 130033"/>
                  <a:gd name="connsiteX11" fmla="*/ 0 w 132450"/>
                  <a:gd name="connsiteY11" fmla="*/ 65017 h 130033"/>
                  <a:gd name="connsiteX12" fmla="*/ 7560 w 132450"/>
                  <a:gd name="connsiteY12" fmla="*/ 30240 h 130033"/>
                  <a:gd name="connsiteX13" fmla="*/ 30240 w 132450"/>
                  <a:gd name="connsiteY13" fmla="*/ 7560 h 130033"/>
                  <a:gd name="connsiteX14" fmla="*/ 65018 w 132450"/>
                  <a:gd name="connsiteY14" fmla="*/ 0 h 130033"/>
                  <a:gd name="connsiteX15" fmla="*/ 98281 w 132450"/>
                  <a:gd name="connsiteY15" fmla="*/ 7560 h 130033"/>
                  <a:gd name="connsiteX16" fmla="*/ 120962 w 132450"/>
                  <a:gd name="connsiteY16" fmla="*/ 30240 h 130033"/>
                  <a:gd name="connsiteX17" fmla="*/ 128522 w 132450"/>
                  <a:gd name="connsiteY17" fmla="*/ 65017 h 130033"/>
                  <a:gd name="connsiteX18" fmla="*/ 131547 w 132450"/>
                  <a:gd name="connsiteY18" fmla="*/ 72577 h 130033"/>
                  <a:gd name="connsiteX19" fmla="*/ 92235 w 132450"/>
                  <a:gd name="connsiteY19" fmla="*/ 49896 h 130033"/>
                  <a:gd name="connsiteX20" fmla="*/ 84675 w 132450"/>
                  <a:gd name="connsiteY20" fmla="*/ 33264 h 130033"/>
                  <a:gd name="connsiteX21" fmla="*/ 66529 w 132450"/>
                  <a:gd name="connsiteY21" fmla="*/ 27216 h 130033"/>
                  <a:gd name="connsiteX22" fmla="*/ 49897 w 132450"/>
                  <a:gd name="connsiteY22" fmla="*/ 33264 h 130033"/>
                  <a:gd name="connsiteX23" fmla="*/ 40826 w 132450"/>
                  <a:gd name="connsiteY23" fmla="*/ 49896 h 130033"/>
                  <a:gd name="connsiteX24" fmla="*/ 92235 w 132450"/>
                  <a:gd name="connsiteY24" fmla="*/ 49896 h 13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2450" h="130033">
                    <a:moveTo>
                      <a:pt x="131547" y="72577"/>
                    </a:moveTo>
                    <a:lnTo>
                      <a:pt x="40826" y="72577"/>
                    </a:lnTo>
                    <a:cubicBezTo>
                      <a:pt x="40826" y="80137"/>
                      <a:pt x="43849" y="86185"/>
                      <a:pt x="48386" y="90721"/>
                    </a:cubicBezTo>
                    <a:cubicBezTo>
                      <a:pt x="52921" y="95257"/>
                      <a:pt x="58969" y="96769"/>
                      <a:pt x="65018" y="96769"/>
                    </a:cubicBezTo>
                    <a:cubicBezTo>
                      <a:pt x="75601" y="96769"/>
                      <a:pt x="81649" y="92233"/>
                      <a:pt x="86186" y="84673"/>
                    </a:cubicBezTo>
                    <a:lnTo>
                      <a:pt x="128522" y="84673"/>
                    </a:lnTo>
                    <a:cubicBezTo>
                      <a:pt x="127010" y="93745"/>
                      <a:pt x="122475" y="101305"/>
                      <a:pt x="116427" y="107353"/>
                    </a:cubicBezTo>
                    <a:cubicBezTo>
                      <a:pt x="110378" y="114913"/>
                      <a:pt x="104330" y="119449"/>
                      <a:pt x="95258" y="123985"/>
                    </a:cubicBezTo>
                    <a:cubicBezTo>
                      <a:pt x="86186" y="128522"/>
                      <a:pt x="77114" y="130033"/>
                      <a:pt x="66529" y="130033"/>
                    </a:cubicBezTo>
                    <a:cubicBezTo>
                      <a:pt x="54434" y="130033"/>
                      <a:pt x="42337" y="127010"/>
                      <a:pt x="31754" y="122473"/>
                    </a:cubicBezTo>
                    <a:cubicBezTo>
                      <a:pt x="21169" y="116425"/>
                      <a:pt x="13609" y="108865"/>
                      <a:pt x="9074" y="99793"/>
                    </a:cubicBezTo>
                    <a:cubicBezTo>
                      <a:pt x="3025" y="89209"/>
                      <a:pt x="0" y="77113"/>
                      <a:pt x="0" y="65017"/>
                    </a:cubicBezTo>
                    <a:cubicBezTo>
                      <a:pt x="0" y="52921"/>
                      <a:pt x="3025" y="39312"/>
                      <a:pt x="7560" y="30240"/>
                    </a:cubicBezTo>
                    <a:cubicBezTo>
                      <a:pt x="13609" y="19656"/>
                      <a:pt x="21169" y="12096"/>
                      <a:pt x="30240" y="7560"/>
                    </a:cubicBezTo>
                    <a:cubicBezTo>
                      <a:pt x="40826" y="1512"/>
                      <a:pt x="51409" y="0"/>
                      <a:pt x="65018" y="0"/>
                    </a:cubicBezTo>
                    <a:cubicBezTo>
                      <a:pt x="77114" y="0"/>
                      <a:pt x="89210" y="3024"/>
                      <a:pt x="98281" y="7560"/>
                    </a:cubicBezTo>
                    <a:cubicBezTo>
                      <a:pt x="107355" y="13608"/>
                      <a:pt x="116427" y="21168"/>
                      <a:pt x="120962" y="30240"/>
                    </a:cubicBezTo>
                    <a:cubicBezTo>
                      <a:pt x="125498" y="39312"/>
                      <a:pt x="128522" y="51409"/>
                      <a:pt x="128522" y="65017"/>
                    </a:cubicBezTo>
                    <a:cubicBezTo>
                      <a:pt x="133058" y="63505"/>
                      <a:pt x="133058" y="68041"/>
                      <a:pt x="131547" y="72577"/>
                    </a:cubicBezTo>
                    <a:close/>
                    <a:moveTo>
                      <a:pt x="92235" y="49896"/>
                    </a:moveTo>
                    <a:cubicBezTo>
                      <a:pt x="92235" y="42336"/>
                      <a:pt x="89210" y="37800"/>
                      <a:pt x="84675" y="33264"/>
                    </a:cubicBezTo>
                    <a:cubicBezTo>
                      <a:pt x="80138" y="28728"/>
                      <a:pt x="74089" y="27216"/>
                      <a:pt x="66529" y="27216"/>
                    </a:cubicBezTo>
                    <a:cubicBezTo>
                      <a:pt x="60481" y="27216"/>
                      <a:pt x="54434" y="28728"/>
                      <a:pt x="49897" y="33264"/>
                    </a:cubicBezTo>
                    <a:cubicBezTo>
                      <a:pt x="45361" y="37800"/>
                      <a:pt x="42337" y="42336"/>
                      <a:pt x="40826" y="49896"/>
                    </a:cubicBezTo>
                    <a:lnTo>
                      <a:pt x="92235" y="49896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" name="Forma Livre: Forma 102">
                <a:extLst>
                  <a:ext uri="{FF2B5EF4-FFF2-40B4-BE49-F238E27FC236}">
                    <a16:creationId xmlns:a16="http://schemas.microsoft.com/office/drawing/2014/main" id="{06B79C34-CC4F-0181-5166-20C62AFD4D83}"/>
                  </a:ext>
                </a:extLst>
              </p:cNvPr>
              <p:cNvSpPr/>
              <p:nvPr/>
            </p:nvSpPr>
            <p:spPr>
              <a:xfrm>
                <a:off x="17323350" y="5668244"/>
                <a:ext cx="119449" cy="178418"/>
              </a:xfrm>
              <a:custGeom>
                <a:avLst/>
                <a:gdLst>
                  <a:gd name="connsiteX0" fmla="*/ 18143 w 119449"/>
                  <a:gd name="connsiteY0" fmla="*/ 13608 h 178418"/>
                  <a:gd name="connsiteX1" fmla="*/ 60481 w 119449"/>
                  <a:gd name="connsiteY1" fmla="*/ 0 h 178418"/>
                  <a:gd name="connsiteX2" fmla="*/ 90721 w 119449"/>
                  <a:gd name="connsiteY2" fmla="*/ 6048 h 178418"/>
                  <a:gd name="connsiteX3" fmla="*/ 110376 w 119449"/>
                  <a:gd name="connsiteY3" fmla="*/ 22680 h 178418"/>
                  <a:gd name="connsiteX4" fmla="*/ 116425 w 119449"/>
                  <a:gd name="connsiteY4" fmla="*/ 46873 h 178418"/>
                  <a:gd name="connsiteX5" fmla="*/ 108865 w 119449"/>
                  <a:gd name="connsiteY5" fmla="*/ 72577 h 178418"/>
                  <a:gd name="connsiteX6" fmla="*/ 90721 w 119449"/>
                  <a:gd name="connsiteY6" fmla="*/ 86185 h 178418"/>
                  <a:gd name="connsiteX7" fmla="*/ 90721 w 119449"/>
                  <a:gd name="connsiteY7" fmla="*/ 87697 h 178418"/>
                  <a:gd name="connsiteX8" fmla="*/ 111890 w 119449"/>
                  <a:gd name="connsiteY8" fmla="*/ 102817 h 178418"/>
                  <a:gd name="connsiteX9" fmla="*/ 119450 w 119449"/>
                  <a:gd name="connsiteY9" fmla="*/ 128522 h 178418"/>
                  <a:gd name="connsiteX10" fmla="*/ 113401 w 119449"/>
                  <a:gd name="connsiteY10" fmla="*/ 154226 h 178418"/>
                  <a:gd name="connsiteX11" fmla="*/ 93744 w 119449"/>
                  <a:gd name="connsiteY11" fmla="*/ 172370 h 178418"/>
                  <a:gd name="connsiteX12" fmla="*/ 63504 w 119449"/>
                  <a:gd name="connsiteY12" fmla="*/ 178418 h 178418"/>
                  <a:gd name="connsiteX13" fmla="*/ 18143 w 119449"/>
                  <a:gd name="connsiteY13" fmla="*/ 164810 h 178418"/>
                  <a:gd name="connsiteX14" fmla="*/ 0 w 119449"/>
                  <a:gd name="connsiteY14" fmla="*/ 122474 h 178418"/>
                  <a:gd name="connsiteX15" fmla="*/ 39312 w 119449"/>
                  <a:gd name="connsiteY15" fmla="*/ 122474 h 178418"/>
                  <a:gd name="connsiteX16" fmla="*/ 45361 w 119449"/>
                  <a:gd name="connsiteY16" fmla="*/ 139106 h 178418"/>
                  <a:gd name="connsiteX17" fmla="*/ 61992 w 119449"/>
                  <a:gd name="connsiteY17" fmla="*/ 145154 h 178418"/>
                  <a:gd name="connsiteX18" fmla="*/ 75601 w 119449"/>
                  <a:gd name="connsiteY18" fmla="*/ 140618 h 178418"/>
                  <a:gd name="connsiteX19" fmla="*/ 80136 w 119449"/>
                  <a:gd name="connsiteY19" fmla="*/ 127010 h 178418"/>
                  <a:gd name="connsiteX20" fmla="*/ 72576 w 119449"/>
                  <a:gd name="connsiteY20" fmla="*/ 110377 h 178418"/>
                  <a:gd name="connsiteX21" fmla="*/ 49896 w 119449"/>
                  <a:gd name="connsiteY21" fmla="*/ 105841 h 178418"/>
                  <a:gd name="connsiteX22" fmla="*/ 42335 w 119449"/>
                  <a:gd name="connsiteY22" fmla="*/ 105841 h 178418"/>
                  <a:gd name="connsiteX23" fmla="*/ 42335 w 119449"/>
                  <a:gd name="connsiteY23" fmla="*/ 74089 h 178418"/>
                  <a:gd name="connsiteX24" fmla="*/ 49896 w 119449"/>
                  <a:gd name="connsiteY24" fmla="*/ 74089 h 178418"/>
                  <a:gd name="connsiteX25" fmla="*/ 69553 w 119449"/>
                  <a:gd name="connsiteY25" fmla="*/ 69553 h 178418"/>
                  <a:gd name="connsiteX26" fmla="*/ 77113 w 119449"/>
                  <a:gd name="connsiteY26" fmla="*/ 54433 h 178418"/>
                  <a:gd name="connsiteX27" fmla="*/ 72576 w 119449"/>
                  <a:gd name="connsiteY27" fmla="*/ 40824 h 178418"/>
                  <a:gd name="connsiteX28" fmla="*/ 60481 w 119449"/>
                  <a:gd name="connsiteY28" fmla="*/ 36288 h 178418"/>
                  <a:gd name="connsiteX29" fmla="*/ 46872 w 119449"/>
                  <a:gd name="connsiteY29" fmla="*/ 42336 h 178418"/>
                  <a:gd name="connsiteX30" fmla="*/ 42335 w 119449"/>
                  <a:gd name="connsiteY30" fmla="*/ 55944 h 178418"/>
                  <a:gd name="connsiteX31" fmla="*/ 3023 w 119449"/>
                  <a:gd name="connsiteY31" fmla="*/ 55944 h 178418"/>
                  <a:gd name="connsiteX32" fmla="*/ 18143 w 119449"/>
                  <a:gd name="connsiteY32" fmla="*/ 13608 h 17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19449" h="178418">
                    <a:moveTo>
                      <a:pt x="18143" y="13608"/>
                    </a:moveTo>
                    <a:cubicBezTo>
                      <a:pt x="28729" y="4536"/>
                      <a:pt x="42335" y="0"/>
                      <a:pt x="60481" y="0"/>
                    </a:cubicBezTo>
                    <a:cubicBezTo>
                      <a:pt x="72576" y="0"/>
                      <a:pt x="81649" y="1512"/>
                      <a:pt x="90721" y="6048"/>
                    </a:cubicBezTo>
                    <a:cubicBezTo>
                      <a:pt x="99793" y="10584"/>
                      <a:pt x="105841" y="15120"/>
                      <a:pt x="110376" y="22680"/>
                    </a:cubicBezTo>
                    <a:cubicBezTo>
                      <a:pt x="114913" y="30240"/>
                      <a:pt x="116425" y="37800"/>
                      <a:pt x="116425" y="46873"/>
                    </a:cubicBezTo>
                    <a:cubicBezTo>
                      <a:pt x="116425" y="57457"/>
                      <a:pt x="113401" y="65017"/>
                      <a:pt x="108865" y="72577"/>
                    </a:cubicBezTo>
                    <a:cubicBezTo>
                      <a:pt x="104330" y="78625"/>
                      <a:pt x="98281" y="83161"/>
                      <a:pt x="90721" y="86185"/>
                    </a:cubicBezTo>
                    <a:lnTo>
                      <a:pt x="90721" y="87697"/>
                    </a:lnTo>
                    <a:cubicBezTo>
                      <a:pt x="99793" y="90721"/>
                      <a:pt x="107353" y="95257"/>
                      <a:pt x="111890" y="102817"/>
                    </a:cubicBezTo>
                    <a:cubicBezTo>
                      <a:pt x="116425" y="110377"/>
                      <a:pt x="119450" y="117937"/>
                      <a:pt x="119450" y="128522"/>
                    </a:cubicBezTo>
                    <a:cubicBezTo>
                      <a:pt x="119450" y="137594"/>
                      <a:pt x="117936" y="146666"/>
                      <a:pt x="113401" y="154226"/>
                    </a:cubicBezTo>
                    <a:cubicBezTo>
                      <a:pt x="108865" y="161786"/>
                      <a:pt x="102816" y="167834"/>
                      <a:pt x="93744" y="172370"/>
                    </a:cubicBezTo>
                    <a:cubicBezTo>
                      <a:pt x="84673" y="176906"/>
                      <a:pt x="75601" y="178418"/>
                      <a:pt x="63504" y="178418"/>
                    </a:cubicBezTo>
                    <a:cubicBezTo>
                      <a:pt x="45361" y="178418"/>
                      <a:pt x="30240" y="173882"/>
                      <a:pt x="18143" y="164810"/>
                    </a:cubicBezTo>
                    <a:cubicBezTo>
                      <a:pt x="7560" y="155738"/>
                      <a:pt x="1512" y="142130"/>
                      <a:pt x="0" y="122474"/>
                    </a:cubicBezTo>
                    <a:lnTo>
                      <a:pt x="39312" y="122474"/>
                    </a:lnTo>
                    <a:cubicBezTo>
                      <a:pt x="39312" y="130034"/>
                      <a:pt x="40824" y="134570"/>
                      <a:pt x="45361" y="139106"/>
                    </a:cubicBezTo>
                    <a:cubicBezTo>
                      <a:pt x="48384" y="143642"/>
                      <a:pt x="54432" y="145154"/>
                      <a:pt x="61992" y="145154"/>
                    </a:cubicBezTo>
                    <a:cubicBezTo>
                      <a:pt x="68041" y="145154"/>
                      <a:pt x="72576" y="143642"/>
                      <a:pt x="75601" y="140618"/>
                    </a:cubicBezTo>
                    <a:cubicBezTo>
                      <a:pt x="78624" y="137594"/>
                      <a:pt x="80136" y="133058"/>
                      <a:pt x="80136" y="127010"/>
                    </a:cubicBezTo>
                    <a:cubicBezTo>
                      <a:pt x="80136" y="119449"/>
                      <a:pt x="77113" y="113401"/>
                      <a:pt x="72576" y="110377"/>
                    </a:cubicBezTo>
                    <a:cubicBezTo>
                      <a:pt x="68041" y="107353"/>
                      <a:pt x="60481" y="105841"/>
                      <a:pt x="49896" y="105841"/>
                    </a:cubicBezTo>
                    <a:lnTo>
                      <a:pt x="42335" y="105841"/>
                    </a:lnTo>
                    <a:lnTo>
                      <a:pt x="42335" y="74089"/>
                    </a:lnTo>
                    <a:lnTo>
                      <a:pt x="49896" y="74089"/>
                    </a:lnTo>
                    <a:cubicBezTo>
                      <a:pt x="57456" y="74089"/>
                      <a:pt x="65016" y="72577"/>
                      <a:pt x="69553" y="69553"/>
                    </a:cubicBezTo>
                    <a:cubicBezTo>
                      <a:pt x="74089" y="66529"/>
                      <a:pt x="77113" y="61993"/>
                      <a:pt x="77113" y="54433"/>
                    </a:cubicBezTo>
                    <a:cubicBezTo>
                      <a:pt x="77113" y="48384"/>
                      <a:pt x="75601" y="43848"/>
                      <a:pt x="72576" y="40824"/>
                    </a:cubicBezTo>
                    <a:cubicBezTo>
                      <a:pt x="69553" y="37800"/>
                      <a:pt x="65016" y="36288"/>
                      <a:pt x="60481" y="36288"/>
                    </a:cubicBezTo>
                    <a:cubicBezTo>
                      <a:pt x="54432" y="36288"/>
                      <a:pt x="49896" y="37800"/>
                      <a:pt x="46872" y="42336"/>
                    </a:cubicBezTo>
                    <a:cubicBezTo>
                      <a:pt x="43849" y="45361"/>
                      <a:pt x="42335" y="49896"/>
                      <a:pt x="42335" y="55944"/>
                    </a:cubicBezTo>
                    <a:lnTo>
                      <a:pt x="3023" y="55944"/>
                    </a:lnTo>
                    <a:cubicBezTo>
                      <a:pt x="1512" y="34776"/>
                      <a:pt x="7560" y="22680"/>
                      <a:pt x="18143" y="13608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" name="Forma Livre: Forma 103">
                <a:extLst>
                  <a:ext uri="{FF2B5EF4-FFF2-40B4-BE49-F238E27FC236}">
                    <a16:creationId xmlns:a16="http://schemas.microsoft.com/office/drawing/2014/main" id="{7C1B4AE5-CC0A-E754-B2BC-759AE03B317E}"/>
                  </a:ext>
                </a:extLst>
              </p:cNvPr>
              <p:cNvSpPr/>
              <p:nvPr/>
            </p:nvSpPr>
            <p:spPr>
              <a:xfrm>
                <a:off x="16541636" y="5975183"/>
                <a:ext cx="28727" cy="142129"/>
              </a:xfrm>
              <a:custGeom>
                <a:avLst/>
                <a:gdLst>
                  <a:gd name="connsiteX0" fmla="*/ 28728 w 28727"/>
                  <a:gd name="connsiteY0" fmla="*/ 0 h 142129"/>
                  <a:gd name="connsiteX1" fmla="*/ 28728 w 28727"/>
                  <a:gd name="connsiteY1" fmla="*/ 142130 h 142129"/>
                  <a:gd name="connsiteX2" fmla="*/ 0 w 28727"/>
                  <a:gd name="connsiteY2" fmla="*/ 142130 h 142129"/>
                  <a:gd name="connsiteX3" fmla="*/ 0 w 28727"/>
                  <a:gd name="connsiteY3" fmla="*/ 0 h 142129"/>
                  <a:gd name="connsiteX4" fmla="*/ 28728 w 28727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7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" name="Forma Livre: Forma 104">
                <a:extLst>
                  <a:ext uri="{FF2B5EF4-FFF2-40B4-BE49-F238E27FC236}">
                    <a16:creationId xmlns:a16="http://schemas.microsoft.com/office/drawing/2014/main" id="{778F4DFA-20EE-8124-C661-3B4D44976146}"/>
                  </a:ext>
                </a:extLst>
              </p:cNvPr>
              <p:cNvSpPr/>
              <p:nvPr/>
            </p:nvSpPr>
            <p:spPr>
              <a:xfrm>
                <a:off x="16597581" y="5973671"/>
                <a:ext cx="122473" cy="143641"/>
              </a:xfrm>
              <a:custGeom>
                <a:avLst/>
                <a:gdLst>
                  <a:gd name="connsiteX0" fmla="*/ 122473 w 122473"/>
                  <a:gd name="connsiteY0" fmla="*/ 143642 h 143641"/>
                  <a:gd name="connsiteX1" fmla="*/ 93744 w 122473"/>
                  <a:gd name="connsiteY1" fmla="*/ 143642 h 143641"/>
                  <a:gd name="connsiteX2" fmla="*/ 28728 w 122473"/>
                  <a:gd name="connsiteY2" fmla="*/ 45361 h 143641"/>
                  <a:gd name="connsiteX3" fmla="*/ 28728 w 122473"/>
                  <a:gd name="connsiteY3" fmla="*/ 143642 h 143641"/>
                  <a:gd name="connsiteX4" fmla="*/ 0 w 122473"/>
                  <a:gd name="connsiteY4" fmla="*/ 143642 h 143641"/>
                  <a:gd name="connsiteX5" fmla="*/ 0 w 122473"/>
                  <a:gd name="connsiteY5" fmla="*/ 0 h 143641"/>
                  <a:gd name="connsiteX6" fmla="*/ 28728 w 122473"/>
                  <a:gd name="connsiteY6" fmla="*/ 0 h 143641"/>
                  <a:gd name="connsiteX7" fmla="*/ 93744 w 122473"/>
                  <a:gd name="connsiteY7" fmla="*/ 98281 h 143641"/>
                  <a:gd name="connsiteX8" fmla="*/ 93744 w 122473"/>
                  <a:gd name="connsiteY8" fmla="*/ 0 h 143641"/>
                  <a:gd name="connsiteX9" fmla="*/ 122473 w 122473"/>
                  <a:gd name="connsiteY9" fmla="*/ 0 h 143641"/>
                  <a:gd name="connsiteX10" fmla="*/ 122473 w 122473"/>
                  <a:gd name="connsiteY10" fmla="*/ 143642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2473" h="143641">
                    <a:moveTo>
                      <a:pt x="122473" y="143642"/>
                    </a:moveTo>
                    <a:lnTo>
                      <a:pt x="93744" y="143642"/>
                    </a:lnTo>
                    <a:lnTo>
                      <a:pt x="28728" y="45361"/>
                    </a:lnTo>
                    <a:lnTo>
                      <a:pt x="28728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28728" y="0"/>
                    </a:lnTo>
                    <a:lnTo>
                      <a:pt x="93744" y="98281"/>
                    </a:lnTo>
                    <a:lnTo>
                      <a:pt x="93744" y="0"/>
                    </a:lnTo>
                    <a:lnTo>
                      <a:pt x="122473" y="0"/>
                    </a:lnTo>
                    <a:lnTo>
                      <a:pt x="122473" y="143642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" name="Forma Livre: Forma 105">
                <a:extLst>
                  <a:ext uri="{FF2B5EF4-FFF2-40B4-BE49-F238E27FC236}">
                    <a16:creationId xmlns:a16="http://schemas.microsoft.com/office/drawing/2014/main" id="{614C1399-F752-BF6C-8ACB-DB32097A5EAE}"/>
                  </a:ext>
                </a:extLst>
              </p:cNvPr>
              <p:cNvSpPr/>
              <p:nvPr/>
            </p:nvSpPr>
            <p:spPr>
              <a:xfrm>
                <a:off x="16748783" y="5975183"/>
                <a:ext cx="123984" cy="142129"/>
              </a:xfrm>
              <a:custGeom>
                <a:avLst/>
                <a:gdLst>
                  <a:gd name="connsiteX0" fmla="*/ 89209 w 123984"/>
                  <a:gd name="connsiteY0" fmla="*/ 7560 h 142129"/>
                  <a:gd name="connsiteX1" fmla="*/ 114913 w 123984"/>
                  <a:gd name="connsiteY1" fmla="*/ 33265 h 142129"/>
                  <a:gd name="connsiteX2" fmla="*/ 123985 w 123984"/>
                  <a:gd name="connsiteY2" fmla="*/ 71065 h 142129"/>
                  <a:gd name="connsiteX3" fmla="*/ 114913 w 123984"/>
                  <a:gd name="connsiteY3" fmla="*/ 108866 h 142129"/>
                  <a:gd name="connsiteX4" fmla="*/ 89209 w 123984"/>
                  <a:gd name="connsiteY4" fmla="*/ 133058 h 142129"/>
                  <a:gd name="connsiteX5" fmla="*/ 49896 w 123984"/>
                  <a:gd name="connsiteY5" fmla="*/ 142130 h 142129"/>
                  <a:gd name="connsiteX6" fmla="*/ 0 w 123984"/>
                  <a:gd name="connsiteY6" fmla="*/ 142130 h 142129"/>
                  <a:gd name="connsiteX7" fmla="*/ 0 w 123984"/>
                  <a:gd name="connsiteY7" fmla="*/ 0 h 142129"/>
                  <a:gd name="connsiteX8" fmla="*/ 49896 w 123984"/>
                  <a:gd name="connsiteY8" fmla="*/ 0 h 142129"/>
                  <a:gd name="connsiteX9" fmla="*/ 89209 w 123984"/>
                  <a:gd name="connsiteY9" fmla="*/ 7560 h 142129"/>
                  <a:gd name="connsiteX10" fmla="*/ 83161 w 123984"/>
                  <a:gd name="connsiteY10" fmla="*/ 105841 h 142129"/>
                  <a:gd name="connsiteX11" fmla="*/ 95257 w 123984"/>
                  <a:gd name="connsiteY11" fmla="*/ 71065 h 142129"/>
                  <a:gd name="connsiteX12" fmla="*/ 83161 w 123984"/>
                  <a:gd name="connsiteY12" fmla="*/ 36288 h 142129"/>
                  <a:gd name="connsiteX13" fmla="*/ 48384 w 123984"/>
                  <a:gd name="connsiteY13" fmla="*/ 24192 h 142129"/>
                  <a:gd name="connsiteX14" fmla="*/ 28728 w 123984"/>
                  <a:gd name="connsiteY14" fmla="*/ 24192 h 142129"/>
                  <a:gd name="connsiteX15" fmla="*/ 28728 w 123984"/>
                  <a:gd name="connsiteY15" fmla="*/ 117938 h 142129"/>
                  <a:gd name="connsiteX16" fmla="*/ 48384 w 123984"/>
                  <a:gd name="connsiteY16" fmla="*/ 117938 h 142129"/>
                  <a:gd name="connsiteX17" fmla="*/ 83161 w 123984"/>
                  <a:gd name="connsiteY17" fmla="*/ 105841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984" h="142129">
                    <a:moveTo>
                      <a:pt x="89209" y="7560"/>
                    </a:moveTo>
                    <a:cubicBezTo>
                      <a:pt x="101305" y="13608"/>
                      <a:pt x="108865" y="21168"/>
                      <a:pt x="114913" y="33265"/>
                    </a:cubicBezTo>
                    <a:cubicBezTo>
                      <a:pt x="120962" y="43848"/>
                      <a:pt x="123985" y="55945"/>
                      <a:pt x="123985" y="71065"/>
                    </a:cubicBezTo>
                    <a:cubicBezTo>
                      <a:pt x="123985" y="84673"/>
                      <a:pt x="120962" y="98281"/>
                      <a:pt x="114913" y="108866"/>
                    </a:cubicBezTo>
                    <a:cubicBezTo>
                      <a:pt x="108865" y="119449"/>
                      <a:pt x="99793" y="128522"/>
                      <a:pt x="89209" y="133058"/>
                    </a:cubicBezTo>
                    <a:cubicBezTo>
                      <a:pt x="78624" y="137594"/>
                      <a:pt x="65017" y="142130"/>
                      <a:pt x="49896" y="142130"/>
                    </a:cubicBezTo>
                    <a:lnTo>
                      <a:pt x="0" y="142130"/>
                    </a:lnTo>
                    <a:lnTo>
                      <a:pt x="0" y="0"/>
                    </a:lnTo>
                    <a:lnTo>
                      <a:pt x="49896" y="0"/>
                    </a:lnTo>
                    <a:cubicBezTo>
                      <a:pt x="65017" y="0"/>
                      <a:pt x="78624" y="1512"/>
                      <a:pt x="89209" y="7560"/>
                    </a:cubicBezTo>
                    <a:close/>
                    <a:moveTo>
                      <a:pt x="83161" y="105841"/>
                    </a:moveTo>
                    <a:cubicBezTo>
                      <a:pt x="90721" y="98281"/>
                      <a:pt x="95257" y="86185"/>
                      <a:pt x="95257" y="71065"/>
                    </a:cubicBezTo>
                    <a:cubicBezTo>
                      <a:pt x="95257" y="55945"/>
                      <a:pt x="90721" y="43848"/>
                      <a:pt x="83161" y="36288"/>
                    </a:cubicBezTo>
                    <a:cubicBezTo>
                      <a:pt x="75601" y="27217"/>
                      <a:pt x="63504" y="24192"/>
                      <a:pt x="48384" y="24192"/>
                    </a:cubicBezTo>
                    <a:lnTo>
                      <a:pt x="28728" y="24192"/>
                    </a:lnTo>
                    <a:lnTo>
                      <a:pt x="28728" y="117938"/>
                    </a:lnTo>
                    <a:lnTo>
                      <a:pt x="48384" y="117938"/>
                    </a:lnTo>
                    <a:cubicBezTo>
                      <a:pt x="63504" y="117938"/>
                      <a:pt x="75601" y="113401"/>
                      <a:pt x="83161" y="105841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" name="Forma Livre: Forma 106">
                <a:extLst>
                  <a:ext uri="{FF2B5EF4-FFF2-40B4-BE49-F238E27FC236}">
                    <a16:creationId xmlns:a16="http://schemas.microsoft.com/office/drawing/2014/main" id="{290463E9-7931-67EF-6340-B686ADB61B3A}"/>
                  </a:ext>
                </a:extLst>
              </p:cNvPr>
              <p:cNvSpPr/>
              <p:nvPr/>
            </p:nvSpPr>
            <p:spPr>
              <a:xfrm>
                <a:off x="16895448" y="5975183"/>
                <a:ext cx="28728" cy="142129"/>
              </a:xfrm>
              <a:custGeom>
                <a:avLst/>
                <a:gdLst>
                  <a:gd name="connsiteX0" fmla="*/ 28729 w 28728"/>
                  <a:gd name="connsiteY0" fmla="*/ 0 h 142129"/>
                  <a:gd name="connsiteX1" fmla="*/ 28729 w 28728"/>
                  <a:gd name="connsiteY1" fmla="*/ 142130 h 142129"/>
                  <a:gd name="connsiteX2" fmla="*/ 0 w 28728"/>
                  <a:gd name="connsiteY2" fmla="*/ 142130 h 142129"/>
                  <a:gd name="connsiteX3" fmla="*/ 0 w 28728"/>
                  <a:gd name="connsiteY3" fmla="*/ 0 h 142129"/>
                  <a:gd name="connsiteX4" fmla="*/ 28729 w 28728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8" h="142129">
                    <a:moveTo>
                      <a:pt x="28729" y="0"/>
                    </a:moveTo>
                    <a:lnTo>
                      <a:pt x="28729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9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" name="Forma Livre: Forma 107">
                <a:extLst>
                  <a:ext uri="{FF2B5EF4-FFF2-40B4-BE49-F238E27FC236}">
                    <a16:creationId xmlns:a16="http://schemas.microsoft.com/office/drawing/2014/main" id="{18B2D813-738D-6BD7-B00A-CE685A7299A7}"/>
                  </a:ext>
                </a:extLst>
              </p:cNvPr>
              <p:cNvSpPr/>
              <p:nvPr/>
            </p:nvSpPr>
            <p:spPr>
              <a:xfrm>
                <a:off x="16951393" y="5975183"/>
                <a:ext cx="108865" cy="142129"/>
              </a:xfrm>
              <a:custGeom>
                <a:avLst/>
                <a:gdLst>
                  <a:gd name="connsiteX0" fmla="*/ 74089 w 108865"/>
                  <a:gd name="connsiteY0" fmla="*/ 142130 h 142129"/>
                  <a:gd name="connsiteX1" fmla="*/ 42336 w 108865"/>
                  <a:gd name="connsiteY1" fmla="*/ 86185 h 142129"/>
                  <a:gd name="connsiteX2" fmla="*/ 28729 w 108865"/>
                  <a:gd name="connsiteY2" fmla="*/ 86185 h 142129"/>
                  <a:gd name="connsiteX3" fmla="*/ 28729 w 108865"/>
                  <a:gd name="connsiteY3" fmla="*/ 142130 h 142129"/>
                  <a:gd name="connsiteX4" fmla="*/ 0 w 108865"/>
                  <a:gd name="connsiteY4" fmla="*/ 142130 h 142129"/>
                  <a:gd name="connsiteX5" fmla="*/ 0 w 108865"/>
                  <a:gd name="connsiteY5" fmla="*/ 0 h 142129"/>
                  <a:gd name="connsiteX6" fmla="*/ 52921 w 108865"/>
                  <a:gd name="connsiteY6" fmla="*/ 0 h 142129"/>
                  <a:gd name="connsiteX7" fmla="*/ 81649 w 108865"/>
                  <a:gd name="connsiteY7" fmla="*/ 6048 h 142129"/>
                  <a:gd name="connsiteX8" fmla="*/ 99794 w 108865"/>
                  <a:gd name="connsiteY8" fmla="*/ 21168 h 142129"/>
                  <a:gd name="connsiteX9" fmla="*/ 105842 w 108865"/>
                  <a:gd name="connsiteY9" fmla="*/ 43848 h 142129"/>
                  <a:gd name="connsiteX10" fmla="*/ 98282 w 108865"/>
                  <a:gd name="connsiteY10" fmla="*/ 69553 h 142129"/>
                  <a:gd name="connsiteX11" fmla="*/ 74089 w 108865"/>
                  <a:gd name="connsiteY11" fmla="*/ 84673 h 142129"/>
                  <a:gd name="connsiteX12" fmla="*/ 108866 w 108865"/>
                  <a:gd name="connsiteY12" fmla="*/ 142130 h 142129"/>
                  <a:gd name="connsiteX13" fmla="*/ 74089 w 108865"/>
                  <a:gd name="connsiteY13" fmla="*/ 142130 h 142129"/>
                  <a:gd name="connsiteX14" fmla="*/ 30240 w 108865"/>
                  <a:gd name="connsiteY14" fmla="*/ 65017 h 142129"/>
                  <a:gd name="connsiteX15" fmla="*/ 54433 w 108865"/>
                  <a:gd name="connsiteY15" fmla="*/ 65017 h 142129"/>
                  <a:gd name="connsiteX16" fmla="*/ 71065 w 108865"/>
                  <a:gd name="connsiteY16" fmla="*/ 58969 h 142129"/>
                  <a:gd name="connsiteX17" fmla="*/ 77114 w 108865"/>
                  <a:gd name="connsiteY17" fmla="*/ 43848 h 142129"/>
                  <a:gd name="connsiteX18" fmla="*/ 71065 w 108865"/>
                  <a:gd name="connsiteY18" fmla="*/ 28728 h 142129"/>
                  <a:gd name="connsiteX19" fmla="*/ 54433 w 108865"/>
                  <a:gd name="connsiteY19" fmla="*/ 22680 h 142129"/>
                  <a:gd name="connsiteX20" fmla="*/ 30240 w 108865"/>
                  <a:gd name="connsiteY20" fmla="*/ 22680 h 142129"/>
                  <a:gd name="connsiteX21" fmla="*/ 30240 w 108865"/>
                  <a:gd name="connsiteY21" fmla="*/ 65017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865" h="142129">
                    <a:moveTo>
                      <a:pt x="74089" y="142130"/>
                    </a:moveTo>
                    <a:lnTo>
                      <a:pt x="42336" y="86185"/>
                    </a:lnTo>
                    <a:lnTo>
                      <a:pt x="28729" y="86185"/>
                    </a:lnTo>
                    <a:lnTo>
                      <a:pt x="28729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52921" y="0"/>
                    </a:lnTo>
                    <a:cubicBezTo>
                      <a:pt x="63505" y="0"/>
                      <a:pt x="74089" y="1512"/>
                      <a:pt x="81649" y="6048"/>
                    </a:cubicBezTo>
                    <a:cubicBezTo>
                      <a:pt x="89210" y="10584"/>
                      <a:pt x="95257" y="15120"/>
                      <a:pt x="99794" y="21168"/>
                    </a:cubicBezTo>
                    <a:cubicBezTo>
                      <a:pt x="104329" y="27217"/>
                      <a:pt x="105842" y="34777"/>
                      <a:pt x="105842" y="43848"/>
                    </a:cubicBezTo>
                    <a:cubicBezTo>
                      <a:pt x="105842" y="52921"/>
                      <a:pt x="102817" y="61993"/>
                      <a:pt x="98282" y="69553"/>
                    </a:cubicBezTo>
                    <a:cubicBezTo>
                      <a:pt x="92234" y="77113"/>
                      <a:pt x="84674" y="81649"/>
                      <a:pt x="74089" y="84673"/>
                    </a:cubicBezTo>
                    <a:lnTo>
                      <a:pt x="108866" y="142130"/>
                    </a:lnTo>
                    <a:lnTo>
                      <a:pt x="74089" y="142130"/>
                    </a:lnTo>
                    <a:close/>
                    <a:moveTo>
                      <a:pt x="30240" y="65017"/>
                    </a:moveTo>
                    <a:lnTo>
                      <a:pt x="54433" y="65017"/>
                    </a:lnTo>
                    <a:cubicBezTo>
                      <a:pt x="61993" y="65017"/>
                      <a:pt x="68041" y="63505"/>
                      <a:pt x="71065" y="58969"/>
                    </a:cubicBezTo>
                    <a:cubicBezTo>
                      <a:pt x="75601" y="55945"/>
                      <a:pt x="77114" y="49897"/>
                      <a:pt x="77114" y="43848"/>
                    </a:cubicBezTo>
                    <a:cubicBezTo>
                      <a:pt x="77114" y="37800"/>
                      <a:pt x="75601" y="31752"/>
                      <a:pt x="71065" y="28728"/>
                    </a:cubicBezTo>
                    <a:cubicBezTo>
                      <a:pt x="66529" y="25705"/>
                      <a:pt x="61993" y="22680"/>
                      <a:pt x="54433" y="22680"/>
                    </a:cubicBezTo>
                    <a:lnTo>
                      <a:pt x="30240" y="22680"/>
                    </a:lnTo>
                    <a:lnTo>
                      <a:pt x="30240" y="65017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" name="Forma Livre: Forma 108">
                <a:extLst>
                  <a:ext uri="{FF2B5EF4-FFF2-40B4-BE49-F238E27FC236}">
                    <a16:creationId xmlns:a16="http://schemas.microsoft.com/office/drawing/2014/main" id="{1FEF5787-C0DC-2168-97B4-C52DF5276F99}"/>
                  </a:ext>
                </a:extLst>
              </p:cNvPr>
              <p:cNvSpPr/>
              <p:nvPr/>
            </p:nvSpPr>
            <p:spPr>
              <a:xfrm>
                <a:off x="17082939" y="5973671"/>
                <a:ext cx="83161" cy="143641"/>
              </a:xfrm>
              <a:custGeom>
                <a:avLst/>
                <a:gdLst>
                  <a:gd name="connsiteX0" fmla="*/ 28729 w 83161"/>
                  <a:gd name="connsiteY0" fmla="*/ 24192 h 143641"/>
                  <a:gd name="connsiteX1" fmla="*/ 28729 w 83161"/>
                  <a:gd name="connsiteY1" fmla="*/ 60481 h 143641"/>
                  <a:gd name="connsiteX2" fmla="*/ 77113 w 83161"/>
                  <a:gd name="connsiteY2" fmla="*/ 60481 h 143641"/>
                  <a:gd name="connsiteX3" fmla="*/ 77113 w 83161"/>
                  <a:gd name="connsiteY3" fmla="*/ 83161 h 143641"/>
                  <a:gd name="connsiteX4" fmla="*/ 28729 w 83161"/>
                  <a:gd name="connsiteY4" fmla="*/ 83161 h 143641"/>
                  <a:gd name="connsiteX5" fmla="*/ 28729 w 83161"/>
                  <a:gd name="connsiteY5" fmla="*/ 120962 h 143641"/>
                  <a:gd name="connsiteX6" fmla="*/ 83161 w 83161"/>
                  <a:gd name="connsiteY6" fmla="*/ 120962 h 143641"/>
                  <a:gd name="connsiteX7" fmla="*/ 83161 w 83161"/>
                  <a:gd name="connsiteY7" fmla="*/ 143642 h 143641"/>
                  <a:gd name="connsiteX8" fmla="*/ 0 w 83161"/>
                  <a:gd name="connsiteY8" fmla="*/ 143642 h 143641"/>
                  <a:gd name="connsiteX9" fmla="*/ 0 w 83161"/>
                  <a:gd name="connsiteY9" fmla="*/ 0 h 143641"/>
                  <a:gd name="connsiteX10" fmla="*/ 83161 w 83161"/>
                  <a:gd name="connsiteY10" fmla="*/ 0 h 143641"/>
                  <a:gd name="connsiteX11" fmla="*/ 83161 w 83161"/>
                  <a:gd name="connsiteY11" fmla="*/ 22680 h 143641"/>
                  <a:gd name="connsiteX12" fmla="*/ 28729 w 83161"/>
                  <a:gd name="connsiteY12" fmla="*/ 22680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161" h="143641">
                    <a:moveTo>
                      <a:pt x="28729" y="24192"/>
                    </a:moveTo>
                    <a:lnTo>
                      <a:pt x="28729" y="60481"/>
                    </a:lnTo>
                    <a:lnTo>
                      <a:pt x="77113" y="60481"/>
                    </a:lnTo>
                    <a:lnTo>
                      <a:pt x="77113" y="83161"/>
                    </a:lnTo>
                    <a:lnTo>
                      <a:pt x="28729" y="83161"/>
                    </a:lnTo>
                    <a:lnTo>
                      <a:pt x="28729" y="120962"/>
                    </a:lnTo>
                    <a:lnTo>
                      <a:pt x="83161" y="120962"/>
                    </a:lnTo>
                    <a:lnTo>
                      <a:pt x="83161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83161" y="0"/>
                    </a:lnTo>
                    <a:lnTo>
                      <a:pt x="83161" y="22680"/>
                    </a:lnTo>
                    <a:lnTo>
                      <a:pt x="28729" y="2268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" name="Forma Livre: Forma 109">
                <a:extLst>
                  <a:ext uri="{FF2B5EF4-FFF2-40B4-BE49-F238E27FC236}">
                    <a16:creationId xmlns:a16="http://schemas.microsoft.com/office/drawing/2014/main" id="{DC030BA2-5E16-418C-0679-2457BC1663F2}"/>
                  </a:ext>
                </a:extLst>
              </p:cNvPr>
              <p:cNvSpPr/>
              <p:nvPr/>
            </p:nvSpPr>
            <p:spPr>
              <a:xfrm>
                <a:off x="17185757" y="5973671"/>
                <a:ext cx="139105" cy="146666"/>
              </a:xfrm>
              <a:custGeom>
                <a:avLst/>
                <a:gdLst>
                  <a:gd name="connsiteX0" fmla="*/ 9072 w 139105"/>
                  <a:gd name="connsiteY0" fmla="*/ 34777 h 146666"/>
                  <a:gd name="connsiteX1" fmla="*/ 34775 w 139105"/>
                  <a:gd name="connsiteY1" fmla="*/ 9072 h 146666"/>
                  <a:gd name="connsiteX2" fmla="*/ 71064 w 139105"/>
                  <a:gd name="connsiteY2" fmla="*/ 0 h 146666"/>
                  <a:gd name="connsiteX3" fmla="*/ 113401 w 139105"/>
                  <a:gd name="connsiteY3" fmla="*/ 12096 h 146666"/>
                  <a:gd name="connsiteX4" fmla="*/ 139105 w 139105"/>
                  <a:gd name="connsiteY4" fmla="*/ 45361 h 146666"/>
                  <a:gd name="connsiteX5" fmla="*/ 105841 w 139105"/>
                  <a:gd name="connsiteY5" fmla="*/ 45361 h 146666"/>
                  <a:gd name="connsiteX6" fmla="*/ 92233 w 139105"/>
                  <a:gd name="connsiteY6" fmla="*/ 30240 h 146666"/>
                  <a:gd name="connsiteX7" fmla="*/ 71064 w 139105"/>
                  <a:gd name="connsiteY7" fmla="*/ 25705 h 146666"/>
                  <a:gd name="connsiteX8" fmla="*/ 48384 w 139105"/>
                  <a:gd name="connsiteY8" fmla="*/ 31752 h 146666"/>
                  <a:gd name="connsiteX9" fmla="*/ 33264 w 139105"/>
                  <a:gd name="connsiteY9" fmla="*/ 48385 h 146666"/>
                  <a:gd name="connsiteX10" fmla="*/ 27215 w 139105"/>
                  <a:gd name="connsiteY10" fmla="*/ 72577 h 146666"/>
                  <a:gd name="connsiteX11" fmla="*/ 33264 w 139105"/>
                  <a:gd name="connsiteY11" fmla="*/ 96770 h 146666"/>
                  <a:gd name="connsiteX12" fmla="*/ 48384 w 139105"/>
                  <a:gd name="connsiteY12" fmla="*/ 113401 h 146666"/>
                  <a:gd name="connsiteX13" fmla="*/ 71064 w 139105"/>
                  <a:gd name="connsiteY13" fmla="*/ 119450 h 146666"/>
                  <a:gd name="connsiteX14" fmla="*/ 92233 w 139105"/>
                  <a:gd name="connsiteY14" fmla="*/ 114914 h 146666"/>
                  <a:gd name="connsiteX15" fmla="*/ 105841 w 139105"/>
                  <a:gd name="connsiteY15" fmla="*/ 99793 h 146666"/>
                  <a:gd name="connsiteX16" fmla="*/ 139105 w 139105"/>
                  <a:gd name="connsiteY16" fmla="*/ 99793 h 146666"/>
                  <a:gd name="connsiteX17" fmla="*/ 113401 w 139105"/>
                  <a:gd name="connsiteY17" fmla="*/ 134570 h 146666"/>
                  <a:gd name="connsiteX18" fmla="*/ 71064 w 139105"/>
                  <a:gd name="connsiteY18" fmla="*/ 146666 h 146666"/>
                  <a:gd name="connsiteX19" fmla="*/ 34775 w 139105"/>
                  <a:gd name="connsiteY19" fmla="*/ 137594 h 146666"/>
                  <a:gd name="connsiteX20" fmla="*/ 9072 w 139105"/>
                  <a:gd name="connsiteY20" fmla="*/ 111890 h 146666"/>
                  <a:gd name="connsiteX21" fmla="*/ 0 w 139105"/>
                  <a:gd name="connsiteY21" fmla="*/ 74089 h 146666"/>
                  <a:gd name="connsiteX22" fmla="*/ 9072 w 139105"/>
                  <a:gd name="connsiteY22" fmla="*/ 34777 h 14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9105" h="146666">
                    <a:moveTo>
                      <a:pt x="9072" y="34777"/>
                    </a:moveTo>
                    <a:cubicBezTo>
                      <a:pt x="15120" y="24192"/>
                      <a:pt x="24192" y="15120"/>
                      <a:pt x="34775" y="9072"/>
                    </a:cubicBezTo>
                    <a:cubicBezTo>
                      <a:pt x="45361" y="3024"/>
                      <a:pt x="57456" y="0"/>
                      <a:pt x="71064" y="0"/>
                    </a:cubicBezTo>
                    <a:cubicBezTo>
                      <a:pt x="87696" y="0"/>
                      <a:pt x="101305" y="4536"/>
                      <a:pt x="113401" y="12096"/>
                    </a:cubicBezTo>
                    <a:cubicBezTo>
                      <a:pt x="125497" y="19657"/>
                      <a:pt x="133057" y="31752"/>
                      <a:pt x="139105" y="45361"/>
                    </a:cubicBezTo>
                    <a:lnTo>
                      <a:pt x="105841" y="45361"/>
                    </a:lnTo>
                    <a:cubicBezTo>
                      <a:pt x="102816" y="37800"/>
                      <a:pt x="98281" y="33265"/>
                      <a:pt x="92233" y="30240"/>
                    </a:cubicBezTo>
                    <a:cubicBezTo>
                      <a:pt x="86184" y="27217"/>
                      <a:pt x="80136" y="25705"/>
                      <a:pt x="71064" y="25705"/>
                    </a:cubicBezTo>
                    <a:cubicBezTo>
                      <a:pt x="63504" y="25705"/>
                      <a:pt x="55944" y="27217"/>
                      <a:pt x="48384" y="31752"/>
                    </a:cubicBezTo>
                    <a:cubicBezTo>
                      <a:pt x="42335" y="36289"/>
                      <a:pt x="36287" y="40825"/>
                      <a:pt x="33264" y="48385"/>
                    </a:cubicBezTo>
                    <a:cubicBezTo>
                      <a:pt x="30240" y="55945"/>
                      <a:pt x="27215" y="63505"/>
                      <a:pt x="27215" y="72577"/>
                    </a:cubicBezTo>
                    <a:cubicBezTo>
                      <a:pt x="27215" y="81649"/>
                      <a:pt x="28727" y="90721"/>
                      <a:pt x="33264" y="96770"/>
                    </a:cubicBezTo>
                    <a:cubicBezTo>
                      <a:pt x="36287" y="104330"/>
                      <a:pt x="42335" y="108866"/>
                      <a:pt x="48384" y="113401"/>
                    </a:cubicBezTo>
                    <a:cubicBezTo>
                      <a:pt x="54432" y="117938"/>
                      <a:pt x="61992" y="119450"/>
                      <a:pt x="71064" y="119450"/>
                    </a:cubicBezTo>
                    <a:cubicBezTo>
                      <a:pt x="78624" y="119450"/>
                      <a:pt x="86184" y="117938"/>
                      <a:pt x="92233" y="114914"/>
                    </a:cubicBezTo>
                    <a:cubicBezTo>
                      <a:pt x="98281" y="111890"/>
                      <a:pt x="102816" y="105841"/>
                      <a:pt x="105841" y="99793"/>
                    </a:cubicBezTo>
                    <a:lnTo>
                      <a:pt x="139105" y="99793"/>
                    </a:lnTo>
                    <a:cubicBezTo>
                      <a:pt x="134568" y="114914"/>
                      <a:pt x="125497" y="125498"/>
                      <a:pt x="113401" y="134570"/>
                    </a:cubicBezTo>
                    <a:cubicBezTo>
                      <a:pt x="101305" y="142130"/>
                      <a:pt x="87696" y="146666"/>
                      <a:pt x="71064" y="146666"/>
                    </a:cubicBezTo>
                    <a:cubicBezTo>
                      <a:pt x="57456" y="146666"/>
                      <a:pt x="45361" y="143642"/>
                      <a:pt x="34775" y="137594"/>
                    </a:cubicBezTo>
                    <a:cubicBezTo>
                      <a:pt x="24192" y="131546"/>
                      <a:pt x="15120" y="122474"/>
                      <a:pt x="9072" y="111890"/>
                    </a:cubicBezTo>
                    <a:cubicBezTo>
                      <a:pt x="3023" y="101305"/>
                      <a:pt x="0" y="87697"/>
                      <a:pt x="0" y="74089"/>
                    </a:cubicBezTo>
                    <a:cubicBezTo>
                      <a:pt x="0" y="57457"/>
                      <a:pt x="3023" y="45361"/>
                      <a:pt x="9072" y="34777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" name="Forma Livre: Forma 110">
                <a:extLst>
                  <a:ext uri="{FF2B5EF4-FFF2-40B4-BE49-F238E27FC236}">
                    <a16:creationId xmlns:a16="http://schemas.microsoft.com/office/drawing/2014/main" id="{DCB65BB4-82F7-99DF-D29F-3A945A83D0BB}"/>
                  </a:ext>
                </a:extLst>
              </p:cNvPr>
              <p:cNvSpPr/>
              <p:nvPr/>
            </p:nvSpPr>
            <p:spPr>
              <a:xfrm>
                <a:off x="17341494" y="5975183"/>
                <a:ext cx="104329" cy="142129"/>
              </a:xfrm>
              <a:custGeom>
                <a:avLst/>
                <a:gdLst>
                  <a:gd name="connsiteX0" fmla="*/ 104330 w 104329"/>
                  <a:gd name="connsiteY0" fmla="*/ 0 h 142129"/>
                  <a:gd name="connsiteX1" fmla="*/ 104330 w 104329"/>
                  <a:gd name="connsiteY1" fmla="*/ 22680 h 142129"/>
                  <a:gd name="connsiteX2" fmla="*/ 66529 w 104329"/>
                  <a:gd name="connsiteY2" fmla="*/ 22680 h 142129"/>
                  <a:gd name="connsiteX3" fmla="*/ 66529 w 104329"/>
                  <a:gd name="connsiteY3" fmla="*/ 142130 h 142129"/>
                  <a:gd name="connsiteX4" fmla="*/ 37800 w 104329"/>
                  <a:gd name="connsiteY4" fmla="*/ 142130 h 142129"/>
                  <a:gd name="connsiteX5" fmla="*/ 37800 w 104329"/>
                  <a:gd name="connsiteY5" fmla="*/ 22680 h 142129"/>
                  <a:gd name="connsiteX6" fmla="*/ 0 w 104329"/>
                  <a:gd name="connsiteY6" fmla="*/ 22680 h 142129"/>
                  <a:gd name="connsiteX7" fmla="*/ 0 w 104329"/>
                  <a:gd name="connsiteY7" fmla="*/ 0 h 142129"/>
                  <a:gd name="connsiteX8" fmla="*/ 104330 w 104329"/>
                  <a:gd name="connsiteY8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329" h="142129">
                    <a:moveTo>
                      <a:pt x="104330" y="0"/>
                    </a:moveTo>
                    <a:lnTo>
                      <a:pt x="104330" y="22680"/>
                    </a:lnTo>
                    <a:lnTo>
                      <a:pt x="66529" y="22680"/>
                    </a:lnTo>
                    <a:lnTo>
                      <a:pt x="66529" y="142130"/>
                    </a:lnTo>
                    <a:lnTo>
                      <a:pt x="37800" y="142130"/>
                    </a:lnTo>
                    <a:lnTo>
                      <a:pt x="37800" y="22680"/>
                    </a:lnTo>
                    <a:lnTo>
                      <a:pt x="0" y="22680"/>
                    </a:lnTo>
                    <a:lnTo>
                      <a:pt x="0" y="0"/>
                    </a:lnTo>
                    <a:lnTo>
                      <a:pt x="104330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112" name="Gráfico 12">
              <a:extLst>
                <a:ext uri="{FF2B5EF4-FFF2-40B4-BE49-F238E27FC236}">
                  <a16:creationId xmlns:a16="http://schemas.microsoft.com/office/drawing/2014/main" id="{D6E7515D-24A6-8894-29A2-5FB49CAF7948}"/>
                </a:ext>
              </a:extLst>
            </p:cNvPr>
            <p:cNvGrpSpPr/>
            <p:nvPr/>
          </p:nvGrpSpPr>
          <p:grpSpPr>
            <a:xfrm>
              <a:off x="10979566" y="3277014"/>
              <a:ext cx="820878" cy="411806"/>
              <a:chOff x="8266354" y="3902205"/>
              <a:chExt cx="907211" cy="455117"/>
            </a:xfrm>
            <a:solidFill>
              <a:srgbClr val="706F6F"/>
            </a:solidFill>
          </p:grpSpPr>
          <p:sp>
            <p:nvSpPr>
              <p:cNvPr id="113" name="Forma Livre: Forma 112">
                <a:extLst>
                  <a:ext uri="{FF2B5EF4-FFF2-40B4-BE49-F238E27FC236}">
                    <a16:creationId xmlns:a16="http://schemas.microsoft.com/office/drawing/2014/main" id="{18A6FD2D-D849-128E-FBDE-EA2F314E5358}"/>
                  </a:ext>
                </a:extLst>
              </p:cNvPr>
              <p:cNvSpPr/>
              <p:nvPr/>
            </p:nvSpPr>
            <p:spPr>
              <a:xfrm>
                <a:off x="8266354" y="3911277"/>
                <a:ext cx="122473" cy="168401"/>
              </a:xfrm>
              <a:custGeom>
                <a:avLst/>
                <a:gdLst>
                  <a:gd name="connsiteX0" fmla="*/ 33265 w 122473"/>
                  <a:gd name="connsiteY0" fmla="*/ 163298 h 168401"/>
                  <a:gd name="connsiteX1" fmla="*/ 10584 w 122473"/>
                  <a:gd name="connsiteY1" fmla="*/ 146666 h 168401"/>
                  <a:gd name="connsiteX2" fmla="*/ 1512 w 122473"/>
                  <a:gd name="connsiteY2" fmla="*/ 119450 h 168401"/>
                  <a:gd name="connsiteX3" fmla="*/ 43848 w 122473"/>
                  <a:gd name="connsiteY3" fmla="*/ 119450 h 168401"/>
                  <a:gd name="connsiteX4" fmla="*/ 49897 w 122473"/>
                  <a:gd name="connsiteY4" fmla="*/ 133058 h 168401"/>
                  <a:gd name="connsiteX5" fmla="*/ 63505 w 122473"/>
                  <a:gd name="connsiteY5" fmla="*/ 137594 h 168401"/>
                  <a:gd name="connsiteX6" fmla="*/ 77113 w 122473"/>
                  <a:gd name="connsiteY6" fmla="*/ 133058 h 168401"/>
                  <a:gd name="connsiteX7" fmla="*/ 81649 w 122473"/>
                  <a:gd name="connsiteY7" fmla="*/ 122474 h 168401"/>
                  <a:gd name="connsiteX8" fmla="*/ 77113 w 122473"/>
                  <a:gd name="connsiteY8" fmla="*/ 111890 h 168401"/>
                  <a:gd name="connsiteX9" fmla="*/ 66529 w 122473"/>
                  <a:gd name="connsiteY9" fmla="*/ 105841 h 168401"/>
                  <a:gd name="connsiteX10" fmla="*/ 49897 w 122473"/>
                  <a:gd name="connsiteY10" fmla="*/ 99793 h 168401"/>
                  <a:gd name="connsiteX11" fmla="*/ 24192 w 122473"/>
                  <a:gd name="connsiteY11" fmla="*/ 90721 h 168401"/>
                  <a:gd name="connsiteX12" fmla="*/ 7560 w 122473"/>
                  <a:gd name="connsiteY12" fmla="*/ 75601 h 168401"/>
                  <a:gd name="connsiteX13" fmla="*/ 0 w 122473"/>
                  <a:gd name="connsiteY13" fmla="*/ 49897 h 168401"/>
                  <a:gd name="connsiteX14" fmla="*/ 16632 w 122473"/>
                  <a:gd name="connsiteY14" fmla="*/ 13608 h 168401"/>
                  <a:gd name="connsiteX15" fmla="*/ 60481 w 122473"/>
                  <a:gd name="connsiteY15" fmla="*/ 0 h 168401"/>
                  <a:gd name="connsiteX16" fmla="*/ 104329 w 122473"/>
                  <a:gd name="connsiteY16" fmla="*/ 13608 h 168401"/>
                  <a:gd name="connsiteX17" fmla="*/ 122474 w 122473"/>
                  <a:gd name="connsiteY17" fmla="*/ 49897 h 168401"/>
                  <a:gd name="connsiteX18" fmla="*/ 78625 w 122473"/>
                  <a:gd name="connsiteY18" fmla="*/ 49897 h 168401"/>
                  <a:gd name="connsiteX19" fmla="*/ 72577 w 122473"/>
                  <a:gd name="connsiteY19" fmla="*/ 37800 h 168401"/>
                  <a:gd name="connsiteX20" fmla="*/ 58969 w 122473"/>
                  <a:gd name="connsiteY20" fmla="*/ 33265 h 168401"/>
                  <a:gd name="connsiteX21" fmla="*/ 46873 w 122473"/>
                  <a:gd name="connsiteY21" fmla="*/ 37800 h 168401"/>
                  <a:gd name="connsiteX22" fmla="*/ 42337 w 122473"/>
                  <a:gd name="connsiteY22" fmla="*/ 48385 h 168401"/>
                  <a:gd name="connsiteX23" fmla="*/ 49897 w 122473"/>
                  <a:gd name="connsiteY23" fmla="*/ 60481 h 168401"/>
                  <a:gd name="connsiteX24" fmla="*/ 72577 w 122473"/>
                  <a:gd name="connsiteY24" fmla="*/ 69553 h 168401"/>
                  <a:gd name="connsiteX25" fmla="*/ 98281 w 122473"/>
                  <a:gd name="connsiteY25" fmla="*/ 80137 h 168401"/>
                  <a:gd name="connsiteX26" fmla="*/ 114914 w 122473"/>
                  <a:gd name="connsiteY26" fmla="*/ 93745 h 168401"/>
                  <a:gd name="connsiteX27" fmla="*/ 122474 w 122473"/>
                  <a:gd name="connsiteY27" fmla="*/ 117938 h 168401"/>
                  <a:gd name="connsiteX28" fmla="*/ 114914 w 122473"/>
                  <a:gd name="connsiteY28" fmla="*/ 143642 h 168401"/>
                  <a:gd name="connsiteX29" fmla="*/ 93745 w 122473"/>
                  <a:gd name="connsiteY29" fmla="*/ 161786 h 168401"/>
                  <a:gd name="connsiteX30" fmla="*/ 61993 w 122473"/>
                  <a:gd name="connsiteY30" fmla="*/ 167834 h 168401"/>
                  <a:gd name="connsiteX31" fmla="*/ 33265 w 122473"/>
                  <a:gd name="connsiteY31" fmla="*/ 163298 h 16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2473" h="168401">
                    <a:moveTo>
                      <a:pt x="33265" y="163298"/>
                    </a:moveTo>
                    <a:cubicBezTo>
                      <a:pt x="24192" y="158762"/>
                      <a:pt x="16632" y="154226"/>
                      <a:pt x="10584" y="146666"/>
                    </a:cubicBezTo>
                    <a:cubicBezTo>
                      <a:pt x="4536" y="139106"/>
                      <a:pt x="1512" y="130034"/>
                      <a:pt x="1512" y="119450"/>
                    </a:cubicBezTo>
                    <a:lnTo>
                      <a:pt x="43848" y="119450"/>
                    </a:lnTo>
                    <a:cubicBezTo>
                      <a:pt x="43848" y="125498"/>
                      <a:pt x="46873" y="130034"/>
                      <a:pt x="49897" y="133058"/>
                    </a:cubicBezTo>
                    <a:cubicBezTo>
                      <a:pt x="52921" y="136082"/>
                      <a:pt x="57457" y="137594"/>
                      <a:pt x="63505" y="137594"/>
                    </a:cubicBezTo>
                    <a:cubicBezTo>
                      <a:pt x="69553" y="137594"/>
                      <a:pt x="74089" y="136082"/>
                      <a:pt x="77113" y="133058"/>
                    </a:cubicBezTo>
                    <a:cubicBezTo>
                      <a:pt x="80137" y="130034"/>
                      <a:pt x="81649" y="127010"/>
                      <a:pt x="81649" y="122474"/>
                    </a:cubicBezTo>
                    <a:cubicBezTo>
                      <a:pt x="81649" y="117938"/>
                      <a:pt x="80137" y="114914"/>
                      <a:pt x="77113" y="111890"/>
                    </a:cubicBezTo>
                    <a:cubicBezTo>
                      <a:pt x="74089" y="108866"/>
                      <a:pt x="71065" y="107353"/>
                      <a:pt x="66529" y="105841"/>
                    </a:cubicBezTo>
                    <a:cubicBezTo>
                      <a:pt x="61993" y="104329"/>
                      <a:pt x="57457" y="102817"/>
                      <a:pt x="49897" y="99793"/>
                    </a:cubicBezTo>
                    <a:cubicBezTo>
                      <a:pt x="39313" y="96769"/>
                      <a:pt x="30240" y="93745"/>
                      <a:pt x="24192" y="90721"/>
                    </a:cubicBezTo>
                    <a:cubicBezTo>
                      <a:pt x="18144" y="87697"/>
                      <a:pt x="12096" y="83161"/>
                      <a:pt x="7560" y="75601"/>
                    </a:cubicBezTo>
                    <a:cubicBezTo>
                      <a:pt x="3024" y="69553"/>
                      <a:pt x="0" y="60481"/>
                      <a:pt x="0" y="49897"/>
                    </a:cubicBezTo>
                    <a:cubicBezTo>
                      <a:pt x="0" y="34776"/>
                      <a:pt x="6048" y="22680"/>
                      <a:pt x="16632" y="13608"/>
                    </a:cubicBezTo>
                    <a:cubicBezTo>
                      <a:pt x="27217" y="4536"/>
                      <a:pt x="42337" y="0"/>
                      <a:pt x="60481" y="0"/>
                    </a:cubicBezTo>
                    <a:cubicBezTo>
                      <a:pt x="78625" y="0"/>
                      <a:pt x="93745" y="4536"/>
                      <a:pt x="104329" y="13608"/>
                    </a:cubicBezTo>
                    <a:cubicBezTo>
                      <a:pt x="114914" y="22680"/>
                      <a:pt x="120962" y="34776"/>
                      <a:pt x="122474" y="49897"/>
                    </a:cubicBezTo>
                    <a:lnTo>
                      <a:pt x="78625" y="49897"/>
                    </a:lnTo>
                    <a:cubicBezTo>
                      <a:pt x="78625" y="43849"/>
                      <a:pt x="77113" y="40825"/>
                      <a:pt x="72577" y="37800"/>
                    </a:cubicBezTo>
                    <a:cubicBezTo>
                      <a:pt x="69553" y="34776"/>
                      <a:pt x="65017" y="33265"/>
                      <a:pt x="58969" y="33265"/>
                    </a:cubicBezTo>
                    <a:cubicBezTo>
                      <a:pt x="54433" y="33265"/>
                      <a:pt x="49897" y="34776"/>
                      <a:pt x="46873" y="37800"/>
                    </a:cubicBezTo>
                    <a:cubicBezTo>
                      <a:pt x="43848" y="40825"/>
                      <a:pt x="42337" y="43849"/>
                      <a:pt x="42337" y="48385"/>
                    </a:cubicBezTo>
                    <a:cubicBezTo>
                      <a:pt x="42337" y="54433"/>
                      <a:pt x="45361" y="57457"/>
                      <a:pt x="49897" y="60481"/>
                    </a:cubicBezTo>
                    <a:cubicBezTo>
                      <a:pt x="54433" y="63505"/>
                      <a:pt x="61993" y="66529"/>
                      <a:pt x="72577" y="69553"/>
                    </a:cubicBezTo>
                    <a:cubicBezTo>
                      <a:pt x="83161" y="72577"/>
                      <a:pt x="92233" y="77113"/>
                      <a:pt x="98281" y="80137"/>
                    </a:cubicBezTo>
                    <a:cubicBezTo>
                      <a:pt x="104329" y="83161"/>
                      <a:pt x="110378" y="87697"/>
                      <a:pt x="114914" y="93745"/>
                    </a:cubicBezTo>
                    <a:cubicBezTo>
                      <a:pt x="119449" y="99793"/>
                      <a:pt x="122474" y="107353"/>
                      <a:pt x="122474" y="117938"/>
                    </a:cubicBezTo>
                    <a:cubicBezTo>
                      <a:pt x="122474" y="127010"/>
                      <a:pt x="119449" y="136082"/>
                      <a:pt x="114914" y="143642"/>
                    </a:cubicBezTo>
                    <a:cubicBezTo>
                      <a:pt x="110378" y="151202"/>
                      <a:pt x="102818" y="157250"/>
                      <a:pt x="93745" y="161786"/>
                    </a:cubicBezTo>
                    <a:cubicBezTo>
                      <a:pt x="84673" y="166322"/>
                      <a:pt x="74089" y="167834"/>
                      <a:pt x="61993" y="167834"/>
                    </a:cubicBezTo>
                    <a:cubicBezTo>
                      <a:pt x="52921" y="169346"/>
                      <a:pt x="42337" y="167834"/>
                      <a:pt x="33265" y="163298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" name="Forma Livre: Forma 113">
                <a:extLst>
                  <a:ext uri="{FF2B5EF4-FFF2-40B4-BE49-F238E27FC236}">
                    <a16:creationId xmlns:a16="http://schemas.microsoft.com/office/drawing/2014/main" id="{4D1417E2-9645-887D-28FD-CD1D5B8AA284}"/>
                  </a:ext>
                </a:extLst>
              </p:cNvPr>
              <p:cNvSpPr/>
              <p:nvPr/>
            </p:nvSpPr>
            <p:spPr>
              <a:xfrm>
                <a:off x="8408484" y="3949077"/>
                <a:ext cx="125497" cy="136081"/>
              </a:xfrm>
              <a:custGeom>
                <a:avLst/>
                <a:gdLst>
                  <a:gd name="connsiteX0" fmla="*/ 7560 w 125497"/>
                  <a:gd name="connsiteY0" fmla="*/ 30240 h 136081"/>
                  <a:gd name="connsiteX1" fmla="*/ 30240 w 125497"/>
                  <a:gd name="connsiteY1" fmla="*/ 7560 h 136081"/>
                  <a:gd name="connsiteX2" fmla="*/ 63505 w 125497"/>
                  <a:gd name="connsiteY2" fmla="*/ 0 h 136081"/>
                  <a:gd name="connsiteX3" fmla="*/ 104330 w 125497"/>
                  <a:gd name="connsiteY3" fmla="*/ 13608 h 136081"/>
                  <a:gd name="connsiteX4" fmla="*/ 125498 w 125497"/>
                  <a:gd name="connsiteY4" fmla="*/ 49897 h 136081"/>
                  <a:gd name="connsiteX5" fmla="*/ 83161 w 125497"/>
                  <a:gd name="connsiteY5" fmla="*/ 49897 h 136081"/>
                  <a:gd name="connsiteX6" fmla="*/ 61993 w 125497"/>
                  <a:gd name="connsiteY6" fmla="*/ 34776 h 136081"/>
                  <a:gd name="connsiteX7" fmla="*/ 43849 w 125497"/>
                  <a:gd name="connsiteY7" fmla="*/ 43849 h 136081"/>
                  <a:gd name="connsiteX8" fmla="*/ 37800 w 125497"/>
                  <a:gd name="connsiteY8" fmla="*/ 68041 h 136081"/>
                  <a:gd name="connsiteX9" fmla="*/ 43849 w 125497"/>
                  <a:gd name="connsiteY9" fmla="*/ 92233 h 136081"/>
                  <a:gd name="connsiteX10" fmla="*/ 61993 w 125497"/>
                  <a:gd name="connsiteY10" fmla="*/ 101305 h 136081"/>
                  <a:gd name="connsiteX11" fmla="*/ 83161 w 125497"/>
                  <a:gd name="connsiteY11" fmla="*/ 86185 h 136081"/>
                  <a:gd name="connsiteX12" fmla="*/ 125498 w 125497"/>
                  <a:gd name="connsiteY12" fmla="*/ 86185 h 136081"/>
                  <a:gd name="connsiteX13" fmla="*/ 104330 w 125497"/>
                  <a:gd name="connsiteY13" fmla="*/ 122474 h 136081"/>
                  <a:gd name="connsiteX14" fmla="*/ 63505 w 125497"/>
                  <a:gd name="connsiteY14" fmla="*/ 136082 h 136081"/>
                  <a:gd name="connsiteX15" fmla="*/ 30240 w 125497"/>
                  <a:gd name="connsiteY15" fmla="*/ 128522 h 136081"/>
                  <a:gd name="connsiteX16" fmla="*/ 7560 w 125497"/>
                  <a:gd name="connsiteY16" fmla="*/ 105841 h 136081"/>
                  <a:gd name="connsiteX17" fmla="*/ 0 w 125497"/>
                  <a:gd name="connsiteY17" fmla="*/ 71065 h 136081"/>
                  <a:gd name="connsiteX18" fmla="*/ 7560 w 125497"/>
                  <a:gd name="connsiteY18" fmla="*/ 30240 h 136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5497" h="136081">
                    <a:moveTo>
                      <a:pt x="7560" y="30240"/>
                    </a:moveTo>
                    <a:cubicBezTo>
                      <a:pt x="13609" y="19656"/>
                      <a:pt x="21169" y="12096"/>
                      <a:pt x="30240" y="7560"/>
                    </a:cubicBezTo>
                    <a:cubicBezTo>
                      <a:pt x="40825" y="1512"/>
                      <a:pt x="51409" y="0"/>
                      <a:pt x="63505" y="0"/>
                    </a:cubicBezTo>
                    <a:cubicBezTo>
                      <a:pt x="80137" y="0"/>
                      <a:pt x="93745" y="4536"/>
                      <a:pt x="104330" y="13608"/>
                    </a:cubicBezTo>
                    <a:cubicBezTo>
                      <a:pt x="114914" y="22680"/>
                      <a:pt x="122474" y="34776"/>
                      <a:pt x="125498" y="49897"/>
                    </a:cubicBezTo>
                    <a:lnTo>
                      <a:pt x="83161" y="49897"/>
                    </a:lnTo>
                    <a:cubicBezTo>
                      <a:pt x="80137" y="39313"/>
                      <a:pt x="72577" y="34776"/>
                      <a:pt x="61993" y="34776"/>
                    </a:cubicBezTo>
                    <a:cubicBezTo>
                      <a:pt x="54433" y="34776"/>
                      <a:pt x="48385" y="37800"/>
                      <a:pt x="43849" y="43849"/>
                    </a:cubicBezTo>
                    <a:cubicBezTo>
                      <a:pt x="39313" y="49897"/>
                      <a:pt x="37800" y="57457"/>
                      <a:pt x="37800" y="68041"/>
                    </a:cubicBezTo>
                    <a:cubicBezTo>
                      <a:pt x="37800" y="78625"/>
                      <a:pt x="39313" y="86185"/>
                      <a:pt x="43849" y="92233"/>
                    </a:cubicBezTo>
                    <a:cubicBezTo>
                      <a:pt x="48385" y="98281"/>
                      <a:pt x="54433" y="101305"/>
                      <a:pt x="61993" y="101305"/>
                    </a:cubicBezTo>
                    <a:cubicBezTo>
                      <a:pt x="72577" y="101305"/>
                      <a:pt x="78625" y="96769"/>
                      <a:pt x="83161" y="86185"/>
                    </a:cubicBezTo>
                    <a:lnTo>
                      <a:pt x="125498" y="86185"/>
                    </a:lnTo>
                    <a:cubicBezTo>
                      <a:pt x="122474" y="101305"/>
                      <a:pt x="114914" y="113401"/>
                      <a:pt x="104330" y="122474"/>
                    </a:cubicBezTo>
                    <a:cubicBezTo>
                      <a:pt x="93745" y="131546"/>
                      <a:pt x="80137" y="136082"/>
                      <a:pt x="63505" y="136082"/>
                    </a:cubicBezTo>
                    <a:cubicBezTo>
                      <a:pt x="51409" y="136082"/>
                      <a:pt x="39313" y="133058"/>
                      <a:pt x="30240" y="128522"/>
                    </a:cubicBezTo>
                    <a:cubicBezTo>
                      <a:pt x="19657" y="122474"/>
                      <a:pt x="12096" y="114914"/>
                      <a:pt x="7560" y="105841"/>
                    </a:cubicBezTo>
                    <a:cubicBezTo>
                      <a:pt x="1512" y="95257"/>
                      <a:pt x="0" y="83161"/>
                      <a:pt x="0" y="71065"/>
                    </a:cubicBezTo>
                    <a:cubicBezTo>
                      <a:pt x="0" y="58969"/>
                      <a:pt x="3024" y="39313"/>
                      <a:pt x="7560" y="30240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" name="Forma Livre: Forma 114">
                <a:extLst>
                  <a:ext uri="{FF2B5EF4-FFF2-40B4-BE49-F238E27FC236}">
                    <a16:creationId xmlns:a16="http://schemas.microsoft.com/office/drawing/2014/main" id="{31833AF5-3874-DCBA-625C-F59609E45C04}"/>
                  </a:ext>
                </a:extLst>
              </p:cNvPr>
              <p:cNvSpPr/>
              <p:nvPr/>
            </p:nvSpPr>
            <p:spPr>
              <a:xfrm>
                <a:off x="8549102" y="3949077"/>
                <a:ext cx="136081" cy="133057"/>
              </a:xfrm>
              <a:custGeom>
                <a:avLst/>
                <a:gdLst>
                  <a:gd name="connsiteX0" fmla="*/ 33264 w 136081"/>
                  <a:gd name="connsiteY0" fmla="*/ 123986 h 133057"/>
                  <a:gd name="connsiteX1" fmla="*/ 9072 w 136081"/>
                  <a:gd name="connsiteY1" fmla="*/ 101305 h 133057"/>
                  <a:gd name="connsiteX2" fmla="*/ 0 w 136081"/>
                  <a:gd name="connsiteY2" fmla="*/ 66529 h 133057"/>
                  <a:gd name="connsiteX3" fmla="*/ 9072 w 136081"/>
                  <a:gd name="connsiteY3" fmla="*/ 31752 h 133057"/>
                  <a:gd name="connsiteX4" fmla="*/ 33264 w 136081"/>
                  <a:gd name="connsiteY4" fmla="*/ 7560 h 133057"/>
                  <a:gd name="connsiteX5" fmla="*/ 68041 w 136081"/>
                  <a:gd name="connsiteY5" fmla="*/ 0 h 133057"/>
                  <a:gd name="connsiteX6" fmla="*/ 102817 w 136081"/>
                  <a:gd name="connsiteY6" fmla="*/ 7560 h 133057"/>
                  <a:gd name="connsiteX7" fmla="*/ 127010 w 136081"/>
                  <a:gd name="connsiteY7" fmla="*/ 31752 h 133057"/>
                  <a:gd name="connsiteX8" fmla="*/ 136082 w 136081"/>
                  <a:gd name="connsiteY8" fmla="*/ 66529 h 133057"/>
                  <a:gd name="connsiteX9" fmla="*/ 127010 w 136081"/>
                  <a:gd name="connsiteY9" fmla="*/ 101305 h 133057"/>
                  <a:gd name="connsiteX10" fmla="*/ 102817 w 136081"/>
                  <a:gd name="connsiteY10" fmla="*/ 125498 h 133057"/>
                  <a:gd name="connsiteX11" fmla="*/ 68041 w 136081"/>
                  <a:gd name="connsiteY11" fmla="*/ 133058 h 133057"/>
                  <a:gd name="connsiteX12" fmla="*/ 33264 w 136081"/>
                  <a:gd name="connsiteY12" fmla="*/ 123986 h 133057"/>
                  <a:gd name="connsiteX13" fmla="*/ 87697 w 136081"/>
                  <a:gd name="connsiteY13" fmla="*/ 89209 h 133057"/>
                  <a:gd name="connsiteX14" fmla="*/ 95257 w 136081"/>
                  <a:gd name="connsiteY14" fmla="*/ 65017 h 133057"/>
                  <a:gd name="connsiteX15" fmla="*/ 87697 w 136081"/>
                  <a:gd name="connsiteY15" fmla="*/ 40825 h 133057"/>
                  <a:gd name="connsiteX16" fmla="*/ 68041 w 136081"/>
                  <a:gd name="connsiteY16" fmla="*/ 31752 h 133057"/>
                  <a:gd name="connsiteX17" fmla="*/ 48384 w 136081"/>
                  <a:gd name="connsiteY17" fmla="*/ 39313 h 133057"/>
                  <a:gd name="connsiteX18" fmla="*/ 40824 w 136081"/>
                  <a:gd name="connsiteY18" fmla="*/ 63505 h 133057"/>
                  <a:gd name="connsiteX19" fmla="*/ 48384 w 136081"/>
                  <a:gd name="connsiteY19" fmla="*/ 87697 h 133057"/>
                  <a:gd name="connsiteX20" fmla="*/ 68041 w 136081"/>
                  <a:gd name="connsiteY20" fmla="*/ 96769 h 133057"/>
                  <a:gd name="connsiteX21" fmla="*/ 87697 w 136081"/>
                  <a:gd name="connsiteY21" fmla="*/ 89209 h 133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081" h="133057">
                    <a:moveTo>
                      <a:pt x="33264" y="123986"/>
                    </a:moveTo>
                    <a:cubicBezTo>
                      <a:pt x="22680" y="117938"/>
                      <a:pt x="15120" y="110377"/>
                      <a:pt x="9072" y="101305"/>
                    </a:cubicBezTo>
                    <a:cubicBezTo>
                      <a:pt x="3024" y="90721"/>
                      <a:pt x="0" y="78625"/>
                      <a:pt x="0" y="66529"/>
                    </a:cubicBezTo>
                    <a:cubicBezTo>
                      <a:pt x="0" y="52921"/>
                      <a:pt x="3024" y="40825"/>
                      <a:pt x="9072" y="31752"/>
                    </a:cubicBezTo>
                    <a:cubicBezTo>
                      <a:pt x="15120" y="21168"/>
                      <a:pt x="22680" y="13608"/>
                      <a:pt x="33264" y="7560"/>
                    </a:cubicBezTo>
                    <a:cubicBezTo>
                      <a:pt x="43848" y="1512"/>
                      <a:pt x="54433" y="0"/>
                      <a:pt x="68041" y="0"/>
                    </a:cubicBezTo>
                    <a:cubicBezTo>
                      <a:pt x="80137" y="0"/>
                      <a:pt x="92233" y="3024"/>
                      <a:pt x="102817" y="7560"/>
                    </a:cubicBezTo>
                    <a:cubicBezTo>
                      <a:pt x="113401" y="13608"/>
                      <a:pt x="120962" y="21168"/>
                      <a:pt x="127010" y="31752"/>
                    </a:cubicBezTo>
                    <a:cubicBezTo>
                      <a:pt x="133058" y="42337"/>
                      <a:pt x="136082" y="54433"/>
                      <a:pt x="136082" y="66529"/>
                    </a:cubicBezTo>
                    <a:cubicBezTo>
                      <a:pt x="136082" y="78625"/>
                      <a:pt x="133058" y="92233"/>
                      <a:pt x="127010" y="101305"/>
                    </a:cubicBezTo>
                    <a:cubicBezTo>
                      <a:pt x="120962" y="111890"/>
                      <a:pt x="113401" y="119450"/>
                      <a:pt x="102817" y="125498"/>
                    </a:cubicBezTo>
                    <a:cubicBezTo>
                      <a:pt x="92233" y="131546"/>
                      <a:pt x="80137" y="133058"/>
                      <a:pt x="68041" y="133058"/>
                    </a:cubicBezTo>
                    <a:cubicBezTo>
                      <a:pt x="55944" y="133058"/>
                      <a:pt x="43848" y="130034"/>
                      <a:pt x="33264" y="123986"/>
                    </a:cubicBezTo>
                    <a:close/>
                    <a:moveTo>
                      <a:pt x="87697" y="89209"/>
                    </a:moveTo>
                    <a:cubicBezTo>
                      <a:pt x="93745" y="83161"/>
                      <a:pt x="95257" y="75601"/>
                      <a:pt x="95257" y="65017"/>
                    </a:cubicBezTo>
                    <a:cubicBezTo>
                      <a:pt x="95257" y="54433"/>
                      <a:pt x="92233" y="46873"/>
                      <a:pt x="87697" y="40825"/>
                    </a:cubicBezTo>
                    <a:cubicBezTo>
                      <a:pt x="83161" y="34776"/>
                      <a:pt x="75601" y="31752"/>
                      <a:pt x="68041" y="31752"/>
                    </a:cubicBezTo>
                    <a:cubicBezTo>
                      <a:pt x="60481" y="31752"/>
                      <a:pt x="54433" y="34776"/>
                      <a:pt x="48384" y="39313"/>
                    </a:cubicBezTo>
                    <a:cubicBezTo>
                      <a:pt x="43848" y="45361"/>
                      <a:pt x="40824" y="52921"/>
                      <a:pt x="40824" y="63505"/>
                    </a:cubicBezTo>
                    <a:cubicBezTo>
                      <a:pt x="40824" y="74089"/>
                      <a:pt x="43848" y="81649"/>
                      <a:pt x="48384" y="87697"/>
                    </a:cubicBezTo>
                    <a:cubicBezTo>
                      <a:pt x="52921" y="93745"/>
                      <a:pt x="60481" y="96769"/>
                      <a:pt x="68041" y="96769"/>
                    </a:cubicBezTo>
                    <a:cubicBezTo>
                      <a:pt x="75601" y="96769"/>
                      <a:pt x="81649" y="95257"/>
                      <a:pt x="87697" y="89209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 dirty="0"/>
              </a:p>
            </p:txBody>
          </p:sp>
          <p:sp>
            <p:nvSpPr>
              <p:cNvPr id="116" name="Forma Livre: Forma 115">
                <a:extLst>
                  <a:ext uri="{FF2B5EF4-FFF2-40B4-BE49-F238E27FC236}">
                    <a16:creationId xmlns:a16="http://schemas.microsoft.com/office/drawing/2014/main" id="{FC747F07-3298-BDD9-7B60-34DE24412B4E}"/>
                  </a:ext>
                </a:extLst>
              </p:cNvPr>
              <p:cNvSpPr/>
              <p:nvPr/>
            </p:nvSpPr>
            <p:spPr>
              <a:xfrm>
                <a:off x="8706352" y="3944542"/>
                <a:ext cx="137593" cy="192026"/>
              </a:xfrm>
              <a:custGeom>
                <a:avLst/>
                <a:gdLst>
                  <a:gd name="connsiteX0" fmla="*/ 55945 w 137593"/>
                  <a:gd name="connsiteY0" fmla="*/ 7560 h 192026"/>
                  <a:gd name="connsiteX1" fmla="*/ 80137 w 137593"/>
                  <a:gd name="connsiteY1" fmla="*/ 1512 h 192026"/>
                  <a:gd name="connsiteX2" fmla="*/ 108866 w 137593"/>
                  <a:gd name="connsiteY2" fmla="*/ 9072 h 192026"/>
                  <a:gd name="connsiteX3" fmla="*/ 130034 w 137593"/>
                  <a:gd name="connsiteY3" fmla="*/ 31752 h 192026"/>
                  <a:gd name="connsiteX4" fmla="*/ 137594 w 137593"/>
                  <a:gd name="connsiteY4" fmla="*/ 66529 h 192026"/>
                  <a:gd name="connsiteX5" fmla="*/ 130034 w 137593"/>
                  <a:gd name="connsiteY5" fmla="*/ 101305 h 192026"/>
                  <a:gd name="connsiteX6" fmla="*/ 108866 w 137593"/>
                  <a:gd name="connsiteY6" fmla="*/ 125497 h 192026"/>
                  <a:gd name="connsiteX7" fmla="*/ 80137 w 137593"/>
                  <a:gd name="connsiteY7" fmla="*/ 133058 h 192026"/>
                  <a:gd name="connsiteX8" fmla="*/ 55945 w 137593"/>
                  <a:gd name="connsiteY8" fmla="*/ 127010 h 192026"/>
                  <a:gd name="connsiteX9" fmla="*/ 39313 w 137593"/>
                  <a:gd name="connsiteY9" fmla="*/ 111889 h 192026"/>
                  <a:gd name="connsiteX10" fmla="*/ 39313 w 137593"/>
                  <a:gd name="connsiteY10" fmla="*/ 192026 h 192026"/>
                  <a:gd name="connsiteX11" fmla="*/ 0 w 137593"/>
                  <a:gd name="connsiteY11" fmla="*/ 192026 h 192026"/>
                  <a:gd name="connsiteX12" fmla="*/ 0 w 137593"/>
                  <a:gd name="connsiteY12" fmla="*/ 0 h 192026"/>
                  <a:gd name="connsiteX13" fmla="*/ 39313 w 137593"/>
                  <a:gd name="connsiteY13" fmla="*/ 0 h 192026"/>
                  <a:gd name="connsiteX14" fmla="*/ 39313 w 137593"/>
                  <a:gd name="connsiteY14" fmla="*/ 18144 h 192026"/>
                  <a:gd name="connsiteX15" fmla="*/ 55945 w 137593"/>
                  <a:gd name="connsiteY15" fmla="*/ 7560 h 192026"/>
                  <a:gd name="connsiteX16" fmla="*/ 89209 w 137593"/>
                  <a:gd name="connsiteY16" fmla="*/ 45361 h 192026"/>
                  <a:gd name="connsiteX17" fmla="*/ 68041 w 137593"/>
                  <a:gd name="connsiteY17" fmla="*/ 36288 h 192026"/>
                  <a:gd name="connsiteX18" fmla="*/ 48385 w 137593"/>
                  <a:gd name="connsiteY18" fmla="*/ 45361 h 192026"/>
                  <a:gd name="connsiteX19" fmla="*/ 40825 w 137593"/>
                  <a:gd name="connsiteY19" fmla="*/ 69553 h 192026"/>
                  <a:gd name="connsiteX20" fmla="*/ 48385 w 137593"/>
                  <a:gd name="connsiteY20" fmla="*/ 93745 h 192026"/>
                  <a:gd name="connsiteX21" fmla="*/ 68041 w 137593"/>
                  <a:gd name="connsiteY21" fmla="*/ 102817 h 192026"/>
                  <a:gd name="connsiteX22" fmla="*/ 87697 w 137593"/>
                  <a:gd name="connsiteY22" fmla="*/ 93745 h 192026"/>
                  <a:gd name="connsiteX23" fmla="*/ 96769 w 137593"/>
                  <a:gd name="connsiteY23" fmla="*/ 69553 h 192026"/>
                  <a:gd name="connsiteX24" fmla="*/ 89209 w 137593"/>
                  <a:gd name="connsiteY24" fmla="*/ 45361 h 19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7593" h="192026">
                    <a:moveTo>
                      <a:pt x="55945" y="7560"/>
                    </a:moveTo>
                    <a:cubicBezTo>
                      <a:pt x="63505" y="4536"/>
                      <a:pt x="71065" y="1512"/>
                      <a:pt x="80137" y="1512"/>
                    </a:cubicBezTo>
                    <a:cubicBezTo>
                      <a:pt x="90721" y="1512"/>
                      <a:pt x="101305" y="4536"/>
                      <a:pt x="108866" y="9072"/>
                    </a:cubicBezTo>
                    <a:cubicBezTo>
                      <a:pt x="117937" y="15120"/>
                      <a:pt x="123986" y="22680"/>
                      <a:pt x="130034" y="31752"/>
                    </a:cubicBezTo>
                    <a:cubicBezTo>
                      <a:pt x="136082" y="40824"/>
                      <a:pt x="137594" y="52921"/>
                      <a:pt x="137594" y="66529"/>
                    </a:cubicBezTo>
                    <a:cubicBezTo>
                      <a:pt x="137594" y="80137"/>
                      <a:pt x="134570" y="92233"/>
                      <a:pt x="130034" y="101305"/>
                    </a:cubicBezTo>
                    <a:cubicBezTo>
                      <a:pt x="125497" y="110377"/>
                      <a:pt x="117937" y="119449"/>
                      <a:pt x="108866" y="125497"/>
                    </a:cubicBezTo>
                    <a:cubicBezTo>
                      <a:pt x="99793" y="131546"/>
                      <a:pt x="90721" y="133058"/>
                      <a:pt x="80137" y="133058"/>
                    </a:cubicBezTo>
                    <a:cubicBezTo>
                      <a:pt x="71065" y="133058"/>
                      <a:pt x="63505" y="131546"/>
                      <a:pt x="55945" y="127010"/>
                    </a:cubicBezTo>
                    <a:cubicBezTo>
                      <a:pt x="48385" y="123986"/>
                      <a:pt x="43848" y="117937"/>
                      <a:pt x="39313" y="111889"/>
                    </a:cubicBezTo>
                    <a:lnTo>
                      <a:pt x="39313" y="192026"/>
                    </a:lnTo>
                    <a:lnTo>
                      <a:pt x="0" y="192026"/>
                    </a:lnTo>
                    <a:lnTo>
                      <a:pt x="0" y="0"/>
                    </a:lnTo>
                    <a:lnTo>
                      <a:pt x="39313" y="0"/>
                    </a:lnTo>
                    <a:lnTo>
                      <a:pt x="39313" y="18144"/>
                    </a:lnTo>
                    <a:cubicBezTo>
                      <a:pt x="43848" y="16632"/>
                      <a:pt x="49896" y="12096"/>
                      <a:pt x="55945" y="7560"/>
                    </a:cubicBezTo>
                    <a:close/>
                    <a:moveTo>
                      <a:pt x="89209" y="45361"/>
                    </a:moveTo>
                    <a:cubicBezTo>
                      <a:pt x="83161" y="39312"/>
                      <a:pt x="77113" y="36288"/>
                      <a:pt x="68041" y="36288"/>
                    </a:cubicBezTo>
                    <a:cubicBezTo>
                      <a:pt x="60481" y="36288"/>
                      <a:pt x="52921" y="39312"/>
                      <a:pt x="48385" y="45361"/>
                    </a:cubicBezTo>
                    <a:cubicBezTo>
                      <a:pt x="43848" y="51409"/>
                      <a:pt x="40825" y="58969"/>
                      <a:pt x="40825" y="69553"/>
                    </a:cubicBezTo>
                    <a:cubicBezTo>
                      <a:pt x="40825" y="80137"/>
                      <a:pt x="43848" y="87697"/>
                      <a:pt x="48385" y="93745"/>
                    </a:cubicBezTo>
                    <a:cubicBezTo>
                      <a:pt x="52921" y="99793"/>
                      <a:pt x="60481" y="102817"/>
                      <a:pt x="68041" y="102817"/>
                    </a:cubicBezTo>
                    <a:cubicBezTo>
                      <a:pt x="75601" y="102817"/>
                      <a:pt x="83161" y="99793"/>
                      <a:pt x="87697" y="93745"/>
                    </a:cubicBezTo>
                    <a:cubicBezTo>
                      <a:pt x="92233" y="87697"/>
                      <a:pt x="96769" y="80137"/>
                      <a:pt x="96769" y="69553"/>
                    </a:cubicBezTo>
                    <a:cubicBezTo>
                      <a:pt x="96769" y="58969"/>
                      <a:pt x="93745" y="51409"/>
                      <a:pt x="89209" y="45361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" name="Forma Livre: Forma 116">
                <a:extLst>
                  <a:ext uri="{FF2B5EF4-FFF2-40B4-BE49-F238E27FC236}">
                    <a16:creationId xmlns:a16="http://schemas.microsoft.com/office/drawing/2014/main" id="{13D9D31D-8B5C-0E4D-7863-CAD6B5E4E0E6}"/>
                  </a:ext>
                </a:extLst>
              </p:cNvPr>
              <p:cNvSpPr/>
              <p:nvPr/>
            </p:nvSpPr>
            <p:spPr>
              <a:xfrm>
                <a:off x="8856042" y="3950590"/>
                <a:ext cx="131545" cy="130033"/>
              </a:xfrm>
              <a:custGeom>
                <a:avLst/>
                <a:gdLst>
                  <a:gd name="connsiteX0" fmla="*/ 131546 w 131545"/>
                  <a:gd name="connsiteY0" fmla="*/ 72577 h 130033"/>
                  <a:gd name="connsiteX1" fmla="*/ 40825 w 131545"/>
                  <a:gd name="connsiteY1" fmla="*/ 72577 h 130033"/>
                  <a:gd name="connsiteX2" fmla="*/ 48385 w 131545"/>
                  <a:gd name="connsiteY2" fmla="*/ 90721 h 130033"/>
                  <a:gd name="connsiteX3" fmla="*/ 65017 w 131545"/>
                  <a:gd name="connsiteY3" fmla="*/ 96769 h 130033"/>
                  <a:gd name="connsiteX4" fmla="*/ 86185 w 131545"/>
                  <a:gd name="connsiteY4" fmla="*/ 84673 h 130033"/>
                  <a:gd name="connsiteX5" fmla="*/ 128522 w 131545"/>
                  <a:gd name="connsiteY5" fmla="*/ 84673 h 130033"/>
                  <a:gd name="connsiteX6" fmla="*/ 116426 w 131545"/>
                  <a:gd name="connsiteY6" fmla="*/ 107353 h 130033"/>
                  <a:gd name="connsiteX7" fmla="*/ 95257 w 131545"/>
                  <a:gd name="connsiteY7" fmla="*/ 123986 h 130033"/>
                  <a:gd name="connsiteX8" fmla="*/ 66529 w 131545"/>
                  <a:gd name="connsiteY8" fmla="*/ 130034 h 130033"/>
                  <a:gd name="connsiteX9" fmla="*/ 31752 w 131545"/>
                  <a:gd name="connsiteY9" fmla="*/ 122474 h 130033"/>
                  <a:gd name="connsiteX10" fmla="*/ 9072 w 131545"/>
                  <a:gd name="connsiteY10" fmla="*/ 99793 h 130033"/>
                  <a:gd name="connsiteX11" fmla="*/ 0 w 131545"/>
                  <a:gd name="connsiteY11" fmla="*/ 65017 h 130033"/>
                  <a:gd name="connsiteX12" fmla="*/ 7560 w 131545"/>
                  <a:gd name="connsiteY12" fmla="*/ 30240 h 130033"/>
                  <a:gd name="connsiteX13" fmla="*/ 30240 w 131545"/>
                  <a:gd name="connsiteY13" fmla="*/ 7560 h 130033"/>
                  <a:gd name="connsiteX14" fmla="*/ 65017 w 131545"/>
                  <a:gd name="connsiteY14" fmla="*/ 0 h 130033"/>
                  <a:gd name="connsiteX15" fmla="*/ 98281 w 131545"/>
                  <a:gd name="connsiteY15" fmla="*/ 7560 h 130033"/>
                  <a:gd name="connsiteX16" fmla="*/ 120962 w 131545"/>
                  <a:gd name="connsiteY16" fmla="*/ 30240 h 130033"/>
                  <a:gd name="connsiteX17" fmla="*/ 128522 w 131545"/>
                  <a:gd name="connsiteY17" fmla="*/ 65017 h 130033"/>
                  <a:gd name="connsiteX18" fmla="*/ 131546 w 131545"/>
                  <a:gd name="connsiteY18" fmla="*/ 72577 h 130033"/>
                  <a:gd name="connsiteX19" fmla="*/ 90721 w 131545"/>
                  <a:gd name="connsiteY19" fmla="*/ 51409 h 130033"/>
                  <a:gd name="connsiteX20" fmla="*/ 83161 w 131545"/>
                  <a:gd name="connsiteY20" fmla="*/ 34776 h 130033"/>
                  <a:gd name="connsiteX21" fmla="*/ 65017 w 131545"/>
                  <a:gd name="connsiteY21" fmla="*/ 28728 h 130033"/>
                  <a:gd name="connsiteX22" fmla="*/ 48385 w 131545"/>
                  <a:gd name="connsiteY22" fmla="*/ 34776 h 130033"/>
                  <a:gd name="connsiteX23" fmla="*/ 39313 w 131545"/>
                  <a:gd name="connsiteY23" fmla="*/ 51409 h 130033"/>
                  <a:gd name="connsiteX24" fmla="*/ 90721 w 131545"/>
                  <a:gd name="connsiteY24" fmla="*/ 51409 h 13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1545" h="130033">
                    <a:moveTo>
                      <a:pt x="131546" y="72577"/>
                    </a:moveTo>
                    <a:lnTo>
                      <a:pt x="40825" y="72577"/>
                    </a:lnTo>
                    <a:cubicBezTo>
                      <a:pt x="40825" y="80137"/>
                      <a:pt x="43848" y="86185"/>
                      <a:pt x="48385" y="90721"/>
                    </a:cubicBezTo>
                    <a:cubicBezTo>
                      <a:pt x="52921" y="95257"/>
                      <a:pt x="58969" y="96769"/>
                      <a:pt x="65017" y="96769"/>
                    </a:cubicBezTo>
                    <a:cubicBezTo>
                      <a:pt x="75601" y="96769"/>
                      <a:pt x="81649" y="92233"/>
                      <a:pt x="86185" y="84673"/>
                    </a:cubicBezTo>
                    <a:lnTo>
                      <a:pt x="128522" y="84673"/>
                    </a:lnTo>
                    <a:cubicBezTo>
                      <a:pt x="127010" y="93745"/>
                      <a:pt x="122474" y="101305"/>
                      <a:pt x="116426" y="107353"/>
                    </a:cubicBezTo>
                    <a:cubicBezTo>
                      <a:pt x="110378" y="114914"/>
                      <a:pt x="104329" y="119449"/>
                      <a:pt x="95257" y="123986"/>
                    </a:cubicBezTo>
                    <a:cubicBezTo>
                      <a:pt x="86185" y="128522"/>
                      <a:pt x="77113" y="130034"/>
                      <a:pt x="66529" y="130034"/>
                    </a:cubicBezTo>
                    <a:cubicBezTo>
                      <a:pt x="54433" y="130034"/>
                      <a:pt x="42337" y="127010"/>
                      <a:pt x="31752" y="122474"/>
                    </a:cubicBezTo>
                    <a:cubicBezTo>
                      <a:pt x="21168" y="116425"/>
                      <a:pt x="13608" y="108865"/>
                      <a:pt x="9072" y="99793"/>
                    </a:cubicBezTo>
                    <a:cubicBezTo>
                      <a:pt x="3024" y="89209"/>
                      <a:pt x="0" y="77113"/>
                      <a:pt x="0" y="65017"/>
                    </a:cubicBezTo>
                    <a:cubicBezTo>
                      <a:pt x="0" y="52921"/>
                      <a:pt x="3024" y="39313"/>
                      <a:pt x="7560" y="30240"/>
                    </a:cubicBezTo>
                    <a:cubicBezTo>
                      <a:pt x="12096" y="21168"/>
                      <a:pt x="21168" y="12096"/>
                      <a:pt x="30240" y="7560"/>
                    </a:cubicBezTo>
                    <a:cubicBezTo>
                      <a:pt x="40825" y="1512"/>
                      <a:pt x="51409" y="0"/>
                      <a:pt x="65017" y="0"/>
                    </a:cubicBezTo>
                    <a:cubicBezTo>
                      <a:pt x="77113" y="0"/>
                      <a:pt x="89209" y="3024"/>
                      <a:pt x="98281" y="7560"/>
                    </a:cubicBezTo>
                    <a:cubicBezTo>
                      <a:pt x="107353" y="13608"/>
                      <a:pt x="116426" y="21168"/>
                      <a:pt x="120962" y="30240"/>
                    </a:cubicBezTo>
                    <a:cubicBezTo>
                      <a:pt x="125498" y="39313"/>
                      <a:pt x="128522" y="51409"/>
                      <a:pt x="128522" y="65017"/>
                    </a:cubicBezTo>
                    <a:cubicBezTo>
                      <a:pt x="131546" y="65017"/>
                      <a:pt x="131546" y="69553"/>
                      <a:pt x="131546" y="72577"/>
                    </a:cubicBezTo>
                    <a:close/>
                    <a:moveTo>
                      <a:pt x="90721" y="51409"/>
                    </a:moveTo>
                    <a:cubicBezTo>
                      <a:pt x="90721" y="43848"/>
                      <a:pt x="87697" y="39313"/>
                      <a:pt x="83161" y="34776"/>
                    </a:cubicBezTo>
                    <a:cubicBezTo>
                      <a:pt x="78625" y="30240"/>
                      <a:pt x="72577" y="28728"/>
                      <a:pt x="65017" y="28728"/>
                    </a:cubicBezTo>
                    <a:cubicBezTo>
                      <a:pt x="58969" y="28728"/>
                      <a:pt x="52921" y="30240"/>
                      <a:pt x="48385" y="34776"/>
                    </a:cubicBezTo>
                    <a:cubicBezTo>
                      <a:pt x="43848" y="39313"/>
                      <a:pt x="40825" y="43848"/>
                      <a:pt x="39313" y="51409"/>
                    </a:cubicBezTo>
                    <a:lnTo>
                      <a:pt x="90721" y="51409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8" name="Forma Livre: Forma 117">
                <a:extLst>
                  <a:ext uri="{FF2B5EF4-FFF2-40B4-BE49-F238E27FC236}">
                    <a16:creationId xmlns:a16="http://schemas.microsoft.com/office/drawing/2014/main" id="{E9CACEC8-1626-3329-F561-CC772E22E355}"/>
                  </a:ext>
                </a:extLst>
              </p:cNvPr>
              <p:cNvSpPr/>
              <p:nvPr/>
            </p:nvSpPr>
            <p:spPr>
              <a:xfrm>
                <a:off x="9052604" y="3902205"/>
                <a:ext cx="117937" cy="172370"/>
              </a:xfrm>
              <a:custGeom>
                <a:avLst/>
                <a:gdLst>
                  <a:gd name="connsiteX0" fmla="*/ 7560 w 117937"/>
                  <a:gd name="connsiteY0" fmla="*/ 139106 h 172370"/>
                  <a:gd name="connsiteX1" fmla="*/ 43848 w 117937"/>
                  <a:gd name="connsiteY1" fmla="*/ 107353 h 172370"/>
                  <a:gd name="connsiteX2" fmla="*/ 66529 w 117937"/>
                  <a:gd name="connsiteY2" fmla="*/ 81649 h 172370"/>
                  <a:gd name="connsiteX3" fmla="*/ 75601 w 117937"/>
                  <a:gd name="connsiteY3" fmla="*/ 55945 h 172370"/>
                  <a:gd name="connsiteX4" fmla="*/ 71065 w 117937"/>
                  <a:gd name="connsiteY4" fmla="*/ 40824 h 172370"/>
                  <a:gd name="connsiteX5" fmla="*/ 57457 w 117937"/>
                  <a:gd name="connsiteY5" fmla="*/ 34776 h 172370"/>
                  <a:gd name="connsiteX6" fmla="*/ 43848 w 117937"/>
                  <a:gd name="connsiteY6" fmla="*/ 40824 h 172370"/>
                  <a:gd name="connsiteX7" fmla="*/ 39313 w 117937"/>
                  <a:gd name="connsiteY7" fmla="*/ 58969 h 172370"/>
                  <a:gd name="connsiteX8" fmla="*/ 0 w 117937"/>
                  <a:gd name="connsiteY8" fmla="*/ 58969 h 172370"/>
                  <a:gd name="connsiteX9" fmla="*/ 9072 w 117937"/>
                  <a:gd name="connsiteY9" fmla="*/ 25704 h 172370"/>
                  <a:gd name="connsiteX10" fmla="*/ 30240 w 117937"/>
                  <a:gd name="connsiteY10" fmla="*/ 6048 h 172370"/>
                  <a:gd name="connsiteX11" fmla="*/ 58969 w 117937"/>
                  <a:gd name="connsiteY11" fmla="*/ 0 h 172370"/>
                  <a:gd name="connsiteX12" fmla="*/ 101305 w 117937"/>
                  <a:gd name="connsiteY12" fmla="*/ 13608 h 172370"/>
                  <a:gd name="connsiteX13" fmla="*/ 114914 w 117937"/>
                  <a:gd name="connsiteY13" fmla="*/ 51409 h 172370"/>
                  <a:gd name="connsiteX14" fmla="*/ 98281 w 117937"/>
                  <a:gd name="connsiteY14" fmla="*/ 98281 h 172370"/>
                  <a:gd name="connsiteX15" fmla="*/ 54433 w 117937"/>
                  <a:gd name="connsiteY15" fmla="*/ 140618 h 172370"/>
                  <a:gd name="connsiteX16" fmla="*/ 117938 w 117937"/>
                  <a:gd name="connsiteY16" fmla="*/ 140618 h 172370"/>
                  <a:gd name="connsiteX17" fmla="*/ 117938 w 117937"/>
                  <a:gd name="connsiteY17" fmla="*/ 172370 h 172370"/>
                  <a:gd name="connsiteX18" fmla="*/ 0 w 117937"/>
                  <a:gd name="connsiteY18" fmla="*/ 172370 h 172370"/>
                  <a:gd name="connsiteX19" fmla="*/ 0 w 117937"/>
                  <a:gd name="connsiteY19" fmla="*/ 142130 h 172370"/>
                  <a:gd name="connsiteX20" fmla="*/ 7560 w 117937"/>
                  <a:gd name="connsiteY20" fmla="*/ 139106 h 172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7937" h="172370">
                    <a:moveTo>
                      <a:pt x="7560" y="139106"/>
                    </a:moveTo>
                    <a:cubicBezTo>
                      <a:pt x="22680" y="127010"/>
                      <a:pt x="34777" y="116425"/>
                      <a:pt x="43848" y="107353"/>
                    </a:cubicBezTo>
                    <a:cubicBezTo>
                      <a:pt x="52921" y="99793"/>
                      <a:pt x="60481" y="90721"/>
                      <a:pt x="66529" y="81649"/>
                    </a:cubicBezTo>
                    <a:cubicBezTo>
                      <a:pt x="72577" y="72577"/>
                      <a:pt x="75601" y="63505"/>
                      <a:pt x="75601" y="55945"/>
                    </a:cubicBezTo>
                    <a:cubicBezTo>
                      <a:pt x="75601" y="49897"/>
                      <a:pt x="74089" y="43848"/>
                      <a:pt x="71065" y="40824"/>
                    </a:cubicBezTo>
                    <a:cubicBezTo>
                      <a:pt x="68041" y="37800"/>
                      <a:pt x="63505" y="34776"/>
                      <a:pt x="57457" y="34776"/>
                    </a:cubicBezTo>
                    <a:cubicBezTo>
                      <a:pt x="51409" y="34776"/>
                      <a:pt x="46873" y="36288"/>
                      <a:pt x="43848" y="40824"/>
                    </a:cubicBezTo>
                    <a:cubicBezTo>
                      <a:pt x="40825" y="45361"/>
                      <a:pt x="39313" y="51409"/>
                      <a:pt x="39313" y="58969"/>
                    </a:cubicBezTo>
                    <a:lnTo>
                      <a:pt x="0" y="58969"/>
                    </a:lnTo>
                    <a:cubicBezTo>
                      <a:pt x="0" y="45361"/>
                      <a:pt x="3024" y="34776"/>
                      <a:pt x="9072" y="25704"/>
                    </a:cubicBezTo>
                    <a:cubicBezTo>
                      <a:pt x="15120" y="16632"/>
                      <a:pt x="21168" y="10584"/>
                      <a:pt x="30240" y="6048"/>
                    </a:cubicBezTo>
                    <a:cubicBezTo>
                      <a:pt x="39313" y="1512"/>
                      <a:pt x="48385" y="0"/>
                      <a:pt x="58969" y="0"/>
                    </a:cubicBezTo>
                    <a:cubicBezTo>
                      <a:pt x="77113" y="0"/>
                      <a:pt x="92233" y="4536"/>
                      <a:pt x="101305" y="13608"/>
                    </a:cubicBezTo>
                    <a:cubicBezTo>
                      <a:pt x="110378" y="22680"/>
                      <a:pt x="114914" y="34776"/>
                      <a:pt x="114914" y="51409"/>
                    </a:cubicBezTo>
                    <a:cubicBezTo>
                      <a:pt x="114914" y="68041"/>
                      <a:pt x="108866" y="83161"/>
                      <a:pt x="98281" y="98281"/>
                    </a:cubicBezTo>
                    <a:cubicBezTo>
                      <a:pt x="86185" y="111889"/>
                      <a:pt x="72577" y="127010"/>
                      <a:pt x="54433" y="140618"/>
                    </a:cubicBezTo>
                    <a:lnTo>
                      <a:pt x="117938" y="140618"/>
                    </a:lnTo>
                    <a:lnTo>
                      <a:pt x="117938" y="172370"/>
                    </a:lnTo>
                    <a:lnTo>
                      <a:pt x="0" y="172370"/>
                    </a:lnTo>
                    <a:lnTo>
                      <a:pt x="0" y="142130"/>
                    </a:lnTo>
                    <a:cubicBezTo>
                      <a:pt x="6048" y="140618"/>
                      <a:pt x="9072" y="139106"/>
                      <a:pt x="7560" y="139106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9" name="Forma Livre: Forma 118">
                <a:extLst>
                  <a:ext uri="{FF2B5EF4-FFF2-40B4-BE49-F238E27FC236}">
                    <a16:creationId xmlns:a16="http://schemas.microsoft.com/office/drawing/2014/main" id="{FD952C2A-14B4-BCA4-B238-9E5A2FBA175A}"/>
                  </a:ext>
                </a:extLst>
              </p:cNvPr>
              <p:cNvSpPr/>
              <p:nvPr/>
            </p:nvSpPr>
            <p:spPr>
              <a:xfrm>
                <a:off x="8269378" y="4210657"/>
                <a:ext cx="28728" cy="142129"/>
              </a:xfrm>
              <a:custGeom>
                <a:avLst/>
                <a:gdLst>
                  <a:gd name="connsiteX0" fmla="*/ 28728 w 28728"/>
                  <a:gd name="connsiteY0" fmla="*/ 0 h 142129"/>
                  <a:gd name="connsiteX1" fmla="*/ 28728 w 28728"/>
                  <a:gd name="connsiteY1" fmla="*/ 142130 h 142129"/>
                  <a:gd name="connsiteX2" fmla="*/ 0 w 28728"/>
                  <a:gd name="connsiteY2" fmla="*/ 142130 h 142129"/>
                  <a:gd name="connsiteX3" fmla="*/ 0 w 28728"/>
                  <a:gd name="connsiteY3" fmla="*/ 0 h 142129"/>
                  <a:gd name="connsiteX4" fmla="*/ 28728 w 28728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8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" name="Forma Livre: Forma 119">
                <a:extLst>
                  <a:ext uri="{FF2B5EF4-FFF2-40B4-BE49-F238E27FC236}">
                    <a16:creationId xmlns:a16="http://schemas.microsoft.com/office/drawing/2014/main" id="{3BE280D7-E9A0-7465-EB62-B678AC5A47E1}"/>
                  </a:ext>
                </a:extLst>
              </p:cNvPr>
              <p:cNvSpPr/>
              <p:nvPr/>
            </p:nvSpPr>
            <p:spPr>
              <a:xfrm>
                <a:off x="8325323" y="4210657"/>
                <a:ext cx="122473" cy="143641"/>
              </a:xfrm>
              <a:custGeom>
                <a:avLst/>
                <a:gdLst>
                  <a:gd name="connsiteX0" fmla="*/ 122474 w 122473"/>
                  <a:gd name="connsiteY0" fmla="*/ 143642 h 143641"/>
                  <a:gd name="connsiteX1" fmla="*/ 93745 w 122473"/>
                  <a:gd name="connsiteY1" fmla="*/ 143642 h 143641"/>
                  <a:gd name="connsiteX2" fmla="*/ 28729 w 122473"/>
                  <a:gd name="connsiteY2" fmla="*/ 45361 h 143641"/>
                  <a:gd name="connsiteX3" fmla="*/ 28729 w 122473"/>
                  <a:gd name="connsiteY3" fmla="*/ 143642 h 143641"/>
                  <a:gd name="connsiteX4" fmla="*/ 0 w 122473"/>
                  <a:gd name="connsiteY4" fmla="*/ 143642 h 143641"/>
                  <a:gd name="connsiteX5" fmla="*/ 0 w 122473"/>
                  <a:gd name="connsiteY5" fmla="*/ 0 h 143641"/>
                  <a:gd name="connsiteX6" fmla="*/ 28729 w 122473"/>
                  <a:gd name="connsiteY6" fmla="*/ 0 h 143641"/>
                  <a:gd name="connsiteX7" fmla="*/ 93745 w 122473"/>
                  <a:gd name="connsiteY7" fmla="*/ 98281 h 143641"/>
                  <a:gd name="connsiteX8" fmla="*/ 93745 w 122473"/>
                  <a:gd name="connsiteY8" fmla="*/ 0 h 143641"/>
                  <a:gd name="connsiteX9" fmla="*/ 122474 w 122473"/>
                  <a:gd name="connsiteY9" fmla="*/ 0 h 143641"/>
                  <a:gd name="connsiteX10" fmla="*/ 122474 w 122473"/>
                  <a:gd name="connsiteY10" fmla="*/ 143642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2473" h="143641">
                    <a:moveTo>
                      <a:pt x="122474" y="143642"/>
                    </a:moveTo>
                    <a:lnTo>
                      <a:pt x="93745" y="143642"/>
                    </a:lnTo>
                    <a:lnTo>
                      <a:pt x="28729" y="45361"/>
                    </a:lnTo>
                    <a:lnTo>
                      <a:pt x="28729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28729" y="0"/>
                    </a:lnTo>
                    <a:lnTo>
                      <a:pt x="93745" y="98281"/>
                    </a:lnTo>
                    <a:lnTo>
                      <a:pt x="93745" y="0"/>
                    </a:lnTo>
                    <a:lnTo>
                      <a:pt x="122474" y="0"/>
                    </a:lnTo>
                    <a:lnTo>
                      <a:pt x="122474" y="143642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1" name="Forma Livre: Forma 120">
                <a:extLst>
                  <a:ext uri="{FF2B5EF4-FFF2-40B4-BE49-F238E27FC236}">
                    <a16:creationId xmlns:a16="http://schemas.microsoft.com/office/drawing/2014/main" id="{0D85DBA2-E538-7FBE-699C-1D3A4DF34F7A}"/>
                  </a:ext>
                </a:extLst>
              </p:cNvPr>
              <p:cNvSpPr/>
              <p:nvPr/>
            </p:nvSpPr>
            <p:spPr>
              <a:xfrm>
                <a:off x="8476525" y="4211784"/>
                <a:ext cx="123985" cy="142515"/>
              </a:xfrm>
              <a:custGeom>
                <a:avLst/>
                <a:gdLst>
                  <a:gd name="connsiteX0" fmla="*/ 89210 w 123985"/>
                  <a:gd name="connsiteY0" fmla="*/ 7945 h 142515"/>
                  <a:gd name="connsiteX1" fmla="*/ 114914 w 123985"/>
                  <a:gd name="connsiteY1" fmla="*/ 33650 h 142515"/>
                  <a:gd name="connsiteX2" fmla="*/ 123986 w 123985"/>
                  <a:gd name="connsiteY2" fmla="*/ 71450 h 142515"/>
                  <a:gd name="connsiteX3" fmla="*/ 114914 w 123985"/>
                  <a:gd name="connsiteY3" fmla="*/ 109251 h 142515"/>
                  <a:gd name="connsiteX4" fmla="*/ 89210 w 123985"/>
                  <a:gd name="connsiteY4" fmla="*/ 133443 h 142515"/>
                  <a:gd name="connsiteX5" fmla="*/ 49897 w 123985"/>
                  <a:gd name="connsiteY5" fmla="*/ 142515 h 142515"/>
                  <a:gd name="connsiteX6" fmla="*/ 0 w 123985"/>
                  <a:gd name="connsiteY6" fmla="*/ 142515 h 142515"/>
                  <a:gd name="connsiteX7" fmla="*/ 0 w 123985"/>
                  <a:gd name="connsiteY7" fmla="*/ 385 h 142515"/>
                  <a:gd name="connsiteX8" fmla="*/ 49897 w 123985"/>
                  <a:gd name="connsiteY8" fmla="*/ 385 h 142515"/>
                  <a:gd name="connsiteX9" fmla="*/ 89210 w 123985"/>
                  <a:gd name="connsiteY9" fmla="*/ 7945 h 142515"/>
                  <a:gd name="connsiteX10" fmla="*/ 83161 w 123985"/>
                  <a:gd name="connsiteY10" fmla="*/ 106227 h 142515"/>
                  <a:gd name="connsiteX11" fmla="*/ 95257 w 123985"/>
                  <a:gd name="connsiteY11" fmla="*/ 71450 h 142515"/>
                  <a:gd name="connsiteX12" fmla="*/ 83161 w 123985"/>
                  <a:gd name="connsiteY12" fmla="*/ 36674 h 142515"/>
                  <a:gd name="connsiteX13" fmla="*/ 48385 w 123985"/>
                  <a:gd name="connsiteY13" fmla="*/ 24578 h 142515"/>
                  <a:gd name="connsiteX14" fmla="*/ 28729 w 123985"/>
                  <a:gd name="connsiteY14" fmla="*/ 24578 h 142515"/>
                  <a:gd name="connsiteX15" fmla="*/ 28729 w 123985"/>
                  <a:gd name="connsiteY15" fmla="*/ 118323 h 142515"/>
                  <a:gd name="connsiteX16" fmla="*/ 48385 w 123985"/>
                  <a:gd name="connsiteY16" fmla="*/ 118323 h 142515"/>
                  <a:gd name="connsiteX17" fmla="*/ 83161 w 123985"/>
                  <a:gd name="connsiteY17" fmla="*/ 106227 h 142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985" h="142515">
                    <a:moveTo>
                      <a:pt x="89210" y="7945"/>
                    </a:moveTo>
                    <a:cubicBezTo>
                      <a:pt x="101305" y="13993"/>
                      <a:pt x="108866" y="21554"/>
                      <a:pt x="114914" y="33650"/>
                    </a:cubicBezTo>
                    <a:cubicBezTo>
                      <a:pt x="120962" y="45746"/>
                      <a:pt x="123986" y="56330"/>
                      <a:pt x="123986" y="71450"/>
                    </a:cubicBezTo>
                    <a:cubicBezTo>
                      <a:pt x="123986" y="85058"/>
                      <a:pt x="120962" y="98667"/>
                      <a:pt x="114914" y="109251"/>
                    </a:cubicBezTo>
                    <a:cubicBezTo>
                      <a:pt x="108866" y="119835"/>
                      <a:pt x="99793" y="128907"/>
                      <a:pt x="89210" y="133443"/>
                    </a:cubicBezTo>
                    <a:cubicBezTo>
                      <a:pt x="78625" y="137979"/>
                      <a:pt x="65017" y="142515"/>
                      <a:pt x="49897" y="142515"/>
                    </a:cubicBezTo>
                    <a:lnTo>
                      <a:pt x="0" y="142515"/>
                    </a:lnTo>
                    <a:lnTo>
                      <a:pt x="0" y="385"/>
                    </a:lnTo>
                    <a:lnTo>
                      <a:pt x="49897" y="385"/>
                    </a:lnTo>
                    <a:cubicBezTo>
                      <a:pt x="65017" y="-1127"/>
                      <a:pt x="78625" y="1897"/>
                      <a:pt x="89210" y="7945"/>
                    </a:cubicBezTo>
                    <a:close/>
                    <a:moveTo>
                      <a:pt x="83161" y="106227"/>
                    </a:moveTo>
                    <a:cubicBezTo>
                      <a:pt x="90721" y="98667"/>
                      <a:pt x="95257" y="86570"/>
                      <a:pt x="95257" y="71450"/>
                    </a:cubicBezTo>
                    <a:cubicBezTo>
                      <a:pt x="95257" y="56330"/>
                      <a:pt x="90721" y="44234"/>
                      <a:pt x="83161" y="36674"/>
                    </a:cubicBezTo>
                    <a:cubicBezTo>
                      <a:pt x="75601" y="27602"/>
                      <a:pt x="63505" y="24578"/>
                      <a:pt x="48385" y="24578"/>
                    </a:cubicBezTo>
                    <a:lnTo>
                      <a:pt x="28729" y="24578"/>
                    </a:lnTo>
                    <a:lnTo>
                      <a:pt x="28729" y="118323"/>
                    </a:lnTo>
                    <a:lnTo>
                      <a:pt x="48385" y="118323"/>
                    </a:lnTo>
                    <a:cubicBezTo>
                      <a:pt x="63505" y="118323"/>
                      <a:pt x="75601" y="113787"/>
                      <a:pt x="83161" y="106227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" name="Forma Livre: Forma 121">
                <a:extLst>
                  <a:ext uri="{FF2B5EF4-FFF2-40B4-BE49-F238E27FC236}">
                    <a16:creationId xmlns:a16="http://schemas.microsoft.com/office/drawing/2014/main" id="{4D190623-EE1D-7109-5660-E2D11220B056}"/>
                  </a:ext>
                </a:extLst>
              </p:cNvPr>
              <p:cNvSpPr/>
              <p:nvPr/>
            </p:nvSpPr>
            <p:spPr>
              <a:xfrm>
                <a:off x="8623191" y="4210657"/>
                <a:ext cx="28728" cy="142129"/>
              </a:xfrm>
              <a:custGeom>
                <a:avLst/>
                <a:gdLst>
                  <a:gd name="connsiteX0" fmla="*/ 28728 w 28728"/>
                  <a:gd name="connsiteY0" fmla="*/ 0 h 142129"/>
                  <a:gd name="connsiteX1" fmla="*/ 28728 w 28728"/>
                  <a:gd name="connsiteY1" fmla="*/ 142130 h 142129"/>
                  <a:gd name="connsiteX2" fmla="*/ 0 w 28728"/>
                  <a:gd name="connsiteY2" fmla="*/ 142130 h 142129"/>
                  <a:gd name="connsiteX3" fmla="*/ 0 w 28728"/>
                  <a:gd name="connsiteY3" fmla="*/ 0 h 142129"/>
                  <a:gd name="connsiteX4" fmla="*/ 28728 w 28728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8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" name="Forma Livre: Forma 122">
                <a:extLst>
                  <a:ext uri="{FF2B5EF4-FFF2-40B4-BE49-F238E27FC236}">
                    <a16:creationId xmlns:a16="http://schemas.microsoft.com/office/drawing/2014/main" id="{B50157B9-922C-1F98-EE29-1990BDFA0EAA}"/>
                  </a:ext>
                </a:extLst>
              </p:cNvPr>
              <p:cNvSpPr/>
              <p:nvPr/>
            </p:nvSpPr>
            <p:spPr>
              <a:xfrm>
                <a:off x="8679136" y="4212169"/>
                <a:ext cx="108865" cy="142129"/>
              </a:xfrm>
              <a:custGeom>
                <a:avLst/>
                <a:gdLst>
                  <a:gd name="connsiteX0" fmla="*/ 74089 w 108865"/>
                  <a:gd name="connsiteY0" fmla="*/ 142130 h 142129"/>
                  <a:gd name="connsiteX1" fmla="*/ 42336 w 108865"/>
                  <a:gd name="connsiteY1" fmla="*/ 86185 h 142129"/>
                  <a:gd name="connsiteX2" fmla="*/ 28728 w 108865"/>
                  <a:gd name="connsiteY2" fmla="*/ 86185 h 142129"/>
                  <a:gd name="connsiteX3" fmla="*/ 28728 w 108865"/>
                  <a:gd name="connsiteY3" fmla="*/ 142130 h 142129"/>
                  <a:gd name="connsiteX4" fmla="*/ 0 w 108865"/>
                  <a:gd name="connsiteY4" fmla="*/ 142130 h 142129"/>
                  <a:gd name="connsiteX5" fmla="*/ 0 w 108865"/>
                  <a:gd name="connsiteY5" fmla="*/ 0 h 142129"/>
                  <a:gd name="connsiteX6" fmla="*/ 52921 w 108865"/>
                  <a:gd name="connsiteY6" fmla="*/ 0 h 142129"/>
                  <a:gd name="connsiteX7" fmla="*/ 81649 w 108865"/>
                  <a:gd name="connsiteY7" fmla="*/ 6048 h 142129"/>
                  <a:gd name="connsiteX8" fmla="*/ 99793 w 108865"/>
                  <a:gd name="connsiteY8" fmla="*/ 21168 h 142129"/>
                  <a:gd name="connsiteX9" fmla="*/ 105841 w 108865"/>
                  <a:gd name="connsiteY9" fmla="*/ 43848 h 142129"/>
                  <a:gd name="connsiteX10" fmla="*/ 98281 w 108865"/>
                  <a:gd name="connsiteY10" fmla="*/ 69553 h 142129"/>
                  <a:gd name="connsiteX11" fmla="*/ 74089 w 108865"/>
                  <a:gd name="connsiteY11" fmla="*/ 84673 h 142129"/>
                  <a:gd name="connsiteX12" fmla="*/ 108865 w 108865"/>
                  <a:gd name="connsiteY12" fmla="*/ 142130 h 142129"/>
                  <a:gd name="connsiteX13" fmla="*/ 74089 w 108865"/>
                  <a:gd name="connsiteY13" fmla="*/ 142130 h 142129"/>
                  <a:gd name="connsiteX14" fmla="*/ 28728 w 108865"/>
                  <a:gd name="connsiteY14" fmla="*/ 65017 h 142129"/>
                  <a:gd name="connsiteX15" fmla="*/ 52921 w 108865"/>
                  <a:gd name="connsiteY15" fmla="*/ 65017 h 142129"/>
                  <a:gd name="connsiteX16" fmla="*/ 69553 w 108865"/>
                  <a:gd name="connsiteY16" fmla="*/ 58969 h 142129"/>
                  <a:gd name="connsiteX17" fmla="*/ 75601 w 108865"/>
                  <a:gd name="connsiteY17" fmla="*/ 43848 h 142129"/>
                  <a:gd name="connsiteX18" fmla="*/ 69553 w 108865"/>
                  <a:gd name="connsiteY18" fmla="*/ 28728 h 142129"/>
                  <a:gd name="connsiteX19" fmla="*/ 52921 w 108865"/>
                  <a:gd name="connsiteY19" fmla="*/ 22680 h 142129"/>
                  <a:gd name="connsiteX20" fmla="*/ 28728 w 108865"/>
                  <a:gd name="connsiteY20" fmla="*/ 22680 h 142129"/>
                  <a:gd name="connsiteX21" fmla="*/ 28728 w 108865"/>
                  <a:gd name="connsiteY21" fmla="*/ 65017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865" h="142129">
                    <a:moveTo>
                      <a:pt x="74089" y="142130"/>
                    </a:moveTo>
                    <a:lnTo>
                      <a:pt x="42336" y="86185"/>
                    </a:lnTo>
                    <a:lnTo>
                      <a:pt x="28728" y="86185"/>
                    </a:ln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52921" y="0"/>
                    </a:lnTo>
                    <a:cubicBezTo>
                      <a:pt x="63505" y="0"/>
                      <a:pt x="74089" y="1512"/>
                      <a:pt x="81649" y="6048"/>
                    </a:cubicBezTo>
                    <a:cubicBezTo>
                      <a:pt x="89209" y="10584"/>
                      <a:pt x="95257" y="15120"/>
                      <a:pt x="99793" y="21168"/>
                    </a:cubicBezTo>
                    <a:cubicBezTo>
                      <a:pt x="104329" y="27216"/>
                      <a:pt x="105841" y="34776"/>
                      <a:pt x="105841" y="43848"/>
                    </a:cubicBezTo>
                    <a:cubicBezTo>
                      <a:pt x="105841" y="52921"/>
                      <a:pt x="102817" y="61993"/>
                      <a:pt x="98281" y="69553"/>
                    </a:cubicBezTo>
                    <a:cubicBezTo>
                      <a:pt x="92233" y="77113"/>
                      <a:pt x="84673" y="81649"/>
                      <a:pt x="74089" y="84673"/>
                    </a:cubicBezTo>
                    <a:lnTo>
                      <a:pt x="108865" y="142130"/>
                    </a:lnTo>
                    <a:lnTo>
                      <a:pt x="74089" y="142130"/>
                    </a:lnTo>
                    <a:close/>
                    <a:moveTo>
                      <a:pt x="28728" y="65017"/>
                    </a:moveTo>
                    <a:lnTo>
                      <a:pt x="52921" y="65017"/>
                    </a:lnTo>
                    <a:cubicBezTo>
                      <a:pt x="60481" y="65017"/>
                      <a:pt x="66529" y="63505"/>
                      <a:pt x="69553" y="58969"/>
                    </a:cubicBezTo>
                    <a:cubicBezTo>
                      <a:pt x="72577" y="54433"/>
                      <a:pt x="75601" y="49897"/>
                      <a:pt x="75601" y="43848"/>
                    </a:cubicBezTo>
                    <a:cubicBezTo>
                      <a:pt x="75601" y="37800"/>
                      <a:pt x="74089" y="31752"/>
                      <a:pt x="69553" y="28728"/>
                    </a:cubicBezTo>
                    <a:cubicBezTo>
                      <a:pt x="65017" y="25704"/>
                      <a:pt x="60481" y="22680"/>
                      <a:pt x="52921" y="22680"/>
                    </a:cubicBezTo>
                    <a:lnTo>
                      <a:pt x="28728" y="22680"/>
                    </a:lnTo>
                    <a:lnTo>
                      <a:pt x="28728" y="65017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" name="Forma Livre: Forma 123">
                <a:extLst>
                  <a:ext uri="{FF2B5EF4-FFF2-40B4-BE49-F238E27FC236}">
                    <a16:creationId xmlns:a16="http://schemas.microsoft.com/office/drawing/2014/main" id="{3F373ACD-5F6A-10FD-BBC3-415FAB25912A}"/>
                  </a:ext>
                </a:extLst>
              </p:cNvPr>
              <p:cNvSpPr/>
              <p:nvPr/>
            </p:nvSpPr>
            <p:spPr>
              <a:xfrm>
                <a:off x="8810681" y="4210657"/>
                <a:ext cx="83161" cy="143641"/>
              </a:xfrm>
              <a:custGeom>
                <a:avLst/>
                <a:gdLst>
                  <a:gd name="connsiteX0" fmla="*/ 28728 w 83161"/>
                  <a:gd name="connsiteY0" fmla="*/ 24192 h 143641"/>
                  <a:gd name="connsiteX1" fmla="*/ 28728 w 83161"/>
                  <a:gd name="connsiteY1" fmla="*/ 60481 h 143641"/>
                  <a:gd name="connsiteX2" fmla="*/ 77113 w 83161"/>
                  <a:gd name="connsiteY2" fmla="*/ 60481 h 143641"/>
                  <a:gd name="connsiteX3" fmla="*/ 77113 w 83161"/>
                  <a:gd name="connsiteY3" fmla="*/ 83161 h 143641"/>
                  <a:gd name="connsiteX4" fmla="*/ 28728 w 83161"/>
                  <a:gd name="connsiteY4" fmla="*/ 83161 h 143641"/>
                  <a:gd name="connsiteX5" fmla="*/ 28728 w 83161"/>
                  <a:gd name="connsiteY5" fmla="*/ 120962 h 143641"/>
                  <a:gd name="connsiteX6" fmla="*/ 83161 w 83161"/>
                  <a:gd name="connsiteY6" fmla="*/ 120962 h 143641"/>
                  <a:gd name="connsiteX7" fmla="*/ 83161 w 83161"/>
                  <a:gd name="connsiteY7" fmla="*/ 143642 h 143641"/>
                  <a:gd name="connsiteX8" fmla="*/ 0 w 83161"/>
                  <a:gd name="connsiteY8" fmla="*/ 143642 h 143641"/>
                  <a:gd name="connsiteX9" fmla="*/ 0 w 83161"/>
                  <a:gd name="connsiteY9" fmla="*/ 0 h 143641"/>
                  <a:gd name="connsiteX10" fmla="*/ 83161 w 83161"/>
                  <a:gd name="connsiteY10" fmla="*/ 0 h 143641"/>
                  <a:gd name="connsiteX11" fmla="*/ 83161 w 83161"/>
                  <a:gd name="connsiteY11" fmla="*/ 22680 h 143641"/>
                  <a:gd name="connsiteX12" fmla="*/ 28728 w 83161"/>
                  <a:gd name="connsiteY12" fmla="*/ 22680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161" h="143641">
                    <a:moveTo>
                      <a:pt x="28728" y="24192"/>
                    </a:moveTo>
                    <a:lnTo>
                      <a:pt x="28728" y="60481"/>
                    </a:lnTo>
                    <a:lnTo>
                      <a:pt x="77113" y="60481"/>
                    </a:lnTo>
                    <a:lnTo>
                      <a:pt x="77113" y="83161"/>
                    </a:lnTo>
                    <a:lnTo>
                      <a:pt x="28728" y="83161"/>
                    </a:lnTo>
                    <a:lnTo>
                      <a:pt x="28728" y="120962"/>
                    </a:lnTo>
                    <a:lnTo>
                      <a:pt x="83161" y="120962"/>
                    </a:lnTo>
                    <a:lnTo>
                      <a:pt x="83161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83161" y="0"/>
                    </a:lnTo>
                    <a:lnTo>
                      <a:pt x="83161" y="22680"/>
                    </a:lnTo>
                    <a:lnTo>
                      <a:pt x="28728" y="22680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5" name="Forma Livre: Forma 124">
                <a:extLst>
                  <a:ext uri="{FF2B5EF4-FFF2-40B4-BE49-F238E27FC236}">
                    <a16:creationId xmlns:a16="http://schemas.microsoft.com/office/drawing/2014/main" id="{1B9E45AA-E38C-EF13-B8E2-CBC7B07C53A6}"/>
                  </a:ext>
                </a:extLst>
              </p:cNvPr>
              <p:cNvSpPr/>
              <p:nvPr/>
            </p:nvSpPr>
            <p:spPr>
              <a:xfrm>
                <a:off x="8913206" y="4210657"/>
                <a:ext cx="139398" cy="146665"/>
              </a:xfrm>
              <a:custGeom>
                <a:avLst/>
                <a:gdLst>
                  <a:gd name="connsiteX0" fmla="*/ 9365 w 139398"/>
                  <a:gd name="connsiteY0" fmla="*/ 34776 h 146665"/>
                  <a:gd name="connsiteX1" fmla="*/ 35069 w 139398"/>
                  <a:gd name="connsiteY1" fmla="*/ 9072 h 146665"/>
                  <a:gd name="connsiteX2" fmla="*/ 71358 w 139398"/>
                  <a:gd name="connsiteY2" fmla="*/ 0 h 146665"/>
                  <a:gd name="connsiteX3" fmla="*/ 113695 w 139398"/>
                  <a:gd name="connsiteY3" fmla="*/ 12096 h 146665"/>
                  <a:gd name="connsiteX4" fmla="*/ 139399 w 139398"/>
                  <a:gd name="connsiteY4" fmla="*/ 45361 h 146665"/>
                  <a:gd name="connsiteX5" fmla="*/ 106134 w 139398"/>
                  <a:gd name="connsiteY5" fmla="*/ 45361 h 146665"/>
                  <a:gd name="connsiteX6" fmla="*/ 92526 w 139398"/>
                  <a:gd name="connsiteY6" fmla="*/ 30240 h 146665"/>
                  <a:gd name="connsiteX7" fmla="*/ 71358 w 139398"/>
                  <a:gd name="connsiteY7" fmla="*/ 25704 h 146665"/>
                  <a:gd name="connsiteX8" fmla="*/ 48677 w 139398"/>
                  <a:gd name="connsiteY8" fmla="*/ 31752 h 146665"/>
                  <a:gd name="connsiteX9" fmla="*/ 33557 w 139398"/>
                  <a:gd name="connsiteY9" fmla="*/ 48385 h 146665"/>
                  <a:gd name="connsiteX10" fmla="*/ 27509 w 139398"/>
                  <a:gd name="connsiteY10" fmla="*/ 72577 h 146665"/>
                  <a:gd name="connsiteX11" fmla="*/ 33557 w 139398"/>
                  <a:gd name="connsiteY11" fmla="*/ 96769 h 146665"/>
                  <a:gd name="connsiteX12" fmla="*/ 48677 w 139398"/>
                  <a:gd name="connsiteY12" fmla="*/ 113401 h 146665"/>
                  <a:gd name="connsiteX13" fmla="*/ 71358 w 139398"/>
                  <a:gd name="connsiteY13" fmla="*/ 119450 h 146665"/>
                  <a:gd name="connsiteX14" fmla="*/ 92526 w 139398"/>
                  <a:gd name="connsiteY14" fmla="*/ 114914 h 146665"/>
                  <a:gd name="connsiteX15" fmla="*/ 106134 w 139398"/>
                  <a:gd name="connsiteY15" fmla="*/ 99793 h 146665"/>
                  <a:gd name="connsiteX16" fmla="*/ 139399 w 139398"/>
                  <a:gd name="connsiteY16" fmla="*/ 99793 h 146665"/>
                  <a:gd name="connsiteX17" fmla="*/ 113695 w 139398"/>
                  <a:gd name="connsiteY17" fmla="*/ 134570 h 146665"/>
                  <a:gd name="connsiteX18" fmla="*/ 71358 w 139398"/>
                  <a:gd name="connsiteY18" fmla="*/ 146666 h 146665"/>
                  <a:gd name="connsiteX19" fmla="*/ 35069 w 139398"/>
                  <a:gd name="connsiteY19" fmla="*/ 137594 h 146665"/>
                  <a:gd name="connsiteX20" fmla="*/ 9365 w 139398"/>
                  <a:gd name="connsiteY20" fmla="*/ 111890 h 146665"/>
                  <a:gd name="connsiteX21" fmla="*/ 293 w 139398"/>
                  <a:gd name="connsiteY21" fmla="*/ 74089 h 146665"/>
                  <a:gd name="connsiteX22" fmla="*/ 9365 w 139398"/>
                  <a:gd name="connsiteY22" fmla="*/ 34776 h 146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9398" h="146665">
                    <a:moveTo>
                      <a:pt x="9365" y="34776"/>
                    </a:moveTo>
                    <a:cubicBezTo>
                      <a:pt x="15413" y="24192"/>
                      <a:pt x="24485" y="15120"/>
                      <a:pt x="35069" y="9072"/>
                    </a:cubicBezTo>
                    <a:cubicBezTo>
                      <a:pt x="45654" y="3024"/>
                      <a:pt x="57750" y="0"/>
                      <a:pt x="71358" y="0"/>
                    </a:cubicBezTo>
                    <a:cubicBezTo>
                      <a:pt x="87990" y="0"/>
                      <a:pt x="101598" y="4536"/>
                      <a:pt x="113695" y="12096"/>
                    </a:cubicBezTo>
                    <a:cubicBezTo>
                      <a:pt x="125791" y="19656"/>
                      <a:pt x="133351" y="31752"/>
                      <a:pt x="139399" y="45361"/>
                    </a:cubicBezTo>
                    <a:lnTo>
                      <a:pt x="106134" y="45361"/>
                    </a:lnTo>
                    <a:cubicBezTo>
                      <a:pt x="103110" y="37800"/>
                      <a:pt x="98574" y="33264"/>
                      <a:pt x="92526" y="30240"/>
                    </a:cubicBezTo>
                    <a:cubicBezTo>
                      <a:pt x="86478" y="27216"/>
                      <a:pt x="80430" y="25704"/>
                      <a:pt x="71358" y="25704"/>
                    </a:cubicBezTo>
                    <a:cubicBezTo>
                      <a:pt x="63798" y="25704"/>
                      <a:pt x="56238" y="27216"/>
                      <a:pt x="48677" y="31752"/>
                    </a:cubicBezTo>
                    <a:cubicBezTo>
                      <a:pt x="41117" y="36289"/>
                      <a:pt x="36581" y="40824"/>
                      <a:pt x="33557" y="48385"/>
                    </a:cubicBezTo>
                    <a:cubicBezTo>
                      <a:pt x="30533" y="55945"/>
                      <a:pt x="27509" y="63505"/>
                      <a:pt x="27509" y="72577"/>
                    </a:cubicBezTo>
                    <a:cubicBezTo>
                      <a:pt x="27509" y="81649"/>
                      <a:pt x="29021" y="90721"/>
                      <a:pt x="33557" y="96769"/>
                    </a:cubicBezTo>
                    <a:cubicBezTo>
                      <a:pt x="36581" y="104329"/>
                      <a:pt x="42629" y="108865"/>
                      <a:pt x="48677" y="113401"/>
                    </a:cubicBezTo>
                    <a:cubicBezTo>
                      <a:pt x="54725" y="117938"/>
                      <a:pt x="62286" y="119450"/>
                      <a:pt x="71358" y="119450"/>
                    </a:cubicBezTo>
                    <a:cubicBezTo>
                      <a:pt x="78918" y="119450"/>
                      <a:pt x="86478" y="117938"/>
                      <a:pt x="92526" y="114914"/>
                    </a:cubicBezTo>
                    <a:cubicBezTo>
                      <a:pt x="98574" y="111890"/>
                      <a:pt x="103110" y="105841"/>
                      <a:pt x="106134" y="99793"/>
                    </a:cubicBezTo>
                    <a:lnTo>
                      <a:pt x="139399" y="99793"/>
                    </a:lnTo>
                    <a:cubicBezTo>
                      <a:pt x="134863" y="114914"/>
                      <a:pt x="125791" y="125498"/>
                      <a:pt x="113695" y="134570"/>
                    </a:cubicBezTo>
                    <a:cubicBezTo>
                      <a:pt x="101598" y="142130"/>
                      <a:pt x="87990" y="146666"/>
                      <a:pt x="71358" y="146666"/>
                    </a:cubicBezTo>
                    <a:cubicBezTo>
                      <a:pt x="57750" y="146666"/>
                      <a:pt x="45654" y="143642"/>
                      <a:pt x="35069" y="137594"/>
                    </a:cubicBezTo>
                    <a:cubicBezTo>
                      <a:pt x="24485" y="131546"/>
                      <a:pt x="15413" y="122474"/>
                      <a:pt x="9365" y="111890"/>
                    </a:cubicBezTo>
                    <a:cubicBezTo>
                      <a:pt x="3317" y="101305"/>
                      <a:pt x="293" y="87697"/>
                      <a:pt x="293" y="74089"/>
                    </a:cubicBezTo>
                    <a:cubicBezTo>
                      <a:pt x="-1219" y="57457"/>
                      <a:pt x="3317" y="45361"/>
                      <a:pt x="9365" y="34776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6" name="Forma Livre: Forma 125">
                <a:extLst>
                  <a:ext uri="{FF2B5EF4-FFF2-40B4-BE49-F238E27FC236}">
                    <a16:creationId xmlns:a16="http://schemas.microsoft.com/office/drawing/2014/main" id="{4C232CDD-FC28-B8AC-1E9A-C0A70FF42E66}"/>
                  </a:ext>
                </a:extLst>
              </p:cNvPr>
              <p:cNvSpPr/>
              <p:nvPr/>
            </p:nvSpPr>
            <p:spPr>
              <a:xfrm>
                <a:off x="9069236" y="4210657"/>
                <a:ext cx="104329" cy="142129"/>
              </a:xfrm>
              <a:custGeom>
                <a:avLst/>
                <a:gdLst>
                  <a:gd name="connsiteX0" fmla="*/ 104329 w 104329"/>
                  <a:gd name="connsiteY0" fmla="*/ 0 h 142129"/>
                  <a:gd name="connsiteX1" fmla="*/ 104329 w 104329"/>
                  <a:gd name="connsiteY1" fmla="*/ 22680 h 142129"/>
                  <a:gd name="connsiteX2" fmla="*/ 66529 w 104329"/>
                  <a:gd name="connsiteY2" fmla="*/ 22680 h 142129"/>
                  <a:gd name="connsiteX3" fmla="*/ 66529 w 104329"/>
                  <a:gd name="connsiteY3" fmla="*/ 142130 h 142129"/>
                  <a:gd name="connsiteX4" fmla="*/ 37800 w 104329"/>
                  <a:gd name="connsiteY4" fmla="*/ 142130 h 142129"/>
                  <a:gd name="connsiteX5" fmla="*/ 37800 w 104329"/>
                  <a:gd name="connsiteY5" fmla="*/ 22680 h 142129"/>
                  <a:gd name="connsiteX6" fmla="*/ 0 w 104329"/>
                  <a:gd name="connsiteY6" fmla="*/ 22680 h 142129"/>
                  <a:gd name="connsiteX7" fmla="*/ 0 w 104329"/>
                  <a:gd name="connsiteY7" fmla="*/ 0 h 142129"/>
                  <a:gd name="connsiteX8" fmla="*/ 104329 w 104329"/>
                  <a:gd name="connsiteY8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329" h="142129">
                    <a:moveTo>
                      <a:pt x="104329" y="0"/>
                    </a:moveTo>
                    <a:lnTo>
                      <a:pt x="104329" y="22680"/>
                    </a:lnTo>
                    <a:lnTo>
                      <a:pt x="66529" y="22680"/>
                    </a:lnTo>
                    <a:lnTo>
                      <a:pt x="66529" y="142130"/>
                    </a:lnTo>
                    <a:lnTo>
                      <a:pt x="37800" y="142130"/>
                    </a:lnTo>
                    <a:lnTo>
                      <a:pt x="37800" y="22680"/>
                    </a:lnTo>
                    <a:lnTo>
                      <a:pt x="0" y="22680"/>
                    </a:lnTo>
                    <a:lnTo>
                      <a:pt x="0" y="0"/>
                    </a:lnTo>
                    <a:lnTo>
                      <a:pt x="104329" y="0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127" name="Gráfico 12">
              <a:extLst>
                <a:ext uri="{FF2B5EF4-FFF2-40B4-BE49-F238E27FC236}">
                  <a16:creationId xmlns:a16="http://schemas.microsoft.com/office/drawing/2014/main" id="{F4E0FB1E-E33D-A2BC-354B-D63C5D765819}"/>
                </a:ext>
              </a:extLst>
            </p:cNvPr>
            <p:cNvGrpSpPr/>
            <p:nvPr/>
          </p:nvGrpSpPr>
          <p:grpSpPr>
            <a:xfrm>
              <a:off x="13191515" y="3449789"/>
              <a:ext cx="767520" cy="406334"/>
              <a:chOff x="10853419" y="4086671"/>
              <a:chExt cx="848242" cy="449069"/>
            </a:xfrm>
            <a:solidFill>
              <a:srgbClr val="0E6029"/>
            </a:solidFill>
          </p:grpSpPr>
          <p:sp>
            <p:nvSpPr>
              <p:cNvPr id="128" name="Forma Livre: Forma 127">
                <a:extLst>
                  <a:ext uri="{FF2B5EF4-FFF2-40B4-BE49-F238E27FC236}">
                    <a16:creationId xmlns:a16="http://schemas.microsoft.com/office/drawing/2014/main" id="{13B03F21-EE64-59C7-DA2D-A8632B33D9DD}"/>
                  </a:ext>
                </a:extLst>
              </p:cNvPr>
              <p:cNvSpPr/>
              <p:nvPr/>
            </p:nvSpPr>
            <p:spPr>
              <a:xfrm>
                <a:off x="10853419" y="4091207"/>
                <a:ext cx="122473" cy="168236"/>
              </a:xfrm>
              <a:custGeom>
                <a:avLst/>
                <a:gdLst>
                  <a:gd name="connsiteX0" fmla="*/ 33265 w 122473"/>
                  <a:gd name="connsiteY0" fmla="*/ 163298 h 168236"/>
                  <a:gd name="connsiteX1" fmla="*/ 10584 w 122473"/>
                  <a:gd name="connsiteY1" fmla="*/ 146666 h 168236"/>
                  <a:gd name="connsiteX2" fmla="*/ 1512 w 122473"/>
                  <a:gd name="connsiteY2" fmla="*/ 119449 h 168236"/>
                  <a:gd name="connsiteX3" fmla="*/ 43849 w 122473"/>
                  <a:gd name="connsiteY3" fmla="*/ 119449 h 168236"/>
                  <a:gd name="connsiteX4" fmla="*/ 49896 w 122473"/>
                  <a:gd name="connsiteY4" fmla="*/ 133058 h 168236"/>
                  <a:gd name="connsiteX5" fmla="*/ 63505 w 122473"/>
                  <a:gd name="connsiteY5" fmla="*/ 137594 h 168236"/>
                  <a:gd name="connsiteX6" fmla="*/ 77113 w 122473"/>
                  <a:gd name="connsiteY6" fmla="*/ 133058 h 168236"/>
                  <a:gd name="connsiteX7" fmla="*/ 81649 w 122473"/>
                  <a:gd name="connsiteY7" fmla="*/ 122473 h 168236"/>
                  <a:gd name="connsiteX8" fmla="*/ 77113 w 122473"/>
                  <a:gd name="connsiteY8" fmla="*/ 111889 h 168236"/>
                  <a:gd name="connsiteX9" fmla="*/ 66529 w 122473"/>
                  <a:gd name="connsiteY9" fmla="*/ 105841 h 168236"/>
                  <a:gd name="connsiteX10" fmla="*/ 49896 w 122473"/>
                  <a:gd name="connsiteY10" fmla="*/ 99793 h 168236"/>
                  <a:gd name="connsiteX11" fmla="*/ 24192 w 122473"/>
                  <a:gd name="connsiteY11" fmla="*/ 90721 h 168236"/>
                  <a:gd name="connsiteX12" fmla="*/ 7560 w 122473"/>
                  <a:gd name="connsiteY12" fmla="*/ 75601 h 168236"/>
                  <a:gd name="connsiteX13" fmla="*/ 0 w 122473"/>
                  <a:gd name="connsiteY13" fmla="*/ 49897 h 168236"/>
                  <a:gd name="connsiteX14" fmla="*/ 16632 w 122473"/>
                  <a:gd name="connsiteY14" fmla="*/ 13608 h 168236"/>
                  <a:gd name="connsiteX15" fmla="*/ 60481 w 122473"/>
                  <a:gd name="connsiteY15" fmla="*/ 0 h 168236"/>
                  <a:gd name="connsiteX16" fmla="*/ 104330 w 122473"/>
                  <a:gd name="connsiteY16" fmla="*/ 13608 h 168236"/>
                  <a:gd name="connsiteX17" fmla="*/ 122473 w 122473"/>
                  <a:gd name="connsiteY17" fmla="*/ 49897 h 168236"/>
                  <a:gd name="connsiteX18" fmla="*/ 78625 w 122473"/>
                  <a:gd name="connsiteY18" fmla="*/ 49897 h 168236"/>
                  <a:gd name="connsiteX19" fmla="*/ 72577 w 122473"/>
                  <a:gd name="connsiteY19" fmla="*/ 37800 h 168236"/>
                  <a:gd name="connsiteX20" fmla="*/ 58969 w 122473"/>
                  <a:gd name="connsiteY20" fmla="*/ 33264 h 168236"/>
                  <a:gd name="connsiteX21" fmla="*/ 46872 w 122473"/>
                  <a:gd name="connsiteY21" fmla="*/ 37800 h 168236"/>
                  <a:gd name="connsiteX22" fmla="*/ 42336 w 122473"/>
                  <a:gd name="connsiteY22" fmla="*/ 48385 h 168236"/>
                  <a:gd name="connsiteX23" fmla="*/ 49896 w 122473"/>
                  <a:gd name="connsiteY23" fmla="*/ 60481 h 168236"/>
                  <a:gd name="connsiteX24" fmla="*/ 72577 w 122473"/>
                  <a:gd name="connsiteY24" fmla="*/ 69553 h 168236"/>
                  <a:gd name="connsiteX25" fmla="*/ 98281 w 122473"/>
                  <a:gd name="connsiteY25" fmla="*/ 80137 h 168236"/>
                  <a:gd name="connsiteX26" fmla="*/ 114913 w 122473"/>
                  <a:gd name="connsiteY26" fmla="*/ 93745 h 168236"/>
                  <a:gd name="connsiteX27" fmla="*/ 122473 w 122473"/>
                  <a:gd name="connsiteY27" fmla="*/ 117938 h 168236"/>
                  <a:gd name="connsiteX28" fmla="*/ 114913 w 122473"/>
                  <a:gd name="connsiteY28" fmla="*/ 143642 h 168236"/>
                  <a:gd name="connsiteX29" fmla="*/ 93745 w 122473"/>
                  <a:gd name="connsiteY29" fmla="*/ 161786 h 168236"/>
                  <a:gd name="connsiteX30" fmla="*/ 61992 w 122473"/>
                  <a:gd name="connsiteY30" fmla="*/ 167834 h 168236"/>
                  <a:gd name="connsiteX31" fmla="*/ 33265 w 122473"/>
                  <a:gd name="connsiteY31" fmla="*/ 163298 h 168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2473" h="168236">
                    <a:moveTo>
                      <a:pt x="33265" y="163298"/>
                    </a:moveTo>
                    <a:cubicBezTo>
                      <a:pt x="24192" y="158762"/>
                      <a:pt x="16632" y="154226"/>
                      <a:pt x="10584" y="146666"/>
                    </a:cubicBezTo>
                    <a:cubicBezTo>
                      <a:pt x="4536" y="139106"/>
                      <a:pt x="1512" y="130034"/>
                      <a:pt x="1512" y="119449"/>
                    </a:cubicBezTo>
                    <a:lnTo>
                      <a:pt x="43849" y="119449"/>
                    </a:lnTo>
                    <a:cubicBezTo>
                      <a:pt x="43849" y="125498"/>
                      <a:pt x="46872" y="130034"/>
                      <a:pt x="49896" y="133058"/>
                    </a:cubicBezTo>
                    <a:cubicBezTo>
                      <a:pt x="52921" y="136082"/>
                      <a:pt x="57457" y="137594"/>
                      <a:pt x="63505" y="137594"/>
                    </a:cubicBezTo>
                    <a:cubicBezTo>
                      <a:pt x="69553" y="137594"/>
                      <a:pt x="74089" y="136082"/>
                      <a:pt x="77113" y="133058"/>
                    </a:cubicBezTo>
                    <a:cubicBezTo>
                      <a:pt x="80137" y="130034"/>
                      <a:pt x="81649" y="127010"/>
                      <a:pt x="81649" y="122473"/>
                    </a:cubicBezTo>
                    <a:cubicBezTo>
                      <a:pt x="81649" y="117938"/>
                      <a:pt x="80137" y="114913"/>
                      <a:pt x="77113" y="111889"/>
                    </a:cubicBezTo>
                    <a:cubicBezTo>
                      <a:pt x="74089" y="108865"/>
                      <a:pt x="71065" y="107353"/>
                      <a:pt x="66529" y="105841"/>
                    </a:cubicBezTo>
                    <a:cubicBezTo>
                      <a:pt x="61992" y="104329"/>
                      <a:pt x="57457" y="102817"/>
                      <a:pt x="49896" y="99793"/>
                    </a:cubicBezTo>
                    <a:cubicBezTo>
                      <a:pt x="39312" y="96769"/>
                      <a:pt x="30240" y="93745"/>
                      <a:pt x="24192" y="90721"/>
                    </a:cubicBezTo>
                    <a:cubicBezTo>
                      <a:pt x="18144" y="87697"/>
                      <a:pt x="12096" y="83161"/>
                      <a:pt x="7560" y="75601"/>
                    </a:cubicBezTo>
                    <a:cubicBezTo>
                      <a:pt x="3024" y="69553"/>
                      <a:pt x="0" y="60481"/>
                      <a:pt x="0" y="49897"/>
                    </a:cubicBezTo>
                    <a:cubicBezTo>
                      <a:pt x="0" y="34776"/>
                      <a:pt x="6048" y="22680"/>
                      <a:pt x="16632" y="13608"/>
                    </a:cubicBezTo>
                    <a:cubicBezTo>
                      <a:pt x="27216" y="4536"/>
                      <a:pt x="42336" y="0"/>
                      <a:pt x="60481" y="0"/>
                    </a:cubicBezTo>
                    <a:cubicBezTo>
                      <a:pt x="78625" y="0"/>
                      <a:pt x="93745" y="4536"/>
                      <a:pt x="104330" y="13608"/>
                    </a:cubicBezTo>
                    <a:cubicBezTo>
                      <a:pt x="114913" y="22680"/>
                      <a:pt x="120962" y="34776"/>
                      <a:pt x="122473" y="49897"/>
                    </a:cubicBezTo>
                    <a:lnTo>
                      <a:pt x="78625" y="49897"/>
                    </a:lnTo>
                    <a:cubicBezTo>
                      <a:pt x="78625" y="43848"/>
                      <a:pt x="77113" y="40824"/>
                      <a:pt x="72577" y="37800"/>
                    </a:cubicBezTo>
                    <a:cubicBezTo>
                      <a:pt x="69553" y="34776"/>
                      <a:pt x="65017" y="33264"/>
                      <a:pt x="58969" y="33264"/>
                    </a:cubicBezTo>
                    <a:cubicBezTo>
                      <a:pt x="54432" y="33264"/>
                      <a:pt x="49896" y="34776"/>
                      <a:pt x="46872" y="37800"/>
                    </a:cubicBezTo>
                    <a:cubicBezTo>
                      <a:pt x="43849" y="40824"/>
                      <a:pt x="42336" y="43848"/>
                      <a:pt x="42336" y="48385"/>
                    </a:cubicBezTo>
                    <a:cubicBezTo>
                      <a:pt x="42336" y="54433"/>
                      <a:pt x="45361" y="57457"/>
                      <a:pt x="49896" y="60481"/>
                    </a:cubicBezTo>
                    <a:cubicBezTo>
                      <a:pt x="54432" y="63505"/>
                      <a:pt x="61992" y="66529"/>
                      <a:pt x="72577" y="69553"/>
                    </a:cubicBezTo>
                    <a:cubicBezTo>
                      <a:pt x="83161" y="72577"/>
                      <a:pt x="92233" y="77113"/>
                      <a:pt x="98281" y="80137"/>
                    </a:cubicBezTo>
                    <a:cubicBezTo>
                      <a:pt x="104330" y="83161"/>
                      <a:pt x="110377" y="87697"/>
                      <a:pt x="114913" y="93745"/>
                    </a:cubicBezTo>
                    <a:cubicBezTo>
                      <a:pt x="119450" y="99793"/>
                      <a:pt x="122473" y="107353"/>
                      <a:pt x="122473" y="117938"/>
                    </a:cubicBezTo>
                    <a:cubicBezTo>
                      <a:pt x="122473" y="127010"/>
                      <a:pt x="119450" y="136082"/>
                      <a:pt x="114913" y="143642"/>
                    </a:cubicBezTo>
                    <a:cubicBezTo>
                      <a:pt x="110377" y="151202"/>
                      <a:pt x="102817" y="157250"/>
                      <a:pt x="93745" y="161786"/>
                    </a:cubicBezTo>
                    <a:cubicBezTo>
                      <a:pt x="84673" y="166322"/>
                      <a:pt x="74089" y="167834"/>
                      <a:pt x="61992" y="167834"/>
                    </a:cubicBezTo>
                    <a:cubicBezTo>
                      <a:pt x="52921" y="169346"/>
                      <a:pt x="42336" y="166322"/>
                      <a:pt x="33265" y="163298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" name="Forma Livre: Forma 128">
                <a:extLst>
                  <a:ext uri="{FF2B5EF4-FFF2-40B4-BE49-F238E27FC236}">
                    <a16:creationId xmlns:a16="http://schemas.microsoft.com/office/drawing/2014/main" id="{46F8E7FF-7393-3266-3778-76CE160C8CA8}"/>
                  </a:ext>
                </a:extLst>
              </p:cNvPr>
              <p:cNvSpPr/>
              <p:nvPr/>
            </p:nvSpPr>
            <p:spPr>
              <a:xfrm>
                <a:off x="10995549" y="4127496"/>
                <a:ext cx="125497" cy="136081"/>
              </a:xfrm>
              <a:custGeom>
                <a:avLst/>
                <a:gdLst>
                  <a:gd name="connsiteX0" fmla="*/ 7560 w 125497"/>
                  <a:gd name="connsiteY0" fmla="*/ 30240 h 136081"/>
                  <a:gd name="connsiteX1" fmla="*/ 30240 w 125497"/>
                  <a:gd name="connsiteY1" fmla="*/ 7560 h 136081"/>
                  <a:gd name="connsiteX2" fmla="*/ 63504 w 125497"/>
                  <a:gd name="connsiteY2" fmla="*/ 0 h 136081"/>
                  <a:gd name="connsiteX3" fmla="*/ 104329 w 125497"/>
                  <a:gd name="connsiteY3" fmla="*/ 13608 h 136081"/>
                  <a:gd name="connsiteX4" fmla="*/ 125497 w 125497"/>
                  <a:gd name="connsiteY4" fmla="*/ 49897 h 136081"/>
                  <a:gd name="connsiteX5" fmla="*/ 83161 w 125497"/>
                  <a:gd name="connsiteY5" fmla="*/ 49897 h 136081"/>
                  <a:gd name="connsiteX6" fmla="*/ 61992 w 125497"/>
                  <a:gd name="connsiteY6" fmla="*/ 34776 h 136081"/>
                  <a:gd name="connsiteX7" fmla="*/ 43848 w 125497"/>
                  <a:gd name="connsiteY7" fmla="*/ 43849 h 136081"/>
                  <a:gd name="connsiteX8" fmla="*/ 37800 w 125497"/>
                  <a:gd name="connsiteY8" fmla="*/ 68041 h 136081"/>
                  <a:gd name="connsiteX9" fmla="*/ 43848 w 125497"/>
                  <a:gd name="connsiteY9" fmla="*/ 92233 h 136081"/>
                  <a:gd name="connsiteX10" fmla="*/ 61992 w 125497"/>
                  <a:gd name="connsiteY10" fmla="*/ 101305 h 136081"/>
                  <a:gd name="connsiteX11" fmla="*/ 83161 w 125497"/>
                  <a:gd name="connsiteY11" fmla="*/ 86185 h 136081"/>
                  <a:gd name="connsiteX12" fmla="*/ 125497 w 125497"/>
                  <a:gd name="connsiteY12" fmla="*/ 86185 h 136081"/>
                  <a:gd name="connsiteX13" fmla="*/ 104329 w 125497"/>
                  <a:gd name="connsiteY13" fmla="*/ 122474 h 136081"/>
                  <a:gd name="connsiteX14" fmla="*/ 63504 w 125497"/>
                  <a:gd name="connsiteY14" fmla="*/ 136082 h 136081"/>
                  <a:gd name="connsiteX15" fmla="*/ 30240 w 125497"/>
                  <a:gd name="connsiteY15" fmla="*/ 128522 h 136081"/>
                  <a:gd name="connsiteX16" fmla="*/ 7560 w 125497"/>
                  <a:gd name="connsiteY16" fmla="*/ 105841 h 136081"/>
                  <a:gd name="connsiteX17" fmla="*/ 0 w 125497"/>
                  <a:gd name="connsiteY17" fmla="*/ 71065 h 136081"/>
                  <a:gd name="connsiteX18" fmla="*/ 7560 w 125497"/>
                  <a:gd name="connsiteY18" fmla="*/ 30240 h 136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5497" h="136081">
                    <a:moveTo>
                      <a:pt x="7560" y="30240"/>
                    </a:moveTo>
                    <a:cubicBezTo>
                      <a:pt x="13608" y="19656"/>
                      <a:pt x="21168" y="12096"/>
                      <a:pt x="30240" y="7560"/>
                    </a:cubicBezTo>
                    <a:cubicBezTo>
                      <a:pt x="40824" y="1512"/>
                      <a:pt x="51408" y="0"/>
                      <a:pt x="63504" y="0"/>
                    </a:cubicBezTo>
                    <a:cubicBezTo>
                      <a:pt x="80137" y="0"/>
                      <a:pt x="93744" y="4536"/>
                      <a:pt x="104329" y="13608"/>
                    </a:cubicBezTo>
                    <a:cubicBezTo>
                      <a:pt x="114913" y="22680"/>
                      <a:pt x="122473" y="34776"/>
                      <a:pt x="125497" y="49897"/>
                    </a:cubicBezTo>
                    <a:lnTo>
                      <a:pt x="83161" y="49897"/>
                    </a:lnTo>
                    <a:cubicBezTo>
                      <a:pt x="80137" y="39313"/>
                      <a:pt x="72577" y="34776"/>
                      <a:pt x="61992" y="34776"/>
                    </a:cubicBezTo>
                    <a:cubicBezTo>
                      <a:pt x="54432" y="34776"/>
                      <a:pt x="48384" y="37800"/>
                      <a:pt x="43848" y="43849"/>
                    </a:cubicBezTo>
                    <a:cubicBezTo>
                      <a:pt x="39312" y="49897"/>
                      <a:pt x="37800" y="57457"/>
                      <a:pt x="37800" y="68041"/>
                    </a:cubicBezTo>
                    <a:cubicBezTo>
                      <a:pt x="37800" y="78625"/>
                      <a:pt x="39312" y="86185"/>
                      <a:pt x="43848" y="92233"/>
                    </a:cubicBezTo>
                    <a:cubicBezTo>
                      <a:pt x="48384" y="98281"/>
                      <a:pt x="54432" y="101305"/>
                      <a:pt x="61992" y="101305"/>
                    </a:cubicBezTo>
                    <a:cubicBezTo>
                      <a:pt x="72577" y="101305"/>
                      <a:pt x="78624" y="96769"/>
                      <a:pt x="83161" y="86185"/>
                    </a:cubicBezTo>
                    <a:lnTo>
                      <a:pt x="125497" y="86185"/>
                    </a:lnTo>
                    <a:cubicBezTo>
                      <a:pt x="122473" y="101305"/>
                      <a:pt x="114913" y="113401"/>
                      <a:pt x="104329" y="122474"/>
                    </a:cubicBezTo>
                    <a:cubicBezTo>
                      <a:pt x="93744" y="131546"/>
                      <a:pt x="80137" y="136082"/>
                      <a:pt x="63504" y="136082"/>
                    </a:cubicBezTo>
                    <a:cubicBezTo>
                      <a:pt x="51408" y="136082"/>
                      <a:pt x="39312" y="133058"/>
                      <a:pt x="30240" y="128522"/>
                    </a:cubicBezTo>
                    <a:cubicBezTo>
                      <a:pt x="19656" y="122474"/>
                      <a:pt x="12096" y="114914"/>
                      <a:pt x="7560" y="105841"/>
                    </a:cubicBezTo>
                    <a:cubicBezTo>
                      <a:pt x="1512" y="95257"/>
                      <a:pt x="0" y="83161"/>
                      <a:pt x="0" y="71065"/>
                    </a:cubicBezTo>
                    <a:cubicBezTo>
                      <a:pt x="0" y="58969"/>
                      <a:pt x="3023" y="40824"/>
                      <a:pt x="7560" y="30240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" name="Forma Livre: Forma 129">
                <a:extLst>
                  <a:ext uri="{FF2B5EF4-FFF2-40B4-BE49-F238E27FC236}">
                    <a16:creationId xmlns:a16="http://schemas.microsoft.com/office/drawing/2014/main" id="{7BA92F9F-024B-F59F-11DA-920570E57C82}"/>
                  </a:ext>
                </a:extLst>
              </p:cNvPr>
              <p:cNvSpPr/>
              <p:nvPr/>
            </p:nvSpPr>
            <p:spPr>
              <a:xfrm>
                <a:off x="11136167" y="4127496"/>
                <a:ext cx="136081" cy="133057"/>
              </a:xfrm>
              <a:custGeom>
                <a:avLst/>
                <a:gdLst>
                  <a:gd name="connsiteX0" fmla="*/ 33265 w 136081"/>
                  <a:gd name="connsiteY0" fmla="*/ 123986 h 133057"/>
                  <a:gd name="connsiteX1" fmla="*/ 9072 w 136081"/>
                  <a:gd name="connsiteY1" fmla="*/ 101305 h 133057"/>
                  <a:gd name="connsiteX2" fmla="*/ 0 w 136081"/>
                  <a:gd name="connsiteY2" fmla="*/ 66529 h 133057"/>
                  <a:gd name="connsiteX3" fmla="*/ 9072 w 136081"/>
                  <a:gd name="connsiteY3" fmla="*/ 31752 h 133057"/>
                  <a:gd name="connsiteX4" fmla="*/ 33265 w 136081"/>
                  <a:gd name="connsiteY4" fmla="*/ 7560 h 133057"/>
                  <a:gd name="connsiteX5" fmla="*/ 68041 w 136081"/>
                  <a:gd name="connsiteY5" fmla="*/ 0 h 133057"/>
                  <a:gd name="connsiteX6" fmla="*/ 102817 w 136081"/>
                  <a:gd name="connsiteY6" fmla="*/ 7560 h 133057"/>
                  <a:gd name="connsiteX7" fmla="*/ 127009 w 136081"/>
                  <a:gd name="connsiteY7" fmla="*/ 31752 h 133057"/>
                  <a:gd name="connsiteX8" fmla="*/ 136082 w 136081"/>
                  <a:gd name="connsiteY8" fmla="*/ 66529 h 133057"/>
                  <a:gd name="connsiteX9" fmla="*/ 127009 w 136081"/>
                  <a:gd name="connsiteY9" fmla="*/ 101305 h 133057"/>
                  <a:gd name="connsiteX10" fmla="*/ 102817 w 136081"/>
                  <a:gd name="connsiteY10" fmla="*/ 125498 h 133057"/>
                  <a:gd name="connsiteX11" fmla="*/ 68041 w 136081"/>
                  <a:gd name="connsiteY11" fmla="*/ 133058 h 133057"/>
                  <a:gd name="connsiteX12" fmla="*/ 33265 w 136081"/>
                  <a:gd name="connsiteY12" fmla="*/ 123986 h 133057"/>
                  <a:gd name="connsiteX13" fmla="*/ 87697 w 136081"/>
                  <a:gd name="connsiteY13" fmla="*/ 89209 h 133057"/>
                  <a:gd name="connsiteX14" fmla="*/ 95257 w 136081"/>
                  <a:gd name="connsiteY14" fmla="*/ 65017 h 133057"/>
                  <a:gd name="connsiteX15" fmla="*/ 87697 w 136081"/>
                  <a:gd name="connsiteY15" fmla="*/ 40824 h 133057"/>
                  <a:gd name="connsiteX16" fmla="*/ 68041 w 136081"/>
                  <a:gd name="connsiteY16" fmla="*/ 31752 h 133057"/>
                  <a:gd name="connsiteX17" fmla="*/ 48385 w 136081"/>
                  <a:gd name="connsiteY17" fmla="*/ 39313 h 133057"/>
                  <a:gd name="connsiteX18" fmla="*/ 40825 w 136081"/>
                  <a:gd name="connsiteY18" fmla="*/ 63505 h 133057"/>
                  <a:gd name="connsiteX19" fmla="*/ 48385 w 136081"/>
                  <a:gd name="connsiteY19" fmla="*/ 87697 h 133057"/>
                  <a:gd name="connsiteX20" fmla="*/ 68041 w 136081"/>
                  <a:gd name="connsiteY20" fmla="*/ 96769 h 133057"/>
                  <a:gd name="connsiteX21" fmla="*/ 87697 w 136081"/>
                  <a:gd name="connsiteY21" fmla="*/ 89209 h 133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081" h="133057">
                    <a:moveTo>
                      <a:pt x="33265" y="123986"/>
                    </a:moveTo>
                    <a:cubicBezTo>
                      <a:pt x="22680" y="117938"/>
                      <a:pt x="15120" y="110377"/>
                      <a:pt x="9072" y="101305"/>
                    </a:cubicBezTo>
                    <a:cubicBezTo>
                      <a:pt x="3024" y="90721"/>
                      <a:pt x="0" y="78625"/>
                      <a:pt x="0" y="66529"/>
                    </a:cubicBezTo>
                    <a:cubicBezTo>
                      <a:pt x="0" y="52921"/>
                      <a:pt x="3024" y="40824"/>
                      <a:pt x="9072" y="31752"/>
                    </a:cubicBezTo>
                    <a:cubicBezTo>
                      <a:pt x="15120" y="21168"/>
                      <a:pt x="22680" y="13608"/>
                      <a:pt x="33265" y="7560"/>
                    </a:cubicBezTo>
                    <a:cubicBezTo>
                      <a:pt x="43848" y="1512"/>
                      <a:pt x="54432" y="0"/>
                      <a:pt x="68041" y="0"/>
                    </a:cubicBezTo>
                    <a:cubicBezTo>
                      <a:pt x="81648" y="0"/>
                      <a:pt x="92233" y="3024"/>
                      <a:pt x="102817" y="7560"/>
                    </a:cubicBezTo>
                    <a:cubicBezTo>
                      <a:pt x="113401" y="13608"/>
                      <a:pt x="120962" y="21168"/>
                      <a:pt x="127009" y="31752"/>
                    </a:cubicBezTo>
                    <a:cubicBezTo>
                      <a:pt x="133058" y="42337"/>
                      <a:pt x="136082" y="54433"/>
                      <a:pt x="136082" y="66529"/>
                    </a:cubicBezTo>
                    <a:cubicBezTo>
                      <a:pt x="136082" y="78625"/>
                      <a:pt x="133058" y="92233"/>
                      <a:pt x="127009" y="101305"/>
                    </a:cubicBezTo>
                    <a:cubicBezTo>
                      <a:pt x="120962" y="111890"/>
                      <a:pt x="113401" y="119450"/>
                      <a:pt x="102817" y="125498"/>
                    </a:cubicBezTo>
                    <a:cubicBezTo>
                      <a:pt x="92233" y="131546"/>
                      <a:pt x="80137" y="133058"/>
                      <a:pt x="68041" y="133058"/>
                    </a:cubicBezTo>
                    <a:cubicBezTo>
                      <a:pt x="55945" y="133058"/>
                      <a:pt x="43848" y="130034"/>
                      <a:pt x="33265" y="123986"/>
                    </a:cubicBezTo>
                    <a:close/>
                    <a:moveTo>
                      <a:pt x="87697" y="89209"/>
                    </a:moveTo>
                    <a:cubicBezTo>
                      <a:pt x="93745" y="83161"/>
                      <a:pt x="95257" y="75601"/>
                      <a:pt x="95257" y="65017"/>
                    </a:cubicBezTo>
                    <a:cubicBezTo>
                      <a:pt x="95257" y="54433"/>
                      <a:pt x="92233" y="46873"/>
                      <a:pt x="87697" y="40824"/>
                    </a:cubicBezTo>
                    <a:cubicBezTo>
                      <a:pt x="83161" y="34776"/>
                      <a:pt x="75601" y="31752"/>
                      <a:pt x="68041" y="31752"/>
                    </a:cubicBezTo>
                    <a:cubicBezTo>
                      <a:pt x="60481" y="31752"/>
                      <a:pt x="54432" y="34776"/>
                      <a:pt x="48385" y="39313"/>
                    </a:cubicBezTo>
                    <a:cubicBezTo>
                      <a:pt x="42336" y="43849"/>
                      <a:pt x="40825" y="52921"/>
                      <a:pt x="40825" y="63505"/>
                    </a:cubicBezTo>
                    <a:cubicBezTo>
                      <a:pt x="40825" y="74089"/>
                      <a:pt x="43848" y="81649"/>
                      <a:pt x="48385" y="87697"/>
                    </a:cubicBezTo>
                    <a:cubicBezTo>
                      <a:pt x="52921" y="93745"/>
                      <a:pt x="60481" y="96769"/>
                      <a:pt x="68041" y="96769"/>
                    </a:cubicBezTo>
                    <a:cubicBezTo>
                      <a:pt x="75601" y="96769"/>
                      <a:pt x="81648" y="95257"/>
                      <a:pt x="87697" y="89209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1" name="Forma Livre: Forma 130">
                <a:extLst>
                  <a:ext uri="{FF2B5EF4-FFF2-40B4-BE49-F238E27FC236}">
                    <a16:creationId xmlns:a16="http://schemas.microsoft.com/office/drawing/2014/main" id="{B36FE0F8-88B6-36E0-0A4E-D3E281FBC443}"/>
                  </a:ext>
                </a:extLst>
              </p:cNvPr>
              <p:cNvSpPr/>
              <p:nvPr/>
            </p:nvSpPr>
            <p:spPr>
              <a:xfrm>
                <a:off x="11293416" y="4124472"/>
                <a:ext cx="137594" cy="192026"/>
              </a:xfrm>
              <a:custGeom>
                <a:avLst/>
                <a:gdLst>
                  <a:gd name="connsiteX0" fmla="*/ 55945 w 137594"/>
                  <a:gd name="connsiteY0" fmla="*/ 7560 h 192026"/>
                  <a:gd name="connsiteX1" fmla="*/ 80138 w 137594"/>
                  <a:gd name="connsiteY1" fmla="*/ 1512 h 192026"/>
                  <a:gd name="connsiteX2" fmla="*/ 108866 w 137594"/>
                  <a:gd name="connsiteY2" fmla="*/ 9072 h 192026"/>
                  <a:gd name="connsiteX3" fmla="*/ 130034 w 137594"/>
                  <a:gd name="connsiteY3" fmla="*/ 31752 h 192026"/>
                  <a:gd name="connsiteX4" fmla="*/ 137594 w 137594"/>
                  <a:gd name="connsiteY4" fmla="*/ 66529 h 192026"/>
                  <a:gd name="connsiteX5" fmla="*/ 130034 w 137594"/>
                  <a:gd name="connsiteY5" fmla="*/ 101305 h 192026"/>
                  <a:gd name="connsiteX6" fmla="*/ 108866 w 137594"/>
                  <a:gd name="connsiteY6" fmla="*/ 125498 h 192026"/>
                  <a:gd name="connsiteX7" fmla="*/ 80138 w 137594"/>
                  <a:gd name="connsiteY7" fmla="*/ 133058 h 192026"/>
                  <a:gd name="connsiteX8" fmla="*/ 55945 w 137594"/>
                  <a:gd name="connsiteY8" fmla="*/ 127010 h 192026"/>
                  <a:gd name="connsiteX9" fmla="*/ 39313 w 137594"/>
                  <a:gd name="connsiteY9" fmla="*/ 111889 h 192026"/>
                  <a:gd name="connsiteX10" fmla="*/ 39313 w 137594"/>
                  <a:gd name="connsiteY10" fmla="*/ 192026 h 192026"/>
                  <a:gd name="connsiteX11" fmla="*/ 0 w 137594"/>
                  <a:gd name="connsiteY11" fmla="*/ 192026 h 192026"/>
                  <a:gd name="connsiteX12" fmla="*/ 0 w 137594"/>
                  <a:gd name="connsiteY12" fmla="*/ 0 h 192026"/>
                  <a:gd name="connsiteX13" fmla="*/ 39313 w 137594"/>
                  <a:gd name="connsiteY13" fmla="*/ 0 h 192026"/>
                  <a:gd name="connsiteX14" fmla="*/ 39313 w 137594"/>
                  <a:gd name="connsiteY14" fmla="*/ 18144 h 192026"/>
                  <a:gd name="connsiteX15" fmla="*/ 55945 w 137594"/>
                  <a:gd name="connsiteY15" fmla="*/ 7560 h 192026"/>
                  <a:gd name="connsiteX16" fmla="*/ 89210 w 137594"/>
                  <a:gd name="connsiteY16" fmla="*/ 45361 h 192026"/>
                  <a:gd name="connsiteX17" fmla="*/ 68041 w 137594"/>
                  <a:gd name="connsiteY17" fmla="*/ 36288 h 192026"/>
                  <a:gd name="connsiteX18" fmla="*/ 48385 w 137594"/>
                  <a:gd name="connsiteY18" fmla="*/ 45361 h 192026"/>
                  <a:gd name="connsiteX19" fmla="*/ 40825 w 137594"/>
                  <a:gd name="connsiteY19" fmla="*/ 69553 h 192026"/>
                  <a:gd name="connsiteX20" fmla="*/ 48385 w 137594"/>
                  <a:gd name="connsiteY20" fmla="*/ 93745 h 192026"/>
                  <a:gd name="connsiteX21" fmla="*/ 68041 w 137594"/>
                  <a:gd name="connsiteY21" fmla="*/ 102817 h 192026"/>
                  <a:gd name="connsiteX22" fmla="*/ 87698 w 137594"/>
                  <a:gd name="connsiteY22" fmla="*/ 93745 h 192026"/>
                  <a:gd name="connsiteX23" fmla="*/ 96770 w 137594"/>
                  <a:gd name="connsiteY23" fmla="*/ 69553 h 192026"/>
                  <a:gd name="connsiteX24" fmla="*/ 89210 w 137594"/>
                  <a:gd name="connsiteY24" fmla="*/ 45361 h 19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7594" h="192026">
                    <a:moveTo>
                      <a:pt x="55945" y="7560"/>
                    </a:moveTo>
                    <a:cubicBezTo>
                      <a:pt x="63505" y="4536"/>
                      <a:pt x="71065" y="1512"/>
                      <a:pt x="80138" y="1512"/>
                    </a:cubicBezTo>
                    <a:cubicBezTo>
                      <a:pt x="90721" y="1512"/>
                      <a:pt x="101305" y="4536"/>
                      <a:pt x="108866" y="9072"/>
                    </a:cubicBezTo>
                    <a:cubicBezTo>
                      <a:pt x="117938" y="15120"/>
                      <a:pt x="123986" y="22680"/>
                      <a:pt x="130034" y="31752"/>
                    </a:cubicBezTo>
                    <a:cubicBezTo>
                      <a:pt x="134570" y="42337"/>
                      <a:pt x="137594" y="52921"/>
                      <a:pt x="137594" y="66529"/>
                    </a:cubicBezTo>
                    <a:cubicBezTo>
                      <a:pt x="137594" y="80137"/>
                      <a:pt x="134570" y="92233"/>
                      <a:pt x="130034" y="101305"/>
                    </a:cubicBezTo>
                    <a:cubicBezTo>
                      <a:pt x="125498" y="111889"/>
                      <a:pt x="117938" y="119449"/>
                      <a:pt x="108866" y="125498"/>
                    </a:cubicBezTo>
                    <a:cubicBezTo>
                      <a:pt x="99794" y="131546"/>
                      <a:pt x="90721" y="133058"/>
                      <a:pt x="80138" y="133058"/>
                    </a:cubicBezTo>
                    <a:cubicBezTo>
                      <a:pt x="71065" y="133058"/>
                      <a:pt x="63505" y="131546"/>
                      <a:pt x="55945" y="127010"/>
                    </a:cubicBezTo>
                    <a:cubicBezTo>
                      <a:pt x="48385" y="123986"/>
                      <a:pt x="43849" y="117938"/>
                      <a:pt x="39313" y="111889"/>
                    </a:cubicBezTo>
                    <a:lnTo>
                      <a:pt x="39313" y="192026"/>
                    </a:lnTo>
                    <a:lnTo>
                      <a:pt x="0" y="192026"/>
                    </a:lnTo>
                    <a:lnTo>
                      <a:pt x="0" y="0"/>
                    </a:lnTo>
                    <a:lnTo>
                      <a:pt x="39313" y="0"/>
                    </a:lnTo>
                    <a:lnTo>
                      <a:pt x="39313" y="18144"/>
                    </a:lnTo>
                    <a:cubicBezTo>
                      <a:pt x="43849" y="16632"/>
                      <a:pt x="48385" y="10584"/>
                      <a:pt x="55945" y="7560"/>
                    </a:cubicBezTo>
                    <a:close/>
                    <a:moveTo>
                      <a:pt x="89210" y="45361"/>
                    </a:moveTo>
                    <a:cubicBezTo>
                      <a:pt x="83161" y="39313"/>
                      <a:pt x="77114" y="36288"/>
                      <a:pt x="68041" y="36288"/>
                    </a:cubicBezTo>
                    <a:cubicBezTo>
                      <a:pt x="60481" y="36288"/>
                      <a:pt x="52921" y="39313"/>
                      <a:pt x="48385" y="45361"/>
                    </a:cubicBezTo>
                    <a:cubicBezTo>
                      <a:pt x="42337" y="51409"/>
                      <a:pt x="40825" y="58969"/>
                      <a:pt x="40825" y="69553"/>
                    </a:cubicBezTo>
                    <a:cubicBezTo>
                      <a:pt x="40825" y="80137"/>
                      <a:pt x="43849" y="87697"/>
                      <a:pt x="48385" y="93745"/>
                    </a:cubicBezTo>
                    <a:cubicBezTo>
                      <a:pt x="54433" y="99793"/>
                      <a:pt x="60481" y="102817"/>
                      <a:pt x="68041" y="102817"/>
                    </a:cubicBezTo>
                    <a:cubicBezTo>
                      <a:pt x="75601" y="102817"/>
                      <a:pt x="83161" y="99793"/>
                      <a:pt x="87698" y="93745"/>
                    </a:cubicBezTo>
                    <a:cubicBezTo>
                      <a:pt x="93745" y="87697"/>
                      <a:pt x="96770" y="80137"/>
                      <a:pt x="96770" y="69553"/>
                    </a:cubicBezTo>
                    <a:cubicBezTo>
                      <a:pt x="96770" y="58969"/>
                      <a:pt x="93745" y="51409"/>
                      <a:pt x="89210" y="45361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2" name="Forma Livre: Forma 131">
                <a:extLst>
                  <a:ext uri="{FF2B5EF4-FFF2-40B4-BE49-F238E27FC236}">
                    <a16:creationId xmlns:a16="http://schemas.microsoft.com/office/drawing/2014/main" id="{0EA23F6E-3049-3843-4D54-81018F44510F}"/>
                  </a:ext>
                </a:extLst>
              </p:cNvPr>
              <p:cNvSpPr/>
              <p:nvPr/>
            </p:nvSpPr>
            <p:spPr>
              <a:xfrm>
                <a:off x="11443107" y="4130520"/>
                <a:ext cx="131545" cy="130033"/>
              </a:xfrm>
              <a:custGeom>
                <a:avLst/>
                <a:gdLst>
                  <a:gd name="connsiteX0" fmla="*/ 131546 w 131545"/>
                  <a:gd name="connsiteY0" fmla="*/ 72577 h 130033"/>
                  <a:gd name="connsiteX1" fmla="*/ 40825 w 131545"/>
                  <a:gd name="connsiteY1" fmla="*/ 72577 h 130033"/>
                  <a:gd name="connsiteX2" fmla="*/ 48385 w 131545"/>
                  <a:gd name="connsiteY2" fmla="*/ 90721 h 130033"/>
                  <a:gd name="connsiteX3" fmla="*/ 65017 w 131545"/>
                  <a:gd name="connsiteY3" fmla="*/ 96769 h 130033"/>
                  <a:gd name="connsiteX4" fmla="*/ 86185 w 131545"/>
                  <a:gd name="connsiteY4" fmla="*/ 84673 h 130033"/>
                  <a:gd name="connsiteX5" fmla="*/ 128522 w 131545"/>
                  <a:gd name="connsiteY5" fmla="*/ 84673 h 130033"/>
                  <a:gd name="connsiteX6" fmla="*/ 116426 w 131545"/>
                  <a:gd name="connsiteY6" fmla="*/ 107353 h 130033"/>
                  <a:gd name="connsiteX7" fmla="*/ 95257 w 131545"/>
                  <a:gd name="connsiteY7" fmla="*/ 123986 h 130033"/>
                  <a:gd name="connsiteX8" fmla="*/ 66529 w 131545"/>
                  <a:gd name="connsiteY8" fmla="*/ 130034 h 130033"/>
                  <a:gd name="connsiteX9" fmla="*/ 31752 w 131545"/>
                  <a:gd name="connsiteY9" fmla="*/ 122474 h 130033"/>
                  <a:gd name="connsiteX10" fmla="*/ 9072 w 131545"/>
                  <a:gd name="connsiteY10" fmla="*/ 99793 h 130033"/>
                  <a:gd name="connsiteX11" fmla="*/ 0 w 131545"/>
                  <a:gd name="connsiteY11" fmla="*/ 65017 h 130033"/>
                  <a:gd name="connsiteX12" fmla="*/ 7560 w 131545"/>
                  <a:gd name="connsiteY12" fmla="*/ 30240 h 130033"/>
                  <a:gd name="connsiteX13" fmla="*/ 30240 w 131545"/>
                  <a:gd name="connsiteY13" fmla="*/ 7560 h 130033"/>
                  <a:gd name="connsiteX14" fmla="*/ 65017 w 131545"/>
                  <a:gd name="connsiteY14" fmla="*/ 0 h 130033"/>
                  <a:gd name="connsiteX15" fmla="*/ 98281 w 131545"/>
                  <a:gd name="connsiteY15" fmla="*/ 7560 h 130033"/>
                  <a:gd name="connsiteX16" fmla="*/ 120962 w 131545"/>
                  <a:gd name="connsiteY16" fmla="*/ 30240 h 130033"/>
                  <a:gd name="connsiteX17" fmla="*/ 128522 w 131545"/>
                  <a:gd name="connsiteY17" fmla="*/ 65017 h 130033"/>
                  <a:gd name="connsiteX18" fmla="*/ 131546 w 131545"/>
                  <a:gd name="connsiteY18" fmla="*/ 72577 h 130033"/>
                  <a:gd name="connsiteX19" fmla="*/ 90721 w 131545"/>
                  <a:gd name="connsiteY19" fmla="*/ 49897 h 130033"/>
                  <a:gd name="connsiteX20" fmla="*/ 83161 w 131545"/>
                  <a:gd name="connsiteY20" fmla="*/ 33265 h 130033"/>
                  <a:gd name="connsiteX21" fmla="*/ 65017 w 131545"/>
                  <a:gd name="connsiteY21" fmla="*/ 27216 h 130033"/>
                  <a:gd name="connsiteX22" fmla="*/ 48385 w 131545"/>
                  <a:gd name="connsiteY22" fmla="*/ 33265 h 130033"/>
                  <a:gd name="connsiteX23" fmla="*/ 39312 w 131545"/>
                  <a:gd name="connsiteY23" fmla="*/ 49897 h 130033"/>
                  <a:gd name="connsiteX24" fmla="*/ 90721 w 131545"/>
                  <a:gd name="connsiteY24" fmla="*/ 49897 h 13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1545" h="130033">
                    <a:moveTo>
                      <a:pt x="131546" y="72577"/>
                    </a:moveTo>
                    <a:lnTo>
                      <a:pt x="40825" y="72577"/>
                    </a:lnTo>
                    <a:cubicBezTo>
                      <a:pt x="40825" y="80137"/>
                      <a:pt x="43849" y="86185"/>
                      <a:pt x="48385" y="90721"/>
                    </a:cubicBezTo>
                    <a:cubicBezTo>
                      <a:pt x="52921" y="95257"/>
                      <a:pt x="58969" y="96769"/>
                      <a:pt x="65017" y="96769"/>
                    </a:cubicBezTo>
                    <a:cubicBezTo>
                      <a:pt x="75601" y="96769"/>
                      <a:pt x="81649" y="92233"/>
                      <a:pt x="86185" y="84673"/>
                    </a:cubicBezTo>
                    <a:lnTo>
                      <a:pt x="128522" y="84673"/>
                    </a:lnTo>
                    <a:cubicBezTo>
                      <a:pt x="127010" y="93745"/>
                      <a:pt x="122473" y="101305"/>
                      <a:pt x="116426" y="107353"/>
                    </a:cubicBezTo>
                    <a:cubicBezTo>
                      <a:pt x="110377" y="114914"/>
                      <a:pt x="104330" y="119450"/>
                      <a:pt x="95257" y="123986"/>
                    </a:cubicBezTo>
                    <a:cubicBezTo>
                      <a:pt x="86185" y="128522"/>
                      <a:pt x="77113" y="130034"/>
                      <a:pt x="66529" y="130034"/>
                    </a:cubicBezTo>
                    <a:cubicBezTo>
                      <a:pt x="54432" y="130034"/>
                      <a:pt x="42336" y="127010"/>
                      <a:pt x="31752" y="122474"/>
                    </a:cubicBezTo>
                    <a:cubicBezTo>
                      <a:pt x="21169" y="116426"/>
                      <a:pt x="13609" y="108866"/>
                      <a:pt x="9072" y="99793"/>
                    </a:cubicBezTo>
                    <a:cubicBezTo>
                      <a:pt x="3024" y="89209"/>
                      <a:pt x="0" y="77113"/>
                      <a:pt x="0" y="65017"/>
                    </a:cubicBezTo>
                    <a:cubicBezTo>
                      <a:pt x="0" y="52921"/>
                      <a:pt x="3024" y="39313"/>
                      <a:pt x="7560" y="30240"/>
                    </a:cubicBezTo>
                    <a:cubicBezTo>
                      <a:pt x="13609" y="19656"/>
                      <a:pt x="21169" y="12096"/>
                      <a:pt x="30240" y="7560"/>
                    </a:cubicBezTo>
                    <a:cubicBezTo>
                      <a:pt x="40825" y="1512"/>
                      <a:pt x="51409" y="0"/>
                      <a:pt x="65017" y="0"/>
                    </a:cubicBezTo>
                    <a:cubicBezTo>
                      <a:pt x="77113" y="0"/>
                      <a:pt x="89210" y="3024"/>
                      <a:pt x="98281" y="7560"/>
                    </a:cubicBezTo>
                    <a:cubicBezTo>
                      <a:pt x="107353" y="13608"/>
                      <a:pt x="116426" y="21168"/>
                      <a:pt x="120962" y="30240"/>
                    </a:cubicBezTo>
                    <a:cubicBezTo>
                      <a:pt x="125497" y="39313"/>
                      <a:pt x="128522" y="51409"/>
                      <a:pt x="128522" y="65017"/>
                    </a:cubicBezTo>
                    <a:cubicBezTo>
                      <a:pt x="131546" y="65017"/>
                      <a:pt x="131546" y="68041"/>
                      <a:pt x="131546" y="72577"/>
                    </a:cubicBezTo>
                    <a:close/>
                    <a:moveTo>
                      <a:pt x="90721" y="49897"/>
                    </a:moveTo>
                    <a:cubicBezTo>
                      <a:pt x="90721" y="42337"/>
                      <a:pt x="87697" y="37800"/>
                      <a:pt x="83161" y="33265"/>
                    </a:cubicBezTo>
                    <a:cubicBezTo>
                      <a:pt x="78625" y="28729"/>
                      <a:pt x="72577" y="27216"/>
                      <a:pt x="65017" y="27216"/>
                    </a:cubicBezTo>
                    <a:cubicBezTo>
                      <a:pt x="58969" y="27216"/>
                      <a:pt x="52921" y="28729"/>
                      <a:pt x="48385" y="33265"/>
                    </a:cubicBezTo>
                    <a:cubicBezTo>
                      <a:pt x="43849" y="37800"/>
                      <a:pt x="40825" y="42337"/>
                      <a:pt x="39312" y="49897"/>
                    </a:cubicBezTo>
                    <a:lnTo>
                      <a:pt x="90721" y="49897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3" name="Forma Livre: Forma 132">
                <a:extLst>
                  <a:ext uri="{FF2B5EF4-FFF2-40B4-BE49-F238E27FC236}">
                    <a16:creationId xmlns:a16="http://schemas.microsoft.com/office/drawing/2014/main" id="{A50AD59A-CFD7-7178-EA3A-57C3EA8A621C}"/>
                  </a:ext>
                </a:extLst>
              </p:cNvPr>
              <p:cNvSpPr/>
              <p:nvPr/>
            </p:nvSpPr>
            <p:spPr>
              <a:xfrm>
                <a:off x="11636645" y="4086671"/>
                <a:ext cx="65016" cy="170858"/>
              </a:xfrm>
              <a:custGeom>
                <a:avLst/>
                <a:gdLst>
                  <a:gd name="connsiteX0" fmla="*/ 0 w 65016"/>
                  <a:gd name="connsiteY0" fmla="*/ 37800 h 170858"/>
                  <a:gd name="connsiteX1" fmla="*/ 0 w 65016"/>
                  <a:gd name="connsiteY1" fmla="*/ 0 h 170858"/>
                  <a:gd name="connsiteX2" fmla="*/ 65017 w 65016"/>
                  <a:gd name="connsiteY2" fmla="*/ 0 h 170858"/>
                  <a:gd name="connsiteX3" fmla="*/ 65017 w 65016"/>
                  <a:gd name="connsiteY3" fmla="*/ 170858 h 170858"/>
                  <a:gd name="connsiteX4" fmla="*/ 22680 w 65016"/>
                  <a:gd name="connsiteY4" fmla="*/ 170858 h 170858"/>
                  <a:gd name="connsiteX5" fmla="*/ 22680 w 65016"/>
                  <a:gd name="connsiteY5" fmla="*/ 37800 h 170858"/>
                  <a:gd name="connsiteX6" fmla="*/ 0 w 65016"/>
                  <a:gd name="connsiteY6" fmla="*/ 37800 h 17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016" h="170858">
                    <a:moveTo>
                      <a:pt x="0" y="37800"/>
                    </a:moveTo>
                    <a:lnTo>
                      <a:pt x="0" y="0"/>
                    </a:lnTo>
                    <a:lnTo>
                      <a:pt x="65017" y="0"/>
                    </a:lnTo>
                    <a:lnTo>
                      <a:pt x="65017" y="170858"/>
                    </a:lnTo>
                    <a:lnTo>
                      <a:pt x="22680" y="170858"/>
                    </a:lnTo>
                    <a:lnTo>
                      <a:pt x="22680" y="37800"/>
                    </a:lnTo>
                    <a:lnTo>
                      <a:pt x="0" y="37800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4" name="Forma Livre: Forma 133">
                <a:extLst>
                  <a:ext uri="{FF2B5EF4-FFF2-40B4-BE49-F238E27FC236}">
                    <a16:creationId xmlns:a16="http://schemas.microsoft.com/office/drawing/2014/main" id="{C0BED837-F0E9-3EB8-B8E1-07230CE4D875}"/>
                  </a:ext>
                </a:extLst>
              </p:cNvPr>
              <p:cNvSpPr/>
              <p:nvPr/>
            </p:nvSpPr>
            <p:spPr>
              <a:xfrm>
                <a:off x="10936580" y="4391714"/>
                <a:ext cx="123985" cy="142515"/>
              </a:xfrm>
              <a:custGeom>
                <a:avLst/>
                <a:gdLst>
                  <a:gd name="connsiteX0" fmla="*/ 89210 w 123985"/>
                  <a:gd name="connsiteY0" fmla="*/ 7945 h 142515"/>
                  <a:gd name="connsiteX1" fmla="*/ 114913 w 123985"/>
                  <a:gd name="connsiteY1" fmla="*/ 33650 h 142515"/>
                  <a:gd name="connsiteX2" fmla="*/ 123986 w 123985"/>
                  <a:gd name="connsiteY2" fmla="*/ 71450 h 142515"/>
                  <a:gd name="connsiteX3" fmla="*/ 114913 w 123985"/>
                  <a:gd name="connsiteY3" fmla="*/ 109251 h 142515"/>
                  <a:gd name="connsiteX4" fmla="*/ 89210 w 123985"/>
                  <a:gd name="connsiteY4" fmla="*/ 133443 h 142515"/>
                  <a:gd name="connsiteX5" fmla="*/ 49896 w 123985"/>
                  <a:gd name="connsiteY5" fmla="*/ 142515 h 142515"/>
                  <a:gd name="connsiteX6" fmla="*/ 0 w 123985"/>
                  <a:gd name="connsiteY6" fmla="*/ 142515 h 142515"/>
                  <a:gd name="connsiteX7" fmla="*/ 0 w 123985"/>
                  <a:gd name="connsiteY7" fmla="*/ 385 h 142515"/>
                  <a:gd name="connsiteX8" fmla="*/ 49896 w 123985"/>
                  <a:gd name="connsiteY8" fmla="*/ 385 h 142515"/>
                  <a:gd name="connsiteX9" fmla="*/ 89210 w 123985"/>
                  <a:gd name="connsiteY9" fmla="*/ 7945 h 142515"/>
                  <a:gd name="connsiteX10" fmla="*/ 83161 w 123985"/>
                  <a:gd name="connsiteY10" fmla="*/ 104715 h 142515"/>
                  <a:gd name="connsiteX11" fmla="*/ 95257 w 123985"/>
                  <a:gd name="connsiteY11" fmla="*/ 69938 h 142515"/>
                  <a:gd name="connsiteX12" fmla="*/ 83161 w 123985"/>
                  <a:gd name="connsiteY12" fmla="*/ 35162 h 142515"/>
                  <a:gd name="connsiteX13" fmla="*/ 48385 w 123985"/>
                  <a:gd name="connsiteY13" fmla="*/ 23066 h 142515"/>
                  <a:gd name="connsiteX14" fmla="*/ 28729 w 123985"/>
                  <a:gd name="connsiteY14" fmla="*/ 23066 h 142515"/>
                  <a:gd name="connsiteX15" fmla="*/ 28729 w 123985"/>
                  <a:gd name="connsiteY15" fmla="*/ 116811 h 142515"/>
                  <a:gd name="connsiteX16" fmla="*/ 48385 w 123985"/>
                  <a:gd name="connsiteY16" fmla="*/ 116811 h 142515"/>
                  <a:gd name="connsiteX17" fmla="*/ 83161 w 123985"/>
                  <a:gd name="connsiteY17" fmla="*/ 104715 h 142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985" h="142515">
                    <a:moveTo>
                      <a:pt x="89210" y="7945"/>
                    </a:moveTo>
                    <a:cubicBezTo>
                      <a:pt x="101305" y="13994"/>
                      <a:pt x="108866" y="21554"/>
                      <a:pt x="114913" y="33650"/>
                    </a:cubicBezTo>
                    <a:cubicBezTo>
                      <a:pt x="120962" y="44234"/>
                      <a:pt x="123986" y="56330"/>
                      <a:pt x="123986" y="71450"/>
                    </a:cubicBezTo>
                    <a:cubicBezTo>
                      <a:pt x="123986" y="85058"/>
                      <a:pt x="120962" y="98667"/>
                      <a:pt x="114913" y="109251"/>
                    </a:cubicBezTo>
                    <a:cubicBezTo>
                      <a:pt x="108866" y="119835"/>
                      <a:pt x="99793" y="128907"/>
                      <a:pt x="89210" y="133443"/>
                    </a:cubicBezTo>
                    <a:cubicBezTo>
                      <a:pt x="78625" y="137979"/>
                      <a:pt x="65017" y="142515"/>
                      <a:pt x="49896" y="142515"/>
                    </a:cubicBezTo>
                    <a:lnTo>
                      <a:pt x="0" y="142515"/>
                    </a:lnTo>
                    <a:lnTo>
                      <a:pt x="0" y="385"/>
                    </a:lnTo>
                    <a:lnTo>
                      <a:pt x="49896" y="385"/>
                    </a:lnTo>
                    <a:cubicBezTo>
                      <a:pt x="65017" y="-1127"/>
                      <a:pt x="78625" y="1897"/>
                      <a:pt x="89210" y="7945"/>
                    </a:cubicBezTo>
                    <a:close/>
                    <a:moveTo>
                      <a:pt x="83161" y="104715"/>
                    </a:moveTo>
                    <a:cubicBezTo>
                      <a:pt x="90721" y="97155"/>
                      <a:pt x="95257" y="85058"/>
                      <a:pt x="95257" y="69938"/>
                    </a:cubicBezTo>
                    <a:cubicBezTo>
                      <a:pt x="95257" y="54818"/>
                      <a:pt x="90721" y="42722"/>
                      <a:pt x="83161" y="35162"/>
                    </a:cubicBezTo>
                    <a:cubicBezTo>
                      <a:pt x="75601" y="26090"/>
                      <a:pt x="63505" y="23066"/>
                      <a:pt x="48385" y="23066"/>
                    </a:cubicBezTo>
                    <a:lnTo>
                      <a:pt x="28729" y="23066"/>
                    </a:lnTo>
                    <a:lnTo>
                      <a:pt x="28729" y="116811"/>
                    </a:lnTo>
                    <a:lnTo>
                      <a:pt x="48385" y="116811"/>
                    </a:lnTo>
                    <a:cubicBezTo>
                      <a:pt x="63505" y="116811"/>
                      <a:pt x="75601" y="112275"/>
                      <a:pt x="83161" y="104715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5" name="Forma Livre: Forma 134">
                <a:extLst>
                  <a:ext uri="{FF2B5EF4-FFF2-40B4-BE49-F238E27FC236}">
                    <a16:creationId xmlns:a16="http://schemas.microsoft.com/office/drawing/2014/main" id="{30E69263-4D0F-A195-7A0E-A0F8B37AB9F5}"/>
                  </a:ext>
                </a:extLst>
              </p:cNvPr>
              <p:cNvSpPr/>
              <p:nvPr/>
            </p:nvSpPr>
            <p:spPr>
              <a:xfrm>
                <a:off x="11083246" y="4390587"/>
                <a:ext cx="28727" cy="142129"/>
              </a:xfrm>
              <a:custGeom>
                <a:avLst/>
                <a:gdLst>
                  <a:gd name="connsiteX0" fmla="*/ 28728 w 28727"/>
                  <a:gd name="connsiteY0" fmla="*/ 0 h 142129"/>
                  <a:gd name="connsiteX1" fmla="*/ 28728 w 28727"/>
                  <a:gd name="connsiteY1" fmla="*/ 142130 h 142129"/>
                  <a:gd name="connsiteX2" fmla="*/ 0 w 28727"/>
                  <a:gd name="connsiteY2" fmla="*/ 142130 h 142129"/>
                  <a:gd name="connsiteX3" fmla="*/ 0 w 28727"/>
                  <a:gd name="connsiteY3" fmla="*/ 0 h 142129"/>
                  <a:gd name="connsiteX4" fmla="*/ 28728 w 28727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7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6" name="Forma Livre: Forma 135">
                <a:extLst>
                  <a:ext uri="{FF2B5EF4-FFF2-40B4-BE49-F238E27FC236}">
                    <a16:creationId xmlns:a16="http://schemas.microsoft.com/office/drawing/2014/main" id="{DF842691-BCEB-7DBC-94AD-CB228C44B205}"/>
                  </a:ext>
                </a:extLst>
              </p:cNvPr>
              <p:cNvSpPr/>
              <p:nvPr/>
            </p:nvSpPr>
            <p:spPr>
              <a:xfrm>
                <a:off x="11139191" y="4390587"/>
                <a:ext cx="108864" cy="142129"/>
              </a:xfrm>
              <a:custGeom>
                <a:avLst/>
                <a:gdLst>
                  <a:gd name="connsiteX0" fmla="*/ 74088 w 108864"/>
                  <a:gd name="connsiteY0" fmla="*/ 142130 h 142129"/>
                  <a:gd name="connsiteX1" fmla="*/ 42336 w 108864"/>
                  <a:gd name="connsiteY1" fmla="*/ 86185 h 142129"/>
                  <a:gd name="connsiteX2" fmla="*/ 28728 w 108864"/>
                  <a:gd name="connsiteY2" fmla="*/ 86185 h 142129"/>
                  <a:gd name="connsiteX3" fmla="*/ 28728 w 108864"/>
                  <a:gd name="connsiteY3" fmla="*/ 142130 h 142129"/>
                  <a:gd name="connsiteX4" fmla="*/ 0 w 108864"/>
                  <a:gd name="connsiteY4" fmla="*/ 142130 h 142129"/>
                  <a:gd name="connsiteX5" fmla="*/ 0 w 108864"/>
                  <a:gd name="connsiteY5" fmla="*/ 0 h 142129"/>
                  <a:gd name="connsiteX6" fmla="*/ 52921 w 108864"/>
                  <a:gd name="connsiteY6" fmla="*/ 0 h 142129"/>
                  <a:gd name="connsiteX7" fmla="*/ 81648 w 108864"/>
                  <a:gd name="connsiteY7" fmla="*/ 6048 h 142129"/>
                  <a:gd name="connsiteX8" fmla="*/ 99793 w 108864"/>
                  <a:gd name="connsiteY8" fmla="*/ 21168 h 142129"/>
                  <a:gd name="connsiteX9" fmla="*/ 105841 w 108864"/>
                  <a:gd name="connsiteY9" fmla="*/ 43848 h 142129"/>
                  <a:gd name="connsiteX10" fmla="*/ 98281 w 108864"/>
                  <a:gd name="connsiteY10" fmla="*/ 69553 h 142129"/>
                  <a:gd name="connsiteX11" fmla="*/ 74088 w 108864"/>
                  <a:gd name="connsiteY11" fmla="*/ 84673 h 142129"/>
                  <a:gd name="connsiteX12" fmla="*/ 108865 w 108864"/>
                  <a:gd name="connsiteY12" fmla="*/ 142130 h 142129"/>
                  <a:gd name="connsiteX13" fmla="*/ 74088 w 108864"/>
                  <a:gd name="connsiteY13" fmla="*/ 142130 h 142129"/>
                  <a:gd name="connsiteX14" fmla="*/ 30240 w 108864"/>
                  <a:gd name="connsiteY14" fmla="*/ 65017 h 142129"/>
                  <a:gd name="connsiteX15" fmla="*/ 54432 w 108864"/>
                  <a:gd name="connsiteY15" fmla="*/ 65017 h 142129"/>
                  <a:gd name="connsiteX16" fmla="*/ 71064 w 108864"/>
                  <a:gd name="connsiteY16" fmla="*/ 58969 h 142129"/>
                  <a:gd name="connsiteX17" fmla="*/ 77113 w 108864"/>
                  <a:gd name="connsiteY17" fmla="*/ 43848 h 142129"/>
                  <a:gd name="connsiteX18" fmla="*/ 71064 w 108864"/>
                  <a:gd name="connsiteY18" fmla="*/ 28728 h 142129"/>
                  <a:gd name="connsiteX19" fmla="*/ 54432 w 108864"/>
                  <a:gd name="connsiteY19" fmla="*/ 22680 h 142129"/>
                  <a:gd name="connsiteX20" fmla="*/ 30240 w 108864"/>
                  <a:gd name="connsiteY20" fmla="*/ 22680 h 142129"/>
                  <a:gd name="connsiteX21" fmla="*/ 30240 w 108864"/>
                  <a:gd name="connsiteY21" fmla="*/ 65017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864" h="142129">
                    <a:moveTo>
                      <a:pt x="74088" y="142130"/>
                    </a:moveTo>
                    <a:lnTo>
                      <a:pt x="42336" y="86185"/>
                    </a:lnTo>
                    <a:lnTo>
                      <a:pt x="28728" y="86185"/>
                    </a:ln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52921" y="0"/>
                    </a:lnTo>
                    <a:cubicBezTo>
                      <a:pt x="63504" y="0"/>
                      <a:pt x="74088" y="1512"/>
                      <a:pt x="81648" y="6048"/>
                    </a:cubicBezTo>
                    <a:cubicBezTo>
                      <a:pt x="89209" y="10584"/>
                      <a:pt x="95257" y="15120"/>
                      <a:pt x="99793" y="21168"/>
                    </a:cubicBezTo>
                    <a:cubicBezTo>
                      <a:pt x="104329" y="27216"/>
                      <a:pt x="105841" y="34776"/>
                      <a:pt x="105841" y="43848"/>
                    </a:cubicBezTo>
                    <a:cubicBezTo>
                      <a:pt x="105841" y="52921"/>
                      <a:pt x="102817" y="61993"/>
                      <a:pt x="98281" y="69553"/>
                    </a:cubicBezTo>
                    <a:cubicBezTo>
                      <a:pt x="92233" y="77113"/>
                      <a:pt x="84673" y="81649"/>
                      <a:pt x="74088" y="84673"/>
                    </a:cubicBezTo>
                    <a:lnTo>
                      <a:pt x="108865" y="142130"/>
                    </a:lnTo>
                    <a:lnTo>
                      <a:pt x="74088" y="142130"/>
                    </a:lnTo>
                    <a:close/>
                    <a:moveTo>
                      <a:pt x="30240" y="65017"/>
                    </a:moveTo>
                    <a:lnTo>
                      <a:pt x="54432" y="65017"/>
                    </a:lnTo>
                    <a:cubicBezTo>
                      <a:pt x="61992" y="65017"/>
                      <a:pt x="68041" y="63505"/>
                      <a:pt x="71064" y="58969"/>
                    </a:cubicBezTo>
                    <a:cubicBezTo>
                      <a:pt x="75601" y="55945"/>
                      <a:pt x="77113" y="49896"/>
                      <a:pt x="77113" y="43848"/>
                    </a:cubicBezTo>
                    <a:cubicBezTo>
                      <a:pt x="77113" y="37800"/>
                      <a:pt x="75601" y="31752"/>
                      <a:pt x="71064" y="28728"/>
                    </a:cubicBezTo>
                    <a:cubicBezTo>
                      <a:pt x="66528" y="25704"/>
                      <a:pt x="61992" y="22680"/>
                      <a:pt x="54432" y="22680"/>
                    </a:cubicBezTo>
                    <a:lnTo>
                      <a:pt x="30240" y="22680"/>
                    </a:lnTo>
                    <a:lnTo>
                      <a:pt x="30240" y="65017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7" name="Forma Livre: Forma 136">
                <a:extLst>
                  <a:ext uri="{FF2B5EF4-FFF2-40B4-BE49-F238E27FC236}">
                    <a16:creationId xmlns:a16="http://schemas.microsoft.com/office/drawing/2014/main" id="{1427604C-3C67-5965-7237-C13291EB897E}"/>
                  </a:ext>
                </a:extLst>
              </p:cNvPr>
              <p:cNvSpPr/>
              <p:nvPr/>
            </p:nvSpPr>
            <p:spPr>
              <a:xfrm>
                <a:off x="11270736" y="4389075"/>
                <a:ext cx="83161" cy="143641"/>
              </a:xfrm>
              <a:custGeom>
                <a:avLst/>
                <a:gdLst>
                  <a:gd name="connsiteX0" fmla="*/ 28729 w 83161"/>
                  <a:gd name="connsiteY0" fmla="*/ 24192 h 143641"/>
                  <a:gd name="connsiteX1" fmla="*/ 28729 w 83161"/>
                  <a:gd name="connsiteY1" fmla="*/ 60481 h 143641"/>
                  <a:gd name="connsiteX2" fmla="*/ 77114 w 83161"/>
                  <a:gd name="connsiteY2" fmla="*/ 60481 h 143641"/>
                  <a:gd name="connsiteX3" fmla="*/ 77114 w 83161"/>
                  <a:gd name="connsiteY3" fmla="*/ 83161 h 143641"/>
                  <a:gd name="connsiteX4" fmla="*/ 28729 w 83161"/>
                  <a:gd name="connsiteY4" fmla="*/ 83161 h 143641"/>
                  <a:gd name="connsiteX5" fmla="*/ 28729 w 83161"/>
                  <a:gd name="connsiteY5" fmla="*/ 120962 h 143641"/>
                  <a:gd name="connsiteX6" fmla="*/ 83161 w 83161"/>
                  <a:gd name="connsiteY6" fmla="*/ 120962 h 143641"/>
                  <a:gd name="connsiteX7" fmla="*/ 83161 w 83161"/>
                  <a:gd name="connsiteY7" fmla="*/ 143642 h 143641"/>
                  <a:gd name="connsiteX8" fmla="*/ 0 w 83161"/>
                  <a:gd name="connsiteY8" fmla="*/ 143642 h 143641"/>
                  <a:gd name="connsiteX9" fmla="*/ 0 w 83161"/>
                  <a:gd name="connsiteY9" fmla="*/ 0 h 143641"/>
                  <a:gd name="connsiteX10" fmla="*/ 83161 w 83161"/>
                  <a:gd name="connsiteY10" fmla="*/ 0 h 143641"/>
                  <a:gd name="connsiteX11" fmla="*/ 83161 w 83161"/>
                  <a:gd name="connsiteY11" fmla="*/ 22680 h 143641"/>
                  <a:gd name="connsiteX12" fmla="*/ 28729 w 83161"/>
                  <a:gd name="connsiteY12" fmla="*/ 22680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161" h="143641">
                    <a:moveTo>
                      <a:pt x="28729" y="24192"/>
                    </a:moveTo>
                    <a:lnTo>
                      <a:pt x="28729" y="60481"/>
                    </a:lnTo>
                    <a:lnTo>
                      <a:pt x="77114" y="60481"/>
                    </a:lnTo>
                    <a:lnTo>
                      <a:pt x="77114" y="83161"/>
                    </a:lnTo>
                    <a:lnTo>
                      <a:pt x="28729" y="83161"/>
                    </a:lnTo>
                    <a:lnTo>
                      <a:pt x="28729" y="120962"/>
                    </a:lnTo>
                    <a:lnTo>
                      <a:pt x="83161" y="120962"/>
                    </a:lnTo>
                    <a:lnTo>
                      <a:pt x="83161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83161" y="0"/>
                    </a:lnTo>
                    <a:lnTo>
                      <a:pt x="83161" y="22680"/>
                    </a:lnTo>
                    <a:lnTo>
                      <a:pt x="28729" y="22680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8" name="Forma Livre: Forma 137">
                <a:extLst>
                  <a:ext uri="{FF2B5EF4-FFF2-40B4-BE49-F238E27FC236}">
                    <a16:creationId xmlns:a16="http://schemas.microsoft.com/office/drawing/2014/main" id="{0ABE2B76-7287-A85D-F7D4-1DCCE9446D45}"/>
                  </a:ext>
                </a:extLst>
              </p:cNvPr>
              <p:cNvSpPr/>
              <p:nvPr/>
            </p:nvSpPr>
            <p:spPr>
              <a:xfrm>
                <a:off x="11373554" y="4389075"/>
                <a:ext cx="139105" cy="146665"/>
              </a:xfrm>
              <a:custGeom>
                <a:avLst/>
                <a:gdLst>
                  <a:gd name="connsiteX0" fmla="*/ 9072 w 139105"/>
                  <a:gd name="connsiteY0" fmla="*/ 34776 h 146665"/>
                  <a:gd name="connsiteX1" fmla="*/ 34776 w 139105"/>
                  <a:gd name="connsiteY1" fmla="*/ 9072 h 146665"/>
                  <a:gd name="connsiteX2" fmla="*/ 71064 w 139105"/>
                  <a:gd name="connsiteY2" fmla="*/ 0 h 146665"/>
                  <a:gd name="connsiteX3" fmla="*/ 113401 w 139105"/>
                  <a:gd name="connsiteY3" fmla="*/ 12096 h 146665"/>
                  <a:gd name="connsiteX4" fmla="*/ 139105 w 139105"/>
                  <a:gd name="connsiteY4" fmla="*/ 45361 h 146665"/>
                  <a:gd name="connsiteX5" fmla="*/ 105841 w 139105"/>
                  <a:gd name="connsiteY5" fmla="*/ 45361 h 146665"/>
                  <a:gd name="connsiteX6" fmla="*/ 92233 w 139105"/>
                  <a:gd name="connsiteY6" fmla="*/ 30240 h 146665"/>
                  <a:gd name="connsiteX7" fmla="*/ 71064 w 139105"/>
                  <a:gd name="connsiteY7" fmla="*/ 25704 h 146665"/>
                  <a:gd name="connsiteX8" fmla="*/ 48384 w 139105"/>
                  <a:gd name="connsiteY8" fmla="*/ 31752 h 146665"/>
                  <a:gd name="connsiteX9" fmla="*/ 33264 w 139105"/>
                  <a:gd name="connsiteY9" fmla="*/ 48385 h 146665"/>
                  <a:gd name="connsiteX10" fmla="*/ 27216 w 139105"/>
                  <a:gd name="connsiteY10" fmla="*/ 72577 h 146665"/>
                  <a:gd name="connsiteX11" fmla="*/ 33264 w 139105"/>
                  <a:gd name="connsiteY11" fmla="*/ 96769 h 146665"/>
                  <a:gd name="connsiteX12" fmla="*/ 48384 w 139105"/>
                  <a:gd name="connsiteY12" fmla="*/ 113401 h 146665"/>
                  <a:gd name="connsiteX13" fmla="*/ 71064 w 139105"/>
                  <a:gd name="connsiteY13" fmla="*/ 119449 h 146665"/>
                  <a:gd name="connsiteX14" fmla="*/ 92233 w 139105"/>
                  <a:gd name="connsiteY14" fmla="*/ 114914 h 146665"/>
                  <a:gd name="connsiteX15" fmla="*/ 105841 w 139105"/>
                  <a:gd name="connsiteY15" fmla="*/ 99793 h 146665"/>
                  <a:gd name="connsiteX16" fmla="*/ 139105 w 139105"/>
                  <a:gd name="connsiteY16" fmla="*/ 99793 h 146665"/>
                  <a:gd name="connsiteX17" fmla="*/ 113401 w 139105"/>
                  <a:gd name="connsiteY17" fmla="*/ 134570 h 146665"/>
                  <a:gd name="connsiteX18" fmla="*/ 71064 w 139105"/>
                  <a:gd name="connsiteY18" fmla="*/ 146666 h 146665"/>
                  <a:gd name="connsiteX19" fmla="*/ 34776 w 139105"/>
                  <a:gd name="connsiteY19" fmla="*/ 137594 h 146665"/>
                  <a:gd name="connsiteX20" fmla="*/ 9072 w 139105"/>
                  <a:gd name="connsiteY20" fmla="*/ 111889 h 146665"/>
                  <a:gd name="connsiteX21" fmla="*/ 0 w 139105"/>
                  <a:gd name="connsiteY21" fmla="*/ 74089 h 146665"/>
                  <a:gd name="connsiteX22" fmla="*/ 9072 w 139105"/>
                  <a:gd name="connsiteY22" fmla="*/ 34776 h 146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9105" h="146665">
                    <a:moveTo>
                      <a:pt x="9072" y="34776"/>
                    </a:moveTo>
                    <a:cubicBezTo>
                      <a:pt x="15120" y="24192"/>
                      <a:pt x="24192" y="15120"/>
                      <a:pt x="34776" y="9072"/>
                    </a:cubicBezTo>
                    <a:cubicBezTo>
                      <a:pt x="45361" y="3024"/>
                      <a:pt x="57457" y="0"/>
                      <a:pt x="71064" y="0"/>
                    </a:cubicBezTo>
                    <a:cubicBezTo>
                      <a:pt x="87697" y="0"/>
                      <a:pt x="101305" y="4536"/>
                      <a:pt x="113401" y="12096"/>
                    </a:cubicBezTo>
                    <a:cubicBezTo>
                      <a:pt x="125497" y="19656"/>
                      <a:pt x="133058" y="31752"/>
                      <a:pt x="139105" y="45361"/>
                    </a:cubicBezTo>
                    <a:lnTo>
                      <a:pt x="105841" y="45361"/>
                    </a:lnTo>
                    <a:cubicBezTo>
                      <a:pt x="102817" y="37800"/>
                      <a:pt x="98281" y="33264"/>
                      <a:pt x="92233" y="30240"/>
                    </a:cubicBezTo>
                    <a:cubicBezTo>
                      <a:pt x="86184" y="27216"/>
                      <a:pt x="80137" y="25704"/>
                      <a:pt x="71064" y="25704"/>
                    </a:cubicBezTo>
                    <a:cubicBezTo>
                      <a:pt x="63504" y="25704"/>
                      <a:pt x="55944" y="27216"/>
                      <a:pt x="48384" y="31752"/>
                    </a:cubicBezTo>
                    <a:cubicBezTo>
                      <a:pt x="42336" y="36288"/>
                      <a:pt x="36288" y="40824"/>
                      <a:pt x="33264" y="48385"/>
                    </a:cubicBezTo>
                    <a:cubicBezTo>
                      <a:pt x="30240" y="55945"/>
                      <a:pt x="27216" y="63505"/>
                      <a:pt x="27216" y="72577"/>
                    </a:cubicBezTo>
                    <a:cubicBezTo>
                      <a:pt x="27216" y="81649"/>
                      <a:pt x="28728" y="90721"/>
                      <a:pt x="33264" y="96769"/>
                    </a:cubicBezTo>
                    <a:cubicBezTo>
                      <a:pt x="36288" y="104329"/>
                      <a:pt x="42336" y="108865"/>
                      <a:pt x="48384" y="113401"/>
                    </a:cubicBezTo>
                    <a:cubicBezTo>
                      <a:pt x="54432" y="117938"/>
                      <a:pt x="61992" y="119449"/>
                      <a:pt x="71064" y="119449"/>
                    </a:cubicBezTo>
                    <a:cubicBezTo>
                      <a:pt x="78624" y="119449"/>
                      <a:pt x="86184" y="117938"/>
                      <a:pt x="92233" y="114914"/>
                    </a:cubicBezTo>
                    <a:cubicBezTo>
                      <a:pt x="98281" y="111889"/>
                      <a:pt x="102817" y="105841"/>
                      <a:pt x="105841" y="99793"/>
                    </a:cubicBezTo>
                    <a:lnTo>
                      <a:pt x="139105" y="99793"/>
                    </a:lnTo>
                    <a:cubicBezTo>
                      <a:pt x="134569" y="114914"/>
                      <a:pt x="125497" y="125498"/>
                      <a:pt x="113401" y="134570"/>
                    </a:cubicBezTo>
                    <a:cubicBezTo>
                      <a:pt x="101305" y="142130"/>
                      <a:pt x="87697" y="146666"/>
                      <a:pt x="71064" y="146666"/>
                    </a:cubicBezTo>
                    <a:cubicBezTo>
                      <a:pt x="57457" y="146666"/>
                      <a:pt x="45361" y="143642"/>
                      <a:pt x="34776" y="137594"/>
                    </a:cubicBezTo>
                    <a:cubicBezTo>
                      <a:pt x="24192" y="131546"/>
                      <a:pt x="15120" y="122474"/>
                      <a:pt x="9072" y="111889"/>
                    </a:cubicBezTo>
                    <a:cubicBezTo>
                      <a:pt x="3023" y="101305"/>
                      <a:pt x="0" y="87697"/>
                      <a:pt x="0" y="74089"/>
                    </a:cubicBezTo>
                    <a:cubicBezTo>
                      <a:pt x="0" y="58969"/>
                      <a:pt x="3023" y="45361"/>
                      <a:pt x="9072" y="34776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9" name="Forma Livre: Forma 138">
                <a:extLst>
                  <a:ext uri="{FF2B5EF4-FFF2-40B4-BE49-F238E27FC236}">
                    <a16:creationId xmlns:a16="http://schemas.microsoft.com/office/drawing/2014/main" id="{B62DBB58-55DF-922B-8F73-558C329E58AA}"/>
                  </a:ext>
                </a:extLst>
              </p:cNvPr>
              <p:cNvSpPr/>
              <p:nvPr/>
            </p:nvSpPr>
            <p:spPr>
              <a:xfrm>
                <a:off x="11529292" y="4390587"/>
                <a:ext cx="104328" cy="142129"/>
              </a:xfrm>
              <a:custGeom>
                <a:avLst/>
                <a:gdLst>
                  <a:gd name="connsiteX0" fmla="*/ 104329 w 104328"/>
                  <a:gd name="connsiteY0" fmla="*/ 0 h 142129"/>
                  <a:gd name="connsiteX1" fmla="*/ 104329 w 104328"/>
                  <a:gd name="connsiteY1" fmla="*/ 22680 h 142129"/>
                  <a:gd name="connsiteX2" fmla="*/ 66528 w 104328"/>
                  <a:gd name="connsiteY2" fmla="*/ 22680 h 142129"/>
                  <a:gd name="connsiteX3" fmla="*/ 66528 w 104328"/>
                  <a:gd name="connsiteY3" fmla="*/ 142130 h 142129"/>
                  <a:gd name="connsiteX4" fmla="*/ 37800 w 104328"/>
                  <a:gd name="connsiteY4" fmla="*/ 142130 h 142129"/>
                  <a:gd name="connsiteX5" fmla="*/ 37800 w 104328"/>
                  <a:gd name="connsiteY5" fmla="*/ 22680 h 142129"/>
                  <a:gd name="connsiteX6" fmla="*/ 0 w 104328"/>
                  <a:gd name="connsiteY6" fmla="*/ 22680 h 142129"/>
                  <a:gd name="connsiteX7" fmla="*/ 0 w 104328"/>
                  <a:gd name="connsiteY7" fmla="*/ 0 h 142129"/>
                  <a:gd name="connsiteX8" fmla="*/ 104329 w 104328"/>
                  <a:gd name="connsiteY8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328" h="142129">
                    <a:moveTo>
                      <a:pt x="104329" y="0"/>
                    </a:moveTo>
                    <a:lnTo>
                      <a:pt x="104329" y="22680"/>
                    </a:lnTo>
                    <a:lnTo>
                      <a:pt x="66528" y="22680"/>
                    </a:lnTo>
                    <a:lnTo>
                      <a:pt x="66528" y="142130"/>
                    </a:lnTo>
                    <a:lnTo>
                      <a:pt x="37800" y="142130"/>
                    </a:lnTo>
                    <a:lnTo>
                      <a:pt x="37800" y="22680"/>
                    </a:lnTo>
                    <a:lnTo>
                      <a:pt x="0" y="22680"/>
                    </a:lnTo>
                    <a:lnTo>
                      <a:pt x="0" y="0"/>
                    </a:lnTo>
                    <a:lnTo>
                      <a:pt x="104329" y="0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140" name="Gráfico 12">
              <a:extLst>
                <a:ext uri="{FF2B5EF4-FFF2-40B4-BE49-F238E27FC236}">
                  <a16:creationId xmlns:a16="http://schemas.microsoft.com/office/drawing/2014/main" id="{840C6E8D-1133-E21B-B125-992BD6BBE529}"/>
                </a:ext>
              </a:extLst>
            </p:cNvPr>
            <p:cNvGrpSpPr/>
            <p:nvPr/>
          </p:nvGrpSpPr>
          <p:grpSpPr>
            <a:xfrm>
              <a:off x="13222708" y="7546252"/>
              <a:ext cx="741526" cy="455587"/>
              <a:chOff x="10886684" y="8453383"/>
              <a:chExt cx="819514" cy="503502"/>
            </a:xfrm>
            <a:solidFill>
              <a:srgbClr val="187934"/>
            </a:solidFill>
          </p:grpSpPr>
          <p:sp>
            <p:nvSpPr>
              <p:cNvPr id="141" name="Forma Livre: Forma 140">
                <a:extLst>
                  <a:ext uri="{FF2B5EF4-FFF2-40B4-BE49-F238E27FC236}">
                    <a16:creationId xmlns:a16="http://schemas.microsoft.com/office/drawing/2014/main" id="{92D1DCF4-9D4E-8D96-506F-A42568B83732}"/>
                  </a:ext>
                </a:extLst>
              </p:cNvPr>
              <p:cNvSpPr/>
              <p:nvPr/>
            </p:nvSpPr>
            <p:spPr>
              <a:xfrm>
                <a:off x="11483931" y="8814756"/>
                <a:ext cx="142129" cy="142129"/>
              </a:xfrm>
              <a:custGeom>
                <a:avLst/>
                <a:gdLst>
                  <a:gd name="connsiteX0" fmla="*/ 71065 w 142129"/>
                  <a:gd name="connsiteY0" fmla="*/ 0 h 142129"/>
                  <a:gd name="connsiteX1" fmla="*/ 0 w 142129"/>
                  <a:gd name="connsiteY1" fmla="*/ 71065 h 142129"/>
                  <a:gd name="connsiteX2" fmla="*/ 71065 w 142129"/>
                  <a:gd name="connsiteY2" fmla="*/ 142129 h 142129"/>
                  <a:gd name="connsiteX3" fmla="*/ 142129 w 142129"/>
                  <a:gd name="connsiteY3" fmla="*/ 71065 h 142129"/>
                  <a:gd name="connsiteX4" fmla="*/ 71065 w 142129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29" h="142129">
                    <a:moveTo>
                      <a:pt x="71065" y="0"/>
                    </a:moveTo>
                    <a:cubicBezTo>
                      <a:pt x="31752" y="0"/>
                      <a:pt x="0" y="31752"/>
                      <a:pt x="0" y="71065"/>
                    </a:cubicBezTo>
                    <a:cubicBezTo>
                      <a:pt x="0" y="110377"/>
                      <a:pt x="31752" y="142129"/>
                      <a:pt x="71065" y="142129"/>
                    </a:cubicBezTo>
                    <a:cubicBezTo>
                      <a:pt x="110377" y="142129"/>
                      <a:pt x="142129" y="110377"/>
                      <a:pt x="142129" y="71065"/>
                    </a:cubicBezTo>
                    <a:cubicBezTo>
                      <a:pt x="142129" y="31752"/>
                      <a:pt x="110377" y="0"/>
                      <a:pt x="71065" y="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42" name="Forma Livre: Forma 141">
                <a:extLst>
                  <a:ext uri="{FF2B5EF4-FFF2-40B4-BE49-F238E27FC236}">
                    <a16:creationId xmlns:a16="http://schemas.microsoft.com/office/drawing/2014/main" id="{FC193E88-C541-2550-8299-F0AFA125CF6D}"/>
                  </a:ext>
                </a:extLst>
              </p:cNvPr>
              <p:cNvSpPr/>
              <p:nvPr/>
            </p:nvSpPr>
            <p:spPr>
              <a:xfrm>
                <a:off x="10888196" y="8453383"/>
                <a:ext cx="527695" cy="281236"/>
              </a:xfrm>
              <a:custGeom>
                <a:avLst/>
                <a:gdLst>
                  <a:gd name="connsiteX0" fmla="*/ 476286 w 527695"/>
                  <a:gd name="connsiteY0" fmla="*/ 0 h 281236"/>
                  <a:gd name="connsiteX1" fmla="*/ 49896 w 527695"/>
                  <a:gd name="connsiteY1" fmla="*/ 0 h 281236"/>
                  <a:gd name="connsiteX2" fmla="*/ 0 w 527695"/>
                  <a:gd name="connsiteY2" fmla="*/ 49897 h 281236"/>
                  <a:gd name="connsiteX3" fmla="*/ 0 w 527695"/>
                  <a:gd name="connsiteY3" fmla="*/ 281236 h 281236"/>
                  <a:gd name="connsiteX4" fmla="*/ 527695 w 527695"/>
                  <a:gd name="connsiteY4" fmla="*/ 281236 h 281236"/>
                  <a:gd name="connsiteX5" fmla="*/ 527695 w 527695"/>
                  <a:gd name="connsiteY5" fmla="*/ 49897 h 281236"/>
                  <a:gd name="connsiteX6" fmla="*/ 476286 w 527695"/>
                  <a:gd name="connsiteY6" fmla="*/ 0 h 28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7695" h="281236">
                    <a:moveTo>
                      <a:pt x="476286" y="0"/>
                    </a:moveTo>
                    <a:lnTo>
                      <a:pt x="49896" y="0"/>
                    </a:lnTo>
                    <a:cubicBezTo>
                      <a:pt x="22680" y="0"/>
                      <a:pt x="0" y="22680"/>
                      <a:pt x="0" y="49897"/>
                    </a:cubicBezTo>
                    <a:lnTo>
                      <a:pt x="0" y="281236"/>
                    </a:lnTo>
                    <a:lnTo>
                      <a:pt x="527695" y="281236"/>
                    </a:lnTo>
                    <a:lnTo>
                      <a:pt x="527695" y="49897"/>
                    </a:lnTo>
                    <a:cubicBezTo>
                      <a:pt x="526183" y="22680"/>
                      <a:pt x="503502" y="0"/>
                      <a:pt x="476286" y="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43" name="Forma Livre: Forma 142">
                <a:extLst>
                  <a:ext uri="{FF2B5EF4-FFF2-40B4-BE49-F238E27FC236}">
                    <a16:creationId xmlns:a16="http://schemas.microsoft.com/office/drawing/2014/main" id="{7284A807-2A5A-5346-1244-73FD06EAE233}"/>
                  </a:ext>
                </a:extLst>
              </p:cNvPr>
              <p:cNvSpPr/>
              <p:nvPr/>
            </p:nvSpPr>
            <p:spPr>
              <a:xfrm>
                <a:off x="10968332" y="8814756"/>
                <a:ext cx="142130" cy="142129"/>
              </a:xfrm>
              <a:custGeom>
                <a:avLst/>
                <a:gdLst>
                  <a:gd name="connsiteX0" fmla="*/ 71065 w 142130"/>
                  <a:gd name="connsiteY0" fmla="*/ 0 h 142129"/>
                  <a:gd name="connsiteX1" fmla="*/ 0 w 142130"/>
                  <a:gd name="connsiteY1" fmla="*/ 71065 h 142129"/>
                  <a:gd name="connsiteX2" fmla="*/ 71065 w 142130"/>
                  <a:gd name="connsiteY2" fmla="*/ 142129 h 142129"/>
                  <a:gd name="connsiteX3" fmla="*/ 142130 w 142130"/>
                  <a:gd name="connsiteY3" fmla="*/ 71065 h 142129"/>
                  <a:gd name="connsiteX4" fmla="*/ 71065 w 142130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30" h="142129">
                    <a:moveTo>
                      <a:pt x="71065" y="0"/>
                    </a:moveTo>
                    <a:cubicBezTo>
                      <a:pt x="31753" y="0"/>
                      <a:pt x="0" y="31752"/>
                      <a:pt x="0" y="71065"/>
                    </a:cubicBezTo>
                    <a:cubicBezTo>
                      <a:pt x="0" y="110377"/>
                      <a:pt x="31753" y="142129"/>
                      <a:pt x="71065" y="142129"/>
                    </a:cubicBezTo>
                    <a:cubicBezTo>
                      <a:pt x="110378" y="142129"/>
                      <a:pt x="142130" y="110377"/>
                      <a:pt x="142130" y="71065"/>
                    </a:cubicBezTo>
                    <a:cubicBezTo>
                      <a:pt x="142130" y="31752"/>
                      <a:pt x="110378" y="0"/>
                      <a:pt x="71065" y="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44" name="Forma Livre: Forma 143">
                <a:extLst>
                  <a:ext uri="{FF2B5EF4-FFF2-40B4-BE49-F238E27FC236}">
                    <a16:creationId xmlns:a16="http://schemas.microsoft.com/office/drawing/2014/main" id="{D168F383-D511-1F2E-460E-E4DDD5FC88F8}"/>
                  </a:ext>
                </a:extLst>
              </p:cNvPr>
              <p:cNvSpPr/>
              <p:nvPr/>
            </p:nvSpPr>
            <p:spPr>
              <a:xfrm>
                <a:off x="10886684" y="8551664"/>
                <a:ext cx="819514" cy="334156"/>
              </a:xfrm>
              <a:custGeom>
                <a:avLst/>
                <a:gdLst>
                  <a:gd name="connsiteX0" fmla="*/ 819515 w 819514"/>
                  <a:gd name="connsiteY0" fmla="*/ 241923 h 334156"/>
                  <a:gd name="connsiteX1" fmla="*/ 792298 w 819514"/>
                  <a:gd name="connsiteY1" fmla="*/ 214707 h 334156"/>
                  <a:gd name="connsiteX2" fmla="*/ 792298 w 819514"/>
                  <a:gd name="connsiteY2" fmla="*/ 202611 h 334156"/>
                  <a:gd name="connsiteX3" fmla="*/ 819515 w 819514"/>
                  <a:gd name="connsiteY3" fmla="*/ 202611 h 334156"/>
                  <a:gd name="connsiteX4" fmla="*/ 819515 w 819514"/>
                  <a:gd name="connsiteY4" fmla="*/ 176906 h 334156"/>
                  <a:gd name="connsiteX5" fmla="*/ 774154 w 819514"/>
                  <a:gd name="connsiteY5" fmla="*/ 131546 h 334156"/>
                  <a:gd name="connsiteX6" fmla="*/ 765081 w 819514"/>
                  <a:gd name="connsiteY6" fmla="*/ 131546 h 334156"/>
                  <a:gd name="connsiteX7" fmla="*/ 683433 w 819514"/>
                  <a:gd name="connsiteY7" fmla="*/ 13609 h 334156"/>
                  <a:gd name="connsiteX8" fmla="*/ 656216 w 819514"/>
                  <a:gd name="connsiteY8" fmla="*/ 0 h 334156"/>
                  <a:gd name="connsiteX9" fmla="*/ 548863 w 819514"/>
                  <a:gd name="connsiteY9" fmla="*/ 0 h 334156"/>
                  <a:gd name="connsiteX10" fmla="*/ 548863 w 819514"/>
                  <a:gd name="connsiteY10" fmla="*/ 208658 h 334156"/>
                  <a:gd name="connsiteX11" fmla="*/ 0 w 819514"/>
                  <a:gd name="connsiteY11" fmla="*/ 208658 h 334156"/>
                  <a:gd name="connsiteX12" fmla="*/ 0 w 819514"/>
                  <a:gd name="connsiteY12" fmla="*/ 302404 h 334156"/>
                  <a:gd name="connsiteX13" fmla="*/ 31752 w 819514"/>
                  <a:gd name="connsiteY13" fmla="*/ 334157 h 334156"/>
                  <a:gd name="connsiteX14" fmla="*/ 52921 w 819514"/>
                  <a:gd name="connsiteY14" fmla="*/ 334157 h 334156"/>
                  <a:gd name="connsiteX15" fmla="*/ 52921 w 819514"/>
                  <a:gd name="connsiteY15" fmla="*/ 334157 h 334156"/>
                  <a:gd name="connsiteX16" fmla="*/ 154226 w 819514"/>
                  <a:gd name="connsiteY16" fmla="*/ 232851 h 334156"/>
                  <a:gd name="connsiteX17" fmla="*/ 255531 w 819514"/>
                  <a:gd name="connsiteY17" fmla="*/ 334157 h 334156"/>
                  <a:gd name="connsiteX18" fmla="*/ 255531 w 819514"/>
                  <a:gd name="connsiteY18" fmla="*/ 334157 h 334156"/>
                  <a:gd name="connsiteX19" fmla="*/ 567007 w 819514"/>
                  <a:gd name="connsiteY19" fmla="*/ 334157 h 334156"/>
                  <a:gd name="connsiteX20" fmla="*/ 567007 w 819514"/>
                  <a:gd name="connsiteY20" fmla="*/ 334157 h 334156"/>
                  <a:gd name="connsiteX21" fmla="*/ 668313 w 819514"/>
                  <a:gd name="connsiteY21" fmla="*/ 232851 h 334156"/>
                  <a:gd name="connsiteX22" fmla="*/ 769617 w 819514"/>
                  <a:gd name="connsiteY22" fmla="*/ 334157 h 334156"/>
                  <a:gd name="connsiteX23" fmla="*/ 769617 w 819514"/>
                  <a:gd name="connsiteY23" fmla="*/ 334157 h 334156"/>
                  <a:gd name="connsiteX24" fmla="*/ 787762 w 819514"/>
                  <a:gd name="connsiteY24" fmla="*/ 334157 h 334156"/>
                  <a:gd name="connsiteX25" fmla="*/ 819515 w 819514"/>
                  <a:gd name="connsiteY25" fmla="*/ 302404 h 334156"/>
                  <a:gd name="connsiteX26" fmla="*/ 819515 w 819514"/>
                  <a:gd name="connsiteY26" fmla="*/ 241923 h 334156"/>
                  <a:gd name="connsiteX27" fmla="*/ 819515 w 819514"/>
                  <a:gd name="connsiteY27" fmla="*/ 241923 h 334156"/>
                  <a:gd name="connsiteX28" fmla="*/ 595735 w 819514"/>
                  <a:gd name="connsiteY28" fmla="*/ 131546 h 334156"/>
                  <a:gd name="connsiteX29" fmla="*/ 589688 w 819514"/>
                  <a:gd name="connsiteY29" fmla="*/ 125498 h 334156"/>
                  <a:gd name="connsiteX30" fmla="*/ 589688 w 819514"/>
                  <a:gd name="connsiteY30" fmla="*/ 40825 h 334156"/>
                  <a:gd name="connsiteX31" fmla="*/ 595735 w 819514"/>
                  <a:gd name="connsiteY31" fmla="*/ 34777 h 334156"/>
                  <a:gd name="connsiteX32" fmla="*/ 650168 w 819514"/>
                  <a:gd name="connsiteY32" fmla="*/ 34777 h 334156"/>
                  <a:gd name="connsiteX33" fmla="*/ 659240 w 819514"/>
                  <a:gd name="connsiteY33" fmla="*/ 39313 h 334156"/>
                  <a:gd name="connsiteX34" fmla="*/ 722745 w 819514"/>
                  <a:gd name="connsiteY34" fmla="*/ 131546 h 334156"/>
                  <a:gd name="connsiteX35" fmla="*/ 595735 w 819514"/>
                  <a:gd name="connsiteY35" fmla="*/ 131546 h 334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19514" h="334156">
                    <a:moveTo>
                      <a:pt x="819515" y="241923"/>
                    </a:moveTo>
                    <a:cubicBezTo>
                      <a:pt x="804394" y="241923"/>
                      <a:pt x="792298" y="229827"/>
                      <a:pt x="792298" y="214707"/>
                    </a:cubicBezTo>
                    <a:lnTo>
                      <a:pt x="792298" y="202611"/>
                    </a:lnTo>
                    <a:lnTo>
                      <a:pt x="819515" y="202611"/>
                    </a:lnTo>
                    <a:lnTo>
                      <a:pt x="819515" y="176906"/>
                    </a:lnTo>
                    <a:cubicBezTo>
                      <a:pt x="819515" y="152715"/>
                      <a:pt x="799858" y="131546"/>
                      <a:pt x="774154" y="131546"/>
                    </a:cubicBezTo>
                    <a:lnTo>
                      <a:pt x="765081" y="131546"/>
                    </a:lnTo>
                    <a:lnTo>
                      <a:pt x="683433" y="13609"/>
                    </a:lnTo>
                    <a:cubicBezTo>
                      <a:pt x="677385" y="4536"/>
                      <a:pt x="666800" y="0"/>
                      <a:pt x="656216" y="0"/>
                    </a:cubicBezTo>
                    <a:lnTo>
                      <a:pt x="548863" y="0"/>
                    </a:lnTo>
                    <a:lnTo>
                      <a:pt x="548863" y="208658"/>
                    </a:lnTo>
                    <a:lnTo>
                      <a:pt x="0" y="208658"/>
                    </a:lnTo>
                    <a:lnTo>
                      <a:pt x="0" y="302404"/>
                    </a:lnTo>
                    <a:cubicBezTo>
                      <a:pt x="0" y="320548"/>
                      <a:pt x="13608" y="334157"/>
                      <a:pt x="31752" y="334157"/>
                    </a:cubicBezTo>
                    <a:lnTo>
                      <a:pt x="52921" y="334157"/>
                    </a:lnTo>
                    <a:cubicBezTo>
                      <a:pt x="52921" y="334157"/>
                      <a:pt x="52921" y="334157"/>
                      <a:pt x="52921" y="334157"/>
                    </a:cubicBezTo>
                    <a:cubicBezTo>
                      <a:pt x="52921" y="278212"/>
                      <a:pt x="98281" y="232851"/>
                      <a:pt x="154226" y="232851"/>
                    </a:cubicBezTo>
                    <a:cubicBezTo>
                      <a:pt x="210170" y="232851"/>
                      <a:pt x="255531" y="278212"/>
                      <a:pt x="255531" y="334157"/>
                    </a:cubicBezTo>
                    <a:cubicBezTo>
                      <a:pt x="255531" y="334157"/>
                      <a:pt x="255531" y="334157"/>
                      <a:pt x="255531" y="334157"/>
                    </a:cubicBezTo>
                    <a:lnTo>
                      <a:pt x="567007" y="334157"/>
                    </a:lnTo>
                    <a:cubicBezTo>
                      <a:pt x="567007" y="334157"/>
                      <a:pt x="567007" y="334157"/>
                      <a:pt x="567007" y="334157"/>
                    </a:cubicBezTo>
                    <a:cubicBezTo>
                      <a:pt x="567007" y="278212"/>
                      <a:pt x="612368" y="232851"/>
                      <a:pt x="668313" y="232851"/>
                    </a:cubicBezTo>
                    <a:cubicBezTo>
                      <a:pt x="724257" y="232851"/>
                      <a:pt x="769617" y="278212"/>
                      <a:pt x="769617" y="334157"/>
                    </a:cubicBezTo>
                    <a:cubicBezTo>
                      <a:pt x="769617" y="334157"/>
                      <a:pt x="769617" y="334157"/>
                      <a:pt x="769617" y="334157"/>
                    </a:cubicBezTo>
                    <a:lnTo>
                      <a:pt x="787762" y="334157"/>
                    </a:lnTo>
                    <a:cubicBezTo>
                      <a:pt x="805906" y="334157"/>
                      <a:pt x="819515" y="320548"/>
                      <a:pt x="819515" y="302404"/>
                    </a:cubicBezTo>
                    <a:lnTo>
                      <a:pt x="819515" y="241923"/>
                    </a:lnTo>
                    <a:lnTo>
                      <a:pt x="819515" y="241923"/>
                    </a:lnTo>
                    <a:close/>
                    <a:moveTo>
                      <a:pt x="595735" y="131546"/>
                    </a:moveTo>
                    <a:cubicBezTo>
                      <a:pt x="592712" y="131546"/>
                      <a:pt x="589688" y="128522"/>
                      <a:pt x="589688" y="125498"/>
                    </a:cubicBezTo>
                    <a:lnTo>
                      <a:pt x="589688" y="40825"/>
                    </a:lnTo>
                    <a:cubicBezTo>
                      <a:pt x="589688" y="37800"/>
                      <a:pt x="592712" y="34777"/>
                      <a:pt x="595735" y="34777"/>
                    </a:cubicBezTo>
                    <a:lnTo>
                      <a:pt x="650168" y="34777"/>
                    </a:lnTo>
                    <a:cubicBezTo>
                      <a:pt x="653193" y="34777"/>
                      <a:pt x="656216" y="36289"/>
                      <a:pt x="659240" y="39313"/>
                    </a:cubicBezTo>
                    <a:lnTo>
                      <a:pt x="722745" y="131546"/>
                    </a:lnTo>
                    <a:lnTo>
                      <a:pt x="595735" y="131546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45" name="Forma Livre: Forma 144">
                <a:extLst>
                  <a:ext uri="{FF2B5EF4-FFF2-40B4-BE49-F238E27FC236}">
                    <a16:creationId xmlns:a16="http://schemas.microsoft.com/office/drawing/2014/main" id="{7F70A5CD-CB7D-76EC-0588-CDC5473031BE}"/>
                  </a:ext>
                </a:extLst>
              </p:cNvPr>
              <p:cNvSpPr/>
              <p:nvPr/>
            </p:nvSpPr>
            <p:spPr>
              <a:xfrm>
                <a:off x="11523244" y="8854068"/>
                <a:ext cx="63504" cy="63504"/>
              </a:xfrm>
              <a:custGeom>
                <a:avLst/>
                <a:gdLst>
                  <a:gd name="connsiteX0" fmla="*/ 63505 w 63504"/>
                  <a:gd name="connsiteY0" fmla="*/ 31753 h 63504"/>
                  <a:gd name="connsiteX1" fmla="*/ 31753 w 63504"/>
                  <a:gd name="connsiteY1" fmla="*/ 63505 h 63504"/>
                  <a:gd name="connsiteX2" fmla="*/ 1 w 63504"/>
                  <a:gd name="connsiteY2" fmla="*/ 31753 h 63504"/>
                  <a:gd name="connsiteX3" fmla="*/ 31753 w 63504"/>
                  <a:gd name="connsiteY3" fmla="*/ 1 h 63504"/>
                  <a:gd name="connsiteX4" fmla="*/ 63505 w 63504"/>
                  <a:gd name="connsiteY4" fmla="*/ 31753 h 6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4" h="63504">
                    <a:moveTo>
                      <a:pt x="63505" y="31753"/>
                    </a:moveTo>
                    <a:cubicBezTo>
                      <a:pt x="63505" y="49289"/>
                      <a:pt x="49289" y="63505"/>
                      <a:pt x="31753" y="63505"/>
                    </a:cubicBezTo>
                    <a:cubicBezTo>
                      <a:pt x="14217" y="63505"/>
                      <a:pt x="1" y="49289"/>
                      <a:pt x="1" y="31753"/>
                    </a:cubicBezTo>
                    <a:cubicBezTo>
                      <a:pt x="1" y="14217"/>
                      <a:pt x="14217" y="1"/>
                      <a:pt x="31753" y="1"/>
                    </a:cubicBezTo>
                    <a:cubicBezTo>
                      <a:pt x="49289" y="1"/>
                      <a:pt x="63505" y="14217"/>
                      <a:pt x="63505" y="31753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46" name="Forma Livre: Forma 145">
                <a:extLst>
                  <a:ext uri="{FF2B5EF4-FFF2-40B4-BE49-F238E27FC236}">
                    <a16:creationId xmlns:a16="http://schemas.microsoft.com/office/drawing/2014/main" id="{EA5DFC27-44AA-7A25-ACC8-430481C51F7B}"/>
                  </a:ext>
                </a:extLst>
              </p:cNvPr>
              <p:cNvSpPr/>
              <p:nvPr/>
            </p:nvSpPr>
            <p:spPr>
              <a:xfrm>
                <a:off x="11007645" y="8854068"/>
                <a:ext cx="63504" cy="63504"/>
              </a:xfrm>
              <a:custGeom>
                <a:avLst/>
                <a:gdLst>
                  <a:gd name="connsiteX0" fmla="*/ 63505 w 63504"/>
                  <a:gd name="connsiteY0" fmla="*/ 31753 h 63504"/>
                  <a:gd name="connsiteX1" fmla="*/ 31753 w 63504"/>
                  <a:gd name="connsiteY1" fmla="*/ 63505 h 63504"/>
                  <a:gd name="connsiteX2" fmla="*/ 1 w 63504"/>
                  <a:gd name="connsiteY2" fmla="*/ 31753 h 63504"/>
                  <a:gd name="connsiteX3" fmla="*/ 31753 w 63504"/>
                  <a:gd name="connsiteY3" fmla="*/ 1 h 63504"/>
                  <a:gd name="connsiteX4" fmla="*/ 63505 w 63504"/>
                  <a:gd name="connsiteY4" fmla="*/ 31753 h 6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4" h="63504">
                    <a:moveTo>
                      <a:pt x="63505" y="31753"/>
                    </a:moveTo>
                    <a:cubicBezTo>
                      <a:pt x="63505" y="49289"/>
                      <a:pt x="49289" y="63505"/>
                      <a:pt x="31753" y="63505"/>
                    </a:cubicBezTo>
                    <a:cubicBezTo>
                      <a:pt x="14217" y="63505"/>
                      <a:pt x="1" y="49289"/>
                      <a:pt x="1" y="31753"/>
                    </a:cubicBezTo>
                    <a:cubicBezTo>
                      <a:pt x="1" y="14217"/>
                      <a:pt x="14217" y="1"/>
                      <a:pt x="31753" y="1"/>
                    </a:cubicBezTo>
                    <a:cubicBezTo>
                      <a:pt x="49289" y="1"/>
                      <a:pt x="63505" y="14217"/>
                      <a:pt x="63505" y="31753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147" name="Gráfico 12">
              <a:extLst>
                <a:ext uri="{FF2B5EF4-FFF2-40B4-BE49-F238E27FC236}">
                  <a16:creationId xmlns:a16="http://schemas.microsoft.com/office/drawing/2014/main" id="{6D8848FF-F7DB-30F4-2FEC-159F4A343FBA}"/>
                </a:ext>
              </a:extLst>
            </p:cNvPr>
            <p:cNvGrpSpPr/>
            <p:nvPr/>
          </p:nvGrpSpPr>
          <p:grpSpPr>
            <a:xfrm>
              <a:off x="8046090" y="6643898"/>
              <a:ext cx="492526" cy="443560"/>
              <a:chOff x="5137986" y="7491545"/>
              <a:chExt cx="544326" cy="490210"/>
            </a:xfrm>
            <a:solidFill>
              <a:srgbClr val="1D284A"/>
            </a:solidFill>
          </p:grpSpPr>
          <p:grpSp>
            <p:nvGrpSpPr>
              <p:cNvPr id="148" name="Gráfico 12">
                <a:extLst>
                  <a:ext uri="{FF2B5EF4-FFF2-40B4-BE49-F238E27FC236}">
                    <a16:creationId xmlns:a16="http://schemas.microsoft.com/office/drawing/2014/main" id="{BA34CC12-DAA9-BD60-6680-E6E9BFAA5DDC}"/>
                  </a:ext>
                </a:extLst>
              </p:cNvPr>
              <p:cNvGrpSpPr/>
              <p:nvPr/>
            </p:nvGrpSpPr>
            <p:grpSpPr>
              <a:xfrm>
                <a:off x="5137986" y="7676205"/>
                <a:ext cx="544326" cy="305551"/>
                <a:chOff x="5137986" y="7676205"/>
                <a:chExt cx="544326" cy="305551"/>
              </a:xfrm>
              <a:solidFill>
                <a:srgbClr val="1D284A"/>
              </a:solidFill>
            </p:grpSpPr>
            <p:sp>
              <p:nvSpPr>
                <p:cNvPr id="149" name="Forma Livre: Forma 148">
                  <a:extLst>
                    <a:ext uri="{FF2B5EF4-FFF2-40B4-BE49-F238E27FC236}">
                      <a16:creationId xmlns:a16="http://schemas.microsoft.com/office/drawing/2014/main" id="{50705402-4E2E-56F4-C38E-3387647107F2}"/>
                    </a:ext>
                  </a:extLst>
                </p:cNvPr>
                <p:cNvSpPr/>
                <p:nvPr/>
              </p:nvSpPr>
              <p:spPr>
                <a:xfrm>
                  <a:off x="5534012" y="7886964"/>
                  <a:ext cx="94792" cy="94792"/>
                </a:xfrm>
                <a:custGeom>
                  <a:avLst/>
                  <a:gdLst>
                    <a:gd name="connsiteX0" fmla="*/ 81772 w 94792"/>
                    <a:gd name="connsiteY0" fmla="*/ 13020 h 94792"/>
                    <a:gd name="connsiteX1" fmla="*/ 12220 w 94792"/>
                    <a:gd name="connsiteY1" fmla="*/ 82573 h 94792"/>
                    <a:gd name="connsiteX2" fmla="*/ 81772 w 94792"/>
                    <a:gd name="connsiteY2" fmla="*/ 13020 h 94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4792" h="94792">
                      <a:moveTo>
                        <a:pt x="81772" y="13020"/>
                      </a:moveTo>
                      <a:cubicBezTo>
                        <a:pt x="31876" y="-26293"/>
                        <a:pt x="-25581" y="31164"/>
                        <a:pt x="12220" y="82573"/>
                      </a:cubicBezTo>
                      <a:cubicBezTo>
                        <a:pt x="63628" y="120373"/>
                        <a:pt x="121085" y="62916"/>
                        <a:pt x="81772" y="13020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50" name="Forma Livre: Forma 149">
                  <a:extLst>
                    <a:ext uri="{FF2B5EF4-FFF2-40B4-BE49-F238E27FC236}">
                      <a16:creationId xmlns:a16="http://schemas.microsoft.com/office/drawing/2014/main" id="{E8394252-4DE9-98C0-B4A1-8E50C1562B34}"/>
                    </a:ext>
                  </a:extLst>
                </p:cNvPr>
                <p:cNvSpPr/>
                <p:nvPr/>
              </p:nvSpPr>
              <p:spPr>
                <a:xfrm>
                  <a:off x="5139498" y="7712493"/>
                  <a:ext cx="349276" cy="122473"/>
                </a:xfrm>
                <a:custGeom>
                  <a:avLst/>
                  <a:gdLst>
                    <a:gd name="connsiteX0" fmla="*/ 320548 w 349276"/>
                    <a:gd name="connsiteY0" fmla="*/ 0 h 122473"/>
                    <a:gd name="connsiteX1" fmla="*/ 28728 w 349276"/>
                    <a:gd name="connsiteY1" fmla="*/ 0 h 122473"/>
                    <a:gd name="connsiteX2" fmla="*/ 0 w 349276"/>
                    <a:gd name="connsiteY2" fmla="*/ 28729 h 122473"/>
                    <a:gd name="connsiteX3" fmla="*/ 0 w 349276"/>
                    <a:gd name="connsiteY3" fmla="*/ 122474 h 122473"/>
                    <a:gd name="connsiteX4" fmla="*/ 349277 w 349276"/>
                    <a:gd name="connsiteY4" fmla="*/ 122474 h 122473"/>
                    <a:gd name="connsiteX5" fmla="*/ 349277 w 349276"/>
                    <a:gd name="connsiteY5" fmla="*/ 28729 h 122473"/>
                    <a:gd name="connsiteX6" fmla="*/ 320548 w 349276"/>
                    <a:gd name="connsiteY6" fmla="*/ 0 h 122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9276" h="122473">
                      <a:moveTo>
                        <a:pt x="320548" y="0"/>
                      </a:moveTo>
                      <a:lnTo>
                        <a:pt x="28728" y="0"/>
                      </a:lnTo>
                      <a:cubicBezTo>
                        <a:pt x="13608" y="0"/>
                        <a:pt x="0" y="12096"/>
                        <a:pt x="0" y="28729"/>
                      </a:cubicBezTo>
                      <a:lnTo>
                        <a:pt x="0" y="122474"/>
                      </a:lnTo>
                      <a:lnTo>
                        <a:pt x="349277" y="122474"/>
                      </a:lnTo>
                      <a:lnTo>
                        <a:pt x="349277" y="28729"/>
                      </a:lnTo>
                      <a:cubicBezTo>
                        <a:pt x="349277" y="12096"/>
                        <a:pt x="335668" y="0"/>
                        <a:pt x="320548" y="0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51" name="Forma Livre: Forma 150">
                  <a:extLst>
                    <a:ext uri="{FF2B5EF4-FFF2-40B4-BE49-F238E27FC236}">
                      <a16:creationId xmlns:a16="http://schemas.microsoft.com/office/drawing/2014/main" id="{F2588CC0-A811-026E-5B79-AC808AA7D5B2}"/>
                    </a:ext>
                  </a:extLst>
                </p:cNvPr>
                <p:cNvSpPr/>
                <p:nvPr/>
              </p:nvSpPr>
              <p:spPr>
                <a:xfrm>
                  <a:off x="5192295" y="7886964"/>
                  <a:ext cx="94792" cy="94792"/>
                </a:xfrm>
                <a:custGeom>
                  <a:avLst/>
                  <a:gdLst>
                    <a:gd name="connsiteX0" fmla="*/ 81772 w 94792"/>
                    <a:gd name="connsiteY0" fmla="*/ 13020 h 94792"/>
                    <a:gd name="connsiteX1" fmla="*/ 12219 w 94792"/>
                    <a:gd name="connsiteY1" fmla="*/ 82573 h 94792"/>
                    <a:gd name="connsiteX2" fmla="*/ 81772 w 94792"/>
                    <a:gd name="connsiteY2" fmla="*/ 13020 h 94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4792" h="94792">
                      <a:moveTo>
                        <a:pt x="81772" y="13020"/>
                      </a:moveTo>
                      <a:cubicBezTo>
                        <a:pt x="31876" y="-26293"/>
                        <a:pt x="-25581" y="31164"/>
                        <a:pt x="12219" y="82573"/>
                      </a:cubicBezTo>
                      <a:cubicBezTo>
                        <a:pt x="63628" y="120373"/>
                        <a:pt x="121085" y="62916"/>
                        <a:pt x="81772" y="13020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52" name="Forma Livre: Forma 151">
                  <a:extLst>
                    <a:ext uri="{FF2B5EF4-FFF2-40B4-BE49-F238E27FC236}">
                      <a16:creationId xmlns:a16="http://schemas.microsoft.com/office/drawing/2014/main" id="{9C94A331-D4A2-F77B-3B4C-082364A80700}"/>
                    </a:ext>
                  </a:extLst>
                </p:cNvPr>
                <p:cNvSpPr/>
                <p:nvPr/>
              </p:nvSpPr>
              <p:spPr>
                <a:xfrm>
                  <a:off x="5137986" y="7676205"/>
                  <a:ext cx="544326" cy="258555"/>
                </a:xfrm>
                <a:custGeom>
                  <a:avLst/>
                  <a:gdLst>
                    <a:gd name="connsiteX0" fmla="*/ 544327 w 544326"/>
                    <a:gd name="connsiteY0" fmla="*/ 196563 h 258555"/>
                    <a:gd name="connsiteX1" fmla="*/ 526183 w 544326"/>
                    <a:gd name="connsiteY1" fmla="*/ 196563 h 258555"/>
                    <a:gd name="connsiteX2" fmla="*/ 526183 w 544326"/>
                    <a:gd name="connsiteY2" fmla="*/ 170858 h 258555"/>
                    <a:gd name="connsiteX3" fmla="*/ 544327 w 544326"/>
                    <a:gd name="connsiteY3" fmla="*/ 170858 h 258555"/>
                    <a:gd name="connsiteX4" fmla="*/ 544327 w 544326"/>
                    <a:gd name="connsiteY4" fmla="*/ 123986 h 258555"/>
                    <a:gd name="connsiteX5" fmla="*/ 508039 w 544326"/>
                    <a:gd name="connsiteY5" fmla="*/ 123986 h 258555"/>
                    <a:gd name="connsiteX6" fmla="*/ 447558 w 544326"/>
                    <a:gd name="connsiteY6" fmla="*/ 0 h 258555"/>
                    <a:gd name="connsiteX7" fmla="*/ 364397 w 544326"/>
                    <a:gd name="connsiteY7" fmla="*/ 0 h 258555"/>
                    <a:gd name="connsiteX8" fmla="*/ 364397 w 544326"/>
                    <a:gd name="connsiteY8" fmla="*/ 175394 h 258555"/>
                    <a:gd name="connsiteX9" fmla="*/ 0 w 544326"/>
                    <a:gd name="connsiteY9" fmla="*/ 175394 h 258555"/>
                    <a:gd name="connsiteX10" fmla="*/ 0 w 544326"/>
                    <a:gd name="connsiteY10" fmla="*/ 258555 h 258555"/>
                    <a:gd name="connsiteX11" fmla="*/ 34776 w 544326"/>
                    <a:gd name="connsiteY11" fmla="*/ 258555 h 258555"/>
                    <a:gd name="connsiteX12" fmla="*/ 34776 w 544326"/>
                    <a:gd name="connsiteY12" fmla="*/ 228315 h 258555"/>
                    <a:gd name="connsiteX13" fmla="*/ 36288 w 544326"/>
                    <a:gd name="connsiteY13" fmla="*/ 223779 h 258555"/>
                    <a:gd name="connsiteX14" fmla="*/ 169346 w 544326"/>
                    <a:gd name="connsiteY14" fmla="*/ 257043 h 258555"/>
                    <a:gd name="connsiteX15" fmla="*/ 376493 w 544326"/>
                    <a:gd name="connsiteY15" fmla="*/ 257043 h 258555"/>
                    <a:gd name="connsiteX16" fmla="*/ 509551 w 544326"/>
                    <a:gd name="connsiteY16" fmla="*/ 223779 h 258555"/>
                    <a:gd name="connsiteX17" fmla="*/ 511062 w 544326"/>
                    <a:gd name="connsiteY17" fmla="*/ 228315 h 258555"/>
                    <a:gd name="connsiteX18" fmla="*/ 511062 w 544326"/>
                    <a:gd name="connsiteY18" fmla="*/ 258555 h 258555"/>
                    <a:gd name="connsiteX19" fmla="*/ 544327 w 544326"/>
                    <a:gd name="connsiteY19" fmla="*/ 258555 h 258555"/>
                    <a:gd name="connsiteX20" fmla="*/ 544327 w 544326"/>
                    <a:gd name="connsiteY20" fmla="*/ 196563 h 258555"/>
                    <a:gd name="connsiteX21" fmla="*/ 479310 w 544326"/>
                    <a:gd name="connsiteY21" fmla="*/ 123986 h 258555"/>
                    <a:gd name="connsiteX22" fmla="*/ 391613 w 544326"/>
                    <a:gd name="connsiteY22" fmla="*/ 123986 h 258555"/>
                    <a:gd name="connsiteX23" fmla="*/ 391613 w 544326"/>
                    <a:gd name="connsiteY23" fmla="*/ 24192 h 258555"/>
                    <a:gd name="connsiteX24" fmla="*/ 435461 w 544326"/>
                    <a:gd name="connsiteY24" fmla="*/ 24192 h 258555"/>
                    <a:gd name="connsiteX25" fmla="*/ 479310 w 544326"/>
                    <a:gd name="connsiteY25" fmla="*/ 123986 h 258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544326" h="258555">
                      <a:moveTo>
                        <a:pt x="544327" y="196563"/>
                      </a:moveTo>
                      <a:lnTo>
                        <a:pt x="526183" y="196563"/>
                      </a:lnTo>
                      <a:lnTo>
                        <a:pt x="526183" y="170858"/>
                      </a:lnTo>
                      <a:lnTo>
                        <a:pt x="544327" y="170858"/>
                      </a:lnTo>
                      <a:lnTo>
                        <a:pt x="544327" y="123986"/>
                      </a:lnTo>
                      <a:lnTo>
                        <a:pt x="508039" y="123986"/>
                      </a:lnTo>
                      <a:lnTo>
                        <a:pt x="447558" y="0"/>
                      </a:lnTo>
                      <a:lnTo>
                        <a:pt x="364397" y="0"/>
                      </a:lnTo>
                      <a:lnTo>
                        <a:pt x="364397" y="175394"/>
                      </a:lnTo>
                      <a:lnTo>
                        <a:pt x="0" y="175394"/>
                      </a:lnTo>
                      <a:lnTo>
                        <a:pt x="0" y="258555"/>
                      </a:lnTo>
                      <a:lnTo>
                        <a:pt x="34776" y="258555"/>
                      </a:lnTo>
                      <a:lnTo>
                        <a:pt x="34776" y="228315"/>
                      </a:lnTo>
                      <a:cubicBezTo>
                        <a:pt x="34776" y="226803"/>
                        <a:pt x="34776" y="225291"/>
                        <a:pt x="36288" y="223779"/>
                      </a:cubicBezTo>
                      <a:cubicBezTo>
                        <a:pt x="95257" y="157250"/>
                        <a:pt x="169346" y="199587"/>
                        <a:pt x="169346" y="257043"/>
                      </a:cubicBezTo>
                      <a:lnTo>
                        <a:pt x="376493" y="257043"/>
                      </a:lnTo>
                      <a:cubicBezTo>
                        <a:pt x="376493" y="198075"/>
                        <a:pt x="450582" y="157250"/>
                        <a:pt x="509551" y="223779"/>
                      </a:cubicBezTo>
                      <a:cubicBezTo>
                        <a:pt x="511062" y="225291"/>
                        <a:pt x="511062" y="226803"/>
                        <a:pt x="511062" y="228315"/>
                      </a:cubicBezTo>
                      <a:lnTo>
                        <a:pt x="511062" y="258555"/>
                      </a:lnTo>
                      <a:lnTo>
                        <a:pt x="544327" y="258555"/>
                      </a:lnTo>
                      <a:lnTo>
                        <a:pt x="544327" y="196563"/>
                      </a:lnTo>
                      <a:close/>
                      <a:moveTo>
                        <a:pt x="479310" y="123986"/>
                      </a:moveTo>
                      <a:lnTo>
                        <a:pt x="391613" y="123986"/>
                      </a:lnTo>
                      <a:lnTo>
                        <a:pt x="391613" y="24192"/>
                      </a:lnTo>
                      <a:lnTo>
                        <a:pt x="435461" y="24192"/>
                      </a:lnTo>
                      <a:lnTo>
                        <a:pt x="479310" y="123986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53" name="Forma Livre: Forma 152">
                  <a:extLst>
                    <a:ext uri="{FF2B5EF4-FFF2-40B4-BE49-F238E27FC236}">
                      <a16:creationId xmlns:a16="http://schemas.microsoft.com/office/drawing/2014/main" id="{6541635D-3D21-645A-5FE6-CEEFF54B0595}"/>
                    </a:ext>
                  </a:extLst>
                </p:cNvPr>
                <p:cNvSpPr/>
                <p:nvPr/>
              </p:nvSpPr>
              <p:spPr>
                <a:xfrm>
                  <a:off x="5559840" y="7913592"/>
                  <a:ext cx="42336" cy="42336"/>
                </a:xfrm>
                <a:custGeom>
                  <a:avLst/>
                  <a:gdLst>
                    <a:gd name="connsiteX0" fmla="*/ 42337 w 42336"/>
                    <a:gd name="connsiteY0" fmla="*/ 21168 h 42336"/>
                    <a:gd name="connsiteX1" fmla="*/ 21169 w 42336"/>
                    <a:gd name="connsiteY1" fmla="*/ 42336 h 42336"/>
                    <a:gd name="connsiteX2" fmla="*/ 0 w 42336"/>
                    <a:gd name="connsiteY2" fmla="*/ 21168 h 42336"/>
                    <a:gd name="connsiteX3" fmla="*/ 21169 w 42336"/>
                    <a:gd name="connsiteY3" fmla="*/ 0 h 42336"/>
                    <a:gd name="connsiteX4" fmla="*/ 42337 w 42336"/>
                    <a:gd name="connsiteY4" fmla="*/ 21168 h 42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336" h="42336">
                      <a:moveTo>
                        <a:pt x="42337" y="21168"/>
                      </a:moveTo>
                      <a:cubicBezTo>
                        <a:pt x="42337" y="32859"/>
                        <a:pt x="32859" y="42336"/>
                        <a:pt x="21169" y="42336"/>
                      </a:cubicBezTo>
                      <a:cubicBezTo>
                        <a:pt x="9478" y="42336"/>
                        <a:pt x="0" y="32859"/>
                        <a:pt x="0" y="21168"/>
                      </a:cubicBezTo>
                      <a:cubicBezTo>
                        <a:pt x="0" y="9477"/>
                        <a:pt x="9478" y="0"/>
                        <a:pt x="21169" y="0"/>
                      </a:cubicBezTo>
                      <a:cubicBezTo>
                        <a:pt x="32859" y="0"/>
                        <a:pt x="42337" y="9477"/>
                        <a:pt x="42337" y="21168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54" name="Forma Livre: Forma 153">
                  <a:extLst>
                    <a:ext uri="{FF2B5EF4-FFF2-40B4-BE49-F238E27FC236}">
                      <a16:creationId xmlns:a16="http://schemas.microsoft.com/office/drawing/2014/main" id="{1ED6CC18-0FA5-72ED-F08E-071798228103}"/>
                    </a:ext>
                  </a:extLst>
                </p:cNvPr>
                <p:cNvSpPr/>
                <p:nvPr/>
              </p:nvSpPr>
              <p:spPr>
                <a:xfrm>
                  <a:off x="5218123" y="7913592"/>
                  <a:ext cx="42336" cy="42336"/>
                </a:xfrm>
                <a:custGeom>
                  <a:avLst/>
                  <a:gdLst>
                    <a:gd name="connsiteX0" fmla="*/ 42337 w 42336"/>
                    <a:gd name="connsiteY0" fmla="*/ 21168 h 42336"/>
                    <a:gd name="connsiteX1" fmla="*/ 21168 w 42336"/>
                    <a:gd name="connsiteY1" fmla="*/ 42336 h 42336"/>
                    <a:gd name="connsiteX2" fmla="*/ 0 w 42336"/>
                    <a:gd name="connsiteY2" fmla="*/ 21168 h 42336"/>
                    <a:gd name="connsiteX3" fmla="*/ 21168 w 42336"/>
                    <a:gd name="connsiteY3" fmla="*/ 0 h 42336"/>
                    <a:gd name="connsiteX4" fmla="*/ 42337 w 42336"/>
                    <a:gd name="connsiteY4" fmla="*/ 21168 h 42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336" h="42336">
                      <a:moveTo>
                        <a:pt x="42337" y="21168"/>
                      </a:moveTo>
                      <a:cubicBezTo>
                        <a:pt x="42337" y="32859"/>
                        <a:pt x="32859" y="42336"/>
                        <a:pt x="21168" y="42336"/>
                      </a:cubicBezTo>
                      <a:cubicBezTo>
                        <a:pt x="9478" y="42336"/>
                        <a:pt x="0" y="32859"/>
                        <a:pt x="0" y="21168"/>
                      </a:cubicBezTo>
                      <a:cubicBezTo>
                        <a:pt x="0" y="9477"/>
                        <a:pt x="9478" y="0"/>
                        <a:pt x="21168" y="0"/>
                      </a:cubicBezTo>
                      <a:cubicBezTo>
                        <a:pt x="32859" y="0"/>
                        <a:pt x="42337" y="9477"/>
                        <a:pt x="42337" y="21168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sp>
            <p:nvSpPr>
              <p:cNvPr id="155" name="Forma Livre: Forma 154">
                <a:extLst>
                  <a:ext uri="{FF2B5EF4-FFF2-40B4-BE49-F238E27FC236}">
                    <a16:creationId xmlns:a16="http://schemas.microsoft.com/office/drawing/2014/main" id="{A63DEC93-F8E8-B7BE-71EA-BC7A69A8B5F1}"/>
                  </a:ext>
                </a:extLst>
              </p:cNvPr>
              <p:cNvSpPr/>
              <p:nvPr/>
            </p:nvSpPr>
            <p:spPr>
              <a:xfrm>
                <a:off x="5204322" y="7491545"/>
                <a:ext cx="320934" cy="221987"/>
              </a:xfrm>
              <a:custGeom>
                <a:avLst/>
                <a:gdLst>
                  <a:gd name="connsiteX0" fmla="*/ 293525 w 320934"/>
                  <a:gd name="connsiteY0" fmla="*/ 219436 h 221987"/>
                  <a:gd name="connsiteX1" fmla="*/ 7753 w 320934"/>
                  <a:gd name="connsiteY1" fmla="*/ 31946 h 221987"/>
                  <a:gd name="connsiteX2" fmla="*/ 3218 w 320934"/>
                  <a:gd name="connsiteY2" fmla="*/ 7754 h 221987"/>
                  <a:gd name="connsiteX3" fmla="*/ 3218 w 320934"/>
                  <a:gd name="connsiteY3" fmla="*/ 7754 h 221987"/>
                  <a:gd name="connsiteX4" fmla="*/ 27410 w 320934"/>
                  <a:gd name="connsiteY4" fmla="*/ 3217 h 221987"/>
                  <a:gd name="connsiteX5" fmla="*/ 313182 w 320934"/>
                  <a:gd name="connsiteY5" fmla="*/ 190708 h 221987"/>
                  <a:gd name="connsiteX6" fmla="*/ 317717 w 320934"/>
                  <a:gd name="connsiteY6" fmla="*/ 214900 h 221987"/>
                  <a:gd name="connsiteX7" fmla="*/ 317717 w 320934"/>
                  <a:gd name="connsiteY7" fmla="*/ 214900 h 221987"/>
                  <a:gd name="connsiteX8" fmla="*/ 293525 w 320934"/>
                  <a:gd name="connsiteY8" fmla="*/ 219436 h 22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0934" h="221987">
                    <a:moveTo>
                      <a:pt x="293525" y="219436"/>
                    </a:moveTo>
                    <a:lnTo>
                      <a:pt x="7753" y="31946"/>
                    </a:lnTo>
                    <a:cubicBezTo>
                      <a:pt x="193" y="27410"/>
                      <a:pt x="-2831" y="15314"/>
                      <a:pt x="3218" y="7754"/>
                    </a:cubicBezTo>
                    <a:lnTo>
                      <a:pt x="3218" y="7754"/>
                    </a:lnTo>
                    <a:cubicBezTo>
                      <a:pt x="7753" y="194"/>
                      <a:pt x="19850" y="-2831"/>
                      <a:pt x="27410" y="3217"/>
                    </a:cubicBezTo>
                    <a:lnTo>
                      <a:pt x="313182" y="190708"/>
                    </a:lnTo>
                    <a:cubicBezTo>
                      <a:pt x="320742" y="195244"/>
                      <a:pt x="323765" y="207340"/>
                      <a:pt x="317717" y="214900"/>
                    </a:cubicBezTo>
                    <a:lnTo>
                      <a:pt x="317717" y="214900"/>
                    </a:lnTo>
                    <a:cubicBezTo>
                      <a:pt x="311669" y="222460"/>
                      <a:pt x="301085" y="223972"/>
                      <a:pt x="293525" y="21943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56" name="Forma Livre: Forma 155">
                <a:extLst>
                  <a:ext uri="{FF2B5EF4-FFF2-40B4-BE49-F238E27FC236}">
                    <a16:creationId xmlns:a16="http://schemas.microsoft.com/office/drawing/2014/main" id="{3CC4DFDE-1884-5B4D-3ACA-0EA315E32E94}"/>
                  </a:ext>
                </a:extLst>
              </p:cNvPr>
              <p:cNvSpPr/>
              <p:nvPr/>
            </p:nvSpPr>
            <p:spPr>
              <a:xfrm>
                <a:off x="5222659" y="7514419"/>
                <a:ext cx="16632" cy="269139"/>
              </a:xfrm>
              <a:custGeom>
                <a:avLst/>
                <a:gdLst>
                  <a:gd name="connsiteX0" fmla="*/ 0 w 16632"/>
                  <a:gd name="connsiteY0" fmla="*/ 261579 h 269139"/>
                  <a:gd name="connsiteX1" fmla="*/ 0 w 16632"/>
                  <a:gd name="connsiteY1" fmla="*/ 7560 h 269139"/>
                  <a:gd name="connsiteX2" fmla="*/ 7560 w 16632"/>
                  <a:gd name="connsiteY2" fmla="*/ 0 h 269139"/>
                  <a:gd name="connsiteX3" fmla="*/ 9072 w 16632"/>
                  <a:gd name="connsiteY3" fmla="*/ 0 h 269139"/>
                  <a:gd name="connsiteX4" fmla="*/ 16632 w 16632"/>
                  <a:gd name="connsiteY4" fmla="*/ 7560 h 269139"/>
                  <a:gd name="connsiteX5" fmla="*/ 16632 w 16632"/>
                  <a:gd name="connsiteY5" fmla="*/ 261579 h 269139"/>
                  <a:gd name="connsiteX6" fmla="*/ 9072 w 16632"/>
                  <a:gd name="connsiteY6" fmla="*/ 269139 h 269139"/>
                  <a:gd name="connsiteX7" fmla="*/ 7560 w 16632"/>
                  <a:gd name="connsiteY7" fmla="*/ 269139 h 269139"/>
                  <a:gd name="connsiteX8" fmla="*/ 0 w 16632"/>
                  <a:gd name="connsiteY8" fmla="*/ 261579 h 269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632" h="269139">
                    <a:moveTo>
                      <a:pt x="0" y="261579"/>
                    </a:moveTo>
                    <a:lnTo>
                      <a:pt x="0" y="7560"/>
                    </a:lnTo>
                    <a:cubicBezTo>
                      <a:pt x="0" y="3024"/>
                      <a:pt x="3024" y="0"/>
                      <a:pt x="7560" y="0"/>
                    </a:cubicBezTo>
                    <a:lnTo>
                      <a:pt x="9072" y="0"/>
                    </a:lnTo>
                    <a:cubicBezTo>
                      <a:pt x="13608" y="0"/>
                      <a:pt x="16632" y="3024"/>
                      <a:pt x="16632" y="7560"/>
                    </a:cubicBezTo>
                    <a:lnTo>
                      <a:pt x="16632" y="261579"/>
                    </a:lnTo>
                    <a:cubicBezTo>
                      <a:pt x="16632" y="266115"/>
                      <a:pt x="13608" y="269139"/>
                      <a:pt x="9072" y="269139"/>
                    </a:cubicBezTo>
                    <a:lnTo>
                      <a:pt x="7560" y="269139"/>
                    </a:lnTo>
                    <a:cubicBezTo>
                      <a:pt x="3024" y="269139"/>
                      <a:pt x="0" y="266115"/>
                      <a:pt x="0" y="26157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157" name="Gráfico 12">
              <a:extLst>
                <a:ext uri="{FF2B5EF4-FFF2-40B4-BE49-F238E27FC236}">
                  <a16:creationId xmlns:a16="http://schemas.microsoft.com/office/drawing/2014/main" id="{66080D51-7C04-EA40-ADA6-BCDD25270351}"/>
                </a:ext>
              </a:extLst>
            </p:cNvPr>
            <p:cNvGrpSpPr/>
            <p:nvPr/>
          </p:nvGrpSpPr>
          <p:grpSpPr>
            <a:xfrm>
              <a:off x="8090044" y="7153796"/>
              <a:ext cx="433696" cy="268153"/>
              <a:chOff x="5184859" y="8042114"/>
              <a:chExt cx="479309" cy="296355"/>
            </a:xfrm>
            <a:solidFill>
              <a:srgbClr val="1D284A"/>
            </a:solidFill>
          </p:grpSpPr>
          <p:sp>
            <p:nvSpPr>
              <p:cNvPr id="158" name="Forma Livre: Forma 157">
                <a:extLst>
                  <a:ext uri="{FF2B5EF4-FFF2-40B4-BE49-F238E27FC236}">
                    <a16:creationId xmlns:a16="http://schemas.microsoft.com/office/drawing/2014/main" id="{0B8A9628-6C9B-954E-10D5-5AD29B7789AF}"/>
                  </a:ext>
                </a:extLst>
              </p:cNvPr>
              <p:cNvSpPr/>
              <p:nvPr/>
            </p:nvSpPr>
            <p:spPr>
              <a:xfrm>
                <a:off x="5184859" y="8051186"/>
                <a:ext cx="90721" cy="90721"/>
              </a:xfrm>
              <a:custGeom>
                <a:avLst/>
                <a:gdLst>
                  <a:gd name="connsiteX0" fmla="*/ 6048 w 90721"/>
                  <a:gd name="connsiteY0" fmla="*/ 22680 h 90721"/>
                  <a:gd name="connsiteX1" fmla="*/ 22680 w 90721"/>
                  <a:gd name="connsiteY1" fmla="*/ 6048 h 90721"/>
                  <a:gd name="connsiteX2" fmla="*/ 46872 w 90721"/>
                  <a:gd name="connsiteY2" fmla="*/ 0 h 90721"/>
                  <a:gd name="connsiteX3" fmla="*/ 74089 w 90721"/>
                  <a:gd name="connsiteY3" fmla="*/ 7560 h 90721"/>
                  <a:gd name="connsiteX4" fmla="*/ 90721 w 90721"/>
                  <a:gd name="connsiteY4" fmla="*/ 28728 h 90721"/>
                  <a:gd name="connsiteX5" fmla="*/ 69553 w 90721"/>
                  <a:gd name="connsiteY5" fmla="*/ 28728 h 90721"/>
                  <a:gd name="connsiteX6" fmla="*/ 60481 w 90721"/>
                  <a:gd name="connsiteY6" fmla="*/ 18144 h 90721"/>
                  <a:gd name="connsiteX7" fmla="*/ 46872 w 90721"/>
                  <a:gd name="connsiteY7" fmla="*/ 15120 h 90721"/>
                  <a:gd name="connsiteX8" fmla="*/ 33264 w 90721"/>
                  <a:gd name="connsiteY8" fmla="*/ 18144 h 90721"/>
                  <a:gd name="connsiteX9" fmla="*/ 24192 w 90721"/>
                  <a:gd name="connsiteY9" fmla="*/ 28728 h 90721"/>
                  <a:gd name="connsiteX10" fmla="*/ 21168 w 90721"/>
                  <a:gd name="connsiteY10" fmla="*/ 45361 h 90721"/>
                  <a:gd name="connsiteX11" fmla="*/ 24192 w 90721"/>
                  <a:gd name="connsiteY11" fmla="*/ 61992 h 90721"/>
                  <a:gd name="connsiteX12" fmla="*/ 33264 w 90721"/>
                  <a:gd name="connsiteY12" fmla="*/ 72577 h 90721"/>
                  <a:gd name="connsiteX13" fmla="*/ 46872 w 90721"/>
                  <a:gd name="connsiteY13" fmla="*/ 75601 h 90721"/>
                  <a:gd name="connsiteX14" fmla="*/ 60481 w 90721"/>
                  <a:gd name="connsiteY14" fmla="*/ 72577 h 90721"/>
                  <a:gd name="connsiteX15" fmla="*/ 69553 w 90721"/>
                  <a:gd name="connsiteY15" fmla="*/ 61992 h 90721"/>
                  <a:gd name="connsiteX16" fmla="*/ 90721 w 90721"/>
                  <a:gd name="connsiteY16" fmla="*/ 61992 h 90721"/>
                  <a:gd name="connsiteX17" fmla="*/ 74089 w 90721"/>
                  <a:gd name="connsiteY17" fmla="*/ 83161 h 90721"/>
                  <a:gd name="connsiteX18" fmla="*/ 46872 w 90721"/>
                  <a:gd name="connsiteY18" fmla="*/ 90721 h 90721"/>
                  <a:gd name="connsiteX19" fmla="*/ 22680 w 90721"/>
                  <a:gd name="connsiteY19" fmla="*/ 84673 h 90721"/>
                  <a:gd name="connsiteX20" fmla="*/ 6048 w 90721"/>
                  <a:gd name="connsiteY20" fmla="*/ 68041 h 90721"/>
                  <a:gd name="connsiteX21" fmla="*/ 0 w 90721"/>
                  <a:gd name="connsiteY21" fmla="*/ 43848 h 90721"/>
                  <a:gd name="connsiteX22" fmla="*/ 6048 w 90721"/>
                  <a:gd name="connsiteY22" fmla="*/ 22680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0721" h="90721">
                    <a:moveTo>
                      <a:pt x="6048" y="22680"/>
                    </a:moveTo>
                    <a:cubicBezTo>
                      <a:pt x="10584" y="15120"/>
                      <a:pt x="15120" y="10584"/>
                      <a:pt x="22680" y="6048"/>
                    </a:cubicBezTo>
                    <a:cubicBezTo>
                      <a:pt x="30240" y="1512"/>
                      <a:pt x="37800" y="0"/>
                      <a:pt x="46872" y="0"/>
                    </a:cubicBezTo>
                    <a:cubicBezTo>
                      <a:pt x="57457" y="0"/>
                      <a:pt x="66529" y="3024"/>
                      <a:pt x="74089" y="7560"/>
                    </a:cubicBezTo>
                    <a:cubicBezTo>
                      <a:pt x="81649" y="12096"/>
                      <a:pt x="87697" y="19656"/>
                      <a:pt x="90721" y="28728"/>
                    </a:cubicBezTo>
                    <a:lnTo>
                      <a:pt x="69553" y="28728"/>
                    </a:lnTo>
                    <a:cubicBezTo>
                      <a:pt x="68041" y="24192"/>
                      <a:pt x="65017" y="21168"/>
                      <a:pt x="60481" y="18144"/>
                    </a:cubicBezTo>
                    <a:cubicBezTo>
                      <a:pt x="55945" y="16632"/>
                      <a:pt x="52921" y="15120"/>
                      <a:pt x="46872" y="15120"/>
                    </a:cubicBezTo>
                    <a:cubicBezTo>
                      <a:pt x="40824" y="15120"/>
                      <a:pt x="36288" y="16632"/>
                      <a:pt x="33264" y="18144"/>
                    </a:cubicBezTo>
                    <a:cubicBezTo>
                      <a:pt x="28728" y="21168"/>
                      <a:pt x="25704" y="24192"/>
                      <a:pt x="24192" y="28728"/>
                    </a:cubicBezTo>
                    <a:cubicBezTo>
                      <a:pt x="21168" y="33264"/>
                      <a:pt x="21168" y="39312"/>
                      <a:pt x="21168" y="45361"/>
                    </a:cubicBezTo>
                    <a:cubicBezTo>
                      <a:pt x="21168" y="51409"/>
                      <a:pt x="22680" y="57457"/>
                      <a:pt x="24192" y="61992"/>
                    </a:cubicBezTo>
                    <a:cubicBezTo>
                      <a:pt x="27216" y="66529"/>
                      <a:pt x="30240" y="69553"/>
                      <a:pt x="33264" y="72577"/>
                    </a:cubicBezTo>
                    <a:cubicBezTo>
                      <a:pt x="37800" y="75601"/>
                      <a:pt x="42336" y="75601"/>
                      <a:pt x="46872" y="75601"/>
                    </a:cubicBezTo>
                    <a:cubicBezTo>
                      <a:pt x="51409" y="75601"/>
                      <a:pt x="55945" y="74089"/>
                      <a:pt x="60481" y="72577"/>
                    </a:cubicBezTo>
                    <a:cubicBezTo>
                      <a:pt x="65017" y="71065"/>
                      <a:pt x="66529" y="66529"/>
                      <a:pt x="69553" y="61992"/>
                    </a:cubicBezTo>
                    <a:lnTo>
                      <a:pt x="90721" y="61992"/>
                    </a:lnTo>
                    <a:cubicBezTo>
                      <a:pt x="87697" y="71065"/>
                      <a:pt x="81649" y="78625"/>
                      <a:pt x="74089" y="83161"/>
                    </a:cubicBezTo>
                    <a:cubicBezTo>
                      <a:pt x="66529" y="87697"/>
                      <a:pt x="57457" y="90721"/>
                      <a:pt x="46872" y="90721"/>
                    </a:cubicBezTo>
                    <a:cubicBezTo>
                      <a:pt x="37800" y="90721"/>
                      <a:pt x="30240" y="89209"/>
                      <a:pt x="22680" y="84673"/>
                    </a:cubicBezTo>
                    <a:cubicBezTo>
                      <a:pt x="15120" y="80137"/>
                      <a:pt x="10584" y="75601"/>
                      <a:pt x="6048" y="68041"/>
                    </a:cubicBezTo>
                    <a:cubicBezTo>
                      <a:pt x="1512" y="60481"/>
                      <a:pt x="0" y="52921"/>
                      <a:pt x="0" y="43848"/>
                    </a:cubicBezTo>
                    <a:cubicBezTo>
                      <a:pt x="0" y="37800"/>
                      <a:pt x="1512" y="30240"/>
                      <a:pt x="6048" y="2268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59" name="Forma Livre: Forma 158">
                <a:extLst>
                  <a:ext uri="{FF2B5EF4-FFF2-40B4-BE49-F238E27FC236}">
                    <a16:creationId xmlns:a16="http://schemas.microsoft.com/office/drawing/2014/main" id="{674F351F-C9B3-6893-DD83-F64406BE9215}"/>
                  </a:ext>
                </a:extLst>
              </p:cNvPr>
              <p:cNvSpPr/>
              <p:nvPr/>
            </p:nvSpPr>
            <p:spPr>
              <a:xfrm>
                <a:off x="5284652" y="8069330"/>
                <a:ext cx="74089" cy="74088"/>
              </a:xfrm>
              <a:custGeom>
                <a:avLst/>
                <a:gdLst>
                  <a:gd name="connsiteX0" fmla="*/ 4536 w 74089"/>
                  <a:gd name="connsiteY0" fmla="*/ 18144 h 74088"/>
                  <a:gd name="connsiteX1" fmla="*/ 16632 w 74089"/>
                  <a:gd name="connsiteY1" fmla="*/ 4536 h 74088"/>
                  <a:gd name="connsiteX2" fmla="*/ 33264 w 74089"/>
                  <a:gd name="connsiteY2" fmla="*/ 0 h 74088"/>
                  <a:gd name="connsiteX3" fmla="*/ 46873 w 74089"/>
                  <a:gd name="connsiteY3" fmla="*/ 3024 h 74088"/>
                  <a:gd name="connsiteX4" fmla="*/ 55945 w 74089"/>
                  <a:gd name="connsiteY4" fmla="*/ 10584 h 74088"/>
                  <a:gd name="connsiteX5" fmla="*/ 55945 w 74089"/>
                  <a:gd name="connsiteY5" fmla="*/ 0 h 74088"/>
                  <a:gd name="connsiteX6" fmla="*/ 74089 w 74089"/>
                  <a:gd name="connsiteY6" fmla="*/ 0 h 74088"/>
                  <a:gd name="connsiteX7" fmla="*/ 74089 w 74089"/>
                  <a:gd name="connsiteY7" fmla="*/ 72577 h 74088"/>
                  <a:gd name="connsiteX8" fmla="*/ 57457 w 74089"/>
                  <a:gd name="connsiteY8" fmla="*/ 72577 h 74088"/>
                  <a:gd name="connsiteX9" fmla="*/ 57457 w 74089"/>
                  <a:gd name="connsiteY9" fmla="*/ 61993 h 74088"/>
                  <a:gd name="connsiteX10" fmla="*/ 48385 w 74089"/>
                  <a:gd name="connsiteY10" fmla="*/ 71065 h 74088"/>
                  <a:gd name="connsiteX11" fmla="*/ 33264 w 74089"/>
                  <a:gd name="connsiteY11" fmla="*/ 74089 h 74088"/>
                  <a:gd name="connsiteX12" fmla="*/ 16632 w 74089"/>
                  <a:gd name="connsiteY12" fmla="*/ 69553 h 74088"/>
                  <a:gd name="connsiteX13" fmla="*/ 4536 w 74089"/>
                  <a:gd name="connsiteY13" fmla="*/ 55945 h 74088"/>
                  <a:gd name="connsiteX14" fmla="*/ 0 w 74089"/>
                  <a:gd name="connsiteY14" fmla="*/ 36288 h 74088"/>
                  <a:gd name="connsiteX15" fmla="*/ 4536 w 74089"/>
                  <a:gd name="connsiteY15" fmla="*/ 18144 h 74088"/>
                  <a:gd name="connsiteX16" fmla="*/ 55945 w 74089"/>
                  <a:gd name="connsiteY16" fmla="*/ 27217 h 74088"/>
                  <a:gd name="connsiteX17" fmla="*/ 48385 w 74089"/>
                  <a:gd name="connsiteY17" fmla="*/ 19657 h 74088"/>
                  <a:gd name="connsiteX18" fmla="*/ 39313 w 74089"/>
                  <a:gd name="connsiteY18" fmla="*/ 16632 h 74088"/>
                  <a:gd name="connsiteX19" fmla="*/ 30240 w 74089"/>
                  <a:gd name="connsiteY19" fmla="*/ 19657 h 74088"/>
                  <a:gd name="connsiteX20" fmla="*/ 22680 w 74089"/>
                  <a:gd name="connsiteY20" fmla="*/ 27217 h 74088"/>
                  <a:gd name="connsiteX21" fmla="*/ 19656 w 74089"/>
                  <a:gd name="connsiteY21" fmla="*/ 39313 h 74088"/>
                  <a:gd name="connsiteX22" fmla="*/ 22680 w 74089"/>
                  <a:gd name="connsiteY22" fmla="*/ 51409 h 74088"/>
                  <a:gd name="connsiteX23" fmla="*/ 30240 w 74089"/>
                  <a:gd name="connsiteY23" fmla="*/ 58969 h 74088"/>
                  <a:gd name="connsiteX24" fmla="*/ 39313 w 74089"/>
                  <a:gd name="connsiteY24" fmla="*/ 61993 h 74088"/>
                  <a:gd name="connsiteX25" fmla="*/ 48385 w 74089"/>
                  <a:gd name="connsiteY25" fmla="*/ 58969 h 74088"/>
                  <a:gd name="connsiteX26" fmla="*/ 55945 w 74089"/>
                  <a:gd name="connsiteY26" fmla="*/ 51409 h 74088"/>
                  <a:gd name="connsiteX27" fmla="*/ 58969 w 74089"/>
                  <a:gd name="connsiteY27" fmla="*/ 39313 h 74088"/>
                  <a:gd name="connsiteX28" fmla="*/ 55945 w 74089"/>
                  <a:gd name="connsiteY28" fmla="*/ 27217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9" h="74088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9313" y="0"/>
                      <a:pt x="43849" y="1512"/>
                      <a:pt x="46873" y="3024"/>
                    </a:cubicBezTo>
                    <a:cubicBezTo>
                      <a:pt x="51409" y="4536"/>
                      <a:pt x="54433" y="7560"/>
                      <a:pt x="55945" y="10584"/>
                    </a:cubicBezTo>
                    <a:lnTo>
                      <a:pt x="55945" y="0"/>
                    </a:lnTo>
                    <a:lnTo>
                      <a:pt x="74089" y="0"/>
                    </a:lnTo>
                    <a:lnTo>
                      <a:pt x="74089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8"/>
                      <a:pt x="0" y="36288"/>
                    </a:cubicBezTo>
                    <a:cubicBezTo>
                      <a:pt x="1512" y="31752"/>
                      <a:pt x="3024" y="24192"/>
                      <a:pt x="4536" y="18144"/>
                    </a:cubicBezTo>
                    <a:close/>
                    <a:moveTo>
                      <a:pt x="55945" y="27217"/>
                    </a:moveTo>
                    <a:cubicBezTo>
                      <a:pt x="54433" y="24192"/>
                      <a:pt x="51409" y="21168"/>
                      <a:pt x="48385" y="19657"/>
                    </a:cubicBezTo>
                    <a:cubicBezTo>
                      <a:pt x="45361" y="18144"/>
                      <a:pt x="42337" y="16632"/>
                      <a:pt x="39313" y="16632"/>
                    </a:cubicBezTo>
                    <a:cubicBezTo>
                      <a:pt x="36289" y="16632"/>
                      <a:pt x="33264" y="18144"/>
                      <a:pt x="30240" y="19657"/>
                    </a:cubicBezTo>
                    <a:cubicBezTo>
                      <a:pt x="27216" y="21168"/>
                      <a:pt x="25704" y="24192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8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4" y="60481"/>
                      <a:pt x="36289" y="61993"/>
                      <a:pt x="39313" y="61993"/>
                    </a:cubicBezTo>
                    <a:cubicBezTo>
                      <a:pt x="42337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8"/>
                      <a:pt x="58969" y="39313"/>
                    </a:cubicBezTo>
                    <a:cubicBezTo>
                      <a:pt x="58969" y="34777"/>
                      <a:pt x="57457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0" name="Forma Livre: Forma 159">
                <a:extLst>
                  <a:ext uri="{FF2B5EF4-FFF2-40B4-BE49-F238E27FC236}">
                    <a16:creationId xmlns:a16="http://schemas.microsoft.com/office/drawing/2014/main" id="{84CD3633-FB8B-4CC4-C974-CBB672530B91}"/>
                  </a:ext>
                </a:extLst>
              </p:cNvPr>
              <p:cNvSpPr/>
              <p:nvPr/>
            </p:nvSpPr>
            <p:spPr>
              <a:xfrm>
                <a:off x="5378397" y="8070842"/>
                <a:ext cx="75600" cy="110377"/>
              </a:xfrm>
              <a:custGeom>
                <a:avLst/>
                <a:gdLst>
                  <a:gd name="connsiteX0" fmla="*/ 28729 w 75600"/>
                  <a:gd name="connsiteY0" fmla="*/ 3024 h 110377"/>
                  <a:gd name="connsiteX1" fmla="*/ 42337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7 w 75600"/>
                  <a:gd name="connsiteY7" fmla="*/ 75601 h 110377"/>
                  <a:gd name="connsiteX8" fmla="*/ 28729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9 w 75600"/>
                  <a:gd name="connsiteY15" fmla="*/ 3024 h 110377"/>
                  <a:gd name="connsiteX16" fmla="*/ 54433 w 75600"/>
                  <a:gd name="connsiteY16" fmla="*/ 25705 h 110377"/>
                  <a:gd name="connsiteX17" fmla="*/ 46873 w 75600"/>
                  <a:gd name="connsiteY17" fmla="*/ 18144 h 110377"/>
                  <a:gd name="connsiteX18" fmla="*/ 37800 w 75600"/>
                  <a:gd name="connsiteY18" fmla="*/ 15120 h 110377"/>
                  <a:gd name="connsiteX19" fmla="*/ 28729 w 75600"/>
                  <a:gd name="connsiteY19" fmla="*/ 18144 h 110377"/>
                  <a:gd name="connsiteX20" fmla="*/ 21168 w 75600"/>
                  <a:gd name="connsiteY20" fmla="*/ 25705 h 110377"/>
                  <a:gd name="connsiteX21" fmla="*/ 18144 w 75600"/>
                  <a:gd name="connsiteY21" fmla="*/ 37800 h 110377"/>
                  <a:gd name="connsiteX22" fmla="*/ 21168 w 75600"/>
                  <a:gd name="connsiteY22" fmla="*/ 49896 h 110377"/>
                  <a:gd name="connsiteX23" fmla="*/ 28729 w 75600"/>
                  <a:gd name="connsiteY23" fmla="*/ 57457 h 110377"/>
                  <a:gd name="connsiteX24" fmla="*/ 37800 w 75600"/>
                  <a:gd name="connsiteY24" fmla="*/ 60481 h 110377"/>
                  <a:gd name="connsiteX25" fmla="*/ 46873 w 75600"/>
                  <a:gd name="connsiteY25" fmla="*/ 57457 h 110377"/>
                  <a:gd name="connsiteX26" fmla="*/ 54433 w 75600"/>
                  <a:gd name="connsiteY26" fmla="*/ 49896 h 110377"/>
                  <a:gd name="connsiteX27" fmla="*/ 57457 w 75600"/>
                  <a:gd name="connsiteY27" fmla="*/ 37800 h 110377"/>
                  <a:gd name="connsiteX28" fmla="*/ 54433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9" y="3024"/>
                    </a:moveTo>
                    <a:cubicBezTo>
                      <a:pt x="33265" y="1512"/>
                      <a:pt x="37800" y="0"/>
                      <a:pt x="42337" y="0"/>
                    </a:cubicBezTo>
                    <a:cubicBezTo>
                      <a:pt x="48385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9"/>
                      <a:pt x="48385" y="75601"/>
                      <a:pt x="42337" y="75601"/>
                    </a:cubicBezTo>
                    <a:cubicBezTo>
                      <a:pt x="36289" y="75601"/>
                      <a:pt x="31752" y="74089"/>
                      <a:pt x="28729" y="72577"/>
                    </a:cubicBezTo>
                    <a:cubicBezTo>
                      <a:pt x="24192" y="71065"/>
                      <a:pt x="21168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8" y="7560"/>
                      <a:pt x="25705" y="4536"/>
                      <a:pt x="28729" y="3024"/>
                    </a:cubicBezTo>
                    <a:close/>
                    <a:moveTo>
                      <a:pt x="54433" y="25705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9" y="16632"/>
                      <a:pt x="40825" y="15120"/>
                      <a:pt x="37800" y="15120"/>
                    </a:cubicBezTo>
                    <a:cubicBezTo>
                      <a:pt x="34776" y="15120"/>
                      <a:pt x="31752" y="16632"/>
                      <a:pt x="28729" y="18144"/>
                    </a:cubicBezTo>
                    <a:cubicBezTo>
                      <a:pt x="25705" y="19656"/>
                      <a:pt x="22680" y="22680"/>
                      <a:pt x="21168" y="25705"/>
                    </a:cubicBezTo>
                    <a:cubicBezTo>
                      <a:pt x="19656" y="28728"/>
                      <a:pt x="18144" y="33265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5" y="55945"/>
                      <a:pt x="28729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ubicBezTo>
                      <a:pt x="49897" y="55945"/>
                      <a:pt x="52921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3265"/>
                      <a:pt x="57457" y="28728"/>
                      <a:pt x="54433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1" name="Forma Livre: Forma 160">
                <a:extLst>
                  <a:ext uri="{FF2B5EF4-FFF2-40B4-BE49-F238E27FC236}">
                    <a16:creationId xmlns:a16="http://schemas.microsoft.com/office/drawing/2014/main" id="{5611B02C-02D2-BC0B-CF93-7055EF53985D}"/>
                  </a:ext>
                </a:extLst>
              </p:cNvPr>
              <p:cNvSpPr/>
              <p:nvPr/>
            </p:nvSpPr>
            <p:spPr>
              <a:xfrm>
                <a:off x="5466095" y="8042114"/>
                <a:ext cx="21168" cy="101305"/>
              </a:xfrm>
              <a:custGeom>
                <a:avLst/>
                <a:gdLst>
                  <a:gd name="connsiteX0" fmla="*/ 3024 w 21168"/>
                  <a:gd name="connsiteY0" fmla="*/ 18144 h 101305"/>
                  <a:gd name="connsiteX1" fmla="*/ 0 w 21168"/>
                  <a:gd name="connsiteY1" fmla="*/ 10584 h 101305"/>
                  <a:gd name="connsiteX2" fmla="*/ 3024 w 21168"/>
                  <a:gd name="connsiteY2" fmla="*/ 3024 h 101305"/>
                  <a:gd name="connsiteX3" fmla="*/ 10584 w 21168"/>
                  <a:gd name="connsiteY3" fmla="*/ 0 h 101305"/>
                  <a:gd name="connsiteX4" fmla="*/ 18144 w 21168"/>
                  <a:gd name="connsiteY4" fmla="*/ 3024 h 101305"/>
                  <a:gd name="connsiteX5" fmla="*/ 21168 w 21168"/>
                  <a:gd name="connsiteY5" fmla="*/ 10584 h 101305"/>
                  <a:gd name="connsiteX6" fmla="*/ 18144 w 21168"/>
                  <a:gd name="connsiteY6" fmla="*/ 18144 h 101305"/>
                  <a:gd name="connsiteX7" fmla="*/ 10584 w 21168"/>
                  <a:gd name="connsiteY7" fmla="*/ 21168 h 101305"/>
                  <a:gd name="connsiteX8" fmla="*/ 3024 w 21168"/>
                  <a:gd name="connsiteY8" fmla="*/ 18144 h 101305"/>
                  <a:gd name="connsiteX9" fmla="*/ 21168 w 21168"/>
                  <a:gd name="connsiteY9" fmla="*/ 28728 h 101305"/>
                  <a:gd name="connsiteX10" fmla="*/ 21168 w 21168"/>
                  <a:gd name="connsiteY10" fmla="*/ 101305 h 101305"/>
                  <a:gd name="connsiteX11" fmla="*/ 3024 w 21168"/>
                  <a:gd name="connsiteY11" fmla="*/ 101305 h 101305"/>
                  <a:gd name="connsiteX12" fmla="*/ 3024 w 21168"/>
                  <a:gd name="connsiteY12" fmla="*/ 28728 h 101305"/>
                  <a:gd name="connsiteX13" fmla="*/ 21168 w 21168"/>
                  <a:gd name="connsiteY13" fmla="*/ 28728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1305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9072" y="21168"/>
                      <a:pt x="6048" y="19656"/>
                      <a:pt x="3024" y="18144"/>
                    </a:cubicBezTo>
                    <a:close/>
                    <a:moveTo>
                      <a:pt x="21168" y="28728"/>
                    </a:moveTo>
                    <a:lnTo>
                      <a:pt x="21168" y="101305"/>
                    </a:lnTo>
                    <a:lnTo>
                      <a:pt x="3024" y="101305"/>
                    </a:lnTo>
                    <a:lnTo>
                      <a:pt x="3024" y="28728"/>
                    </a:lnTo>
                    <a:lnTo>
                      <a:pt x="21168" y="28728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2" name="Forma Livre: Forma 161">
                <a:extLst>
                  <a:ext uri="{FF2B5EF4-FFF2-40B4-BE49-F238E27FC236}">
                    <a16:creationId xmlns:a16="http://schemas.microsoft.com/office/drawing/2014/main" id="{2247B91C-A48B-7D78-E9DC-C5EDEF8AD836}"/>
                  </a:ext>
                </a:extLst>
              </p:cNvPr>
              <p:cNvSpPr/>
              <p:nvPr/>
            </p:nvSpPr>
            <p:spPr>
              <a:xfrm>
                <a:off x="5499359" y="8052698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8 w 43848"/>
                  <a:gd name="connsiteY2" fmla="*/ 74089 h 90721"/>
                  <a:gd name="connsiteX3" fmla="*/ 34777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8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3" name="Forma Livre: Forma 162">
                <a:extLst>
                  <a:ext uri="{FF2B5EF4-FFF2-40B4-BE49-F238E27FC236}">
                    <a16:creationId xmlns:a16="http://schemas.microsoft.com/office/drawing/2014/main" id="{C88381FC-BFF6-0740-405E-3F231FDB380E}"/>
                  </a:ext>
                </a:extLst>
              </p:cNvPr>
              <p:cNvSpPr/>
              <p:nvPr/>
            </p:nvSpPr>
            <p:spPr>
              <a:xfrm>
                <a:off x="5549256" y="8069330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4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4 w 75600"/>
                  <a:gd name="connsiteY10" fmla="*/ 71065 h 74088"/>
                  <a:gd name="connsiteX11" fmla="*/ 33264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5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4 w 75600"/>
                  <a:gd name="connsiteY16" fmla="*/ 27217 h 74088"/>
                  <a:gd name="connsiteX17" fmla="*/ 48384 w 75600"/>
                  <a:gd name="connsiteY17" fmla="*/ 19657 h 74088"/>
                  <a:gd name="connsiteX18" fmla="*/ 39312 w 75600"/>
                  <a:gd name="connsiteY18" fmla="*/ 16632 h 74088"/>
                  <a:gd name="connsiteX19" fmla="*/ 30240 w 75600"/>
                  <a:gd name="connsiteY19" fmla="*/ 19657 h 74088"/>
                  <a:gd name="connsiteX20" fmla="*/ 22680 w 75600"/>
                  <a:gd name="connsiteY20" fmla="*/ 27217 h 74088"/>
                  <a:gd name="connsiteX21" fmla="*/ 19656 w 75600"/>
                  <a:gd name="connsiteY21" fmla="*/ 39313 h 74088"/>
                  <a:gd name="connsiteX22" fmla="*/ 22680 w 75600"/>
                  <a:gd name="connsiteY22" fmla="*/ 51409 h 74088"/>
                  <a:gd name="connsiteX23" fmla="*/ 30240 w 75600"/>
                  <a:gd name="connsiteY23" fmla="*/ 58969 h 74088"/>
                  <a:gd name="connsiteX24" fmla="*/ 39312 w 75600"/>
                  <a:gd name="connsiteY24" fmla="*/ 61993 h 74088"/>
                  <a:gd name="connsiteX25" fmla="*/ 48384 w 75600"/>
                  <a:gd name="connsiteY25" fmla="*/ 58969 h 74088"/>
                  <a:gd name="connsiteX26" fmla="*/ 55944 w 75600"/>
                  <a:gd name="connsiteY26" fmla="*/ 51409 h 74088"/>
                  <a:gd name="connsiteX27" fmla="*/ 58969 w 75600"/>
                  <a:gd name="connsiteY27" fmla="*/ 39313 h 74088"/>
                  <a:gd name="connsiteX28" fmla="*/ 55944 w 75600"/>
                  <a:gd name="connsiteY28" fmla="*/ 27217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4" y="0"/>
                      <a:pt x="45361" y="1512"/>
                      <a:pt x="48384" y="3024"/>
                    </a:cubicBezTo>
                    <a:cubicBezTo>
                      <a:pt x="52921" y="4536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2" y="65017"/>
                      <a:pt x="51409" y="68041"/>
                      <a:pt x="48384" y="71065"/>
                    </a:cubicBezTo>
                    <a:cubicBezTo>
                      <a:pt x="45361" y="74089"/>
                      <a:pt x="39312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8"/>
                      <a:pt x="0" y="36288"/>
                    </a:cubicBezTo>
                    <a:cubicBezTo>
                      <a:pt x="1512" y="31752"/>
                      <a:pt x="3024" y="24192"/>
                      <a:pt x="6048" y="18144"/>
                    </a:cubicBezTo>
                    <a:close/>
                    <a:moveTo>
                      <a:pt x="55944" y="27217"/>
                    </a:moveTo>
                    <a:cubicBezTo>
                      <a:pt x="54432" y="24192"/>
                      <a:pt x="51409" y="21168"/>
                      <a:pt x="48384" y="19657"/>
                    </a:cubicBezTo>
                    <a:cubicBezTo>
                      <a:pt x="45361" y="18144"/>
                      <a:pt x="42336" y="16632"/>
                      <a:pt x="39312" y="16632"/>
                    </a:cubicBezTo>
                    <a:cubicBezTo>
                      <a:pt x="36288" y="16632"/>
                      <a:pt x="33264" y="18144"/>
                      <a:pt x="30240" y="19657"/>
                    </a:cubicBezTo>
                    <a:cubicBezTo>
                      <a:pt x="27216" y="21168"/>
                      <a:pt x="25704" y="24192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8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4" y="60481"/>
                      <a:pt x="36288" y="61993"/>
                      <a:pt x="39312" y="61993"/>
                    </a:cubicBezTo>
                    <a:cubicBezTo>
                      <a:pt x="42336" y="61993"/>
                      <a:pt x="45361" y="60481"/>
                      <a:pt x="48384" y="58969"/>
                    </a:cubicBezTo>
                    <a:cubicBezTo>
                      <a:pt x="51409" y="57457"/>
                      <a:pt x="54432" y="54433"/>
                      <a:pt x="55944" y="51409"/>
                    </a:cubicBezTo>
                    <a:cubicBezTo>
                      <a:pt x="57457" y="48385"/>
                      <a:pt x="58969" y="43848"/>
                      <a:pt x="58969" y="39313"/>
                    </a:cubicBezTo>
                    <a:cubicBezTo>
                      <a:pt x="58969" y="34777"/>
                      <a:pt x="58969" y="30240"/>
                      <a:pt x="55944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4" name="Forma Livre: Forma 163">
                <a:extLst>
                  <a:ext uri="{FF2B5EF4-FFF2-40B4-BE49-F238E27FC236}">
                    <a16:creationId xmlns:a16="http://schemas.microsoft.com/office/drawing/2014/main" id="{EFC22277-C60F-8C51-6E86-75FCCDAD12EC}"/>
                  </a:ext>
                </a:extLst>
              </p:cNvPr>
              <p:cNvSpPr/>
              <p:nvPr/>
            </p:nvSpPr>
            <p:spPr>
              <a:xfrm>
                <a:off x="5644513" y="8046650"/>
                <a:ext cx="19656" cy="96769"/>
              </a:xfrm>
              <a:custGeom>
                <a:avLst/>
                <a:gdLst>
                  <a:gd name="connsiteX0" fmla="*/ 19656 w 19656"/>
                  <a:gd name="connsiteY0" fmla="*/ 0 h 96769"/>
                  <a:gd name="connsiteX1" fmla="*/ 19656 w 19656"/>
                  <a:gd name="connsiteY1" fmla="*/ 96769 h 96769"/>
                  <a:gd name="connsiteX2" fmla="*/ 0 w 19656"/>
                  <a:gd name="connsiteY2" fmla="*/ 96769 h 96769"/>
                  <a:gd name="connsiteX3" fmla="*/ 0 w 19656"/>
                  <a:gd name="connsiteY3" fmla="*/ 0 h 96769"/>
                  <a:gd name="connsiteX4" fmla="*/ 19656 w 19656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656" h="96769">
                    <a:moveTo>
                      <a:pt x="19656" y="0"/>
                    </a:moveTo>
                    <a:lnTo>
                      <a:pt x="19656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9656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5" name="Forma Livre: Forma 164">
                <a:extLst>
                  <a:ext uri="{FF2B5EF4-FFF2-40B4-BE49-F238E27FC236}">
                    <a16:creationId xmlns:a16="http://schemas.microsoft.com/office/drawing/2014/main" id="{AD3C0B53-EFF5-7118-9847-F48DE5299997}"/>
                  </a:ext>
                </a:extLst>
              </p:cNvPr>
              <p:cNvSpPr/>
              <p:nvPr/>
            </p:nvSpPr>
            <p:spPr>
              <a:xfrm>
                <a:off x="5222659" y="8228092"/>
                <a:ext cx="74088" cy="110377"/>
              </a:xfrm>
              <a:custGeom>
                <a:avLst/>
                <a:gdLst>
                  <a:gd name="connsiteX0" fmla="*/ 46872 w 74088"/>
                  <a:gd name="connsiteY0" fmla="*/ 3024 h 110377"/>
                  <a:gd name="connsiteX1" fmla="*/ 55945 w 74088"/>
                  <a:gd name="connsiteY1" fmla="*/ 12096 h 110377"/>
                  <a:gd name="connsiteX2" fmla="*/ 55945 w 74088"/>
                  <a:gd name="connsiteY2" fmla="*/ 1512 h 110377"/>
                  <a:gd name="connsiteX3" fmla="*/ 74089 w 74088"/>
                  <a:gd name="connsiteY3" fmla="*/ 1512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8 h 110377"/>
                  <a:gd name="connsiteX8" fmla="*/ 12096 w 74088"/>
                  <a:gd name="connsiteY8" fmla="*/ 102818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09 h 110377"/>
                  <a:gd name="connsiteX14" fmla="*/ 55945 w 74088"/>
                  <a:gd name="connsiteY14" fmla="*/ 74089 h 110377"/>
                  <a:gd name="connsiteX15" fmla="*/ 55945 w 74088"/>
                  <a:gd name="connsiteY15" fmla="*/ 63505 h 110377"/>
                  <a:gd name="connsiteX16" fmla="*/ 46872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2 w 74088"/>
                  <a:gd name="connsiteY24" fmla="*/ 3024 h 110377"/>
                  <a:gd name="connsiteX25" fmla="*/ 54433 w 74088"/>
                  <a:gd name="connsiteY25" fmla="*/ 25705 h 110377"/>
                  <a:gd name="connsiteX26" fmla="*/ 46872 w 74088"/>
                  <a:gd name="connsiteY26" fmla="*/ 18144 h 110377"/>
                  <a:gd name="connsiteX27" fmla="*/ 37800 w 74088"/>
                  <a:gd name="connsiteY27" fmla="*/ 15120 h 110377"/>
                  <a:gd name="connsiteX28" fmla="*/ 28728 w 74088"/>
                  <a:gd name="connsiteY28" fmla="*/ 18144 h 110377"/>
                  <a:gd name="connsiteX29" fmla="*/ 21168 w 74088"/>
                  <a:gd name="connsiteY29" fmla="*/ 25705 h 110377"/>
                  <a:gd name="connsiteX30" fmla="*/ 18144 w 74088"/>
                  <a:gd name="connsiteY30" fmla="*/ 37800 h 110377"/>
                  <a:gd name="connsiteX31" fmla="*/ 21168 w 74088"/>
                  <a:gd name="connsiteY31" fmla="*/ 49897 h 110377"/>
                  <a:gd name="connsiteX32" fmla="*/ 28728 w 74088"/>
                  <a:gd name="connsiteY32" fmla="*/ 57457 h 110377"/>
                  <a:gd name="connsiteX33" fmla="*/ 37800 w 74088"/>
                  <a:gd name="connsiteY33" fmla="*/ 60481 h 110377"/>
                  <a:gd name="connsiteX34" fmla="*/ 46872 w 74088"/>
                  <a:gd name="connsiteY34" fmla="*/ 57457 h 110377"/>
                  <a:gd name="connsiteX35" fmla="*/ 54433 w 74088"/>
                  <a:gd name="connsiteY35" fmla="*/ 49897 h 110377"/>
                  <a:gd name="connsiteX36" fmla="*/ 57457 w 74088"/>
                  <a:gd name="connsiteY36" fmla="*/ 37800 h 110377"/>
                  <a:gd name="connsiteX37" fmla="*/ 54433 w 74088"/>
                  <a:gd name="connsiteY37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2" y="3024"/>
                    </a:moveTo>
                    <a:cubicBezTo>
                      <a:pt x="51409" y="4536"/>
                      <a:pt x="54433" y="7560"/>
                      <a:pt x="55945" y="12096"/>
                    </a:cubicBezTo>
                    <a:lnTo>
                      <a:pt x="55945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3"/>
                      <a:pt x="63505" y="102818"/>
                      <a:pt x="57457" y="105841"/>
                    </a:cubicBezTo>
                    <a:cubicBezTo>
                      <a:pt x="51409" y="108866"/>
                      <a:pt x="45361" y="110378"/>
                      <a:pt x="37800" y="110378"/>
                    </a:cubicBezTo>
                    <a:cubicBezTo>
                      <a:pt x="27216" y="110378"/>
                      <a:pt x="19656" y="107353"/>
                      <a:pt x="12096" y="102818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09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2" y="92233"/>
                      <a:pt x="51409" y="89209"/>
                    </a:cubicBezTo>
                    <a:cubicBezTo>
                      <a:pt x="54433" y="86185"/>
                      <a:pt x="55945" y="81649"/>
                      <a:pt x="55945" y="74089"/>
                    </a:cubicBezTo>
                    <a:lnTo>
                      <a:pt x="55945" y="63505"/>
                    </a:lnTo>
                    <a:cubicBezTo>
                      <a:pt x="52921" y="66529"/>
                      <a:pt x="49896" y="69553"/>
                      <a:pt x="46872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2336" y="1512"/>
                      <a:pt x="46872" y="3024"/>
                    </a:cubicBezTo>
                    <a:close/>
                    <a:moveTo>
                      <a:pt x="54433" y="25705"/>
                    </a:moveTo>
                    <a:cubicBezTo>
                      <a:pt x="52921" y="22680"/>
                      <a:pt x="49896" y="19657"/>
                      <a:pt x="46872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7"/>
                      <a:pt x="24192" y="22680"/>
                      <a:pt x="21168" y="25705"/>
                    </a:cubicBezTo>
                    <a:cubicBezTo>
                      <a:pt x="19656" y="28728"/>
                      <a:pt x="18144" y="33265"/>
                      <a:pt x="18144" y="37800"/>
                    </a:cubicBezTo>
                    <a:cubicBezTo>
                      <a:pt x="18144" y="42337"/>
                      <a:pt x="19656" y="45361"/>
                      <a:pt x="21168" y="49897"/>
                    </a:cubicBezTo>
                    <a:cubicBezTo>
                      <a:pt x="22680" y="52921"/>
                      <a:pt x="25704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3265"/>
                      <a:pt x="55945" y="28728"/>
                      <a:pt x="54433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6" name="Forma Livre: Forma 165">
                <a:extLst>
                  <a:ext uri="{FF2B5EF4-FFF2-40B4-BE49-F238E27FC236}">
                    <a16:creationId xmlns:a16="http://schemas.microsoft.com/office/drawing/2014/main" id="{D9F48EA6-3DCB-245F-BEB6-76EA87E8E222}"/>
                  </a:ext>
                </a:extLst>
              </p:cNvPr>
              <p:cNvSpPr/>
              <p:nvPr/>
            </p:nvSpPr>
            <p:spPr>
              <a:xfrm>
                <a:off x="5310356" y="8228092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58969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7" name="Forma Livre: Forma 166">
                <a:extLst>
                  <a:ext uri="{FF2B5EF4-FFF2-40B4-BE49-F238E27FC236}">
                    <a16:creationId xmlns:a16="http://schemas.microsoft.com/office/drawing/2014/main" id="{A327F98A-85DE-D05D-9083-329A55951FF6}"/>
                  </a:ext>
                </a:extLst>
              </p:cNvPr>
              <p:cNvSpPr/>
              <p:nvPr/>
            </p:nvSpPr>
            <p:spPr>
              <a:xfrm>
                <a:off x="5395029" y="8228092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8"/>
                    </a:cubicBezTo>
                    <a:cubicBezTo>
                      <a:pt x="48385" y="18144"/>
                      <a:pt x="43848" y="15120"/>
                      <a:pt x="37800" y="15120"/>
                    </a:cubicBezTo>
                    <a:cubicBezTo>
                      <a:pt x="33264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5" y="58969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8" name="Forma Livre: Forma 167">
                <a:extLst>
                  <a:ext uri="{FF2B5EF4-FFF2-40B4-BE49-F238E27FC236}">
                    <a16:creationId xmlns:a16="http://schemas.microsoft.com/office/drawing/2014/main" id="{53CB93D0-8A80-C54D-D896-97695E25CEB3}"/>
                  </a:ext>
                </a:extLst>
              </p:cNvPr>
              <p:cNvSpPr/>
              <p:nvPr/>
            </p:nvSpPr>
            <p:spPr>
              <a:xfrm>
                <a:off x="5479109" y="8203899"/>
                <a:ext cx="74682" cy="98281"/>
              </a:xfrm>
              <a:custGeom>
                <a:avLst/>
                <a:gdLst>
                  <a:gd name="connsiteX0" fmla="*/ 3617 w 74682"/>
                  <a:gd name="connsiteY0" fmla="*/ 42337 h 98281"/>
                  <a:gd name="connsiteX1" fmla="*/ 15713 w 74682"/>
                  <a:gd name="connsiteY1" fmla="*/ 28729 h 98281"/>
                  <a:gd name="connsiteX2" fmla="*/ 32346 w 74682"/>
                  <a:gd name="connsiteY2" fmla="*/ 24192 h 98281"/>
                  <a:gd name="connsiteX3" fmla="*/ 45954 w 74682"/>
                  <a:gd name="connsiteY3" fmla="*/ 27217 h 98281"/>
                  <a:gd name="connsiteX4" fmla="*/ 56538 w 74682"/>
                  <a:gd name="connsiteY4" fmla="*/ 34777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7 w 74682"/>
                  <a:gd name="connsiteY11" fmla="*/ 98281 h 98281"/>
                  <a:gd name="connsiteX12" fmla="*/ 17226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7 h 98281"/>
                  <a:gd name="connsiteX16" fmla="*/ 55026 w 74682"/>
                  <a:gd name="connsiteY16" fmla="*/ 49897 h 98281"/>
                  <a:gd name="connsiteX17" fmla="*/ 47466 w 74682"/>
                  <a:gd name="connsiteY17" fmla="*/ 42337 h 98281"/>
                  <a:gd name="connsiteX18" fmla="*/ 38394 w 74682"/>
                  <a:gd name="connsiteY18" fmla="*/ 39313 h 98281"/>
                  <a:gd name="connsiteX19" fmla="*/ 29321 w 74682"/>
                  <a:gd name="connsiteY19" fmla="*/ 42337 h 98281"/>
                  <a:gd name="connsiteX20" fmla="*/ 21761 w 74682"/>
                  <a:gd name="connsiteY20" fmla="*/ 49897 h 98281"/>
                  <a:gd name="connsiteX21" fmla="*/ 18737 w 74682"/>
                  <a:gd name="connsiteY21" fmla="*/ 61993 h 98281"/>
                  <a:gd name="connsiteX22" fmla="*/ 21761 w 74682"/>
                  <a:gd name="connsiteY22" fmla="*/ 74089 h 98281"/>
                  <a:gd name="connsiteX23" fmla="*/ 29321 w 74682"/>
                  <a:gd name="connsiteY23" fmla="*/ 81649 h 98281"/>
                  <a:gd name="connsiteX24" fmla="*/ 38394 w 74682"/>
                  <a:gd name="connsiteY24" fmla="*/ 84673 h 98281"/>
                  <a:gd name="connsiteX25" fmla="*/ 47466 w 74682"/>
                  <a:gd name="connsiteY25" fmla="*/ 81649 h 98281"/>
                  <a:gd name="connsiteX26" fmla="*/ 55026 w 74682"/>
                  <a:gd name="connsiteY26" fmla="*/ 74089 h 98281"/>
                  <a:gd name="connsiteX27" fmla="*/ 58050 w 74682"/>
                  <a:gd name="connsiteY27" fmla="*/ 61993 h 98281"/>
                  <a:gd name="connsiteX28" fmla="*/ 55026 w 74682"/>
                  <a:gd name="connsiteY28" fmla="*/ 49897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7"/>
                    </a:moveTo>
                    <a:cubicBezTo>
                      <a:pt x="6641" y="36289"/>
                      <a:pt x="11177" y="31752"/>
                      <a:pt x="15713" y="28729"/>
                    </a:cubicBezTo>
                    <a:cubicBezTo>
                      <a:pt x="20249" y="25705"/>
                      <a:pt x="26297" y="24192"/>
                      <a:pt x="32346" y="24192"/>
                    </a:cubicBezTo>
                    <a:cubicBezTo>
                      <a:pt x="36882" y="24192"/>
                      <a:pt x="41417" y="25705"/>
                      <a:pt x="45954" y="27217"/>
                    </a:cubicBezTo>
                    <a:cubicBezTo>
                      <a:pt x="50490" y="28729"/>
                      <a:pt x="53514" y="31752"/>
                      <a:pt x="56538" y="34777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3"/>
                      <a:pt x="47466" y="95257"/>
                    </a:cubicBezTo>
                    <a:cubicBezTo>
                      <a:pt x="42930" y="96770"/>
                      <a:pt x="38394" y="98281"/>
                      <a:pt x="33857" y="98281"/>
                    </a:cubicBezTo>
                    <a:cubicBezTo>
                      <a:pt x="27809" y="98281"/>
                      <a:pt x="21761" y="96770"/>
                      <a:pt x="17226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7" y="42337"/>
                    </a:cubicBezTo>
                    <a:close/>
                    <a:moveTo>
                      <a:pt x="55026" y="49897"/>
                    </a:moveTo>
                    <a:cubicBezTo>
                      <a:pt x="53514" y="46873"/>
                      <a:pt x="50490" y="43849"/>
                      <a:pt x="47466" y="42337"/>
                    </a:cubicBezTo>
                    <a:cubicBezTo>
                      <a:pt x="44442" y="40825"/>
                      <a:pt x="41417" y="39313"/>
                      <a:pt x="38394" y="39313"/>
                    </a:cubicBezTo>
                    <a:cubicBezTo>
                      <a:pt x="35369" y="39313"/>
                      <a:pt x="32346" y="40825"/>
                      <a:pt x="29321" y="42337"/>
                    </a:cubicBezTo>
                    <a:cubicBezTo>
                      <a:pt x="26297" y="43849"/>
                      <a:pt x="24786" y="46873"/>
                      <a:pt x="21761" y="49897"/>
                    </a:cubicBezTo>
                    <a:cubicBezTo>
                      <a:pt x="20249" y="52921"/>
                      <a:pt x="18737" y="57457"/>
                      <a:pt x="18737" y="61993"/>
                    </a:cubicBezTo>
                    <a:cubicBezTo>
                      <a:pt x="18737" y="66529"/>
                      <a:pt x="20249" y="69553"/>
                      <a:pt x="21761" y="74089"/>
                    </a:cubicBezTo>
                    <a:cubicBezTo>
                      <a:pt x="23274" y="77113"/>
                      <a:pt x="26297" y="80137"/>
                      <a:pt x="29321" y="81649"/>
                    </a:cubicBezTo>
                    <a:cubicBezTo>
                      <a:pt x="32346" y="83161"/>
                      <a:pt x="35369" y="84673"/>
                      <a:pt x="38394" y="84673"/>
                    </a:cubicBezTo>
                    <a:cubicBezTo>
                      <a:pt x="41417" y="84673"/>
                      <a:pt x="44442" y="83161"/>
                      <a:pt x="47466" y="81649"/>
                    </a:cubicBezTo>
                    <a:cubicBezTo>
                      <a:pt x="50490" y="80137"/>
                      <a:pt x="53514" y="77113"/>
                      <a:pt x="55026" y="74089"/>
                    </a:cubicBezTo>
                    <a:cubicBezTo>
                      <a:pt x="56538" y="71065"/>
                      <a:pt x="58050" y="66529"/>
                      <a:pt x="58050" y="61993"/>
                    </a:cubicBezTo>
                    <a:cubicBezTo>
                      <a:pt x="58050" y="57457"/>
                      <a:pt x="56538" y="52921"/>
                      <a:pt x="55026" y="4989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69" name="Forma Livre: Forma 168">
                <a:extLst>
                  <a:ext uri="{FF2B5EF4-FFF2-40B4-BE49-F238E27FC236}">
                    <a16:creationId xmlns:a16="http://schemas.microsoft.com/office/drawing/2014/main" id="{9F01B3CA-5968-81F2-7D40-1C57888C922B}"/>
                  </a:ext>
                </a:extLst>
              </p:cNvPr>
              <p:cNvSpPr/>
              <p:nvPr/>
            </p:nvSpPr>
            <p:spPr>
              <a:xfrm>
                <a:off x="5568912" y="8228092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3 w 61992"/>
                  <a:gd name="connsiteY6" fmla="*/ 60481 h 74715"/>
                  <a:gd name="connsiteX7" fmla="*/ 42336 w 61992"/>
                  <a:gd name="connsiteY7" fmla="*/ 54433 h 74715"/>
                  <a:gd name="connsiteX8" fmla="*/ 39313 w 61992"/>
                  <a:gd name="connsiteY8" fmla="*/ 48385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3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7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5 w 61992"/>
                  <a:gd name="connsiteY25" fmla="*/ 34777 h 74715"/>
                  <a:gd name="connsiteX26" fmla="*/ 57457 w 61992"/>
                  <a:gd name="connsiteY26" fmla="*/ 40825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0481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7"/>
                      <a:pt x="39313" y="48385"/>
                    </a:cubicBezTo>
                    <a:cubicBezTo>
                      <a:pt x="37800" y="46873"/>
                      <a:pt x="33265" y="45361"/>
                      <a:pt x="27216" y="43848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7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7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7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5" y="27217"/>
                      <a:pt x="28728" y="28728"/>
                      <a:pt x="34776" y="30240"/>
                    </a:cubicBezTo>
                    <a:cubicBezTo>
                      <a:pt x="39313" y="31752"/>
                      <a:pt x="43848" y="33265"/>
                      <a:pt x="48385" y="34777"/>
                    </a:cubicBezTo>
                    <a:cubicBezTo>
                      <a:pt x="51409" y="36288"/>
                      <a:pt x="54433" y="37800"/>
                      <a:pt x="57457" y="40825"/>
                    </a:cubicBezTo>
                    <a:cubicBezTo>
                      <a:pt x="60481" y="43848"/>
                      <a:pt x="61993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3" y="74089"/>
                      <a:pt x="33265" y="74089"/>
                    </a:cubicBezTo>
                    <a:cubicBezTo>
                      <a:pt x="25705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170" name="Gráfico 12">
              <a:extLst>
                <a:ext uri="{FF2B5EF4-FFF2-40B4-BE49-F238E27FC236}">
                  <a16:creationId xmlns:a16="http://schemas.microsoft.com/office/drawing/2014/main" id="{C202E1BE-229B-115A-82F2-351832624353}"/>
                </a:ext>
              </a:extLst>
            </p:cNvPr>
            <p:cNvGrpSpPr/>
            <p:nvPr/>
          </p:nvGrpSpPr>
          <p:grpSpPr>
            <a:xfrm>
              <a:off x="8410470" y="8094904"/>
              <a:ext cx="876970" cy="376235"/>
              <a:chOff x="5526575" y="9041559"/>
              <a:chExt cx="969204" cy="415805"/>
            </a:xfrm>
            <a:solidFill>
              <a:srgbClr val="1D284A"/>
            </a:solidFill>
          </p:grpSpPr>
          <p:sp>
            <p:nvSpPr>
              <p:cNvPr id="171" name="Forma Livre: Forma 170">
                <a:extLst>
                  <a:ext uri="{FF2B5EF4-FFF2-40B4-BE49-F238E27FC236}">
                    <a16:creationId xmlns:a16="http://schemas.microsoft.com/office/drawing/2014/main" id="{21DA7D62-93EC-7182-F2ED-2C2BDEDFEE1C}"/>
                  </a:ext>
                </a:extLst>
              </p:cNvPr>
              <p:cNvSpPr/>
              <p:nvPr/>
            </p:nvSpPr>
            <p:spPr>
              <a:xfrm>
                <a:off x="5736746" y="9049119"/>
                <a:ext cx="55944" cy="93745"/>
              </a:xfrm>
              <a:custGeom>
                <a:avLst/>
                <a:gdLst>
                  <a:gd name="connsiteX0" fmla="*/ 55944 w 55944"/>
                  <a:gd name="connsiteY0" fmla="*/ 0 h 93745"/>
                  <a:gd name="connsiteX1" fmla="*/ 55944 w 55944"/>
                  <a:gd name="connsiteY1" fmla="*/ 15120 h 93745"/>
                  <a:gd name="connsiteX2" fmla="*/ 18144 w 55944"/>
                  <a:gd name="connsiteY2" fmla="*/ 15120 h 93745"/>
                  <a:gd name="connsiteX3" fmla="*/ 18144 w 55944"/>
                  <a:gd name="connsiteY3" fmla="*/ 39312 h 93745"/>
                  <a:gd name="connsiteX4" fmla="*/ 46873 w 55944"/>
                  <a:gd name="connsiteY4" fmla="*/ 39312 h 93745"/>
                  <a:gd name="connsiteX5" fmla="*/ 46873 w 55944"/>
                  <a:gd name="connsiteY5" fmla="*/ 54432 h 93745"/>
                  <a:gd name="connsiteX6" fmla="*/ 18144 w 55944"/>
                  <a:gd name="connsiteY6" fmla="*/ 54432 h 93745"/>
                  <a:gd name="connsiteX7" fmla="*/ 18144 w 55944"/>
                  <a:gd name="connsiteY7" fmla="*/ 93745 h 93745"/>
                  <a:gd name="connsiteX8" fmla="*/ 0 w 55944"/>
                  <a:gd name="connsiteY8" fmla="*/ 93745 h 93745"/>
                  <a:gd name="connsiteX9" fmla="*/ 0 w 55944"/>
                  <a:gd name="connsiteY9" fmla="*/ 1512 h 93745"/>
                  <a:gd name="connsiteX10" fmla="*/ 55944 w 55944"/>
                  <a:gd name="connsiteY10" fmla="*/ 1512 h 9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944" h="93745">
                    <a:moveTo>
                      <a:pt x="55944" y="0"/>
                    </a:moveTo>
                    <a:lnTo>
                      <a:pt x="55944" y="15120"/>
                    </a:lnTo>
                    <a:lnTo>
                      <a:pt x="18144" y="15120"/>
                    </a:lnTo>
                    <a:lnTo>
                      <a:pt x="18144" y="39312"/>
                    </a:lnTo>
                    <a:lnTo>
                      <a:pt x="46873" y="39312"/>
                    </a:lnTo>
                    <a:lnTo>
                      <a:pt x="46873" y="54432"/>
                    </a:lnTo>
                    <a:lnTo>
                      <a:pt x="18144" y="54432"/>
                    </a:lnTo>
                    <a:lnTo>
                      <a:pt x="18144" y="93745"/>
                    </a:lnTo>
                    <a:lnTo>
                      <a:pt x="0" y="93745"/>
                    </a:lnTo>
                    <a:lnTo>
                      <a:pt x="0" y="1512"/>
                    </a:lnTo>
                    <a:lnTo>
                      <a:pt x="55944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72" name="Forma Livre: Forma 171">
                <a:extLst>
                  <a:ext uri="{FF2B5EF4-FFF2-40B4-BE49-F238E27FC236}">
                    <a16:creationId xmlns:a16="http://schemas.microsoft.com/office/drawing/2014/main" id="{DBBC1D13-BCA0-6F39-969D-F9E772001C7E}"/>
                  </a:ext>
                </a:extLst>
              </p:cNvPr>
              <p:cNvSpPr/>
              <p:nvPr/>
            </p:nvSpPr>
            <p:spPr>
              <a:xfrm>
                <a:off x="5806299" y="9067263"/>
                <a:ext cx="69552" cy="74088"/>
              </a:xfrm>
              <a:custGeom>
                <a:avLst/>
                <a:gdLst>
                  <a:gd name="connsiteX0" fmla="*/ 69553 w 69552"/>
                  <a:gd name="connsiteY0" fmla="*/ 0 h 74088"/>
                  <a:gd name="connsiteX1" fmla="*/ 69553 w 69552"/>
                  <a:gd name="connsiteY1" fmla="*/ 72577 h 74088"/>
                  <a:gd name="connsiteX2" fmla="*/ 49896 w 69552"/>
                  <a:gd name="connsiteY2" fmla="*/ 72577 h 74088"/>
                  <a:gd name="connsiteX3" fmla="*/ 49896 w 69552"/>
                  <a:gd name="connsiteY3" fmla="*/ 63504 h 74088"/>
                  <a:gd name="connsiteX4" fmla="*/ 40824 w 69552"/>
                  <a:gd name="connsiteY4" fmla="*/ 71064 h 74088"/>
                  <a:gd name="connsiteX5" fmla="*/ 28728 w 69552"/>
                  <a:gd name="connsiteY5" fmla="*/ 74088 h 74088"/>
                  <a:gd name="connsiteX6" fmla="*/ 13608 w 69552"/>
                  <a:gd name="connsiteY6" fmla="*/ 71064 h 74088"/>
                  <a:gd name="connsiteX7" fmla="*/ 3024 w 69552"/>
                  <a:gd name="connsiteY7" fmla="*/ 60481 h 74088"/>
                  <a:gd name="connsiteX8" fmla="*/ 0 w 69552"/>
                  <a:gd name="connsiteY8" fmla="*/ 43848 h 74088"/>
                  <a:gd name="connsiteX9" fmla="*/ 0 w 69552"/>
                  <a:gd name="connsiteY9" fmla="*/ 1512 h 74088"/>
                  <a:gd name="connsiteX10" fmla="*/ 18144 w 69552"/>
                  <a:gd name="connsiteY10" fmla="*/ 1512 h 74088"/>
                  <a:gd name="connsiteX11" fmla="*/ 18144 w 69552"/>
                  <a:gd name="connsiteY11" fmla="*/ 42336 h 74088"/>
                  <a:gd name="connsiteX12" fmla="*/ 22680 w 69552"/>
                  <a:gd name="connsiteY12" fmla="*/ 55944 h 74088"/>
                  <a:gd name="connsiteX13" fmla="*/ 34776 w 69552"/>
                  <a:gd name="connsiteY13" fmla="*/ 60481 h 74088"/>
                  <a:gd name="connsiteX14" fmla="*/ 46872 w 69552"/>
                  <a:gd name="connsiteY14" fmla="*/ 55944 h 74088"/>
                  <a:gd name="connsiteX15" fmla="*/ 51409 w 69552"/>
                  <a:gd name="connsiteY15" fmla="*/ 42336 h 74088"/>
                  <a:gd name="connsiteX16" fmla="*/ 51409 w 69552"/>
                  <a:gd name="connsiteY16" fmla="*/ 1512 h 74088"/>
                  <a:gd name="connsiteX17" fmla="*/ 69553 w 69552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74088">
                    <a:moveTo>
                      <a:pt x="69553" y="0"/>
                    </a:moveTo>
                    <a:lnTo>
                      <a:pt x="69553" y="72577"/>
                    </a:lnTo>
                    <a:lnTo>
                      <a:pt x="49896" y="72577"/>
                    </a:lnTo>
                    <a:lnTo>
                      <a:pt x="49896" y="63504"/>
                    </a:lnTo>
                    <a:cubicBezTo>
                      <a:pt x="46872" y="66528"/>
                      <a:pt x="43848" y="69553"/>
                      <a:pt x="40824" y="71064"/>
                    </a:cubicBezTo>
                    <a:cubicBezTo>
                      <a:pt x="36288" y="72577"/>
                      <a:pt x="33264" y="74088"/>
                      <a:pt x="28728" y="74088"/>
                    </a:cubicBezTo>
                    <a:cubicBezTo>
                      <a:pt x="22680" y="74088"/>
                      <a:pt x="18144" y="72577"/>
                      <a:pt x="13608" y="71064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4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4"/>
                      <a:pt x="19656" y="52921"/>
                      <a:pt x="22680" y="55944"/>
                    </a:cubicBezTo>
                    <a:cubicBezTo>
                      <a:pt x="25704" y="58968"/>
                      <a:pt x="30240" y="60481"/>
                      <a:pt x="34776" y="60481"/>
                    </a:cubicBezTo>
                    <a:cubicBezTo>
                      <a:pt x="39312" y="60481"/>
                      <a:pt x="43848" y="58968"/>
                      <a:pt x="46872" y="55944"/>
                    </a:cubicBezTo>
                    <a:cubicBezTo>
                      <a:pt x="49896" y="52921"/>
                      <a:pt x="51409" y="48384"/>
                      <a:pt x="51409" y="42336"/>
                    </a:cubicBezTo>
                    <a:lnTo>
                      <a:pt x="51409" y="1512"/>
                    </a:lnTo>
                    <a:lnTo>
                      <a:pt x="69553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73" name="Forma Livre: Forma 172">
                <a:extLst>
                  <a:ext uri="{FF2B5EF4-FFF2-40B4-BE49-F238E27FC236}">
                    <a16:creationId xmlns:a16="http://schemas.microsoft.com/office/drawing/2014/main" id="{F64A260C-9DA3-813B-3558-5712C06779FF}"/>
                  </a:ext>
                </a:extLst>
              </p:cNvPr>
              <p:cNvSpPr/>
              <p:nvPr/>
            </p:nvSpPr>
            <p:spPr>
              <a:xfrm>
                <a:off x="5889460" y="906423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4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2"/>
                      <a:pt x="24192" y="57457"/>
                    </a:cubicBezTo>
                    <a:cubicBezTo>
                      <a:pt x="27216" y="60481"/>
                      <a:pt x="31752" y="61992"/>
                      <a:pt x="36288" y="61992"/>
                    </a:cubicBezTo>
                    <a:cubicBezTo>
                      <a:pt x="43848" y="61992"/>
                      <a:pt x="48384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8"/>
                      <a:pt x="45361" y="75601"/>
                      <a:pt x="36288" y="75601"/>
                    </a:cubicBezTo>
                    <a:cubicBezTo>
                      <a:pt x="28728" y="75601"/>
                      <a:pt x="22680" y="74088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4" y="21168"/>
                    </a:cubicBezTo>
                    <a:cubicBezTo>
                      <a:pt x="45361" y="18144"/>
                      <a:pt x="40824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74" name="Forma Livre: Forma 173">
                <a:extLst>
                  <a:ext uri="{FF2B5EF4-FFF2-40B4-BE49-F238E27FC236}">
                    <a16:creationId xmlns:a16="http://schemas.microsoft.com/office/drawing/2014/main" id="{BFDACD66-34DE-D697-072E-3F28DC2495DD}"/>
                  </a:ext>
                </a:extLst>
              </p:cNvPr>
              <p:cNvSpPr/>
              <p:nvPr/>
            </p:nvSpPr>
            <p:spPr>
              <a:xfrm>
                <a:off x="5974133" y="9043070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75" name="Forma Livre: Forma 174">
                <a:extLst>
                  <a:ext uri="{FF2B5EF4-FFF2-40B4-BE49-F238E27FC236}">
                    <a16:creationId xmlns:a16="http://schemas.microsoft.com/office/drawing/2014/main" id="{F8A90DB9-672B-B350-2386-C49837122CAF}"/>
                  </a:ext>
                </a:extLst>
              </p:cNvPr>
              <p:cNvSpPr/>
              <p:nvPr/>
            </p:nvSpPr>
            <p:spPr>
              <a:xfrm>
                <a:off x="6036126" y="9065750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6 h 74089"/>
                  <a:gd name="connsiteX2" fmla="*/ 34777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7 h 74089"/>
                  <a:gd name="connsiteX8" fmla="*/ 57457 w 75600"/>
                  <a:gd name="connsiteY8" fmla="*/ 72577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6 h 74089"/>
                  <a:gd name="connsiteX17" fmla="*/ 48385 w 75600"/>
                  <a:gd name="connsiteY17" fmla="*/ 19656 h 74089"/>
                  <a:gd name="connsiteX18" fmla="*/ 39313 w 75600"/>
                  <a:gd name="connsiteY18" fmla="*/ 16633 h 74089"/>
                  <a:gd name="connsiteX19" fmla="*/ 30240 w 75600"/>
                  <a:gd name="connsiteY19" fmla="*/ 19656 h 74089"/>
                  <a:gd name="connsiteX20" fmla="*/ 22680 w 75600"/>
                  <a:gd name="connsiteY20" fmla="*/ 27216 h 74089"/>
                  <a:gd name="connsiteX21" fmla="*/ 19657 w 75600"/>
                  <a:gd name="connsiteY21" fmla="*/ 39313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3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3 h 74089"/>
                  <a:gd name="connsiteX28" fmla="*/ 55945 w 75600"/>
                  <a:gd name="connsiteY28" fmla="*/ 27216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3"/>
                      <a:pt x="28728" y="0"/>
                      <a:pt x="34777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7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6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5945" y="27216"/>
                    </a:moveTo>
                    <a:cubicBezTo>
                      <a:pt x="54433" y="24193"/>
                      <a:pt x="51409" y="21169"/>
                      <a:pt x="48385" y="19656"/>
                    </a:cubicBezTo>
                    <a:cubicBezTo>
                      <a:pt x="45361" y="18144"/>
                      <a:pt x="42337" y="16633"/>
                      <a:pt x="39313" y="16633"/>
                    </a:cubicBezTo>
                    <a:cubicBezTo>
                      <a:pt x="36288" y="16633"/>
                      <a:pt x="33265" y="18144"/>
                      <a:pt x="30240" y="19656"/>
                    </a:cubicBezTo>
                    <a:cubicBezTo>
                      <a:pt x="27217" y="21169"/>
                      <a:pt x="25705" y="24193"/>
                      <a:pt x="22680" y="27216"/>
                    </a:cubicBezTo>
                    <a:cubicBezTo>
                      <a:pt x="21168" y="30240"/>
                      <a:pt x="19657" y="34776"/>
                      <a:pt x="19657" y="39313"/>
                    </a:cubicBezTo>
                    <a:cubicBezTo>
                      <a:pt x="19657" y="43849"/>
                      <a:pt x="21168" y="46873"/>
                      <a:pt x="22680" y="51409"/>
                    </a:cubicBezTo>
                    <a:cubicBezTo>
                      <a:pt x="24192" y="54433"/>
                      <a:pt x="27217" y="57457"/>
                      <a:pt x="30240" y="58969"/>
                    </a:cubicBezTo>
                    <a:cubicBezTo>
                      <a:pt x="33265" y="60481"/>
                      <a:pt x="36288" y="61993"/>
                      <a:pt x="39313" y="61993"/>
                    </a:cubicBezTo>
                    <a:cubicBezTo>
                      <a:pt x="42337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76" name="Forma Livre: Forma 175">
                <a:extLst>
                  <a:ext uri="{FF2B5EF4-FFF2-40B4-BE49-F238E27FC236}">
                    <a16:creationId xmlns:a16="http://schemas.microsoft.com/office/drawing/2014/main" id="{CB9F84A3-8BBB-638B-D079-DB606CD29B55}"/>
                  </a:ext>
                </a:extLst>
              </p:cNvPr>
              <p:cNvSpPr/>
              <p:nvPr/>
            </p:nvSpPr>
            <p:spPr>
              <a:xfrm>
                <a:off x="6131383" y="9065750"/>
                <a:ext cx="69552" cy="74089"/>
              </a:xfrm>
              <a:custGeom>
                <a:avLst/>
                <a:gdLst>
                  <a:gd name="connsiteX0" fmla="*/ 61992 w 69552"/>
                  <a:gd name="connsiteY0" fmla="*/ 9073 h 74089"/>
                  <a:gd name="connsiteX1" fmla="*/ 69553 w 69552"/>
                  <a:gd name="connsiteY1" fmla="*/ 31753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2 w 69552"/>
                  <a:gd name="connsiteY5" fmla="*/ 19656 h 74089"/>
                  <a:gd name="connsiteX6" fmla="*/ 34776 w 69552"/>
                  <a:gd name="connsiteY6" fmla="*/ 15120 h 74089"/>
                  <a:gd name="connsiteX7" fmla="*/ 22680 w 69552"/>
                  <a:gd name="connsiteY7" fmla="*/ 19656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6 w 69552"/>
                  <a:gd name="connsiteY14" fmla="*/ 3024 h 74089"/>
                  <a:gd name="connsiteX15" fmla="*/ 39312 w 69552"/>
                  <a:gd name="connsiteY15" fmla="*/ 0 h 74089"/>
                  <a:gd name="connsiteX16" fmla="*/ 61992 w 69552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2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6" y="22680"/>
                      <a:pt x="46872" y="19656"/>
                    </a:cubicBezTo>
                    <a:cubicBezTo>
                      <a:pt x="43848" y="16633"/>
                      <a:pt x="39312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3"/>
                      <a:pt x="34776" y="0"/>
                      <a:pt x="39312" y="0"/>
                    </a:cubicBezTo>
                    <a:cubicBezTo>
                      <a:pt x="48384" y="1513"/>
                      <a:pt x="55944" y="3024"/>
                      <a:pt x="61992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77" name="Forma Livre: Forma 176">
                <a:extLst>
                  <a:ext uri="{FF2B5EF4-FFF2-40B4-BE49-F238E27FC236}">
                    <a16:creationId xmlns:a16="http://schemas.microsoft.com/office/drawing/2014/main" id="{681AC9D4-5B48-EDEE-082E-6F9B8EA2A9C5}"/>
                  </a:ext>
                </a:extLst>
              </p:cNvPr>
              <p:cNvSpPr/>
              <p:nvPr/>
            </p:nvSpPr>
            <p:spPr>
              <a:xfrm>
                <a:off x="6213951" y="9041559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5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5 w 74682"/>
                  <a:gd name="connsiteY10" fmla="*/ 95257 h 98281"/>
                  <a:gd name="connsiteX11" fmla="*/ 33857 w 74682"/>
                  <a:gd name="connsiteY11" fmla="*/ 98281 h 98281"/>
                  <a:gd name="connsiteX12" fmla="*/ 17225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51408 h 98281"/>
                  <a:gd name="connsiteX17" fmla="*/ 45954 w 74682"/>
                  <a:gd name="connsiteY17" fmla="*/ 43848 h 98281"/>
                  <a:gd name="connsiteX18" fmla="*/ 36882 w 74682"/>
                  <a:gd name="connsiteY18" fmla="*/ 40825 h 98281"/>
                  <a:gd name="connsiteX19" fmla="*/ 27809 w 74682"/>
                  <a:gd name="connsiteY19" fmla="*/ 43848 h 98281"/>
                  <a:gd name="connsiteX20" fmla="*/ 20249 w 74682"/>
                  <a:gd name="connsiteY20" fmla="*/ 51408 h 98281"/>
                  <a:gd name="connsiteX21" fmla="*/ 17225 w 74682"/>
                  <a:gd name="connsiteY21" fmla="*/ 63505 h 98281"/>
                  <a:gd name="connsiteX22" fmla="*/ 20249 w 74682"/>
                  <a:gd name="connsiteY22" fmla="*/ 75601 h 98281"/>
                  <a:gd name="connsiteX23" fmla="*/ 27809 w 74682"/>
                  <a:gd name="connsiteY23" fmla="*/ 83161 h 98281"/>
                  <a:gd name="connsiteX24" fmla="*/ 36882 w 74682"/>
                  <a:gd name="connsiteY24" fmla="*/ 86185 h 98281"/>
                  <a:gd name="connsiteX25" fmla="*/ 45954 w 74682"/>
                  <a:gd name="connsiteY25" fmla="*/ 83161 h 98281"/>
                  <a:gd name="connsiteX26" fmla="*/ 53514 w 74682"/>
                  <a:gd name="connsiteY26" fmla="*/ 75601 h 98281"/>
                  <a:gd name="connsiteX27" fmla="*/ 56538 w 74682"/>
                  <a:gd name="connsiteY27" fmla="*/ 63505 h 98281"/>
                  <a:gd name="connsiteX28" fmla="*/ 53514 w 74682"/>
                  <a:gd name="connsiteY28" fmla="*/ 51408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49" y="25705"/>
                      <a:pt x="26297" y="24192"/>
                      <a:pt x="32345" y="24192"/>
                    </a:cubicBezTo>
                    <a:cubicBezTo>
                      <a:pt x="36882" y="24192"/>
                      <a:pt x="41417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5" y="95257"/>
                    </a:cubicBezTo>
                    <a:cubicBezTo>
                      <a:pt x="42930" y="96769"/>
                      <a:pt x="38394" y="98281"/>
                      <a:pt x="33857" y="98281"/>
                    </a:cubicBezTo>
                    <a:cubicBezTo>
                      <a:pt x="27809" y="98281"/>
                      <a:pt x="21761" y="96769"/>
                      <a:pt x="17225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8"/>
                      <a:pt x="593" y="68041"/>
                      <a:pt x="593" y="60481"/>
                    </a:cubicBezTo>
                    <a:cubicBezTo>
                      <a:pt x="-919" y="54432"/>
                      <a:pt x="593" y="48385"/>
                      <a:pt x="3617" y="42336"/>
                    </a:cubicBezTo>
                    <a:close/>
                    <a:moveTo>
                      <a:pt x="53514" y="51408"/>
                    </a:moveTo>
                    <a:cubicBezTo>
                      <a:pt x="52002" y="48385"/>
                      <a:pt x="48978" y="45361"/>
                      <a:pt x="45954" y="43848"/>
                    </a:cubicBezTo>
                    <a:cubicBezTo>
                      <a:pt x="42930" y="42336"/>
                      <a:pt x="39905" y="40825"/>
                      <a:pt x="36882" y="40825"/>
                    </a:cubicBezTo>
                    <a:cubicBezTo>
                      <a:pt x="33857" y="40825"/>
                      <a:pt x="30834" y="42336"/>
                      <a:pt x="27809" y="43848"/>
                    </a:cubicBezTo>
                    <a:cubicBezTo>
                      <a:pt x="24785" y="45361"/>
                      <a:pt x="23274" y="48385"/>
                      <a:pt x="20249" y="51408"/>
                    </a:cubicBezTo>
                    <a:cubicBezTo>
                      <a:pt x="18737" y="54432"/>
                      <a:pt x="17225" y="58968"/>
                      <a:pt x="17225" y="63505"/>
                    </a:cubicBezTo>
                    <a:cubicBezTo>
                      <a:pt x="17225" y="68041"/>
                      <a:pt x="18737" y="71065"/>
                      <a:pt x="20249" y="75601"/>
                    </a:cubicBezTo>
                    <a:cubicBezTo>
                      <a:pt x="21761" y="78625"/>
                      <a:pt x="24785" y="81648"/>
                      <a:pt x="27809" y="83161"/>
                    </a:cubicBezTo>
                    <a:cubicBezTo>
                      <a:pt x="30834" y="84673"/>
                      <a:pt x="33857" y="86185"/>
                      <a:pt x="36882" y="86185"/>
                    </a:cubicBezTo>
                    <a:cubicBezTo>
                      <a:pt x="39905" y="86185"/>
                      <a:pt x="42930" y="84673"/>
                      <a:pt x="45954" y="83161"/>
                    </a:cubicBezTo>
                    <a:cubicBezTo>
                      <a:pt x="48978" y="81648"/>
                      <a:pt x="52002" y="78625"/>
                      <a:pt x="53514" y="75601"/>
                    </a:cubicBezTo>
                    <a:cubicBezTo>
                      <a:pt x="55026" y="72577"/>
                      <a:pt x="56538" y="68041"/>
                      <a:pt x="56538" y="63505"/>
                    </a:cubicBezTo>
                    <a:cubicBezTo>
                      <a:pt x="56538" y="58968"/>
                      <a:pt x="56538" y="54432"/>
                      <a:pt x="53514" y="5140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78" name="Forma Livre: Forma 177">
                <a:extLst>
                  <a:ext uri="{FF2B5EF4-FFF2-40B4-BE49-F238E27FC236}">
                    <a16:creationId xmlns:a16="http://schemas.microsoft.com/office/drawing/2014/main" id="{4F7017C4-8250-F566-50E7-379A23D7BB61}"/>
                  </a:ext>
                </a:extLst>
              </p:cNvPr>
              <p:cNvSpPr/>
              <p:nvPr/>
            </p:nvSpPr>
            <p:spPr>
              <a:xfrm>
                <a:off x="5526575" y="9221488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4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4 w 72576"/>
                  <a:gd name="connsiteY19" fmla="*/ 21169 h 75600"/>
                  <a:gd name="connsiteX20" fmla="*/ 36288 w 72576"/>
                  <a:gd name="connsiteY20" fmla="*/ 16633 h 75600"/>
                  <a:gd name="connsiteX21" fmla="*/ 24192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4" y="4537"/>
                    </a:cubicBezTo>
                    <a:cubicBezTo>
                      <a:pt x="61992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3849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4" y="21169"/>
                    </a:cubicBezTo>
                    <a:cubicBezTo>
                      <a:pt x="45361" y="18144"/>
                      <a:pt x="40824" y="16633"/>
                      <a:pt x="36288" y="16633"/>
                    </a:cubicBezTo>
                    <a:cubicBezTo>
                      <a:pt x="31752" y="16633"/>
                      <a:pt x="27216" y="18144"/>
                      <a:pt x="24192" y="21169"/>
                    </a:cubicBezTo>
                    <a:cubicBezTo>
                      <a:pt x="21168" y="24193"/>
                      <a:pt x="19656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79" name="Forma Livre: Forma 178">
                <a:extLst>
                  <a:ext uri="{FF2B5EF4-FFF2-40B4-BE49-F238E27FC236}">
                    <a16:creationId xmlns:a16="http://schemas.microsoft.com/office/drawing/2014/main" id="{7FA3BA7E-A92A-15B3-5E71-5B36831EF334}"/>
                  </a:ext>
                </a:extLst>
              </p:cNvPr>
              <p:cNvSpPr/>
              <p:nvPr/>
            </p:nvSpPr>
            <p:spPr>
              <a:xfrm>
                <a:off x="5611248" y="9224512"/>
                <a:ext cx="69552" cy="74089"/>
              </a:xfrm>
              <a:custGeom>
                <a:avLst/>
                <a:gdLst>
                  <a:gd name="connsiteX0" fmla="*/ 61993 w 69552"/>
                  <a:gd name="connsiteY0" fmla="*/ 7560 h 74089"/>
                  <a:gd name="connsiteX1" fmla="*/ 69553 w 69552"/>
                  <a:gd name="connsiteY1" fmla="*/ 30240 h 74089"/>
                  <a:gd name="connsiteX2" fmla="*/ 69553 w 69552"/>
                  <a:gd name="connsiteY2" fmla="*/ 72577 h 74089"/>
                  <a:gd name="connsiteX3" fmla="*/ 51409 w 69552"/>
                  <a:gd name="connsiteY3" fmla="*/ 72577 h 74089"/>
                  <a:gd name="connsiteX4" fmla="*/ 51409 w 69552"/>
                  <a:gd name="connsiteY4" fmla="*/ 33265 h 74089"/>
                  <a:gd name="connsiteX5" fmla="*/ 46873 w 69552"/>
                  <a:gd name="connsiteY5" fmla="*/ 19656 h 74089"/>
                  <a:gd name="connsiteX6" fmla="*/ 34777 w 69552"/>
                  <a:gd name="connsiteY6" fmla="*/ 15120 h 74089"/>
                  <a:gd name="connsiteX7" fmla="*/ 22680 w 69552"/>
                  <a:gd name="connsiteY7" fmla="*/ 19656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7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7560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7560"/>
                    </a:moveTo>
                    <a:cubicBezTo>
                      <a:pt x="68041" y="13609"/>
                      <a:pt x="69553" y="21169"/>
                      <a:pt x="69553" y="30240"/>
                    </a:cubicBezTo>
                    <a:lnTo>
                      <a:pt x="69553" y="72577"/>
                    </a:lnTo>
                    <a:lnTo>
                      <a:pt x="51409" y="72577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3"/>
                      <a:pt x="39313" y="15120"/>
                      <a:pt x="34777" y="15120"/>
                    </a:cubicBezTo>
                    <a:cubicBezTo>
                      <a:pt x="30240" y="15120"/>
                      <a:pt x="25705" y="16633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3"/>
                      <a:pt x="34777" y="0"/>
                      <a:pt x="39313" y="0"/>
                    </a:cubicBezTo>
                    <a:cubicBezTo>
                      <a:pt x="49897" y="0"/>
                      <a:pt x="55945" y="3024"/>
                      <a:pt x="61993" y="756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0" name="Forma Livre: Forma 179">
                <a:extLst>
                  <a:ext uri="{FF2B5EF4-FFF2-40B4-BE49-F238E27FC236}">
                    <a16:creationId xmlns:a16="http://schemas.microsoft.com/office/drawing/2014/main" id="{8EEE216C-BA4B-D74B-D7BE-4950242575CA}"/>
                  </a:ext>
                </a:extLst>
              </p:cNvPr>
              <p:cNvSpPr/>
              <p:nvPr/>
            </p:nvSpPr>
            <p:spPr>
              <a:xfrm>
                <a:off x="5694409" y="922148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9 h 75600"/>
                  <a:gd name="connsiteX20" fmla="*/ 36289 w 72577"/>
                  <a:gd name="connsiteY20" fmla="*/ 16633 h 75600"/>
                  <a:gd name="connsiteX21" fmla="*/ 24192 w 72577"/>
                  <a:gd name="connsiteY21" fmla="*/ 21169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3849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5" y="21169"/>
                    </a:cubicBezTo>
                    <a:cubicBezTo>
                      <a:pt x="45361" y="18144"/>
                      <a:pt x="40825" y="16633"/>
                      <a:pt x="36289" y="16633"/>
                    </a:cubicBezTo>
                    <a:cubicBezTo>
                      <a:pt x="31752" y="16633"/>
                      <a:pt x="27217" y="18144"/>
                      <a:pt x="24192" y="21169"/>
                    </a:cubicBezTo>
                    <a:cubicBezTo>
                      <a:pt x="21169" y="24193"/>
                      <a:pt x="19657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1" name="Forma Livre: Forma 180">
                <a:extLst>
                  <a:ext uri="{FF2B5EF4-FFF2-40B4-BE49-F238E27FC236}">
                    <a16:creationId xmlns:a16="http://schemas.microsoft.com/office/drawing/2014/main" id="{8E64900F-3EE1-2699-EAD8-E2455CF66F67}"/>
                  </a:ext>
                </a:extLst>
              </p:cNvPr>
              <p:cNvSpPr/>
              <p:nvPr/>
            </p:nvSpPr>
            <p:spPr>
              <a:xfrm>
                <a:off x="5780594" y="9224512"/>
                <a:ext cx="40824" cy="74089"/>
              </a:xfrm>
              <a:custGeom>
                <a:avLst/>
                <a:gdLst>
                  <a:gd name="connsiteX0" fmla="*/ 27216 w 40824"/>
                  <a:gd name="connsiteY0" fmla="*/ 3024 h 74089"/>
                  <a:gd name="connsiteX1" fmla="*/ 40825 w 40824"/>
                  <a:gd name="connsiteY1" fmla="*/ 0 h 74089"/>
                  <a:gd name="connsiteX2" fmla="*/ 40825 w 40824"/>
                  <a:gd name="connsiteY2" fmla="*/ 19656 h 74089"/>
                  <a:gd name="connsiteX3" fmla="*/ 36288 w 40824"/>
                  <a:gd name="connsiteY3" fmla="*/ 19656 h 74089"/>
                  <a:gd name="connsiteX4" fmla="*/ 22680 w 40824"/>
                  <a:gd name="connsiteY4" fmla="*/ 24193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3 h 74089"/>
                  <a:gd name="connsiteX9" fmla="*/ 18144 w 40824"/>
                  <a:gd name="connsiteY9" fmla="*/ 1513 h 74089"/>
                  <a:gd name="connsiteX10" fmla="*/ 18144 w 40824"/>
                  <a:gd name="connsiteY10" fmla="*/ 12096 h 74089"/>
                  <a:gd name="connsiteX11" fmla="*/ 27216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6" y="3024"/>
                    </a:moveTo>
                    <a:cubicBezTo>
                      <a:pt x="31752" y="1513"/>
                      <a:pt x="34776" y="0"/>
                      <a:pt x="40825" y="0"/>
                    </a:cubicBezTo>
                    <a:lnTo>
                      <a:pt x="40825" y="19656"/>
                    </a:lnTo>
                    <a:lnTo>
                      <a:pt x="36288" y="19656"/>
                    </a:lnTo>
                    <a:cubicBezTo>
                      <a:pt x="30240" y="19656"/>
                      <a:pt x="25705" y="21169"/>
                      <a:pt x="22680" y="24193"/>
                    </a:cubicBezTo>
                    <a:cubicBezTo>
                      <a:pt x="19656" y="27216"/>
                      <a:pt x="18144" y="31753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2096"/>
                    </a:lnTo>
                    <a:cubicBezTo>
                      <a:pt x="19656" y="7560"/>
                      <a:pt x="22680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2" name="Forma Livre: Forma 181">
                <a:extLst>
                  <a:ext uri="{FF2B5EF4-FFF2-40B4-BE49-F238E27FC236}">
                    <a16:creationId xmlns:a16="http://schemas.microsoft.com/office/drawing/2014/main" id="{6F1C3B91-5B4D-6AAD-D1AC-0B890652F196}"/>
                  </a:ext>
                </a:extLst>
              </p:cNvPr>
              <p:cNvSpPr/>
              <p:nvPr/>
            </p:nvSpPr>
            <p:spPr>
              <a:xfrm>
                <a:off x="5828979" y="9224512"/>
                <a:ext cx="74088" cy="110377"/>
              </a:xfrm>
              <a:custGeom>
                <a:avLst/>
                <a:gdLst>
                  <a:gd name="connsiteX0" fmla="*/ 46872 w 74088"/>
                  <a:gd name="connsiteY0" fmla="*/ 3024 h 110377"/>
                  <a:gd name="connsiteX1" fmla="*/ 55944 w 74088"/>
                  <a:gd name="connsiteY1" fmla="*/ 12096 h 110377"/>
                  <a:gd name="connsiteX2" fmla="*/ 55944 w 74088"/>
                  <a:gd name="connsiteY2" fmla="*/ 1513 h 110377"/>
                  <a:gd name="connsiteX3" fmla="*/ 74089 w 74088"/>
                  <a:gd name="connsiteY3" fmla="*/ 1513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7 h 110377"/>
                  <a:gd name="connsiteX8" fmla="*/ 12096 w 74088"/>
                  <a:gd name="connsiteY8" fmla="*/ 102817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10 h 110377"/>
                  <a:gd name="connsiteX14" fmla="*/ 55944 w 74088"/>
                  <a:gd name="connsiteY14" fmla="*/ 74089 h 110377"/>
                  <a:gd name="connsiteX15" fmla="*/ 55944 w 74088"/>
                  <a:gd name="connsiteY15" fmla="*/ 63505 h 110377"/>
                  <a:gd name="connsiteX16" fmla="*/ 46872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2 w 74088"/>
                  <a:gd name="connsiteY24" fmla="*/ 3024 h 110377"/>
                  <a:gd name="connsiteX25" fmla="*/ 52921 w 74088"/>
                  <a:gd name="connsiteY25" fmla="*/ 25705 h 110377"/>
                  <a:gd name="connsiteX26" fmla="*/ 45361 w 74088"/>
                  <a:gd name="connsiteY26" fmla="*/ 18144 h 110377"/>
                  <a:gd name="connsiteX27" fmla="*/ 36288 w 74088"/>
                  <a:gd name="connsiteY27" fmla="*/ 15120 h 110377"/>
                  <a:gd name="connsiteX28" fmla="*/ 27216 w 74088"/>
                  <a:gd name="connsiteY28" fmla="*/ 18144 h 110377"/>
                  <a:gd name="connsiteX29" fmla="*/ 19656 w 74088"/>
                  <a:gd name="connsiteY29" fmla="*/ 25705 h 110377"/>
                  <a:gd name="connsiteX30" fmla="*/ 16632 w 74088"/>
                  <a:gd name="connsiteY30" fmla="*/ 37800 h 110377"/>
                  <a:gd name="connsiteX31" fmla="*/ 19656 w 74088"/>
                  <a:gd name="connsiteY31" fmla="*/ 49896 h 110377"/>
                  <a:gd name="connsiteX32" fmla="*/ 27216 w 74088"/>
                  <a:gd name="connsiteY32" fmla="*/ 57457 h 110377"/>
                  <a:gd name="connsiteX33" fmla="*/ 36288 w 74088"/>
                  <a:gd name="connsiteY33" fmla="*/ 60481 h 110377"/>
                  <a:gd name="connsiteX34" fmla="*/ 45361 w 74088"/>
                  <a:gd name="connsiteY34" fmla="*/ 57457 h 110377"/>
                  <a:gd name="connsiteX35" fmla="*/ 52921 w 74088"/>
                  <a:gd name="connsiteY35" fmla="*/ 49896 h 110377"/>
                  <a:gd name="connsiteX36" fmla="*/ 55944 w 74088"/>
                  <a:gd name="connsiteY36" fmla="*/ 37800 h 110377"/>
                  <a:gd name="connsiteX37" fmla="*/ 52921 w 74088"/>
                  <a:gd name="connsiteY37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2" y="3024"/>
                    </a:moveTo>
                    <a:cubicBezTo>
                      <a:pt x="51409" y="4536"/>
                      <a:pt x="54432" y="7560"/>
                      <a:pt x="55944" y="12096"/>
                    </a:cubicBezTo>
                    <a:lnTo>
                      <a:pt x="55944" y="1513"/>
                    </a:lnTo>
                    <a:lnTo>
                      <a:pt x="74089" y="1513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4"/>
                      <a:pt x="63505" y="102817"/>
                      <a:pt x="57457" y="105841"/>
                    </a:cubicBezTo>
                    <a:cubicBezTo>
                      <a:pt x="51409" y="108866"/>
                      <a:pt x="45361" y="110377"/>
                      <a:pt x="37800" y="110377"/>
                    </a:cubicBezTo>
                    <a:cubicBezTo>
                      <a:pt x="27216" y="110377"/>
                      <a:pt x="19656" y="107354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10"/>
                      <a:pt x="25704" y="90721"/>
                    </a:cubicBezTo>
                    <a:cubicBezTo>
                      <a:pt x="28728" y="92234"/>
                      <a:pt x="33264" y="93745"/>
                      <a:pt x="37800" y="93745"/>
                    </a:cubicBezTo>
                    <a:cubicBezTo>
                      <a:pt x="43848" y="93745"/>
                      <a:pt x="46872" y="92234"/>
                      <a:pt x="51409" y="89210"/>
                    </a:cubicBezTo>
                    <a:cubicBezTo>
                      <a:pt x="54432" y="86185"/>
                      <a:pt x="55944" y="81649"/>
                      <a:pt x="55944" y="74089"/>
                    </a:cubicBezTo>
                    <a:lnTo>
                      <a:pt x="55944" y="63505"/>
                    </a:lnTo>
                    <a:cubicBezTo>
                      <a:pt x="52921" y="66529"/>
                      <a:pt x="49896" y="69553"/>
                      <a:pt x="46872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3"/>
                      <a:pt x="27216" y="0"/>
                      <a:pt x="33264" y="0"/>
                    </a:cubicBezTo>
                    <a:cubicBezTo>
                      <a:pt x="37800" y="0"/>
                      <a:pt x="42336" y="0"/>
                      <a:pt x="46872" y="3024"/>
                    </a:cubicBezTo>
                    <a:close/>
                    <a:moveTo>
                      <a:pt x="52921" y="25705"/>
                    </a:moveTo>
                    <a:cubicBezTo>
                      <a:pt x="51409" y="22680"/>
                      <a:pt x="48384" y="19656"/>
                      <a:pt x="45361" y="18144"/>
                    </a:cubicBezTo>
                    <a:cubicBezTo>
                      <a:pt x="42336" y="16633"/>
                      <a:pt x="39312" y="15120"/>
                      <a:pt x="36288" y="15120"/>
                    </a:cubicBezTo>
                    <a:cubicBezTo>
                      <a:pt x="33264" y="15120"/>
                      <a:pt x="30240" y="16633"/>
                      <a:pt x="27216" y="18144"/>
                    </a:cubicBezTo>
                    <a:cubicBezTo>
                      <a:pt x="24192" y="19656"/>
                      <a:pt x="22680" y="22680"/>
                      <a:pt x="19656" y="25705"/>
                    </a:cubicBezTo>
                    <a:cubicBezTo>
                      <a:pt x="18144" y="28729"/>
                      <a:pt x="16632" y="33265"/>
                      <a:pt x="16632" y="37800"/>
                    </a:cubicBezTo>
                    <a:cubicBezTo>
                      <a:pt x="16632" y="42336"/>
                      <a:pt x="18144" y="45361"/>
                      <a:pt x="19656" y="49896"/>
                    </a:cubicBezTo>
                    <a:cubicBezTo>
                      <a:pt x="21168" y="52921"/>
                      <a:pt x="24192" y="55945"/>
                      <a:pt x="27216" y="57457"/>
                    </a:cubicBezTo>
                    <a:cubicBezTo>
                      <a:pt x="30240" y="58969"/>
                      <a:pt x="33264" y="60481"/>
                      <a:pt x="36288" y="60481"/>
                    </a:cubicBezTo>
                    <a:cubicBezTo>
                      <a:pt x="39312" y="60481"/>
                      <a:pt x="42336" y="58969"/>
                      <a:pt x="45361" y="57457"/>
                    </a:cubicBezTo>
                    <a:cubicBezTo>
                      <a:pt x="48384" y="55945"/>
                      <a:pt x="51409" y="52921"/>
                      <a:pt x="52921" y="49896"/>
                    </a:cubicBezTo>
                    <a:cubicBezTo>
                      <a:pt x="54432" y="46873"/>
                      <a:pt x="55944" y="42336"/>
                      <a:pt x="55944" y="37800"/>
                    </a:cubicBezTo>
                    <a:cubicBezTo>
                      <a:pt x="55944" y="33265"/>
                      <a:pt x="55944" y="28729"/>
                      <a:pt x="52921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3" name="Forma Livre: Forma 182">
                <a:extLst>
                  <a:ext uri="{FF2B5EF4-FFF2-40B4-BE49-F238E27FC236}">
                    <a16:creationId xmlns:a16="http://schemas.microsoft.com/office/drawing/2014/main" id="{3231ADA9-68EE-50AA-505B-966976F3170F}"/>
                  </a:ext>
                </a:extLst>
              </p:cNvPr>
              <p:cNvSpPr/>
              <p:nvPr/>
            </p:nvSpPr>
            <p:spPr>
              <a:xfrm>
                <a:off x="5912140" y="9226025"/>
                <a:ext cx="78624" cy="107352"/>
              </a:xfrm>
              <a:custGeom>
                <a:avLst/>
                <a:gdLst>
                  <a:gd name="connsiteX0" fmla="*/ 78625 w 78624"/>
                  <a:gd name="connsiteY0" fmla="*/ 0 h 107352"/>
                  <a:gd name="connsiteX1" fmla="*/ 33264 w 78624"/>
                  <a:gd name="connsiteY1" fmla="*/ 107353 h 107352"/>
                  <a:gd name="connsiteX2" fmla="*/ 13608 w 78624"/>
                  <a:gd name="connsiteY2" fmla="*/ 107353 h 107352"/>
                  <a:gd name="connsiteX3" fmla="*/ 28728 w 78624"/>
                  <a:gd name="connsiteY3" fmla="*/ 71064 h 107352"/>
                  <a:gd name="connsiteX4" fmla="*/ 0 w 78624"/>
                  <a:gd name="connsiteY4" fmla="*/ 0 h 107352"/>
                  <a:gd name="connsiteX5" fmla="*/ 21168 w 78624"/>
                  <a:gd name="connsiteY5" fmla="*/ 0 h 107352"/>
                  <a:gd name="connsiteX6" fmla="*/ 39312 w 78624"/>
                  <a:gd name="connsiteY6" fmla="*/ 51408 h 107352"/>
                  <a:gd name="connsiteX7" fmla="*/ 58969 w 78624"/>
                  <a:gd name="connsiteY7" fmla="*/ 0 h 107352"/>
                  <a:gd name="connsiteX8" fmla="*/ 78625 w 78624"/>
                  <a:gd name="connsiteY8" fmla="*/ 0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4" h="107352">
                    <a:moveTo>
                      <a:pt x="78625" y="0"/>
                    </a:moveTo>
                    <a:lnTo>
                      <a:pt x="33264" y="107353"/>
                    </a:lnTo>
                    <a:lnTo>
                      <a:pt x="13608" y="107353"/>
                    </a:lnTo>
                    <a:lnTo>
                      <a:pt x="28728" y="71064"/>
                    </a:lnTo>
                    <a:lnTo>
                      <a:pt x="0" y="0"/>
                    </a:lnTo>
                    <a:lnTo>
                      <a:pt x="21168" y="0"/>
                    </a:lnTo>
                    <a:lnTo>
                      <a:pt x="39312" y="51408"/>
                    </a:lnTo>
                    <a:lnTo>
                      <a:pt x="58969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4" name="Forma Livre: Forma 183">
                <a:extLst>
                  <a:ext uri="{FF2B5EF4-FFF2-40B4-BE49-F238E27FC236}">
                    <a16:creationId xmlns:a16="http://schemas.microsoft.com/office/drawing/2014/main" id="{FF22F8D1-4D4F-883C-EE4D-21588DC34442}"/>
                  </a:ext>
                </a:extLst>
              </p:cNvPr>
              <p:cNvSpPr/>
              <p:nvPr/>
            </p:nvSpPr>
            <p:spPr>
              <a:xfrm>
                <a:off x="6031590" y="9224512"/>
                <a:ext cx="42336" cy="74089"/>
              </a:xfrm>
              <a:custGeom>
                <a:avLst/>
                <a:gdLst>
                  <a:gd name="connsiteX0" fmla="*/ 28728 w 42336"/>
                  <a:gd name="connsiteY0" fmla="*/ 3024 h 74089"/>
                  <a:gd name="connsiteX1" fmla="*/ 42336 w 42336"/>
                  <a:gd name="connsiteY1" fmla="*/ 0 h 74089"/>
                  <a:gd name="connsiteX2" fmla="*/ 42336 w 42336"/>
                  <a:gd name="connsiteY2" fmla="*/ 19656 h 74089"/>
                  <a:gd name="connsiteX3" fmla="*/ 36288 w 42336"/>
                  <a:gd name="connsiteY3" fmla="*/ 19656 h 74089"/>
                  <a:gd name="connsiteX4" fmla="*/ 22680 w 42336"/>
                  <a:gd name="connsiteY4" fmla="*/ 24193 h 74089"/>
                  <a:gd name="connsiteX5" fmla="*/ 18144 w 42336"/>
                  <a:gd name="connsiteY5" fmla="*/ 37800 h 74089"/>
                  <a:gd name="connsiteX6" fmla="*/ 18144 w 42336"/>
                  <a:gd name="connsiteY6" fmla="*/ 74089 h 74089"/>
                  <a:gd name="connsiteX7" fmla="*/ 0 w 42336"/>
                  <a:gd name="connsiteY7" fmla="*/ 74089 h 74089"/>
                  <a:gd name="connsiteX8" fmla="*/ 0 w 42336"/>
                  <a:gd name="connsiteY8" fmla="*/ 1513 h 74089"/>
                  <a:gd name="connsiteX9" fmla="*/ 18144 w 42336"/>
                  <a:gd name="connsiteY9" fmla="*/ 1513 h 74089"/>
                  <a:gd name="connsiteX10" fmla="*/ 18144 w 42336"/>
                  <a:gd name="connsiteY10" fmla="*/ 12096 h 74089"/>
                  <a:gd name="connsiteX11" fmla="*/ 28728 w 42336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336" h="74089">
                    <a:moveTo>
                      <a:pt x="28728" y="3024"/>
                    </a:moveTo>
                    <a:cubicBezTo>
                      <a:pt x="33264" y="1513"/>
                      <a:pt x="36288" y="0"/>
                      <a:pt x="42336" y="0"/>
                    </a:cubicBezTo>
                    <a:lnTo>
                      <a:pt x="42336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9"/>
                      <a:pt x="22680" y="24193"/>
                    </a:cubicBezTo>
                    <a:cubicBezTo>
                      <a:pt x="19656" y="27216"/>
                      <a:pt x="18144" y="31753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8728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5" name="Forma Livre: Forma 184">
                <a:extLst>
                  <a:ext uri="{FF2B5EF4-FFF2-40B4-BE49-F238E27FC236}">
                    <a16:creationId xmlns:a16="http://schemas.microsoft.com/office/drawing/2014/main" id="{44480ABF-F2DA-EC24-47D1-97E46B5F4A89}"/>
                  </a:ext>
                </a:extLst>
              </p:cNvPr>
              <p:cNvSpPr/>
              <p:nvPr/>
            </p:nvSpPr>
            <p:spPr>
              <a:xfrm>
                <a:off x="6081486" y="922148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8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8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9 h 75600"/>
                  <a:gd name="connsiteX20" fmla="*/ 36288 w 72577"/>
                  <a:gd name="connsiteY20" fmla="*/ 16633 h 75600"/>
                  <a:gd name="connsiteX21" fmla="*/ 24192 w 72577"/>
                  <a:gd name="connsiteY21" fmla="*/ 21169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7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2577" y="40825"/>
                      <a:pt x="71065" y="43849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5" y="21169"/>
                    </a:cubicBezTo>
                    <a:cubicBezTo>
                      <a:pt x="45361" y="18144"/>
                      <a:pt x="40825" y="16633"/>
                      <a:pt x="36288" y="16633"/>
                    </a:cubicBezTo>
                    <a:cubicBezTo>
                      <a:pt x="31752" y="16633"/>
                      <a:pt x="27217" y="18144"/>
                      <a:pt x="24192" y="21169"/>
                    </a:cubicBezTo>
                    <a:cubicBezTo>
                      <a:pt x="21168" y="24193"/>
                      <a:pt x="19657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6" name="Forma Livre: Forma 185">
                <a:extLst>
                  <a:ext uri="{FF2B5EF4-FFF2-40B4-BE49-F238E27FC236}">
                    <a16:creationId xmlns:a16="http://schemas.microsoft.com/office/drawing/2014/main" id="{54F44946-E469-5C4A-5B8B-2F656664983B}"/>
                  </a:ext>
                </a:extLst>
              </p:cNvPr>
              <p:cNvSpPr/>
              <p:nvPr/>
            </p:nvSpPr>
            <p:spPr>
              <a:xfrm>
                <a:off x="6167671" y="9200321"/>
                <a:ext cx="18143" cy="96768"/>
              </a:xfrm>
              <a:custGeom>
                <a:avLst/>
                <a:gdLst>
                  <a:gd name="connsiteX0" fmla="*/ 18144 w 18143"/>
                  <a:gd name="connsiteY0" fmla="*/ 0 h 96768"/>
                  <a:gd name="connsiteX1" fmla="*/ 18144 w 18143"/>
                  <a:gd name="connsiteY1" fmla="*/ 96769 h 96768"/>
                  <a:gd name="connsiteX2" fmla="*/ 0 w 18143"/>
                  <a:gd name="connsiteY2" fmla="*/ 96769 h 96768"/>
                  <a:gd name="connsiteX3" fmla="*/ 0 w 18143"/>
                  <a:gd name="connsiteY3" fmla="*/ 0 h 96768"/>
                  <a:gd name="connsiteX4" fmla="*/ 18144 w 18143"/>
                  <a:gd name="connsiteY4" fmla="*/ 0 h 96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3" h="96768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7" name="Forma Livre: Forma 186">
                <a:extLst>
                  <a:ext uri="{FF2B5EF4-FFF2-40B4-BE49-F238E27FC236}">
                    <a16:creationId xmlns:a16="http://schemas.microsoft.com/office/drawing/2014/main" id="{EB933BC6-C639-06F3-9A62-40FE4AF91AC3}"/>
                  </a:ext>
                </a:extLst>
              </p:cNvPr>
              <p:cNvSpPr/>
              <p:nvPr/>
            </p:nvSpPr>
            <p:spPr>
              <a:xfrm>
                <a:off x="6196400" y="9224512"/>
                <a:ext cx="75600" cy="75600"/>
              </a:xfrm>
              <a:custGeom>
                <a:avLst/>
                <a:gdLst>
                  <a:gd name="connsiteX0" fmla="*/ 6048 w 75600"/>
                  <a:gd name="connsiteY0" fmla="*/ 18144 h 75600"/>
                  <a:gd name="connsiteX1" fmla="*/ 18144 w 75600"/>
                  <a:gd name="connsiteY1" fmla="*/ 4536 h 75600"/>
                  <a:gd name="connsiteX2" fmla="*/ 34776 w 75600"/>
                  <a:gd name="connsiteY2" fmla="*/ 0 h 75600"/>
                  <a:gd name="connsiteX3" fmla="*/ 48385 w 75600"/>
                  <a:gd name="connsiteY3" fmla="*/ 3024 h 75600"/>
                  <a:gd name="connsiteX4" fmla="*/ 57457 w 75600"/>
                  <a:gd name="connsiteY4" fmla="*/ 10584 h 75600"/>
                  <a:gd name="connsiteX5" fmla="*/ 57457 w 75600"/>
                  <a:gd name="connsiteY5" fmla="*/ 0 h 75600"/>
                  <a:gd name="connsiteX6" fmla="*/ 75601 w 75600"/>
                  <a:gd name="connsiteY6" fmla="*/ 0 h 75600"/>
                  <a:gd name="connsiteX7" fmla="*/ 75601 w 75600"/>
                  <a:gd name="connsiteY7" fmla="*/ 72577 h 75600"/>
                  <a:gd name="connsiteX8" fmla="*/ 57457 w 75600"/>
                  <a:gd name="connsiteY8" fmla="*/ 72577 h 75600"/>
                  <a:gd name="connsiteX9" fmla="*/ 57457 w 75600"/>
                  <a:gd name="connsiteY9" fmla="*/ 63505 h 75600"/>
                  <a:gd name="connsiteX10" fmla="*/ 48385 w 75600"/>
                  <a:gd name="connsiteY10" fmla="*/ 72577 h 75600"/>
                  <a:gd name="connsiteX11" fmla="*/ 33265 w 75600"/>
                  <a:gd name="connsiteY11" fmla="*/ 75601 h 75600"/>
                  <a:gd name="connsiteX12" fmla="*/ 16632 w 75600"/>
                  <a:gd name="connsiteY12" fmla="*/ 71065 h 75600"/>
                  <a:gd name="connsiteX13" fmla="*/ 4536 w 75600"/>
                  <a:gd name="connsiteY13" fmla="*/ 57457 h 75600"/>
                  <a:gd name="connsiteX14" fmla="*/ 0 w 75600"/>
                  <a:gd name="connsiteY14" fmla="*/ 37800 h 75600"/>
                  <a:gd name="connsiteX15" fmla="*/ 6048 w 75600"/>
                  <a:gd name="connsiteY15" fmla="*/ 18144 h 75600"/>
                  <a:gd name="connsiteX16" fmla="*/ 57457 w 75600"/>
                  <a:gd name="connsiteY16" fmla="*/ 25705 h 75600"/>
                  <a:gd name="connsiteX17" fmla="*/ 49896 w 75600"/>
                  <a:gd name="connsiteY17" fmla="*/ 18144 h 75600"/>
                  <a:gd name="connsiteX18" fmla="*/ 40825 w 75600"/>
                  <a:gd name="connsiteY18" fmla="*/ 15120 h 75600"/>
                  <a:gd name="connsiteX19" fmla="*/ 31752 w 75600"/>
                  <a:gd name="connsiteY19" fmla="*/ 18144 h 75600"/>
                  <a:gd name="connsiteX20" fmla="*/ 24192 w 75600"/>
                  <a:gd name="connsiteY20" fmla="*/ 25705 h 75600"/>
                  <a:gd name="connsiteX21" fmla="*/ 21168 w 75600"/>
                  <a:gd name="connsiteY21" fmla="*/ 37800 h 75600"/>
                  <a:gd name="connsiteX22" fmla="*/ 24192 w 75600"/>
                  <a:gd name="connsiteY22" fmla="*/ 49896 h 75600"/>
                  <a:gd name="connsiteX23" fmla="*/ 31752 w 75600"/>
                  <a:gd name="connsiteY23" fmla="*/ 57457 h 75600"/>
                  <a:gd name="connsiteX24" fmla="*/ 40825 w 75600"/>
                  <a:gd name="connsiteY24" fmla="*/ 60481 h 75600"/>
                  <a:gd name="connsiteX25" fmla="*/ 49896 w 75600"/>
                  <a:gd name="connsiteY25" fmla="*/ 57457 h 75600"/>
                  <a:gd name="connsiteX26" fmla="*/ 57457 w 75600"/>
                  <a:gd name="connsiteY26" fmla="*/ 49896 h 75600"/>
                  <a:gd name="connsiteX27" fmla="*/ 60481 w 75600"/>
                  <a:gd name="connsiteY27" fmla="*/ 37800 h 75600"/>
                  <a:gd name="connsiteX28" fmla="*/ 57457 w 75600"/>
                  <a:gd name="connsiteY28" fmla="*/ 2570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5600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3505"/>
                    </a:lnTo>
                    <a:cubicBezTo>
                      <a:pt x="54433" y="66529"/>
                      <a:pt x="51409" y="69553"/>
                      <a:pt x="48385" y="72577"/>
                    </a:cubicBezTo>
                    <a:cubicBezTo>
                      <a:pt x="45361" y="75601"/>
                      <a:pt x="39313" y="75601"/>
                      <a:pt x="33265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1512" y="30240"/>
                      <a:pt x="3024" y="22680"/>
                      <a:pt x="6048" y="18144"/>
                    </a:cubicBezTo>
                    <a:close/>
                    <a:moveTo>
                      <a:pt x="57457" y="25705"/>
                    </a:moveTo>
                    <a:cubicBezTo>
                      <a:pt x="55945" y="22680"/>
                      <a:pt x="52921" y="19656"/>
                      <a:pt x="49896" y="18144"/>
                    </a:cubicBezTo>
                    <a:cubicBezTo>
                      <a:pt x="46873" y="16633"/>
                      <a:pt x="43848" y="15120"/>
                      <a:pt x="40825" y="15120"/>
                    </a:cubicBezTo>
                    <a:cubicBezTo>
                      <a:pt x="37800" y="15120"/>
                      <a:pt x="34776" y="16633"/>
                      <a:pt x="31752" y="18144"/>
                    </a:cubicBezTo>
                    <a:cubicBezTo>
                      <a:pt x="28728" y="19656"/>
                      <a:pt x="27216" y="22680"/>
                      <a:pt x="24192" y="25705"/>
                    </a:cubicBezTo>
                    <a:cubicBezTo>
                      <a:pt x="22680" y="28729"/>
                      <a:pt x="21168" y="33265"/>
                      <a:pt x="21168" y="37800"/>
                    </a:cubicBezTo>
                    <a:cubicBezTo>
                      <a:pt x="21168" y="42336"/>
                      <a:pt x="22680" y="45361"/>
                      <a:pt x="24192" y="49896"/>
                    </a:cubicBezTo>
                    <a:cubicBezTo>
                      <a:pt x="25705" y="52921"/>
                      <a:pt x="28728" y="55945"/>
                      <a:pt x="31752" y="57457"/>
                    </a:cubicBezTo>
                    <a:cubicBezTo>
                      <a:pt x="34776" y="58969"/>
                      <a:pt x="37800" y="60481"/>
                      <a:pt x="40825" y="60481"/>
                    </a:cubicBezTo>
                    <a:cubicBezTo>
                      <a:pt x="43848" y="60481"/>
                      <a:pt x="46873" y="58969"/>
                      <a:pt x="49896" y="57457"/>
                    </a:cubicBezTo>
                    <a:cubicBezTo>
                      <a:pt x="52921" y="55945"/>
                      <a:pt x="55945" y="52921"/>
                      <a:pt x="57457" y="49896"/>
                    </a:cubicBezTo>
                    <a:cubicBezTo>
                      <a:pt x="58969" y="46873"/>
                      <a:pt x="60481" y="42336"/>
                      <a:pt x="60481" y="37800"/>
                    </a:cubicBezTo>
                    <a:cubicBezTo>
                      <a:pt x="60481" y="33265"/>
                      <a:pt x="58969" y="28729"/>
                      <a:pt x="57457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8" name="Forma Livre: Forma 187">
                <a:extLst>
                  <a:ext uri="{FF2B5EF4-FFF2-40B4-BE49-F238E27FC236}">
                    <a16:creationId xmlns:a16="http://schemas.microsoft.com/office/drawing/2014/main" id="{BA86511B-55B4-7286-4E5B-42EBF89CD8D4}"/>
                  </a:ext>
                </a:extLst>
              </p:cNvPr>
              <p:cNvSpPr/>
              <p:nvPr/>
            </p:nvSpPr>
            <p:spPr>
              <a:xfrm>
                <a:off x="6287121" y="9207881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8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8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89" name="Forma Livre: Forma 188">
                <a:extLst>
                  <a:ext uri="{FF2B5EF4-FFF2-40B4-BE49-F238E27FC236}">
                    <a16:creationId xmlns:a16="http://schemas.microsoft.com/office/drawing/2014/main" id="{B8B87ED1-3306-61AE-7632-A1438D0A2C5A}"/>
                  </a:ext>
                </a:extLst>
              </p:cNvPr>
              <p:cNvSpPr/>
              <p:nvPr/>
            </p:nvSpPr>
            <p:spPr>
              <a:xfrm>
                <a:off x="6340042" y="9221488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5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1409 w 72576"/>
                  <a:gd name="connsiteY18" fmla="*/ 33265 h 75600"/>
                  <a:gd name="connsiteX19" fmla="*/ 46873 w 72576"/>
                  <a:gd name="connsiteY19" fmla="*/ 21169 h 75600"/>
                  <a:gd name="connsiteX20" fmla="*/ 34776 w 72576"/>
                  <a:gd name="connsiteY20" fmla="*/ 16633 h 75600"/>
                  <a:gd name="connsiteX21" fmla="*/ 22680 w 72576"/>
                  <a:gd name="connsiteY21" fmla="*/ 21169 h 75600"/>
                  <a:gd name="connsiteX22" fmla="*/ 16632 w 72576"/>
                  <a:gd name="connsiteY22" fmla="*/ 33265 h 75600"/>
                  <a:gd name="connsiteX23" fmla="*/ 51409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3849"/>
                      <a:pt x="71065" y="45361"/>
                    </a:cubicBezTo>
                    <a:close/>
                    <a:moveTo>
                      <a:pt x="51409" y="33265"/>
                    </a:moveTo>
                    <a:cubicBezTo>
                      <a:pt x="51409" y="28729"/>
                      <a:pt x="49896" y="24193"/>
                      <a:pt x="46873" y="21169"/>
                    </a:cubicBezTo>
                    <a:cubicBezTo>
                      <a:pt x="43848" y="18144"/>
                      <a:pt x="39313" y="16633"/>
                      <a:pt x="34776" y="16633"/>
                    </a:cubicBezTo>
                    <a:cubicBezTo>
                      <a:pt x="30240" y="16633"/>
                      <a:pt x="25705" y="18144"/>
                      <a:pt x="22680" y="21169"/>
                    </a:cubicBezTo>
                    <a:cubicBezTo>
                      <a:pt x="19656" y="24193"/>
                      <a:pt x="18144" y="27217"/>
                      <a:pt x="16632" y="33265"/>
                    </a:cubicBezTo>
                    <a:lnTo>
                      <a:pt x="51409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0" name="Forma Livre: Forma 189">
                <a:extLst>
                  <a:ext uri="{FF2B5EF4-FFF2-40B4-BE49-F238E27FC236}">
                    <a16:creationId xmlns:a16="http://schemas.microsoft.com/office/drawing/2014/main" id="{D0206D4F-B9A3-AC5A-2BC0-92D058DB0A82}"/>
                  </a:ext>
                </a:extLst>
              </p:cNvPr>
              <p:cNvSpPr/>
              <p:nvPr/>
            </p:nvSpPr>
            <p:spPr>
              <a:xfrm>
                <a:off x="6421097" y="9200321"/>
                <a:ext cx="74682" cy="99792"/>
              </a:xfrm>
              <a:custGeom>
                <a:avLst/>
                <a:gdLst>
                  <a:gd name="connsiteX0" fmla="*/ 3617 w 74682"/>
                  <a:gd name="connsiteY0" fmla="*/ 42336 h 99792"/>
                  <a:gd name="connsiteX1" fmla="*/ 15713 w 74682"/>
                  <a:gd name="connsiteY1" fmla="*/ 28728 h 99792"/>
                  <a:gd name="connsiteX2" fmla="*/ 32346 w 74682"/>
                  <a:gd name="connsiteY2" fmla="*/ 24192 h 99792"/>
                  <a:gd name="connsiteX3" fmla="*/ 45954 w 74682"/>
                  <a:gd name="connsiteY3" fmla="*/ 27216 h 99792"/>
                  <a:gd name="connsiteX4" fmla="*/ 56538 w 74682"/>
                  <a:gd name="connsiteY4" fmla="*/ 34776 h 99792"/>
                  <a:gd name="connsiteX5" fmla="*/ 56538 w 74682"/>
                  <a:gd name="connsiteY5" fmla="*/ 0 h 99792"/>
                  <a:gd name="connsiteX6" fmla="*/ 74682 w 74682"/>
                  <a:gd name="connsiteY6" fmla="*/ 0 h 99792"/>
                  <a:gd name="connsiteX7" fmla="*/ 74682 w 74682"/>
                  <a:gd name="connsiteY7" fmla="*/ 96769 h 99792"/>
                  <a:gd name="connsiteX8" fmla="*/ 56538 w 74682"/>
                  <a:gd name="connsiteY8" fmla="*/ 96769 h 99792"/>
                  <a:gd name="connsiteX9" fmla="*/ 56538 w 74682"/>
                  <a:gd name="connsiteY9" fmla="*/ 87697 h 99792"/>
                  <a:gd name="connsiteX10" fmla="*/ 47466 w 74682"/>
                  <a:gd name="connsiteY10" fmla="*/ 96769 h 99792"/>
                  <a:gd name="connsiteX11" fmla="*/ 33858 w 74682"/>
                  <a:gd name="connsiteY11" fmla="*/ 99793 h 99792"/>
                  <a:gd name="connsiteX12" fmla="*/ 17226 w 74682"/>
                  <a:gd name="connsiteY12" fmla="*/ 95257 h 99792"/>
                  <a:gd name="connsiteX13" fmla="*/ 5130 w 74682"/>
                  <a:gd name="connsiteY13" fmla="*/ 81648 h 99792"/>
                  <a:gd name="connsiteX14" fmla="*/ 593 w 74682"/>
                  <a:gd name="connsiteY14" fmla="*/ 61992 h 99792"/>
                  <a:gd name="connsiteX15" fmla="*/ 3617 w 74682"/>
                  <a:gd name="connsiteY15" fmla="*/ 42336 h 99792"/>
                  <a:gd name="connsiteX16" fmla="*/ 53514 w 74682"/>
                  <a:gd name="connsiteY16" fmla="*/ 49896 h 99792"/>
                  <a:gd name="connsiteX17" fmla="*/ 45954 w 74682"/>
                  <a:gd name="connsiteY17" fmla="*/ 42336 h 99792"/>
                  <a:gd name="connsiteX18" fmla="*/ 36882 w 74682"/>
                  <a:gd name="connsiteY18" fmla="*/ 39312 h 99792"/>
                  <a:gd name="connsiteX19" fmla="*/ 27810 w 74682"/>
                  <a:gd name="connsiteY19" fmla="*/ 42336 h 99792"/>
                  <a:gd name="connsiteX20" fmla="*/ 20250 w 74682"/>
                  <a:gd name="connsiteY20" fmla="*/ 49896 h 99792"/>
                  <a:gd name="connsiteX21" fmla="*/ 17226 w 74682"/>
                  <a:gd name="connsiteY21" fmla="*/ 61992 h 99792"/>
                  <a:gd name="connsiteX22" fmla="*/ 20250 w 74682"/>
                  <a:gd name="connsiteY22" fmla="*/ 74088 h 99792"/>
                  <a:gd name="connsiteX23" fmla="*/ 27810 w 74682"/>
                  <a:gd name="connsiteY23" fmla="*/ 81648 h 99792"/>
                  <a:gd name="connsiteX24" fmla="*/ 36882 w 74682"/>
                  <a:gd name="connsiteY24" fmla="*/ 84673 h 99792"/>
                  <a:gd name="connsiteX25" fmla="*/ 45954 w 74682"/>
                  <a:gd name="connsiteY25" fmla="*/ 81648 h 99792"/>
                  <a:gd name="connsiteX26" fmla="*/ 53514 w 74682"/>
                  <a:gd name="connsiteY26" fmla="*/ 74088 h 99792"/>
                  <a:gd name="connsiteX27" fmla="*/ 56538 w 74682"/>
                  <a:gd name="connsiteY27" fmla="*/ 61992 h 99792"/>
                  <a:gd name="connsiteX28" fmla="*/ 53514 w 74682"/>
                  <a:gd name="connsiteY28" fmla="*/ 49896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9792">
                    <a:moveTo>
                      <a:pt x="3617" y="42336"/>
                    </a:moveTo>
                    <a:cubicBezTo>
                      <a:pt x="6641" y="36288"/>
                      <a:pt x="11178" y="31752"/>
                      <a:pt x="15713" y="28728"/>
                    </a:cubicBezTo>
                    <a:cubicBezTo>
                      <a:pt x="20250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7697"/>
                    </a:lnTo>
                    <a:cubicBezTo>
                      <a:pt x="53514" y="90721"/>
                      <a:pt x="50490" y="93745"/>
                      <a:pt x="47466" y="96769"/>
                    </a:cubicBezTo>
                    <a:cubicBezTo>
                      <a:pt x="42930" y="98281"/>
                      <a:pt x="38394" y="99793"/>
                      <a:pt x="33858" y="99793"/>
                    </a:cubicBezTo>
                    <a:cubicBezTo>
                      <a:pt x="27810" y="99793"/>
                      <a:pt x="21761" y="98281"/>
                      <a:pt x="17226" y="95257"/>
                    </a:cubicBezTo>
                    <a:cubicBezTo>
                      <a:pt x="12690" y="92233"/>
                      <a:pt x="8153" y="87697"/>
                      <a:pt x="5130" y="81648"/>
                    </a:cubicBezTo>
                    <a:cubicBezTo>
                      <a:pt x="2105" y="75601"/>
                      <a:pt x="593" y="69553"/>
                      <a:pt x="593" y="61992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8"/>
                      <a:pt x="45954" y="42336"/>
                    </a:cubicBezTo>
                    <a:cubicBezTo>
                      <a:pt x="42930" y="40825"/>
                      <a:pt x="39906" y="39312"/>
                      <a:pt x="36882" y="39312"/>
                    </a:cubicBezTo>
                    <a:cubicBezTo>
                      <a:pt x="33858" y="39312"/>
                      <a:pt x="30834" y="40825"/>
                      <a:pt x="27810" y="42336"/>
                    </a:cubicBezTo>
                    <a:cubicBezTo>
                      <a:pt x="24786" y="43848"/>
                      <a:pt x="23273" y="46872"/>
                      <a:pt x="20250" y="49896"/>
                    </a:cubicBezTo>
                    <a:cubicBezTo>
                      <a:pt x="18738" y="52921"/>
                      <a:pt x="17226" y="57457"/>
                      <a:pt x="17226" y="61992"/>
                    </a:cubicBezTo>
                    <a:cubicBezTo>
                      <a:pt x="17226" y="66528"/>
                      <a:pt x="18738" y="69553"/>
                      <a:pt x="20250" y="74088"/>
                    </a:cubicBezTo>
                    <a:cubicBezTo>
                      <a:pt x="21761" y="77113"/>
                      <a:pt x="24786" y="80137"/>
                      <a:pt x="27810" y="81648"/>
                    </a:cubicBezTo>
                    <a:cubicBezTo>
                      <a:pt x="30834" y="83161"/>
                      <a:pt x="33858" y="84673"/>
                      <a:pt x="36882" y="84673"/>
                    </a:cubicBezTo>
                    <a:cubicBezTo>
                      <a:pt x="39906" y="84673"/>
                      <a:pt x="42930" y="83161"/>
                      <a:pt x="45954" y="81648"/>
                    </a:cubicBezTo>
                    <a:cubicBezTo>
                      <a:pt x="48978" y="80137"/>
                      <a:pt x="52002" y="77113"/>
                      <a:pt x="53514" y="74088"/>
                    </a:cubicBezTo>
                    <a:cubicBezTo>
                      <a:pt x="55026" y="71065"/>
                      <a:pt x="56538" y="66528"/>
                      <a:pt x="56538" y="61992"/>
                    </a:cubicBezTo>
                    <a:cubicBezTo>
                      <a:pt x="56538" y="57457"/>
                      <a:pt x="55026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1" name="Forma Livre: Forma 190">
                <a:extLst>
                  <a:ext uri="{FF2B5EF4-FFF2-40B4-BE49-F238E27FC236}">
                    <a16:creationId xmlns:a16="http://schemas.microsoft.com/office/drawing/2014/main" id="{D7235A5D-F6F8-B04A-AD87-E504BA9067FB}"/>
                  </a:ext>
                </a:extLst>
              </p:cNvPr>
              <p:cNvSpPr/>
              <p:nvPr/>
            </p:nvSpPr>
            <p:spPr>
              <a:xfrm>
                <a:off x="5709529" y="9381763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7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8 h 74088"/>
                  <a:gd name="connsiteX12" fmla="*/ 16632 w 75600"/>
                  <a:gd name="connsiteY12" fmla="*/ 69553 h 74088"/>
                  <a:gd name="connsiteX13" fmla="*/ 4536 w 75600"/>
                  <a:gd name="connsiteY13" fmla="*/ 55945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5705 h 74088"/>
                  <a:gd name="connsiteX17" fmla="*/ 49897 w 75600"/>
                  <a:gd name="connsiteY17" fmla="*/ 18144 h 74088"/>
                  <a:gd name="connsiteX18" fmla="*/ 40825 w 75600"/>
                  <a:gd name="connsiteY18" fmla="*/ 15120 h 74088"/>
                  <a:gd name="connsiteX19" fmla="*/ 31752 w 75600"/>
                  <a:gd name="connsiteY19" fmla="*/ 18144 h 74088"/>
                  <a:gd name="connsiteX20" fmla="*/ 24192 w 75600"/>
                  <a:gd name="connsiteY20" fmla="*/ 25705 h 74088"/>
                  <a:gd name="connsiteX21" fmla="*/ 21169 w 75600"/>
                  <a:gd name="connsiteY21" fmla="*/ 37800 h 74088"/>
                  <a:gd name="connsiteX22" fmla="*/ 24192 w 75600"/>
                  <a:gd name="connsiteY22" fmla="*/ 49896 h 74088"/>
                  <a:gd name="connsiteX23" fmla="*/ 31752 w 75600"/>
                  <a:gd name="connsiteY23" fmla="*/ 57457 h 74088"/>
                  <a:gd name="connsiteX24" fmla="*/ 40825 w 75600"/>
                  <a:gd name="connsiteY24" fmla="*/ 60481 h 74088"/>
                  <a:gd name="connsiteX25" fmla="*/ 49897 w 75600"/>
                  <a:gd name="connsiteY25" fmla="*/ 57457 h 74088"/>
                  <a:gd name="connsiteX26" fmla="*/ 57457 w 75600"/>
                  <a:gd name="connsiteY26" fmla="*/ 49896 h 74088"/>
                  <a:gd name="connsiteX27" fmla="*/ 60481 w 75600"/>
                  <a:gd name="connsiteY27" fmla="*/ 37800 h 74088"/>
                  <a:gd name="connsiteX28" fmla="*/ 57457 w 75600"/>
                  <a:gd name="connsiteY28" fmla="*/ 25705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7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8"/>
                      <a:pt x="39313" y="74088"/>
                      <a:pt x="33265" y="74088"/>
                    </a:cubicBezTo>
                    <a:cubicBezTo>
                      <a:pt x="27217" y="74088"/>
                      <a:pt x="21169" y="72577"/>
                      <a:pt x="16632" y="69553"/>
                    </a:cubicBezTo>
                    <a:cubicBezTo>
                      <a:pt x="12096" y="66528"/>
                      <a:pt x="7560" y="61992"/>
                      <a:pt x="4536" y="55945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7457" y="25705"/>
                    </a:moveTo>
                    <a:cubicBezTo>
                      <a:pt x="55945" y="22680"/>
                      <a:pt x="52921" y="19656"/>
                      <a:pt x="49897" y="18144"/>
                    </a:cubicBezTo>
                    <a:cubicBezTo>
                      <a:pt x="46873" y="16632"/>
                      <a:pt x="43849" y="15120"/>
                      <a:pt x="40825" y="15120"/>
                    </a:cubicBezTo>
                    <a:cubicBezTo>
                      <a:pt x="37800" y="15120"/>
                      <a:pt x="34777" y="16632"/>
                      <a:pt x="31752" y="18144"/>
                    </a:cubicBezTo>
                    <a:cubicBezTo>
                      <a:pt x="28729" y="19656"/>
                      <a:pt x="27217" y="22680"/>
                      <a:pt x="24192" y="25705"/>
                    </a:cubicBezTo>
                    <a:cubicBezTo>
                      <a:pt x="22680" y="28728"/>
                      <a:pt x="21169" y="33265"/>
                      <a:pt x="21169" y="37800"/>
                    </a:cubicBezTo>
                    <a:cubicBezTo>
                      <a:pt x="21169" y="42336"/>
                      <a:pt x="22680" y="45361"/>
                      <a:pt x="24192" y="49896"/>
                    </a:cubicBezTo>
                    <a:cubicBezTo>
                      <a:pt x="25705" y="52921"/>
                      <a:pt x="28729" y="55945"/>
                      <a:pt x="31752" y="57457"/>
                    </a:cubicBezTo>
                    <a:cubicBezTo>
                      <a:pt x="34777" y="58968"/>
                      <a:pt x="37800" y="60481"/>
                      <a:pt x="40825" y="60481"/>
                    </a:cubicBezTo>
                    <a:cubicBezTo>
                      <a:pt x="43849" y="60481"/>
                      <a:pt x="46873" y="58968"/>
                      <a:pt x="49897" y="57457"/>
                    </a:cubicBezTo>
                    <a:cubicBezTo>
                      <a:pt x="52921" y="55945"/>
                      <a:pt x="55945" y="52921"/>
                      <a:pt x="57457" y="49896"/>
                    </a:cubicBezTo>
                    <a:cubicBezTo>
                      <a:pt x="58969" y="46872"/>
                      <a:pt x="60481" y="42336"/>
                      <a:pt x="60481" y="37800"/>
                    </a:cubicBezTo>
                    <a:cubicBezTo>
                      <a:pt x="60481" y="33265"/>
                      <a:pt x="58969" y="28728"/>
                      <a:pt x="57457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2" name="Forma Livre: Forma 191">
                <a:extLst>
                  <a:ext uri="{FF2B5EF4-FFF2-40B4-BE49-F238E27FC236}">
                    <a16:creationId xmlns:a16="http://schemas.microsoft.com/office/drawing/2014/main" id="{840C7B0B-A2A9-A748-195D-7C9002263030}"/>
                  </a:ext>
                </a:extLst>
              </p:cNvPr>
              <p:cNvSpPr/>
              <p:nvPr/>
            </p:nvSpPr>
            <p:spPr>
              <a:xfrm>
                <a:off x="5800250" y="9381763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7 w 69552"/>
                  <a:gd name="connsiteY5" fmla="*/ 25705 h 75600"/>
                  <a:gd name="connsiteX6" fmla="*/ 43849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8729" y="0"/>
                      <a:pt x="34777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7" y="25705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5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8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7" y="75601"/>
                    </a:cubicBezTo>
                    <a:cubicBezTo>
                      <a:pt x="27217" y="75601"/>
                      <a:pt x="21169" y="74088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3" name="Forma Livre: Forma 192">
                <a:extLst>
                  <a:ext uri="{FF2B5EF4-FFF2-40B4-BE49-F238E27FC236}">
                    <a16:creationId xmlns:a16="http://schemas.microsoft.com/office/drawing/2014/main" id="{CAAEF4F0-8F3B-05B0-98DE-3BB896C12EF2}"/>
                  </a:ext>
                </a:extLst>
              </p:cNvPr>
              <p:cNvSpPr/>
              <p:nvPr/>
            </p:nvSpPr>
            <p:spPr>
              <a:xfrm>
                <a:off x="5878876" y="9365130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8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4" name="Forma Livre: Forma 193">
                <a:extLst>
                  <a:ext uri="{FF2B5EF4-FFF2-40B4-BE49-F238E27FC236}">
                    <a16:creationId xmlns:a16="http://schemas.microsoft.com/office/drawing/2014/main" id="{D926809F-7494-D77F-2BD6-CCE31E723036}"/>
                  </a:ext>
                </a:extLst>
              </p:cNvPr>
              <p:cNvSpPr/>
              <p:nvPr/>
            </p:nvSpPr>
            <p:spPr>
              <a:xfrm>
                <a:off x="5933308" y="9353034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21168 w 21168"/>
                  <a:gd name="connsiteY9" fmla="*/ 30240 h 102817"/>
                  <a:gd name="connsiteX10" fmla="*/ 21168 w 21168"/>
                  <a:gd name="connsiteY10" fmla="*/ 102817 h 102817"/>
                  <a:gd name="connsiteX11" fmla="*/ 3024 w 21168"/>
                  <a:gd name="connsiteY11" fmla="*/ 102817 h 102817"/>
                  <a:gd name="connsiteX12" fmla="*/ 3024 w 21168"/>
                  <a:gd name="connsiteY12" fmla="*/ 30240 h 102817"/>
                  <a:gd name="connsiteX13" fmla="*/ 21168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8" y="0"/>
                      <a:pt x="16632" y="1513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3"/>
                      <a:pt x="18144" y="18144"/>
                    </a:cubicBezTo>
                    <a:cubicBezTo>
                      <a:pt x="16632" y="19656"/>
                      <a:pt x="13608" y="21169"/>
                      <a:pt x="10584" y="21169"/>
                    </a:cubicBezTo>
                    <a:cubicBezTo>
                      <a:pt x="9072" y="21169"/>
                      <a:pt x="6048" y="19656"/>
                      <a:pt x="3024" y="18144"/>
                    </a:cubicBezTo>
                    <a:close/>
                    <a:moveTo>
                      <a:pt x="21168" y="30240"/>
                    </a:moveTo>
                    <a:lnTo>
                      <a:pt x="21168" y="102817"/>
                    </a:lnTo>
                    <a:lnTo>
                      <a:pt x="3024" y="102817"/>
                    </a:lnTo>
                    <a:lnTo>
                      <a:pt x="3024" y="30240"/>
                    </a:lnTo>
                    <a:lnTo>
                      <a:pt x="21168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5" name="Forma Livre: Forma 194">
                <a:extLst>
                  <a:ext uri="{FF2B5EF4-FFF2-40B4-BE49-F238E27FC236}">
                    <a16:creationId xmlns:a16="http://schemas.microsoft.com/office/drawing/2014/main" id="{F8A7A413-E6B7-9A3B-3E6A-0A30A37B73A3}"/>
                  </a:ext>
                </a:extLst>
              </p:cNvPr>
              <p:cNvSpPr/>
              <p:nvPr/>
            </p:nvSpPr>
            <p:spPr>
              <a:xfrm>
                <a:off x="5963549" y="9383274"/>
                <a:ext cx="77113" cy="72576"/>
              </a:xfrm>
              <a:custGeom>
                <a:avLst/>
                <a:gdLst>
                  <a:gd name="connsiteX0" fmla="*/ 39313 w 77113"/>
                  <a:gd name="connsiteY0" fmla="*/ 55945 h 72576"/>
                  <a:gd name="connsiteX1" fmla="*/ 57457 w 77113"/>
                  <a:gd name="connsiteY1" fmla="*/ 0 h 72576"/>
                  <a:gd name="connsiteX2" fmla="*/ 77113 w 77113"/>
                  <a:gd name="connsiteY2" fmla="*/ 0 h 72576"/>
                  <a:gd name="connsiteX3" fmla="*/ 49896 w 77113"/>
                  <a:gd name="connsiteY3" fmla="*/ 72577 h 72576"/>
                  <a:gd name="connsiteX4" fmla="*/ 27216 w 77113"/>
                  <a:gd name="connsiteY4" fmla="*/ 72577 h 72576"/>
                  <a:gd name="connsiteX5" fmla="*/ 0 w 77113"/>
                  <a:gd name="connsiteY5" fmla="*/ 0 h 72576"/>
                  <a:gd name="connsiteX6" fmla="*/ 19656 w 77113"/>
                  <a:gd name="connsiteY6" fmla="*/ 0 h 72576"/>
                  <a:gd name="connsiteX7" fmla="*/ 39313 w 77113"/>
                  <a:gd name="connsiteY7" fmla="*/ 55945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3" h="72576">
                    <a:moveTo>
                      <a:pt x="39313" y="55945"/>
                    </a:moveTo>
                    <a:lnTo>
                      <a:pt x="57457" y="0"/>
                    </a:lnTo>
                    <a:lnTo>
                      <a:pt x="77113" y="0"/>
                    </a:lnTo>
                    <a:lnTo>
                      <a:pt x="49896" y="72577"/>
                    </a:lnTo>
                    <a:lnTo>
                      <a:pt x="27216" y="72577"/>
                    </a:lnTo>
                    <a:lnTo>
                      <a:pt x="0" y="0"/>
                    </a:lnTo>
                    <a:lnTo>
                      <a:pt x="19656" y="0"/>
                    </a:lnTo>
                    <a:lnTo>
                      <a:pt x="39313" y="5594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6" name="Forma Livre: Forma 195">
                <a:extLst>
                  <a:ext uri="{FF2B5EF4-FFF2-40B4-BE49-F238E27FC236}">
                    <a16:creationId xmlns:a16="http://schemas.microsoft.com/office/drawing/2014/main" id="{6231AFFF-FE8F-1159-202E-4BF89DA17FEC}"/>
                  </a:ext>
                </a:extLst>
              </p:cNvPr>
              <p:cNvSpPr/>
              <p:nvPr/>
            </p:nvSpPr>
            <p:spPr>
              <a:xfrm>
                <a:off x="6049734" y="9353034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9" y="0"/>
                      <a:pt x="16632" y="1513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3"/>
                      <a:pt x="18144" y="18144"/>
                    </a:cubicBezTo>
                    <a:cubicBezTo>
                      <a:pt x="16632" y="19656"/>
                      <a:pt x="13609" y="21169"/>
                      <a:pt x="10584" y="21169"/>
                    </a:cubicBezTo>
                    <a:cubicBezTo>
                      <a:pt x="7560" y="21169"/>
                      <a:pt x="4536" y="19656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7" name="Forma Livre: Forma 196">
                <a:extLst>
                  <a:ext uri="{FF2B5EF4-FFF2-40B4-BE49-F238E27FC236}">
                    <a16:creationId xmlns:a16="http://schemas.microsoft.com/office/drawing/2014/main" id="{6DB4196E-CD8F-7EF8-62CF-79ED48215431}"/>
                  </a:ext>
                </a:extLst>
              </p:cNvPr>
              <p:cNvSpPr/>
              <p:nvPr/>
            </p:nvSpPr>
            <p:spPr>
              <a:xfrm>
                <a:off x="6081486" y="9365130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8 w 43848"/>
                  <a:gd name="connsiteY2" fmla="*/ 74089 h 90721"/>
                  <a:gd name="connsiteX3" fmla="*/ 34777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8"/>
                      <a:pt x="28728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8" name="Forma Livre: Forma 197">
                <a:extLst>
                  <a:ext uri="{FF2B5EF4-FFF2-40B4-BE49-F238E27FC236}">
                    <a16:creationId xmlns:a16="http://schemas.microsoft.com/office/drawing/2014/main" id="{44125F48-AC08-B6E4-3632-C8387450682F}"/>
                  </a:ext>
                </a:extLst>
              </p:cNvPr>
              <p:cNvSpPr/>
              <p:nvPr/>
            </p:nvSpPr>
            <p:spPr>
              <a:xfrm>
                <a:off x="6137431" y="9353034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8" y="0"/>
                      <a:pt x="16632" y="1513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3"/>
                      <a:pt x="18144" y="18144"/>
                    </a:cubicBezTo>
                    <a:cubicBezTo>
                      <a:pt x="16632" y="19656"/>
                      <a:pt x="13608" y="21169"/>
                      <a:pt x="10584" y="21169"/>
                    </a:cubicBezTo>
                    <a:cubicBezTo>
                      <a:pt x="7560" y="21169"/>
                      <a:pt x="4536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99" name="Forma Livre: Forma 198">
                <a:extLst>
                  <a:ext uri="{FF2B5EF4-FFF2-40B4-BE49-F238E27FC236}">
                    <a16:creationId xmlns:a16="http://schemas.microsoft.com/office/drawing/2014/main" id="{119F28F5-A16B-D417-FBB3-B316E2C113BF}"/>
                  </a:ext>
                </a:extLst>
              </p:cNvPr>
              <p:cNvSpPr/>
              <p:nvPr/>
            </p:nvSpPr>
            <p:spPr>
              <a:xfrm>
                <a:off x="6170695" y="9380250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1753 h 75600"/>
                  <a:gd name="connsiteX19" fmla="*/ 48385 w 72577"/>
                  <a:gd name="connsiteY19" fmla="*/ 19657 h 75600"/>
                  <a:gd name="connsiteX20" fmla="*/ 36289 w 72577"/>
                  <a:gd name="connsiteY20" fmla="*/ 15120 h 75600"/>
                  <a:gd name="connsiteX21" fmla="*/ 24192 w 72577"/>
                  <a:gd name="connsiteY21" fmla="*/ 19657 h 75600"/>
                  <a:gd name="connsiteX22" fmla="*/ 18144 w 72577"/>
                  <a:gd name="connsiteY22" fmla="*/ 31753 h 75600"/>
                  <a:gd name="connsiteX23" fmla="*/ 52921 w 72577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2577" y="40825"/>
                      <a:pt x="72577" y="42337"/>
                      <a:pt x="71065" y="45361"/>
                    </a:cubicBezTo>
                    <a:close/>
                    <a:moveTo>
                      <a:pt x="52921" y="31753"/>
                    </a:moveTo>
                    <a:cubicBezTo>
                      <a:pt x="52921" y="27217"/>
                      <a:pt x="51409" y="22680"/>
                      <a:pt x="48385" y="19657"/>
                    </a:cubicBezTo>
                    <a:cubicBezTo>
                      <a:pt x="45361" y="16633"/>
                      <a:pt x="40825" y="15120"/>
                      <a:pt x="36289" y="15120"/>
                    </a:cubicBezTo>
                    <a:cubicBezTo>
                      <a:pt x="31752" y="15120"/>
                      <a:pt x="27217" y="16633"/>
                      <a:pt x="24192" y="19657"/>
                    </a:cubicBezTo>
                    <a:cubicBezTo>
                      <a:pt x="21169" y="22680"/>
                      <a:pt x="19657" y="25705"/>
                      <a:pt x="18144" y="31753"/>
                    </a:cubicBezTo>
                    <a:lnTo>
                      <a:pt x="52921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00" name="Forma Livre: Forma 199">
                <a:extLst>
                  <a:ext uri="{FF2B5EF4-FFF2-40B4-BE49-F238E27FC236}">
                    <a16:creationId xmlns:a16="http://schemas.microsoft.com/office/drawing/2014/main" id="{D2D978FA-A399-794C-1D22-0A7C1460BD5F}"/>
                  </a:ext>
                </a:extLst>
              </p:cNvPr>
              <p:cNvSpPr/>
              <p:nvPr/>
            </p:nvSpPr>
            <p:spPr>
              <a:xfrm>
                <a:off x="6252345" y="9381763"/>
                <a:ext cx="61992" cy="74714"/>
              </a:xfrm>
              <a:custGeom>
                <a:avLst/>
                <a:gdLst>
                  <a:gd name="connsiteX0" fmla="*/ 15120 w 61992"/>
                  <a:gd name="connsiteY0" fmla="*/ 72577 h 74714"/>
                  <a:gd name="connsiteX1" fmla="*/ 4536 w 61992"/>
                  <a:gd name="connsiteY1" fmla="*/ 63505 h 74714"/>
                  <a:gd name="connsiteX2" fmla="*/ 0 w 61992"/>
                  <a:gd name="connsiteY2" fmla="*/ 51408 h 74714"/>
                  <a:gd name="connsiteX3" fmla="*/ 18144 w 61992"/>
                  <a:gd name="connsiteY3" fmla="*/ 51408 h 74714"/>
                  <a:gd name="connsiteX4" fmla="*/ 22680 w 61992"/>
                  <a:gd name="connsiteY4" fmla="*/ 58968 h 74714"/>
                  <a:gd name="connsiteX5" fmla="*/ 31752 w 61992"/>
                  <a:gd name="connsiteY5" fmla="*/ 61992 h 74714"/>
                  <a:gd name="connsiteX6" fmla="*/ 39312 w 61992"/>
                  <a:gd name="connsiteY6" fmla="*/ 60481 h 74714"/>
                  <a:gd name="connsiteX7" fmla="*/ 42336 w 61992"/>
                  <a:gd name="connsiteY7" fmla="*/ 54432 h 74714"/>
                  <a:gd name="connsiteX8" fmla="*/ 39312 w 61992"/>
                  <a:gd name="connsiteY8" fmla="*/ 48385 h 74714"/>
                  <a:gd name="connsiteX9" fmla="*/ 27216 w 61992"/>
                  <a:gd name="connsiteY9" fmla="*/ 43848 h 74714"/>
                  <a:gd name="connsiteX10" fmla="*/ 13608 w 61992"/>
                  <a:gd name="connsiteY10" fmla="*/ 39312 h 74714"/>
                  <a:gd name="connsiteX11" fmla="*/ 4536 w 61992"/>
                  <a:gd name="connsiteY11" fmla="*/ 33265 h 74714"/>
                  <a:gd name="connsiteX12" fmla="*/ 1512 w 61992"/>
                  <a:gd name="connsiteY12" fmla="*/ 21168 h 74714"/>
                  <a:gd name="connsiteX13" fmla="*/ 4536 w 61992"/>
                  <a:gd name="connsiteY13" fmla="*/ 10584 h 74714"/>
                  <a:gd name="connsiteX14" fmla="*/ 15120 w 61992"/>
                  <a:gd name="connsiteY14" fmla="*/ 3024 h 74714"/>
                  <a:gd name="connsiteX15" fmla="*/ 30240 w 61992"/>
                  <a:gd name="connsiteY15" fmla="*/ 0 h 74714"/>
                  <a:gd name="connsiteX16" fmla="*/ 51409 w 61992"/>
                  <a:gd name="connsiteY16" fmla="*/ 6048 h 74714"/>
                  <a:gd name="connsiteX17" fmla="*/ 60481 w 61992"/>
                  <a:gd name="connsiteY17" fmla="*/ 24192 h 74714"/>
                  <a:gd name="connsiteX18" fmla="*/ 42336 w 61992"/>
                  <a:gd name="connsiteY18" fmla="*/ 24192 h 74714"/>
                  <a:gd name="connsiteX19" fmla="*/ 39312 w 61992"/>
                  <a:gd name="connsiteY19" fmla="*/ 16632 h 74714"/>
                  <a:gd name="connsiteX20" fmla="*/ 30240 w 61992"/>
                  <a:gd name="connsiteY20" fmla="*/ 13608 h 74714"/>
                  <a:gd name="connsiteX21" fmla="*/ 22680 w 61992"/>
                  <a:gd name="connsiteY21" fmla="*/ 15120 h 74714"/>
                  <a:gd name="connsiteX22" fmla="*/ 19656 w 61992"/>
                  <a:gd name="connsiteY22" fmla="*/ 19656 h 74714"/>
                  <a:gd name="connsiteX23" fmla="*/ 22680 w 61992"/>
                  <a:gd name="connsiteY23" fmla="*/ 25705 h 74714"/>
                  <a:gd name="connsiteX24" fmla="*/ 34776 w 61992"/>
                  <a:gd name="connsiteY24" fmla="*/ 30240 h 74714"/>
                  <a:gd name="connsiteX25" fmla="*/ 48384 w 61992"/>
                  <a:gd name="connsiteY25" fmla="*/ 34776 h 74714"/>
                  <a:gd name="connsiteX26" fmla="*/ 57457 w 61992"/>
                  <a:gd name="connsiteY26" fmla="*/ 40825 h 74714"/>
                  <a:gd name="connsiteX27" fmla="*/ 61992 w 61992"/>
                  <a:gd name="connsiteY27" fmla="*/ 52921 h 74714"/>
                  <a:gd name="connsiteX28" fmla="*/ 58969 w 61992"/>
                  <a:gd name="connsiteY28" fmla="*/ 63505 h 74714"/>
                  <a:gd name="connsiteX29" fmla="*/ 48384 w 61992"/>
                  <a:gd name="connsiteY29" fmla="*/ 71065 h 74714"/>
                  <a:gd name="connsiteX30" fmla="*/ 33264 w 61992"/>
                  <a:gd name="connsiteY30" fmla="*/ 74088 h 74714"/>
                  <a:gd name="connsiteX31" fmla="*/ 15120 w 61992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6" y="55945"/>
                      <a:pt x="22680" y="58968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4" y="58968"/>
                      <a:pt x="42336" y="57457"/>
                      <a:pt x="42336" y="54432"/>
                    </a:cubicBezTo>
                    <a:cubicBezTo>
                      <a:pt x="42336" y="51408"/>
                      <a:pt x="40824" y="49896"/>
                      <a:pt x="39312" y="48385"/>
                    </a:cubicBezTo>
                    <a:cubicBezTo>
                      <a:pt x="37800" y="46872"/>
                      <a:pt x="33264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5"/>
                      <a:pt x="48384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8"/>
                      <a:pt x="52921" y="69553"/>
                      <a:pt x="48384" y="71065"/>
                    </a:cubicBezTo>
                    <a:cubicBezTo>
                      <a:pt x="43848" y="72577"/>
                      <a:pt x="39312" y="74088"/>
                      <a:pt x="33264" y="74088"/>
                    </a:cubicBezTo>
                    <a:cubicBezTo>
                      <a:pt x="25704" y="75601"/>
                      <a:pt x="19656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01" name="Gráfico 12">
              <a:extLst>
                <a:ext uri="{FF2B5EF4-FFF2-40B4-BE49-F238E27FC236}">
                  <a16:creationId xmlns:a16="http://schemas.microsoft.com/office/drawing/2014/main" id="{A322F510-2F24-6678-5603-32449AD4E50C}"/>
                </a:ext>
              </a:extLst>
            </p:cNvPr>
            <p:cNvGrpSpPr/>
            <p:nvPr/>
          </p:nvGrpSpPr>
          <p:grpSpPr>
            <a:xfrm>
              <a:off x="9380261" y="8749171"/>
              <a:ext cx="956322" cy="238053"/>
              <a:chOff x="6560796" y="9744647"/>
              <a:chExt cx="1056901" cy="263090"/>
            </a:xfrm>
            <a:solidFill>
              <a:srgbClr val="1D284A"/>
            </a:solidFill>
          </p:grpSpPr>
          <p:sp>
            <p:nvSpPr>
              <p:cNvPr id="202" name="Forma Livre: Forma 201">
                <a:extLst>
                  <a:ext uri="{FF2B5EF4-FFF2-40B4-BE49-F238E27FC236}">
                    <a16:creationId xmlns:a16="http://schemas.microsoft.com/office/drawing/2014/main" id="{89AC39A5-B459-F6B7-DCE9-3812A2F62F8C}"/>
                  </a:ext>
                </a:extLst>
              </p:cNvPr>
              <p:cNvSpPr/>
              <p:nvPr/>
            </p:nvSpPr>
            <p:spPr>
              <a:xfrm>
                <a:off x="6580453" y="9756743"/>
                <a:ext cx="66528" cy="92232"/>
              </a:xfrm>
              <a:custGeom>
                <a:avLst/>
                <a:gdLst>
                  <a:gd name="connsiteX0" fmla="*/ 66529 w 66528"/>
                  <a:gd name="connsiteY0" fmla="*/ 0 h 92232"/>
                  <a:gd name="connsiteX1" fmla="*/ 66529 w 66528"/>
                  <a:gd name="connsiteY1" fmla="*/ 15120 h 92232"/>
                  <a:gd name="connsiteX2" fmla="*/ 42337 w 66528"/>
                  <a:gd name="connsiteY2" fmla="*/ 15120 h 92232"/>
                  <a:gd name="connsiteX3" fmla="*/ 42337 w 66528"/>
                  <a:gd name="connsiteY3" fmla="*/ 92233 h 92232"/>
                  <a:gd name="connsiteX4" fmla="*/ 24192 w 66528"/>
                  <a:gd name="connsiteY4" fmla="*/ 92233 h 92232"/>
                  <a:gd name="connsiteX5" fmla="*/ 24192 w 66528"/>
                  <a:gd name="connsiteY5" fmla="*/ 15120 h 92232"/>
                  <a:gd name="connsiteX6" fmla="*/ 0 w 66528"/>
                  <a:gd name="connsiteY6" fmla="*/ 15120 h 92232"/>
                  <a:gd name="connsiteX7" fmla="*/ 0 w 66528"/>
                  <a:gd name="connsiteY7" fmla="*/ 0 h 92232"/>
                  <a:gd name="connsiteX8" fmla="*/ 66529 w 66528"/>
                  <a:gd name="connsiteY8" fmla="*/ 0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528" h="92232">
                    <a:moveTo>
                      <a:pt x="66529" y="0"/>
                    </a:moveTo>
                    <a:lnTo>
                      <a:pt x="66529" y="15120"/>
                    </a:lnTo>
                    <a:lnTo>
                      <a:pt x="42337" y="15120"/>
                    </a:lnTo>
                    <a:lnTo>
                      <a:pt x="42337" y="92233"/>
                    </a:lnTo>
                    <a:lnTo>
                      <a:pt x="24192" y="92233"/>
                    </a:lnTo>
                    <a:lnTo>
                      <a:pt x="24192" y="15120"/>
                    </a:lnTo>
                    <a:lnTo>
                      <a:pt x="0" y="15120"/>
                    </a:lnTo>
                    <a:lnTo>
                      <a:pt x="0" y="0"/>
                    </a:lnTo>
                    <a:lnTo>
                      <a:pt x="66529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03" name="Forma Livre: Forma 202">
                <a:extLst>
                  <a:ext uri="{FF2B5EF4-FFF2-40B4-BE49-F238E27FC236}">
                    <a16:creationId xmlns:a16="http://schemas.microsoft.com/office/drawing/2014/main" id="{F91C8D2A-C2F0-30D6-097C-D2BB517F206A}"/>
                  </a:ext>
                </a:extLst>
              </p:cNvPr>
              <p:cNvSpPr/>
              <p:nvPr/>
            </p:nvSpPr>
            <p:spPr>
              <a:xfrm>
                <a:off x="6660590" y="9774888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04" name="Forma Livre: Forma 203">
                <a:extLst>
                  <a:ext uri="{FF2B5EF4-FFF2-40B4-BE49-F238E27FC236}">
                    <a16:creationId xmlns:a16="http://schemas.microsoft.com/office/drawing/2014/main" id="{C9A8C92C-D962-52E7-6995-84BA985AEE5E}"/>
                  </a:ext>
                </a:extLst>
              </p:cNvPr>
              <p:cNvSpPr/>
              <p:nvPr/>
            </p:nvSpPr>
            <p:spPr>
              <a:xfrm>
                <a:off x="6707462" y="9773375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7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7 h 74089"/>
                  <a:gd name="connsiteX17" fmla="*/ 48385 w 75600"/>
                  <a:gd name="connsiteY17" fmla="*/ 19657 h 74089"/>
                  <a:gd name="connsiteX18" fmla="*/ 39313 w 75600"/>
                  <a:gd name="connsiteY18" fmla="*/ 16633 h 74089"/>
                  <a:gd name="connsiteX19" fmla="*/ 30240 w 75600"/>
                  <a:gd name="connsiteY19" fmla="*/ 19657 h 74089"/>
                  <a:gd name="connsiteX20" fmla="*/ 22680 w 75600"/>
                  <a:gd name="connsiteY20" fmla="*/ 27217 h 74089"/>
                  <a:gd name="connsiteX21" fmla="*/ 19657 w 75600"/>
                  <a:gd name="connsiteY21" fmla="*/ 39313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3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3 h 74089"/>
                  <a:gd name="connsiteX28" fmla="*/ 55945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9" y="7560"/>
                      <a:pt x="18144" y="4537"/>
                    </a:cubicBezTo>
                    <a:cubicBezTo>
                      <a:pt x="22680" y="1513"/>
                      <a:pt x="28729" y="0"/>
                      <a:pt x="34777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7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7" y="74089"/>
                      <a:pt x="21169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3" y="24193"/>
                      <a:pt x="51409" y="21169"/>
                      <a:pt x="48385" y="19657"/>
                    </a:cubicBezTo>
                    <a:cubicBezTo>
                      <a:pt x="45361" y="18144"/>
                      <a:pt x="42337" y="16633"/>
                      <a:pt x="39313" y="16633"/>
                    </a:cubicBezTo>
                    <a:cubicBezTo>
                      <a:pt x="36289" y="16633"/>
                      <a:pt x="33265" y="18144"/>
                      <a:pt x="30240" y="19657"/>
                    </a:cubicBezTo>
                    <a:cubicBezTo>
                      <a:pt x="27217" y="21169"/>
                      <a:pt x="25705" y="24193"/>
                      <a:pt x="22680" y="27217"/>
                    </a:cubicBezTo>
                    <a:cubicBezTo>
                      <a:pt x="21169" y="30240"/>
                      <a:pt x="19657" y="34777"/>
                      <a:pt x="19657" y="39313"/>
                    </a:cubicBezTo>
                    <a:cubicBezTo>
                      <a:pt x="19657" y="43849"/>
                      <a:pt x="21169" y="46873"/>
                      <a:pt x="22680" y="51409"/>
                    </a:cubicBezTo>
                    <a:cubicBezTo>
                      <a:pt x="24192" y="54433"/>
                      <a:pt x="27217" y="57457"/>
                      <a:pt x="30240" y="58969"/>
                    </a:cubicBezTo>
                    <a:cubicBezTo>
                      <a:pt x="33265" y="60481"/>
                      <a:pt x="36289" y="61993"/>
                      <a:pt x="39313" y="61993"/>
                    </a:cubicBezTo>
                    <a:cubicBezTo>
                      <a:pt x="42337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7"/>
                      <a:pt x="58969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05" name="Forma Livre: Forma 204">
                <a:extLst>
                  <a:ext uri="{FF2B5EF4-FFF2-40B4-BE49-F238E27FC236}">
                    <a16:creationId xmlns:a16="http://schemas.microsoft.com/office/drawing/2014/main" id="{6CC7F361-53E2-7B5A-6E5A-3FBC26078635}"/>
                  </a:ext>
                </a:extLst>
              </p:cNvPr>
              <p:cNvSpPr/>
              <p:nvPr/>
            </p:nvSpPr>
            <p:spPr>
              <a:xfrm>
                <a:off x="6802720" y="9773375"/>
                <a:ext cx="69552" cy="74089"/>
              </a:xfrm>
              <a:custGeom>
                <a:avLst/>
                <a:gdLst>
                  <a:gd name="connsiteX0" fmla="*/ 61993 w 69552"/>
                  <a:gd name="connsiteY0" fmla="*/ 9073 h 74089"/>
                  <a:gd name="connsiteX1" fmla="*/ 69553 w 69552"/>
                  <a:gd name="connsiteY1" fmla="*/ 31753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3 w 69552"/>
                  <a:gd name="connsiteY5" fmla="*/ 19657 h 74089"/>
                  <a:gd name="connsiteX6" fmla="*/ 34776 w 69552"/>
                  <a:gd name="connsiteY6" fmla="*/ 15120 h 74089"/>
                  <a:gd name="connsiteX7" fmla="*/ 22680 w 69552"/>
                  <a:gd name="connsiteY7" fmla="*/ 19657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6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7"/>
                      <a:pt x="49896" y="22680"/>
                      <a:pt x="46873" y="19657"/>
                    </a:cubicBezTo>
                    <a:cubicBezTo>
                      <a:pt x="43848" y="16633"/>
                      <a:pt x="39313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7"/>
                    </a:cubicBezTo>
                    <a:cubicBezTo>
                      <a:pt x="19656" y="22680"/>
                      <a:pt x="18144" y="27217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8" y="7560"/>
                      <a:pt x="24192" y="4537"/>
                      <a:pt x="27216" y="3024"/>
                    </a:cubicBezTo>
                    <a:cubicBezTo>
                      <a:pt x="31752" y="1513"/>
                      <a:pt x="34776" y="0"/>
                      <a:pt x="39313" y="0"/>
                    </a:cubicBezTo>
                    <a:cubicBezTo>
                      <a:pt x="49896" y="1513"/>
                      <a:pt x="55944" y="3024"/>
                      <a:pt x="61993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06" name="Forma Livre: Forma 205">
                <a:extLst>
                  <a:ext uri="{FF2B5EF4-FFF2-40B4-BE49-F238E27FC236}">
                    <a16:creationId xmlns:a16="http://schemas.microsoft.com/office/drawing/2014/main" id="{8C1462BB-A4E2-282F-2358-76036F180644}"/>
                  </a:ext>
                </a:extLst>
              </p:cNvPr>
              <p:cNvSpPr/>
              <p:nvPr/>
            </p:nvSpPr>
            <p:spPr>
              <a:xfrm>
                <a:off x="6887393" y="9773375"/>
                <a:ext cx="61992" cy="74715"/>
              </a:xfrm>
              <a:custGeom>
                <a:avLst/>
                <a:gdLst>
                  <a:gd name="connsiteX0" fmla="*/ 15120 w 61992"/>
                  <a:gd name="connsiteY0" fmla="*/ 72578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5 h 74715"/>
                  <a:gd name="connsiteX9" fmla="*/ 27216 w 61992"/>
                  <a:gd name="connsiteY9" fmla="*/ 43849 h 74715"/>
                  <a:gd name="connsiteX10" fmla="*/ 13608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9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3 h 74715"/>
                  <a:gd name="connsiteX18" fmla="*/ 42336 w 61992"/>
                  <a:gd name="connsiteY18" fmla="*/ 24193 h 74715"/>
                  <a:gd name="connsiteX19" fmla="*/ 39312 w 61992"/>
                  <a:gd name="connsiteY19" fmla="*/ 16633 h 74715"/>
                  <a:gd name="connsiteX20" fmla="*/ 30240 w 61992"/>
                  <a:gd name="connsiteY20" fmla="*/ 13609 h 74715"/>
                  <a:gd name="connsiteX21" fmla="*/ 22680 w 61992"/>
                  <a:gd name="connsiteY21" fmla="*/ 15120 h 74715"/>
                  <a:gd name="connsiteX22" fmla="*/ 19656 w 61992"/>
                  <a:gd name="connsiteY22" fmla="*/ 19657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4 w 61992"/>
                  <a:gd name="connsiteY25" fmla="*/ 34777 h 74715"/>
                  <a:gd name="connsiteX26" fmla="*/ 57457 w 61992"/>
                  <a:gd name="connsiteY26" fmla="*/ 40825 h 74715"/>
                  <a:gd name="connsiteX27" fmla="*/ 61992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8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8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4" y="60481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7"/>
                      <a:pt x="39312" y="48385"/>
                    </a:cubicBezTo>
                    <a:cubicBezTo>
                      <a:pt x="37800" y="46873"/>
                      <a:pt x="33264" y="45361"/>
                      <a:pt x="27216" y="43849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7560" y="7560"/>
                      <a:pt x="10584" y="4537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9" y="6048"/>
                    </a:cubicBezTo>
                    <a:cubicBezTo>
                      <a:pt x="55944" y="10584"/>
                      <a:pt x="58969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4" y="19657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7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5704" y="27217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4" y="34777"/>
                    </a:cubicBezTo>
                    <a:cubicBezTo>
                      <a:pt x="51409" y="36289"/>
                      <a:pt x="54432" y="37800"/>
                      <a:pt x="57457" y="40825"/>
                    </a:cubicBezTo>
                    <a:cubicBezTo>
                      <a:pt x="60481" y="43849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8"/>
                      <a:pt x="39312" y="74089"/>
                      <a:pt x="33264" y="74089"/>
                    </a:cubicBezTo>
                    <a:cubicBezTo>
                      <a:pt x="24192" y="75601"/>
                      <a:pt x="19656" y="74089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07" name="Forma Livre: Forma 206">
                <a:extLst>
                  <a:ext uri="{FF2B5EF4-FFF2-40B4-BE49-F238E27FC236}">
                    <a16:creationId xmlns:a16="http://schemas.microsoft.com/office/drawing/2014/main" id="{E150790F-F624-098F-B016-EF52E5AEE3C6}"/>
                  </a:ext>
                </a:extLst>
              </p:cNvPr>
              <p:cNvSpPr/>
              <p:nvPr/>
            </p:nvSpPr>
            <p:spPr>
              <a:xfrm>
                <a:off x="6961482" y="9774888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8 w 75600"/>
                  <a:gd name="connsiteY15" fmla="*/ 3024 h 110377"/>
                  <a:gd name="connsiteX16" fmla="*/ 54433 w 75600"/>
                  <a:gd name="connsiteY16" fmla="*/ 25705 h 110377"/>
                  <a:gd name="connsiteX17" fmla="*/ 46873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5 h 110377"/>
                  <a:gd name="connsiteX21" fmla="*/ 18144 w 75600"/>
                  <a:gd name="connsiteY21" fmla="*/ 37800 h 110377"/>
                  <a:gd name="connsiteX22" fmla="*/ 21168 w 75600"/>
                  <a:gd name="connsiteY22" fmla="*/ 49896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3 w 75600"/>
                  <a:gd name="connsiteY25" fmla="*/ 57457 h 110377"/>
                  <a:gd name="connsiteX26" fmla="*/ 54433 w 75600"/>
                  <a:gd name="connsiteY26" fmla="*/ 49896 h 110377"/>
                  <a:gd name="connsiteX27" fmla="*/ 57457 w 75600"/>
                  <a:gd name="connsiteY27" fmla="*/ 37800 h 110377"/>
                  <a:gd name="connsiteX28" fmla="*/ 54433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4" y="1512"/>
                      <a:pt x="37800" y="0"/>
                      <a:pt x="42336" y="0"/>
                    </a:cubicBezTo>
                    <a:cubicBezTo>
                      <a:pt x="48384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8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8"/>
                      <a:pt x="48384" y="75601"/>
                      <a:pt x="42336" y="75601"/>
                    </a:cubicBezTo>
                    <a:cubicBezTo>
                      <a:pt x="36288" y="75601"/>
                      <a:pt x="31752" y="74088"/>
                      <a:pt x="28728" y="72577"/>
                    </a:cubicBezTo>
                    <a:cubicBezTo>
                      <a:pt x="24192" y="71065"/>
                      <a:pt x="21168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8" y="7560"/>
                      <a:pt x="24192" y="4536"/>
                      <a:pt x="28728" y="3024"/>
                    </a:cubicBezTo>
                    <a:close/>
                    <a:moveTo>
                      <a:pt x="54433" y="25705"/>
                    </a:moveTo>
                    <a:cubicBezTo>
                      <a:pt x="52921" y="22680"/>
                      <a:pt x="49896" y="19656"/>
                      <a:pt x="46873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6"/>
                      <a:pt x="22680" y="22680"/>
                      <a:pt x="21168" y="25705"/>
                    </a:cubicBezTo>
                    <a:cubicBezTo>
                      <a:pt x="19656" y="28728"/>
                      <a:pt x="18144" y="33265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4" y="55945"/>
                      <a:pt x="28728" y="57457"/>
                    </a:cubicBezTo>
                    <a:cubicBezTo>
                      <a:pt x="31752" y="58968"/>
                      <a:pt x="34776" y="60481"/>
                      <a:pt x="37800" y="60481"/>
                    </a:cubicBezTo>
                    <a:cubicBezTo>
                      <a:pt x="40824" y="60481"/>
                      <a:pt x="43848" y="58968"/>
                      <a:pt x="46873" y="57457"/>
                    </a:cubicBezTo>
                    <a:cubicBezTo>
                      <a:pt x="49896" y="55945"/>
                      <a:pt x="52921" y="52921"/>
                      <a:pt x="54433" y="49896"/>
                    </a:cubicBezTo>
                    <a:cubicBezTo>
                      <a:pt x="55944" y="46872"/>
                      <a:pt x="57457" y="42336"/>
                      <a:pt x="57457" y="37800"/>
                    </a:cubicBezTo>
                    <a:cubicBezTo>
                      <a:pt x="57457" y="31752"/>
                      <a:pt x="55944" y="28728"/>
                      <a:pt x="54433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08" name="Forma Livre: Forma 207">
                <a:extLst>
                  <a:ext uri="{FF2B5EF4-FFF2-40B4-BE49-F238E27FC236}">
                    <a16:creationId xmlns:a16="http://schemas.microsoft.com/office/drawing/2014/main" id="{19944223-FE13-B2EA-F459-DFADD4D055A4}"/>
                  </a:ext>
                </a:extLst>
              </p:cNvPr>
              <p:cNvSpPr/>
              <p:nvPr/>
            </p:nvSpPr>
            <p:spPr>
              <a:xfrm>
                <a:off x="7046155" y="977337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2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5"/>
                      <a:pt x="51409" y="52921"/>
                      <a:pt x="54432" y="49897"/>
                    </a:cubicBezTo>
                    <a:cubicBezTo>
                      <a:pt x="55944" y="46873"/>
                      <a:pt x="57457" y="42337"/>
                      <a:pt x="57457" y="37800"/>
                    </a:cubicBezTo>
                    <a:cubicBezTo>
                      <a:pt x="57457" y="30240"/>
                      <a:pt x="55944" y="25705"/>
                      <a:pt x="51409" y="21169"/>
                    </a:cubicBezTo>
                    <a:cubicBezTo>
                      <a:pt x="48384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3"/>
                      <a:pt x="24192" y="21169"/>
                    </a:cubicBezTo>
                    <a:cubicBezTo>
                      <a:pt x="21168" y="24193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09" name="Forma Livre: Forma 208">
                <a:extLst>
                  <a:ext uri="{FF2B5EF4-FFF2-40B4-BE49-F238E27FC236}">
                    <a16:creationId xmlns:a16="http://schemas.microsoft.com/office/drawing/2014/main" id="{EE4037A3-38BF-C4C2-B7BB-018E274BF56A}"/>
                  </a:ext>
                </a:extLst>
              </p:cNvPr>
              <p:cNvSpPr/>
              <p:nvPr/>
            </p:nvSpPr>
            <p:spPr>
              <a:xfrm>
                <a:off x="7135364" y="9774888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19656" y="7560"/>
                      <a:pt x="22680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0" name="Forma Livre: Forma 209">
                <a:extLst>
                  <a:ext uri="{FF2B5EF4-FFF2-40B4-BE49-F238E27FC236}">
                    <a16:creationId xmlns:a16="http://schemas.microsoft.com/office/drawing/2014/main" id="{87FE20E0-08CD-E5AF-02C3-9FA72EA0AA75}"/>
                  </a:ext>
                </a:extLst>
              </p:cNvPr>
              <p:cNvSpPr/>
              <p:nvPr/>
            </p:nvSpPr>
            <p:spPr>
              <a:xfrm>
                <a:off x="7182237" y="9756743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1" name="Forma Livre: Forma 210">
                <a:extLst>
                  <a:ext uri="{FF2B5EF4-FFF2-40B4-BE49-F238E27FC236}">
                    <a16:creationId xmlns:a16="http://schemas.microsoft.com/office/drawing/2014/main" id="{0211140A-0642-C03B-ACA4-5D8220564E5A}"/>
                  </a:ext>
                </a:extLst>
              </p:cNvPr>
              <p:cNvSpPr/>
              <p:nvPr/>
            </p:nvSpPr>
            <p:spPr>
              <a:xfrm>
                <a:off x="7232133" y="9773375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7 h 74089"/>
                  <a:gd name="connsiteX17" fmla="*/ 48385 w 75600"/>
                  <a:gd name="connsiteY17" fmla="*/ 19657 h 74089"/>
                  <a:gd name="connsiteX18" fmla="*/ 39313 w 75600"/>
                  <a:gd name="connsiteY18" fmla="*/ 16633 h 74089"/>
                  <a:gd name="connsiteX19" fmla="*/ 30240 w 75600"/>
                  <a:gd name="connsiteY19" fmla="*/ 19657 h 74089"/>
                  <a:gd name="connsiteX20" fmla="*/ 22680 w 75600"/>
                  <a:gd name="connsiteY20" fmla="*/ 27217 h 74089"/>
                  <a:gd name="connsiteX21" fmla="*/ 19656 w 75600"/>
                  <a:gd name="connsiteY21" fmla="*/ 39313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3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3 h 74089"/>
                  <a:gd name="connsiteX28" fmla="*/ 55945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8" y="7560"/>
                      <a:pt x="18144" y="4537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7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8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3" y="24193"/>
                      <a:pt x="51409" y="21169"/>
                      <a:pt x="48385" y="19657"/>
                    </a:cubicBezTo>
                    <a:cubicBezTo>
                      <a:pt x="45361" y="18144"/>
                      <a:pt x="42336" y="16633"/>
                      <a:pt x="39313" y="16633"/>
                    </a:cubicBezTo>
                    <a:cubicBezTo>
                      <a:pt x="36288" y="16633"/>
                      <a:pt x="33265" y="18144"/>
                      <a:pt x="30240" y="19657"/>
                    </a:cubicBezTo>
                    <a:cubicBezTo>
                      <a:pt x="27216" y="21169"/>
                      <a:pt x="25705" y="24193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9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3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7"/>
                      <a:pt x="58969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2" name="Forma Livre: Forma 211">
                <a:extLst>
                  <a:ext uri="{FF2B5EF4-FFF2-40B4-BE49-F238E27FC236}">
                    <a16:creationId xmlns:a16="http://schemas.microsoft.com/office/drawing/2014/main" id="{DD42FB0D-051F-47E0-F626-63F1CF953512}"/>
                  </a:ext>
                </a:extLst>
              </p:cNvPr>
              <p:cNvSpPr/>
              <p:nvPr/>
            </p:nvSpPr>
            <p:spPr>
              <a:xfrm>
                <a:off x="7321342" y="9756743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8 w 43848"/>
                  <a:gd name="connsiteY2" fmla="*/ 74089 h 90721"/>
                  <a:gd name="connsiteX3" fmla="*/ 34777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8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3" name="Forma Livre: Forma 212">
                <a:extLst>
                  <a:ext uri="{FF2B5EF4-FFF2-40B4-BE49-F238E27FC236}">
                    <a16:creationId xmlns:a16="http://schemas.microsoft.com/office/drawing/2014/main" id="{79271B7C-36ED-3753-2492-6BF9946DF939}"/>
                  </a:ext>
                </a:extLst>
              </p:cNvPr>
              <p:cNvSpPr/>
              <p:nvPr/>
            </p:nvSpPr>
            <p:spPr>
              <a:xfrm>
                <a:off x="7377287" y="9744647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4" name="Forma Livre: Forma 213">
                <a:extLst>
                  <a:ext uri="{FF2B5EF4-FFF2-40B4-BE49-F238E27FC236}">
                    <a16:creationId xmlns:a16="http://schemas.microsoft.com/office/drawing/2014/main" id="{976BCA85-D187-A8B1-FC06-F55BC2D8801C}"/>
                  </a:ext>
                </a:extLst>
              </p:cNvPr>
              <p:cNvSpPr/>
              <p:nvPr/>
            </p:nvSpPr>
            <p:spPr>
              <a:xfrm>
                <a:off x="7410551" y="977337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3"/>
                      <a:pt x="24192" y="21169"/>
                    </a:cubicBezTo>
                    <a:cubicBezTo>
                      <a:pt x="21169" y="24193"/>
                      <a:pt x="18144" y="30240"/>
                      <a:pt x="18144" y="37800"/>
                    </a:cubicBezTo>
                    <a:cubicBezTo>
                      <a:pt x="18144" y="45361"/>
                      <a:pt x="19657" y="49897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5" name="Forma Livre: Forma 214">
                <a:extLst>
                  <a:ext uri="{FF2B5EF4-FFF2-40B4-BE49-F238E27FC236}">
                    <a16:creationId xmlns:a16="http://schemas.microsoft.com/office/drawing/2014/main" id="{AE4D7D94-C43D-8CA4-6489-2501C07C6D7E}"/>
                  </a:ext>
                </a:extLst>
              </p:cNvPr>
              <p:cNvSpPr/>
              <p:nvPr/>
            </p:nvSpPr>
            <p:spPr>
              <a:xfrm>
                <a:off x="7498248" y="9773375"/>
                <a:ext cx="69552" cy="74089"/>
              </a:xfrm>
              <a:custGeom>
                <a:avLst/>
                <a:gdLst>
                  <a:gd name="connsiteX0" fmla="*/ 61993 w 69552"/>
                  <a:gd name="connsiteY0" fmla="*/ 9073 h 74089"/>
                  <a:gd name="connsiteX1" fmla="*/ 69553 w 69552"/>
                  <a:gd name="connsiteY1" fmla="*/ 31753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3 w 69552"/>
                  <a:gd name="connsiteY5" fmla="*/ 19657 h 74089"/>
                  <a:gd name="connsiteX6" fmla="*/ 34776 w 69552"/>
                  <a:gd name="connsiteY6" fmla="*/ 15120 h 74089"/>
                  <a:gd name="connsiteX7" fmla="*/ 22680 w 69552"/>
                  <a:gd name="connsiteY7" fmla="*/ 19657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6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7"/>
                      <a:pt x="49896" y="22680"/>
                      <a:pt x="46873" y="19657"/>
                    </a:cubicBezTo>
                    <a:cubicBezTo>
                      <a:pt x="43848" y="16633"/>
                      <a:pt x="39313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7"/>
                    </a:cubicBezTo>
                    <a:cubicBezTo>
                      <a:pt x="19656" y="22680"/>
                      <a:pt x="18144" y="27217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8" y="7560"/>
                      <a:pt x="24192" y="4537"/>
                      <a:pt x="27216" y="3024"/>
                    </a:cubicBezTo>
                    <a:cubicBezTo>
                      <a:pt x="31752" y="1513"/>
                      <a:pt x="34776" y="0"/>
                      <a:pt x="39313" y="0"/>
                    </a:cubicBezTo>
                    <a:cubicBezTo>
                      <a:pt x="49896" y="1513"/>
                      <a:pt x="57457" y="3024"/>
                      <a:pt x="61993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6" name="Forma Livre: Forma 215">
                <a:extLst>
                  <a:ext uri="{FF2B5EF4-FFF2-40B4-BE49-F238E27FC236}">
                    <a16:creationId xmlns:a16="http://schemas.microsoft.com/office/drawing/2014/main" id="{DFB85A54-FC1A-FCB2-559B-FC320998E8EB}"/>
                  </a:ext>
                </a:extLst>
              </p:cNvPr>
              <p:cNvSpPr/>
              <p:nvPr/>
            </p:nvSpPr>
            <p:spPr>
              <a:xfrm>
                <a:off x="6560796" y="9932137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4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4 w 75600"/>
                  <a:gd name="connsiteY10" fmla="*/ 71065 h 74089"/>
                  <a:gd name="connsiteX11" fmla="*/ 33264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4 w 75600"/>
                  <a:gd name="connsiteY16" fmla="*/ 25705 h 74089"/>
                  <a:gd name="connsiteX17" fmla="*/ 48384 w 75600"/>
                  <a:gd name="connsiteY17" fmla="*/ 18144 h 74089"/>
                  <a:gd name="connsiteX18" fmla="*/ 39313 w 75600"/>
                  <a:gd name="connsiteY18" fmla="*/ 15120 h 74089"/>
                  <a:gd name="connsiteX19" fmla="*/ 30240 w 75600"/>
                  <a:gd name="connsiteY19" fmla="*/ 18144 h 74089"/>
                  <a:gd name="connsiteX20" fmla="*/ 22680 w 75600"/>
                  <a:gd name="connsiteY20" fmla="*/ 25705 h 74089"/>
                  <a:gd name="connsiteX21" fmla="*/ 19656 w 75600"/>
                  <a:gd name="connsiteY21" fmla="*/ 37800 h 74089"/>
                  <a:gd name="connsiteX22" fmla="*/ 22680 w 75600"/>
                  <a:gd name="connsiteY22" fmla="*/ 49897 h 74089"/>
                  <a:gd name="connsiteX23" fmla="*/ 30240 w 75600"/>
                  <a:gd name="connsiteY23" fmla="*/ 57457 h 74089"/>
                  <a:gd name="connsiteX24" fmla="*/ 39313 w 75600"/>
                  <a:gd name="connsiteY24" fmla="*/ 60481 h 74089"/>
                  <a:gd name="connsiteX25" fmla="*/ 48384 w 75600"/>
                  <a:gd name="connsiteY25" fmla="*/ 57457 h 74089"/>
                  <a:gd name="connsiteX26" fmla="*/ 55944 w 75600"/>
                  <a:gd name="connsiteY26" fmla="*/ 49897 h 74089"/>
                  <a:gd name="connsiteX27" fmla="*/ 58969 w 75600"/>
                  <a:gd name="connsiteY27" fmla="*/ 37800 h 74089"/>
                  <a:gd name="connsiteX28" fmla="*/ 55944 w 75600"/>
                  <a:gd name="connsiteY28" fmla="*/ 25705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8" y="7560"/>
                      <a:pt x="18144" y="4537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4" y="0"/>
                      <a:pt x="45361" y="1513"/>
                      <a:pt x="48384" y="3024"/>
                    </a:cubicBezTo>
                    <a:cubicBezTo>
                      <a:pt x="52921" y="4537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4" y="71065"/>
                    </a:cubicBezTo>
                    <a:cubicBezTo>
                      <a:pt x="45361" y="74089"/>
                      <a:pt x="39313" y="74089"/>
                      <a:pt x="33264" y="74089"/>
                    </a:cubicBezTo>
                    <a:cubicBezTo>
                      <a:pt x="27216" y="74089"/>
                      <a:pt x="21168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2680"/>
                      <a:pt x="6048" y="18144"/>
                    </a:cubicBezTo>
                    <a:close/>
                    <a:moveTo>
                      <a:pt x="55944" y="25705"/>
                    </a:moveTo>
                    <a:cubicBezTo>
                      <a:pt x="54433" y="22680"/>
                      <a:pt x="51409" y="19657"/>
                      <a:pt x="48384" y="18144"/>
                    </a:cubicBezTo>
                    <a:cubicBezTo>
                      <a:pt x="45361" y="16633"/>
                      <a:pt x="42336" y="15120"/>
                      <a:pt x="39313" y="15120"/>
                    </a:cubicBezTo>
                    <a:cubicBezTo>
                      <a:pt x="36288" y="15120"/>
                      <a:pt x="33264" y="16633"/>
                      <a:pt x="30240" y="18144"/>
                    </a:cubicBezTo>
                    <a:cubicBezTo>
                      <a:pt x="27216" y="19657"/>
                      <a:pt x="25704" y="22680"/>
                      <a:pt x="22680" y="25705"/>
                    </a:cubicBezTo>
                    <a:cubicBezTo>
                      <a:pt x="21168" y="28729"/>
                      <a:pt x="19656" y="33265"/>
                      <a:pt x="19656" y="37800"/>
                    </a:cubicBezTo>
                    <a:cubicBezTo>
                      <a:pt x="19656" y="42337"/>
                      <a:pt x="21168" y="45361"/>
                      <a:pt x="22680" y="49897"/>
                    </a:cubicBezTo>
                    <a:cubicBezTo>
                      <a:pt x="24192" y="52921"/>
                      <a:pt x="27216" y="55945"/>
                      <a:pt x="30240" y="57457"/>
                    </a:cubicBezTo>
                    <a:cubicBezTo>
                      <a:pt x="33264" y="58969"/>
                      <a:pt x="36288" y="60481"/>
                      <a:pt x="39313" y="60481"/>
                    </a:cubicBezTo>
                    <a:cubicBezTo>
                      <a:pt x="42336" y="60481"/>
                      <a:pt x="45361" y="58969"/>
                      <a:pt x="48384" y="57457"/>
                    </a:cubicBezTo>
                    <a:cubicBezTo>
                      <a:pt x="51409" y="55945"/>
                      <a:pt x="54433" y="52921"/>
                      <a:pt x="55944" y="49897"/>
                    </a:cubicBezTo>
                    <a:cubicBezTo>
                      <a:pt x="57457" y="46873"/>
                      <a:pt x="58969" y="42337"/>
                      <a:pt x="58969" y="37800"/>
                    </a:cubicBezTo>
                    <a:cubicBezTo>
                      <a:pt x="58969" y="33265"/>
                      <a:pt x="57457" y="28729"/>
                      <a:pt x="55944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7" name="Forma Livre: Forma 216">
                <a:extLst>
                  <a:ext uri="{FF2B5EF4-FFF2-40B4-BE49-F238E27FC236}">
                    <a16:creationId xmlns:a16="http://schemas.microsoft.com/office/drawing/2014/main" id="{A4F30C59-75A2-4477-FB76-92E87537388A}"/>
                  </a:ext>
                </a:extLst>
              </p:cNvPr>
              <p:cNvSpPr/>
              <p:nvPr/>
            </p:nvSpPr>
            <p:spPr>
              <a:xfrm>
                <a:off x="6656054" y="9930626"/>
                <a:ext cx="69552" cy="74089"/>
              </a:xfrm>
              <a:custGeom>
                <a:avLst/>
                <a:gdLst>
                  <a:gd name="connsiteX0" fmla="*/ 61993 w 69552"/>
                  <a:gd name="connsiteY0" fmla="*/ 9072 h 74089"/>
                  <a:gd name="connsiteX1" fmla="*/ 69553 w 69552"/>
                  <a:gd name="connsiteY1" fmla="*/ 31752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3 w 69552"/>
                  <a:gd name="connsiteY5" fmla="*/ 19656 h 74089"/>
                  <a:gd name="connsiteX6" fmla="*/ 34777 w 69552"/>
                  <a:gd name="connsiteY6" fmla="*/ 15120 h 74089"/>
                  <a:gd name="connsiteX7" fmla="*/ 22680 w 69552"/>
                  <a:gd name="connsiteY7" fmla="*/ 19656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2 h 74089"/>
                  <a:gd name="connsiteX12" fmla="*/ 18144 w 69552"/>
                  <a:gd name="connsiteY12" fmla="*/ 1512 h 74089"/>
                  <a:gd name="connsiteX13" fmla="*/ 18144 w 69552"/>
                  <a:gd name="connsiteY13" fmla="*/ 10584 h 74089"/>
                  <a:gd name="connsiteX14" fmla="*/ 27217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907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8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8385" y="1512"/>
                      <a:pt x="55945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8" name="Forma Livre: Forma 217">
                <a:extLst>
                  <a:ext uri="{FF2B5EF4-FFF2-40B4-BE49-F238E27FC236}">
                    <a16:creationId xmlns:a16="http://schemas.microsoft.com/office/drawing/2014/main" id="{533FD470-C5F8-9BAB-B4D6-C313B649E14E}"/>
                  </a:ext>
                </a:extLst>
              </p:cNvPr>
              <p:cNvSpPr/>
              <p:nvPr/>
            </p:nvSpPr>
            <p:spPr>
              <a:xfrm>
                <a:off x="6738621" y="9907945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9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30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49896 h 98281"/>
                  <a:gd name="connsiteX17" fmla="*/ 45954 w 74682"/>
                  <a:gd name="connsiteY17" fmla="*/ 42336 h 98281"/>
                  <a:gd name="connsiteX18" fmla="*/ 36882 w 74682"/>
                  <a:gd name="connsiteY18" fmla="*/ 39312 h 98281"/>
                  <a:gd name="connsiteX19" fmla="*/ 27810 w 74682"/>
                  <a:gd name="connsiteY19" fmla="*/ 42336 h 98281"/>
                  <a:gd name="connsiteX20" fmla="*/ 20250 w 74682"/>
                  <a:gd name="connsiteY20" fmla="*/ 49896 h 98281"/>
                  <a:gd name="connsiteX21" fmla="*/ 17226 w 74682"/>
                  <a:gd name="connsiteY21" fmla="*/ 61992 h 98281"/>
                  <a:gd name="connsiteX22" fmla="*/ 20250 w 74682"/>
                  <a:gd name="connsiteY22" fmla="*/ 74089 h 98281"/>
                  <a:gd name="connsiteX23" fmla="*/ 27810 w 74682"/>
                  <a:gd name="connsiteY23" fmla="*/ 81649 h 98281"/>
                  <a:gd name="connsiteX24" fmla="*/ 36882 w 74682"/>
                  <a:gd name="connsiteY24" fmla="*/ 84673 h 98281"/>
                  <a:gd name="connsiteX25" fmla="*/ 45954 w 74682"/>
                  <a:gd name="connsiteY25" fmla="*/ 81649 h 98281"/>
                  <a:gd name="connsiteX26" fmla="*/ 53514 w 74682"/>
                  <a:gd name="connsiteY26" fmla="*/ 74089 h 98281"/>
                  <a:gd name="connsiteX27" fmla="*/ 56538 w 74682"/>
                  <a:gd name="connsiteY27" fmla="*/ 61992 h 98281"/>
                  <a:gd name="connsiteX28" fmla="*/ 53514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9"/>
                      <a:pt x="11178" y="31752"/>
                      <a:pt x="15713" y="28729"/>
                    </a:cubicBezTo>
                    <a:cubicBezTo>
                      <a:pt x="20250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9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3"/>
                      <a:pt x="47466" y="95257"/>
                    </a:cubicBezTo>
                    <a:cubicBezTo>
                      <a:pt x="42930" y="96770"/>
                      <a:pt x="38394" y="98281"/>
                      <a:pt x="33858" y="98281"/>
                    </a:cubicBezTo>
                    <a:cubicBezTo>
                      <a:pt x="27810" y="98281"/>
                      <a:pt x="21761" y="96770"/>
                      <a:pt x="17226" y="93745"/>
                    </a:cubicBezTo>
                    <a:cubicBezTo>
                      <a:pt x="12690" y="90721"/>
                      <a:pt x="8153" y="86185"/>
                      <a:pt x="5130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9"/>
                      <a:pt x="45954" y="42336"/>
                    </a:cubicBezTo>
                    <a:cubicBezTo>
                      <a:pt x="42930" y="40825"/>
                      <a:pt x="39906" y="39312"/>
                      <a:pt x="36882" y="39312"/>
                    </a:cubicBezTo>
                    <a:cubicBezTo>
                      <a:pt x="33858" y="39312"/>
                      <a:pt x="30834" y="40825"/>
                      <a:pt x="27810" y="42336"/>
                    </a:cubicBezTo>
                    <a:cubicBezTo>
                      <a:pt x="24786" y="43849"/>
                      <a:pt x="23273" y="46872"/>
                      <a:pt x="20250" y="49896"/>
                    </a:cubicBezTo>
                    <a:cubicBezTo>
                      <a:pt x="18738" y="52921"/>
                      <a:pt x="17226" y="57457"/>
                      <a:pt x="17226" y="61992"/>
                    </a:cubicBezTo>
                    <a:cubicBezTo>
                      <a:pt x="17226" y="66529"/>
                      <a:pt x="18738" y="69553"/>
                      <a:pt x="20250" y="74089"/>
                    </a:cubicBezTo>
                    <a:cubicBezTo>
                      <a:pt x="21761" y="77113"/>
                      <a:pt x="24786" y="80137"/>
                      <a:pt x="27810" y="81649"/>
                    </a:cubicBezTo>
                    <a:cubicBezTo>
                      <a:pt x="30834" y="83161"/>
                      <a:pt x="33858" y="84673"/>
                      <a:pt x="36882" y="84673"/>
                    </a:cubicBezTo>
                    <a:cubicBezTo>
                      <a:pt x="39906" y="84673"/>
                      <a:pt x="42930" y="83161"/>
                      <a:pt x="45954" y="81649"/>
                    </a:cubicBezTo>
                    <a:cubicBezTo>
                      <a:pt x="48978" y="80137"/>
                      <a:pt x="52002" y="77113"/>
                      <a:pt x="53514" y="74089"/>
                    </a:cubicBezTo>
                    <a:cubicBezTo>
                      <a:pt x="55026" y="71065"/>
                      <a:pt x="56538" y="66529"/>
                      <a:pt x="56538" y="61992"/>
                    </a:cubicBezTo>
                    <a:cubicBezTo>
                      <a:pt x="56538" y="57457"/>
                      <a:pt x="56538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19" name="Forma Livre: Forma 218">
                <a:extLst>
                  <a:ext uri="{FF2B5EF4-FFF2-40B4-BE49-F238E27FC236}">
                    <a16:creationId xmlns:a16="http://schemas.microsoft.com/office/drawing/2014/main" id="{C5BB1088-04CE-4134-3E50-104370A577FC}"/>
                  </a:ext>
                </a:extLst>
              </p:cNvPr>
              <p:cNvSpPr/>
              <p:nvPr/>
            </p:nvSpPr>
            <p:spPr>
              <a:xfrm>
                <a:off x="6859583" y="9907945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9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30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49896 h 98281"/>
                  <a:gd name="connsiteX17" fmla="*/ 45954 w 74682"/>
                  <a:gd name="connsiteY17" fmla="*/ 42336 h 98281"/>
                  <a:gd name="connsiteX18" fmla="*/ 36882 w 74682"/>
                  <a:gd name="connsiteY18" fmla="*/ 39312 h 98281"/>
                  <a:gd name="connsiteX19" fmla="*/ 27810 w 74682"/>
                  <a:gd name="connsiteY19" fmla="*/ 42336 h 98281"/>
                  <a:gd name="connsiteX20" fmla="*/ 20250 w 74682"/>
                  <a:gd name="connsiteY20" fmla="*/ 49896 h 98281"/>
                  <a:gd name="connsiteX21" fmla="*/ 17226 w 74682"/>
                  <a:gd name="connsiteY21" fmla="*/ 61992 h 98281"/>
                  <a:gd name="connsiteX22" fmla="*/ 20250 w 74682"/>
                  <a:gd name="connsiteY22" fmla="*/ 74089 h 98281"/>
                  <a:gd name="connsiteX23" fmla="*/ 27810 w 74682"/>
                  <a:gd name="connsiteY23" fmla="*/ 81649 h 98281"/>
                  <a:gd name="connsiteX24" fmla="*/ 36882 w 74682"/>
                  <a:gd name="connsiteY24" fmla="*/ 84673 h 98281"/>
                  <a:gd name="connsiteX25" fmla="*/ 45954 w 74682"/>
                  <a:gd name="connsiteY25" fmla="*/ 81649 h 98281"/>
                  <a:gd name="connsiteX26" fmla="*/ 53514 w 74682"/>
                  <a:gd name="connsiteY26" fmla="*/ 74089 h 98281"/>
                  <a:gd name="connsiteX27" fmla="*/ 56538 w 74682"/>
                  <a:gd name="connsiteY27" fmla="*/ 61992 h 98281"/>
                  <a:gd name="connsiteX28" fmla="*/ 53514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9"/>
                      <a:pt x="11178" y="31752"/>
                      <a:pt x="15713" y="28729"/>
                    </a:cubicBezTo>
                    <a:cubicBezTo>
                      <a:pt x="20250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9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3"/>
                      <a:pt x="47466" y="95257"/>
                    </a:cubicBezTo>
                    <a:cubicBezTo>
                      <a:pt x="42930" y="96770"/>
                      <a:pt x="38394" y="98281"/>
                      <a:pt x="33858" y="98281"/>
                    </a:cubicBezTo>
                    <a:cubicBezTo>
                      <a:pt x="27810" y="98281"/>
                      <a:pt x="21761" y="96770"/>
                      <a:pt x="17226" y="93745"/>
                    </a:cubicBezTo>
                    <a:cubicBezTo>
                      <a:pt x="12690" y="90721"/>
                      <a:pt x="8153" y="86185"/>
                      <a:pt x="5130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9"/>
                      <a:pt x="45954" y="42336"/>
                    </a:cubicBezTo>
                    <a:cubicBezTo>
                      <a:pt x="42930" y="40825"/>
                      <a:pt x="39906" y="39312"/>
                      <a:pt x="36882" y="39312"/>
                    </a:cubicBezTo>
                    <a:cubicBezTo>
                      <a:pt x="33858" y="39312"/>
                      <a:pt x="30834" y="40825"/>
                      <a:pt x="27810" y="42336"/>
                    </a:cubicBezTo>
                    <a:cubicBezTo>
                      <a:pt x="24786" y="43849"/>
                      <a:pt x="23273" y="46872"/>
                      <a:pt x="20250" y="49896"/>
                    </a:cubicBezTo>
                    <a:cubicBezTo>
                      <a:pt x="18738" y="52921"/>
                      <a:pt x="17226" y="57457"/>
                      <a:pt x="17226" y="61992"/>
                    </a:cubicBezTo>
                    <a:cubicBezTo>
                      <a:pt x="17226" y="66529"/>
                      <a:pt x="18738" y="69553"/>
                      <a:pt x="20250" y="74089"/>
                    </a:cubicBezTo>
                    <a:cubicBezTo>
                      <a:pt x="21761" y="77113"/>
                      <a:pt x="24786" y="80137"/>
                      <a:pt x="27810" y="81649"/>
                    </a:cubicBezTo>
                    <a:cubicBezTo>
                      <a:pt x="30834" y="83161"/>
                      <a:pt x="33858" y="84673"/>
                      <a:pt x="36882" y="84673"/>
                    </a:cubicBezTo>
                    <a:cubicBezTo>
                      <a:pt x="39906" y="84673"/>
                      <a:pt x="42930" y="83161"/>
                      <a:pt x="45954" y="81649"/>
                    </a:cubicBezTo>
                    <a:cubicBezTo>
                      <a:pt x="48978" y="80137"/>
                      <a:pt x="52002" y="77113"/>
                      <a:pt x="53514" y="74089"/>
                    </a:cubicBezTo>
                    <a:cubicBezTo>
                      <a:pt x="55026" y="71065"/>
                      <a:pt x="56538" y="66529"/>
                      <a:pt x="56538" y="61992"/>
                    </a:cubicBezTo>
                    <a:cubicBezTo>
                      <a:pt x="56538" y="57457"/>
                      <a:pt x="55026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0" name="Forma Livre: Forma 219">
                <a:extLst>
                  <a:ext uri="{FF2B5EF4-FFF2-40B4-BE49-F238E27FC236}">
                    <a16:creationId xmlns:a16="http://schemas.microsoft.com/office/drawing/2014/main" id="{16B910D2-C24F-0E7B-FECB-EC8C178C6CD9}"/>
                  </a:ext>
                </a:extLst>
              </p:cNvPr>
              <p:cNvSpPr/>
              <p:nvPr/>
            </p:nvSpPr>
            <p:spPr>
              <a:xfrm>
                <a:off x="6950897" y="99034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7" y="4536"/>
                      <a:pt x="21168" y="7560"/>
                      <a:pt x="21168" y="10584"/>
                    </a:cubicBezTo>
                    <a:cubicBezTo>
                      <a:pt x="21168" y="13608"/>
                      <a:pt x="19657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1" name="Forma Livre: Forma 220">
                <a:extLst>
                  <a:ext uri="{FF2B5EF4-FFF2-40B4-BE49-F238E27FC236}">
                    <a16:creationId xmlns:a16="http://schemas.microsoft.com/office/drawing/2014/main" id="{24966AE2-CF5F-F44B-2325-4762E986452F}"/>
                  </a:ext>
                </a:extLst>
              </p:cNvPr>
              <p:cNvSpPr/>
              <p:nvPr/>
            </p:nvSpPr>
            <p:spPr>
              <a:xfrm>
                <a:off x="6985674" y="9930626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2 h 75082"/>
                  <a:gd name="connsiteX6" fmla="*/ 39312 w 61992"/>
                  <a:gd name="connsiteY6" fmla="*/ 60481 h 75082"/>
                  <a:gd name="connsiteX7" fmla="*/ 42336 w 61992"/>
                  <a:gd name="connsiteY7" fmla="*/ 54432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8 w 61992"/>
                  <a:gd name="connsiteY10" fmla="*/ 39312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4 w 61992"/>
                  <a:gd name="connsiteY25" fmla="*/ 34776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9 w 61992"/>
                  <a:gd name="connsiteY28" fmla="*/ 63505 h 75082"/>
                  <a:gd name="connsiteX29" fmla="*/ 48384 w 61992"/>
                  <a:gd name="connsiteY29" fmla="*/ 71065 h 75082"/>
                  <a:gd name="connsiteX30" fmla="*/ 33264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5"/>
                      <a:pt x="22680" y="58969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4" y="58969"/>
                      <a:pt x="42336" y="57457"/>
                      <a:pt x="42336" y="54432"/>
                    </a:cubicBezTo>
                    <a:cubicBezTo>
                      <a:pt x="42336" y="51409"/>
                      <a:pt x="40824" y="49896"/>
                      <a:pt x="39312" y="48385"/>
                    </a:cubicBezTo>
                    <a:cubicBezTo>
                      <a:pt x="37800" y="46872"/>
                      <a:pt x="33264" y="45361"/>
                      <a:pt x="27216" y="43849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2"/>
                      <a:pt x="3024" y="13609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4" y="19656"/>
                      <a:pt x="39312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4" y="27216"/>
                      <a:pt x="28728" y="28729"/>
                      <a:pt x="34776" y="30240"/>
                    </a:cubicBezTo>
                    <a:cubicBezTo>
                      <a:pt x="39312" y="31752"/>
                      <a:pt x="43848" y="33265"/>
                      <a:pt x="48384" y="34776"/>
                    </a:cubicBezTo>
                    <a:cubicBezTo>
                      <a:pt x="51409" y="36289"/>
                      <a:pt x="54432" y="37800"/>
                      <a:pt x="57457" y="40825"/>
                    </a:cubicBezTo>
                    <a:cubicBezTo>
                      <a:pt x="60481" y="43849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2" name="Forma Livre: Forma 221">
                <a:extLst>
                  <a:ext uri="{FF2B5EF4-FFF2-40B4-BE49-F238E27FC236}">
                    <a16:creationId xmlns:a16="http://schemas.microsoft.com/office/drawing/2014/main" id="{2DD3710D-FA4B-2C2E-0E3F-5BB0CA08C4EE}"/>
                  </a:ext>
                </a:extLst>
              </p:cNvPr>
              <p:cNvSpPr/>
              <p:nvPr/>
            </p:nvSpPr>
            <p:spPr>
              <a:xfrm>
                <a:off x="7055227" y="9915505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3" name="Forma Livre: Forma 222">
                <a:extLst>
                  <a:ext uri="{FF2B5EF4-FFF2-40B4-BE49-F238E27FC236}">
                    <a16:creationId xmlns:a16="http://schemas.microsoft.com/office/drawing/2014/main" id="{A1CA9EAD-FC88-E0DA-E1A9-087D71A3A4EF}"/>
                  </a:ext>
                </a:extLst>
              </p:cNvPr>
              <p:cNvSpPr/>
              <p:nvPr/>
            </p:nvSpPr>
            <p:spPr>
              <a:xfrm>
                <a:off x="7111171" y="9932137"/>
                <a:ext cx="42336" cy="74089"/>
              </a:xfrm>
              <a:custGeom>
                <a:avLst/>
                <a:gdLst>
                  <a:gd name="connsiteX0" fmla="*/ 28728 w 42336"/>
                  <a:gd name="connsiteY0" fmla="*/ 3024 h 74089"/>
                  <a:gd name="connsiteX1" fmla="*/ 42336 w 42336"/>
                  <a:gd name="connsiteY1" fmla="*/ 0 h 74089"/>
                  <a:gd name="connsiteX2" fmla="*/ 42336 w 42336"/>
                  <a:gd name="connsiteY2" fmla="*/ 19657 h 74089"/>
                  <a:gd name="connsiteX3" fmla="*/ 37800 w 42336"/>
                  <a:gd name="connsiteY3" fmla="*/ 19657 h 74089"/>
                  <a:gd name="connsiteX4" fmla="*/ 24192 w 42336"/>
                  <a:gd name="connsiteY4" fmla="*/ 24193 h 74089"/>
                  <a:gd name="connsiteX5" fmla="*/ 19656 w 42336"/>
                  <a:gd name="connsiteY5" fmla="*/ 37800 h 74089"/>
                  <a:gd name="connsiteX6" fmla="*/ 19656 w 42336"/>
                  <a:gd name="connsiteY6" fmla="*/ 74089 h 74089"/>
                  <a:gd name="connsiteX7" fmla="*/ 0 w 42336"/>
                  <a:gd name="connsiteY7" fmla="*/ 74089 h 74089"/>
                  <a:gd name="connsiteX8" fmla="*/ 0 w 42336"/>
                  <a:gd name="connsiteY8" fmla="*/ 1513 h 74089"/>
                  <a:gd name="connsiteX9" fmla="*/ 18144 w 42336"/>
                  <a:gd name="connsiteY9" fmla="*/ 1513 h 74089"/>
                  <a:gd name="connsiteX10" fmla="*/ 18144 w 42336"/>
                  <a:gd name="connsiteY10" fmla="*/ 12097 h 74089"/>
                  <a:gd name="connsiteX11" fmla="*/ 28728 w 42336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336" h="74089">
                    <a:moveTo>
                      <a:pt x="28728" y="3024"/>
                    </a:moveTo>
                    <a:cubicBezTo>
                      <a:pt x="33265" y="1513"/>
                      <a:pt x="36288" y="0"/>
                      <a:pt x="42336" y="0"/>
                    </a:cubicBezTo>
                    <a:lnTo>
                      <a:pt x="42336" y="19657"/>
                    </a:lnTo>
                    <a:lnTo>
                      <a:pt x="37800" y="19657"/>
                    </a:lnTo>
                    <a:cubicBezTo>
                      <a:pt x="31752" y="19657"/>
                      <a:pt x="27216" y="21169"/>
                      <a:pt x="24192" y="24193"/>
                    </a:cubicBezTo>
                    <a:cubicBezTo>
                      <a:pt x="21168" y="27217"/>
                      <a:pt x="19656" y="31753"/>
                      <a:pt x="19656" y="37800"/>
                    </a:cubicBezTo>
                    <a:lnTo>
                      <a:pt x="19656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2097"/>
                    </a:lnTo>
                    <a:cubicBezTo>
                      <a:pt x="21168" y="7560"/>
                      <a:pt x="24192" y="4537"/>
                      <a:pt x="28728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4" name="Forma Livre: Forma 223">
                <a:extLst>
                  <a:ext uri="{FF2B5EF4-FFF2-40B4-BE49-F238E27FC236}">
                    <a16:creationId xmlns:a16="http://schemas.microsoft.com/office/drawing/2014/main" id="{7A7E30A9-C30D-E961-F880-B954F3FE5672}"/>
                  </a:ext>
                </a:extLst>
              </p:cNvPr>
              <p:cNvSpPr/>
              <p:nvPr/>
            </p:nvSpPr>
            <p:spPr>
              <a:xfrm>
                <a:off x="7162580" y="99034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21168 w 21168"/>
                  <a:gd name="connsiteY9" fmla="*/ 30240 h 102817"/>
                  <a:gd name="connsiteX10" fmla="*/ 21168 w 21168"/>
                  <a:gd name="connsiteY10" fmla="*/ 102817 h 102817"/>
                  <a:gd name="connsiteX11" fmla="*/ 3024 w 21168"/>
                  <a:gd name="connsiteY11" fmla="*/ 102817 h 102817"/>
                  <a:gd name="connsiteX12" fmla="*/ 3024 w 21168"/>
                  <a:gd name="connsiteY12" fmla="*/ 30240 h 102817"/>
                  <a:gd name="connsiteX13" fmla="*/ 21168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7" y="4536"/>
                      <a:pt x="21168" y="7560"/>
                      <a:pt x="21168" y="10584"/>
                    </a:cubicBezTo>
                    <a:cubicBezTo>
                      <a:pt x="21168" y="13608"/>
                      <a:pt x="19657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6048" y="19656"/>
                      <a:pt x="3024" y="18144"/>
                    </a:cubicBezTo>
                    <a:close/>
                    <a:moveTo>
                      <a:pt x="21168" y="30240"/>
                    </a:moveTo>
                    <a:lnTo>
                      <a:pt x="21168" y="102817"/>
                    </a:lnTo>
                    <a:lnTo>
                      <a:pt x="3024" y="102817"/>
                    </a:lnTo>
                    <a:lnTo>
                      <a:pt x="3024" y="30240"/>
                    </a:lnTo>
                    <a:lnTo>
                      <a:pt x="21168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5" name="Forma Livre: Forma 224">
                <a:extLst>
                  <a:ext uri="{FF2B5EF4-FFF2-40B4-BE49-F238E27FC236}">
                    <a16:creationId xmlns:a16="http://schemas.microsoft.com/office/drawing/2014/main" id="{851857E8-59F4-DA8E-E58E-11FF16DB9D85}"/>
                  </a:ext>
                </a:extLst>
              </p:cNvPr>
              <p:cNvSpPr/>
              <p:nvPr/>
            </p:nvSpPr>
            <p:spPr>
              <a:xfrm>
                <a:off x="7201893" y="9907945"/>
                <a:ext cx="74088" cy="99792"/>
              </a:xfrm>
              <a:custGeom>
                <a:avLst/>
                <a:gdLst>
                  <a:gd name="connsiteX0" fmla="*/ 27216 w 74088"/>
                  <a:gd name="connsiteY0" fmla="*/ 27216 h 99792"/>
                  <a:gd name="connsiteX1" fmla="*/ 40825 w 74088"/>
                  <a:gd name="connsiteY1" fmla="*/ 24192 h 99792"/>
                  <a:gd name="connsiteX2" fmla="*/ 57457 w 74088"/>
                  <a:gd name="connsiteY2" fmla="*/ 28729 h 99792"/>
                  <a:gd name="connsiteX3" fmla="*/ 69553 w 74088"/>
                  <a:gd name="connsiteY3" fmla="*/ 42336 h 99792"/>
                  <a:gd name="connsiteX4" fmla="*/ 74089 w 74088"/>
                  <a:gd name="connsiteY4" fmla="*/ 61992 h 99792"/>
                  <a:gd name="connsiteX5" fmla="*/ 69553 w 74088"/>
                  <a:gd name="connsiteY5" fmla="*/ 81649 h 99792"/>
                  <a:gd name="connsiteX6" fmla="*/ 57457 w 74088"/>
                  <a:gd name="connsiteY6" fmla="*/ 95257 h 99792"/>
                  <a:gd name="connsiteX7" fmla="*/ 40825 w 74088"/>
                  <a:gd name="connsiteY7" fmla="*/ 99793 h 99792"/>
                  <a:gd name="connsiteX8" fmla="*/ 27216 w 74088"/>
                  <a:gd name="connsiteY8" fmla="*/ 96770 h 99792"/>
                  <a:gd name="connsiteX9" fmla="*/ 18144 w 74088"/>
                  <a:gd name="connsiteY9" fmla="*/ 87697 h 99792"/>
                  <a:gd name="connsiteX10" fmla="*/ 18144 w 74088"/>
                  <a:gd name="connsiteY10" fmla="*/ 98281 h 99792"/>
                  <a:gd name="connsiteX11" fmla="*/ 0 w 74088"/>
                  <a:gd name="connsiteY11" fmla="*/ 98281 h 99792"/>
                  <a:gd name="connsiteX12" fmla="*/ 0 w 74088"/>
                  <a:gd name="connsiteY12" fmla="*/ 0 h 99792"/>
                  <a:gd name="connsiteX13" fmla="*/ 18144 w 74088"/>
                  <a:gd name="connsiteY13" fmla="*/ 0 h 99792"/>
                  <a:gd name="connsiteX14" fmla="*/ 18144 w 74088"/>
                  <a:gd name="connsiteY14" fmla="*/ 34776 h 99792"/>
                  <a:gd name="connsiteX15" fmla="*/ 27216 w 74088"/>
                  <a:gd name="connsiteY15" fmla="*/ 27216 h 99792"/>
                  <a:gd name="connsiteX16" fmla="*/ 52921 w 74088"/>
                  <a:gd name="connsiteY16" fmla="*/ 49896 h 99792"/>
                  <a:gd name="connsiteX17" fmla="*/ 45361 w 74088"/>
                  <a:gd name="connsiteY17" fmla="*/ 42336 h 99792"/>
                  <a:gd name="connsiteX18" fmla="*/ 36288 w 74088"/>
                  <a:gd name="connsiteY18" fmla="*/ 39312 h 99792"/>
                  <a:gd name="connsiteX19" fmla="*/ 27216 w 74088"/>
                  <a:gd name="connsiteY19" fmla="*/ 42336 h 99792"/>
                  <a:gd name="connsiteX20" fmla="*/ 19656 w 74088"/>
                  <a:gd name="connsiteY20" fmla="*/ 49896 h 99792"/>
                  <a:gd name="connsiteX21" fmla="*/ 16632 w 74088"/>
                  <a:gd name="connsiteY21" fmla="*/ 61992 h 99792"/>
                  <a:gd name="connsiteX22" fmla="*/ 19656 w 74088"/>
                  <a:gd name="connsiteY22" fmla="*/ 74089 h 99792"/>
                  <a:gd name="connsiteX23" fmla="*/ 27216 w 74088"/>
                  <a:gd name="connsiteY23" fmla="*/ 81649 h 99792"/>
                  <a:gd name="connsiteX24" fmla="*/ 36288 w 74088"/>
                  <a:gd name="connsiteY24" fmla="*/ 84673 h 99792"/>
                  <a:gd name="connsiteX25" fmla="*/ 45361 w 74088"/>
                  <a:gd name="connsiteY25" fmla="*/ 81649 h 99792"/>
                  <a:gd name="connsiteX26" fmla="*/ 52921 w 74088"/>
                  <a:gd name="connsiteY26" fmla="*/ 74089 h 99792"/>
                  <a:gd name="connsiteX27" fmla="*/ 55945 w 74088"/>
                  <a:gd name="connsiteY27" fmla="*/ 61992 h 99792"/>
                  <a:gd name="connsiteX28" fmla="*/ 52921 w 74088"/>
                  <a:gd name="connsiteY28" fmla="*/ 49896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99792">
                    <a:moveTo>
                      <a:pt x="27216" y="27216"/>
                    </a:moveTo>
                    <a:cubicBezTo>
                      <a:pt x="31752" y="25705"/>
                      <a:pt x="36288" y="24192"/>
                      <a:pt x="40825" y="24192"/>
                    </a:cubicBezTo>
                    <a:cubicBezTo>
                      <a:pt x="46873" y="24192"/>
                      <a:pt x="52921" y="25705"/>
                      <a:pt x="57457" y="28729"/>
                    </a:cubicBezTo>
                    <a:cubicBezTo>
                      <a:pt x="61993" y="31752"/>
                      <a:pt x="66529" y="36289"/>
                      <a:pt x="69553" y="42336"/>
                    </a:cubicBezTo>
                    <a:cubicBezTo>
                      <a:pt x="72577" y="48385"/>
                      <a:pt x="74089" y="54432"/>
                      <a:pt x="74089" y="61992"/>
                    </a:cubicBezTo>
                    <a:cubicBezTo>
                      <a:pt x="74089" y="69553"/>
                      <a:pt x="72577" y="75601"/>
                      <a:pt x="69553" y="81649"/>
                    </a:cubicBezTo>
                    <a:cubicBezTo>
                      <a:pt x="66529" y="87697"/>
                      <a:pt x="61993" y="92233"/>
                      <a:pt x="57457" y="95257"/>
                    </a:cubicBezTo>
                    <a:cubicBezTo>
                      <a:pt x="52921" y="98281"/>
                      <a:pt x="46873" y="99793"/>
                      <a:pt x="40825" y="99793"/>
                    </a:cubicBezTo>
                    <a:cubicBezTo>
                      <a:pt x="34776" y="99793"/>
                      <a:pt x="30240" y="98281"/>
                      <a:pt x="27216" y="96770"/>
                    </a:cubicBezTo>
                    <a:cubicBezTo>
                      <a:pt x="24192" y="95257"/>
                      <a:pt x="19656" y="92233"/>
                      <a:pt x="18144" y="87697"/>
                    </a:cubicBezTo>
                    <a:lnTo>
                      <a:pt x="18144" y="98281"/>
                    </a:lnTo>
                    <a:lnTo>
                      <a:pt x="0" y="98281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4776"/>
                    </a:lnTo>
                    <a:cubicBezTo>
                      <a:pt x="19656" y="31752"/>
                      <a:pt x="22680" y="28729"/>
                      <a:pt x="27216" y="27216"/>
                    </a:cubicBezTo>
                    <a:close/>
                    <a:moveTo>
                      <a:pt x="52921" y="49896"/>
                    </a:moveTo>
                    <a:cubicBezTo>
                      <a:pt x="51409" y="46872"/>
                      <a:pt x="48385" y="43849"/>
                      <a:pt x="45361" y="42336"/>
                    </a:cubicBezTo>
                    <a:cubicBezTo>
                      <a:pt x="42336" y="40825"/>
                      <a:pt x="39313" y="39312"/>
                      <a:pt x="36288" y="39312"/>
                    </a:cubicBezTo>
                    <a:cubicBezTo>
                      <a:pt x="33265" y="39312"/>
                      <a:pt x="30240" y="40825"/>
                      <a:pt x="27216" y="42336"/>
                    </a:cubicBezTo>
                    <a:cubicBezTo>
                      <a:pt x="24192" y="43849"/>
                      <a:pt x="21168" y="46872"/>
                      <a:pt x="19656" y="49896"/>
                    </a:cubicBezTo>
                    <a:cubicBezTo>
                      <a:pt x="18144" y="52921"/>
                      <a:pt x="16632" y="57457"/>
                      <a:pt x="16632" y="61992"/>
                    </a:cubicBezTo>
                    <a:cubicBezTo>
                      <a:pt x="16632" y="66529"/>
                      <a:pt x="18144" y="69553"/>
                      <a:pt x="19656" y="74089"/>
                    </a:cubicBezTo>
                    <a:cubicBezTo>
                      <a:pt x="21168" y="77113"/>
                      <a:pt x="24192" y="80137"/>
                      <a:pt x="27216" y="81649"/>
                    </a:cubicBezTo>
                    <a:cubicBezTo>
                      <a:pt x="30240" y="83161"/>
                      <a:pt x="33265" y="84673"/>
                      <a:pt x="36288" y="84673"/>
                    </a:cubicBezTo>
                    <a:cubicBezTo>
                      <a:pt x="39313" y="84673"/>
                      <a:pt x="42336" y="83161"/>
                      <a:pt x="45361" y="81649"/>
                    </a:cubicBezTo>
                    <a:cubicBezTo>
                      <a:pt x="48385" y="80137"/>
                      <a:pt x="51409" y="77113"/>
                      <a:pt x="52921" y="74089"/>
                    </a:cubicBezTo>
                    <a:cubicBezTo>
                      <a:pt x="54433" y="71065"/>
                      <a:pt x="55945" y="66529"/>
                      <a:pt x="55945" y="61992"/>
                    </a:cubicBezTo>
                    <a:cubicBezTo>
                      <a:pt x="55945" y="57457"/>
                      <a:pt x="55945" y="52921"/>
                      <a:pt x="52921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6" name="Forma Livre: Forma 225">
                <a:extLst>
                  <a:ext uri="{FF2B5EF4-FFF2-40B4-BE49-F238E27FC236}">
                    <a16:creationId xmlns:a16="http://schemas.microsoft.com/office/drawing/2014/main" id="{890D2318-EB98-2078-FAD8-42018C0001E8}"/>
                  </a:ext>
                </a:extLst>
              </p:cNvPr>
              <p:cNvSpPr/>
              <p:nvPr/>
            </p:nvSpPr>
            <p:spPr>
              <a:xfrm>
                <a:off x="7291102" y="9933650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7 w 68040"/>
                  <a:gd name="connsiteY2" fmla="*/ 72577 h 74088"/>
                  <a:gd name="connsiteX3" fmla="*/ 49897 w 68040"/>
                  <a:gd name="connsiteY3" fmla="*/ 63505 h 74088"/>
                  <a:gd name="connsiteX4" fmla="*/ 40825 w 68040"/>
                  <a:gd name="connsiteY4" fmla="*/ 71065 h 74088"/>
                  <a:gd name="connsiteX5" fmla="*/ 28728 w 68040"/>
                  <a:gd name="connsiteY5" fmla="*/ 74088 h 74088"/>
                  <a:gd name="connsiteX6" fmla="*/ 13608 w 68040"/>
                  <a:gd name="connsiteY6" fmla="*/ 71065 h 74088"/>
                  <a:gd name="connsiteX7" fmla="*/ 3024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4 w 68040"/>
                  <a:gd name="connsiteY10" fmla="*/ 1512 h 74088"/>
                  <a:gd name="connsiteX11" fmla="*/ 18144 w 68040"/>
                  <a:gd name="connsiteY11" fmla="*/ 42336 h 74088"/>
                  <a:gd name="connsiteX12" fmla="*/ 22680 w 68040"/>
                  <a:gd name="connsiteY12" fmla="*/ 55945 h 74088"/>
                  <a:gd name="connsiteX13" fmla="*/ 34777 w 68040"/>
                  <a:gd name="connsiteY13" fmla="*/ 60481 h 74088"/>
                  <a:gd name="connsiteX14" fmla="*/ 46873 w 68040"/>
                  <a:gd name="connsiteY14" fmla="*/ 55945 h 74088"/>
                  <a:gd name="connsiteX15" fmla="*/ 51409 w 68040"/>
                  <a:gd name="connsiteY15" fmla="*/ 42336 h 74088"/>
                  <a:gd name="connsiteX16" fmla="*/ 51409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8"/>
                      <a:pt x="43848" y="69553"/>
                      <a:pt x="40825" y="71065"/>
                    </a:cubicBezTo>
                    <a:cubicBezTo>
                      <a:pt x="36288" y="72577"/>
                      <a:pt x="33265" y="74088"/>
                      <a:pt x="28728" y="74088"/>
                    </a:cubicBezTo>
                    <a:cubicBezTo>
                      <a:pt x="22680" y="74088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5"/>
                      <a:pt x="19657" y="52921"/>
                      <a:pt x="22680" y="55945"/>
                    </a:cubicBezTo>
                    <a:cubicBezTo>
                      <a:pt x="25705" y="58968"/>
                      <a:pt x="30240" y="60481"/>
                      <a:pt x="34777" y="60481"/>
                    </a:cubicBezTo>
                    <a:cubicBezTo>
                      <a:pt x="39313" y="60481"/>
                      <a:pt x="43848" y="58968"/>
                      <a:pt x="46873" y="55945"/>
                    </a:cubicBezTo>
                    <a:cubicBezTo>
                      <a:pt x="49897" y="52921"/>
                      <a:pt x="51409" y="48385"/>
                      <a:pt x="51409" y="42336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7" name="Forma Livre: Forma 226">
                <a:extLst>
                  <a:ext uri="{FF2B5EF4-FFF2-40B4-BE49-F238E27FC236}">
                    <a16:creationId xmlns:a16="http://schemas.microsoft.com/office/drawing/2014/main" id="{05B8FBF5-0439-E76E-F0DC-D6B72778C94A}"/>
                  </a:ext>
                </a:extLst>
              </p:cNvPr>
              <p:cNvSpPr/>
              <p:nvPr/>
            </p:nvSpPr>
            <p:spPr>
              <a:xfrm>
                <a:off x="7371239" y="9915505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8" name="Forma Livre: Forma 227">
                <a:extLst>
                  <a:ext uri="{FF2B5EF4-FFF2-40B4-BE49-F238E27FC236}">
                    <a16:creationId xmlns:a16="http://schemas.microsoft.com/office/drawing/2014/main" id="{56B2836E-7897-0D7C-B902-2904AC5B20DA}"/>
                  </a:ext>
                </a:extLst>
              </p:cNvPr>
              <p:cNvSpPr/>
              <p:nvPr/>
            </p:nvSpPr>
            <p:spPr>
              <a:xfrm>
                <a:off x="7427183" y="99034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7" y="4536"/>
                      <a:pt x="21168" y="7560"/>
                      <a:pt x="21168" y="10584"/>
                    </a:cubicBezTo>
                    <a:cubicBezTo>
                      <a:pt x="21168" y="13608"/>
                      <a:pt x="19657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29" name="Forma Livre: Forma 228">
                <a:extLst>
                  <a:ext uri="{FF2B5EF4-FFF2-40B4-BE49-F238E27FC236}">
                    <a16:creationId xmlns:a16="http://schemas.microsoft.com/office/drawing/2014/main" id="{0A7EA5E6-880C-C41A-9851-BDF41DB53256}"/>
                  </a:ext>
                </a:extLst>
              </p:cNvPr>
              <p:cNvSpPr/>
              <p:nvPr/>
            </p:nvSpPr>
            <p:spPr>
              <a:xfrm>
                <a:off x="7460448" y="9930626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2 h 75600"/>
                  <a:gd name="connsiteX21" fmla="*/ 36288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2680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6"/>
                    </a:cubicBezTo>
                    <a:cubicBezTo>
                      <a:pt x="55944" y="46872"/>
                      <a:pt x="57457" y="42336"/>
                      <a:pt x="57457" y="37800"/>
                    </a:cubicBezTo>
                    <a:cubicBezTo>
                      <a:pt x="57457" y="30240"/>
                      <a:pt x="55944" y="25705"/>
                      <a:pt x="51409" y="21169"/>
                    </a:cubicBezTo>
                    <a:cubicBezTo>
                      <a:pt x="48384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9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39313" y="60481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30" name="Forma Livre: Forma 229">
                <a:extLst>
                  <a:ext uri="{FF2B5EF4-FFF2-40B4-BE49-F238E27FC236}">
                    <a16:creationId xmlns:a16="http://schemas.microsoft.com/office/drawing/2014/main" id="{E1E39E32-7908-F104-0816-B2C2669ED58E}"/>
                  </a:ext>
                </a:extLst>
              </p:cNvPr>
              <p:cNvSpPr/>
              <p:nvPr/>
            </p:nvSpPr>
            <p:spPr>
              <a:xfrm>
                <a:off x="7548145" y="9930626"/>
                <a:ext cx="69552" cy="74089"/>
              </a:xfrm>
              <a:custGeom>
                <a:avLst/>
                <a:gdLst>
                  <a:gd name="connsiteX0" fmla="*/ 61993 w 69552"/>
                  <a:gd name="connsiteY0" fmla="*/ 9072 h 74089"/>
                  <a:gd name="connsiteX1" fmla="*/ 69553 w 69552"/>
                  <a:gd name="connsiteY1" fmla="*/ 31752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3 w 69552"/>
                  <a:gd name="connsiteY5" fmla="*/ 19656 h 74089"/>
                  <a:gd name="connsiteX6" fmla="*/ 34777 w 69552"/>
                  <a:gd name="connsiteY6" fmla="*/ 15120 h 74089"/>
                  <a:gd name="connsiteX7" fmla="*/ 22680 w 69552"/>
                  <a:gd name="connsiteY7" fmla="*/ 19656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2 h 74089"/>
                  <a:gd name="connsiteX12" fmla="*/ 18144 w 69552"/>
                  <a:gd name="connsiteY12" fmla="*/ 1512 h 74089"/>
                  <a:gd name="connsiteX13" fmla="*/ 18144 w 69552"/>
                  <a:gd name="connsiteY13" fmla="*/ 10584 h 74089"/>
                  <a:gd name="connsiteX14" fmla="*/ 27217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907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8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1512"/>
                      <a:pt x="55945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31" name="Gráfico 12">
              <a:extLst>
                <a:ext uri="{FF2B5EF4-FFF2-40B4-BE49-F238E27FC236}">
                  <a16:creationId xmlns:a16="http://schemas.microsoft.com/office/drawing/2014/main" id="{909C83C0-F5BD-5374-AA1B-EDED53354485}"/>
                </a:ext>
              </a:extLst>
            </p:cNvPr>
            <p:cNvGrpSpPr/>
            <p:nvPr/>
          </p:nvGrpSpPr>
          <p:grpSpPr>
            <a:xfrm>
              <a:off x="10593920" y="8619024"/>
              <a:ext cx="762048" cy="402230"/>
              <a:chOff x="7855085" y="9599493"/>
              <a:chExt cx="842194" cy="444534"/>
            </a:xfrm>
            <a:solidFill>
              <a:srgbClr val="1D284A"/>
            </a:solidFill>
          </p:grpSpPr>
          <p:sp>
            <p:nvSpPr>
              <p:cNvPr id="232" name="Forma Livre: Forma 231">
                <a:extLst>
                  <a:ext uri="{FF2B5EF4-FFF2-40B4-BE49-F238E27FC236}">
                    <a16:creationId xmlns:a16="http://schemas.microsoft.com/office/drawing/2014/main" id="{8C0D95B2-D596-4335-91A7-EA3D73209C00}"/>
                  </a:ext>
                </a:extLst>
              </p:cNvPr>
              <p:cNvSpPr/>
              <p:nvPr/>
            </p:nvSpPr>
            <p:spPr>
              <a:xfrm>
                <a:off x="8068279" y="9599493"/>
                <a:ext cx="127009" cy="92233"/>
              </a:xfrm>
              <a:custGeom>
                <a:avLst/>
                <a:gdLst>
                  <a:gd name="connsiteX0" fmla="*/ 127010 w 127009"/>
                  <a:gd name="connsiteY0" fmla="*/ 0 h 92233"/>
                  <a:gd name="connsiteX1" fmla="*/ 101305 w 127009"/>
                  <a:gd name="connsiteY1" fmla="*/ 92234 h 92233"/>
                  <a:gd name="connsiteX2" fmla="*/ 80137 w 127009"/>
                  <a:gd name="connsiteY2" fmla="*/ 92234 h 92233"/>
                  <a:gd name="connsiteX3" fmla="*/ 63505 w 127009"/>
                  <a:gd name="connsiteY3" fmla="*/ 27217 h 92233"/>
                  <a:gd name="connsiteX4" fmla="*/ 45361 w 127009"/>
                  <a:gd name="connsiteY4" fmla="*/ 92234 h 92233"/>
                  <a:gd name="connsiteX5" fmla="*/ 24192 w 127009"/>
                  <a:gd name="connsiteY5" fmla="*/ 92234 h 92233"/>
                  <a:gd name="connsiteX6" fmla="*/ 0 w 127009"/>
                  <a:gd name="connsiteY6" fmla="*/ 0 h 92233"/>
                  <a:gd name="connsiteX7" fmla="*/ 19657 w 127009"/>
                  <a:gd name="connsiteY7" fmla="*/ 0 h 92233"/>
                  <a:gd name="connsiteX8" fmla="*/ 36289 w 127009"/>
                  <a:gd name="connsiteY8" fmla="*/ 71065 h 92233"/>
                  <a:gd name="connsiteX9" fmla="*/ 54433 w 127009"/>
                  <a:gd name="connsiteY9" fmla="*/ 0 h 92233"/>
                  <a:gd name="connsiteX10" fmla="*/ 75601 w 127009"/>
                  <a:gd name="connsiteY10" fmla="*/ 0 h 92233"/>
                  <a:gd name="connsiteX11" fmla="*/ 93745 w 127009"/>
                  <a:gd name="connsiteY11" fmla="*/ 71065 h 92233"/>
                  <a:gd name="connsiteX12" fmla="*/ 110378 w 127009"/>
                  <a:gd name="connsiteY12" fmla="*/ 0 h 92233"/>
                  <a:gd name="connsiteX13" fmla="*/ 127010 w 127009"/>
                  <a:gd name="connsiteY13" fmla="*/ 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009" h="92233">
                    <a:moveTo>
                      <a:pt x="127010" y="0"/>
                    </a:moveTo>
                    <a:lnTo>
                      <a:pt x="101305" y="92234"/>
                    </a:lnTo>
                    <a:lnTo>
                      <a:pt x="80137" y="92234"/>
                    </a:lnTo>
                    <a:lnTo>
                      <a:pt x="63505" y="27217"/>
                    </a:lnTo>
                    <a:lnTo>
                      <a:pt x="45361" y="92234"/>
                    </a:lnTo>
                    <a:lnTo>
                      <a:pt x="24192" y="92234"/>
                    </a:lnTo>
                    <a:lnTo>
                      <a:pt x="0" y="0"/>
                    </a:lnTo>
                    <a:lnTo>
                      <a:pt x="19657" y="0"/>
                    </a:lnTo>
                    <a:lnTo>
                      <a:pt x="36289" y="71065"/>
                    </a:lnTo>
                    <a:lnTo>
                      <a:pt x="54433" y="0"/>
                    </a:lnTo>
                    <a:lnTo>
                      <a:pt x="75601" y="0"/>
                    </a:lnTo>
                    <a:lnTo>
                      <a:pt x="93745" y="71065"/>
                    </a:lnTo>
                    <a:lnTo>
                      <a:pt x="110378" y="0"/>
                    </a:lnTo>
                    <a:lnTo>
                      <a:pt x="127010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33" name="Forma Livre: Forma 232">
                <a:extLst>
                  <a:ext uri="{FF2B5EF4-FFF2-40B4-BE49-F238E27FC236}">
                    <a16:creationId xmlns:a16="http://schemas.microsoft.com/office/drawing/2014/main" id="{055ABBE7-31F6-DE3D-C1CD-27F3CFB7CBCF}"/>
                  </a:ext>
                </a:extLst>
              </p:cNvPr>
              <p:cNvSpPr/>
              <p:nvPr/>
            </p:nvSpPr>
            <p:spPr>
              <a:xfrm>
                <a:off x="8202850" y="9616126"/>
                <a:ext cx="74088" cy="77112"/>
              </a:xfrm>
              <a:custGeom>
                <a:avLst/>
                <a:gdLst>
                  <a:gd name="connsiteX0" fmla="*/ 4536 w 74088"/>
                  <a:gd name="connsiteY0" fmla="*/ 18144 h 77112"/>
                  <a:gd name="connsiteX1" fmla="*/ 16632 w 74088"/>
                  <a:gd name="connsiteY1" fmla="*/ 4536 h 77112"/>
                  <a:gd name="connsiteX2" fmla="*/ 33264 w 74088"/>
                  <a:gd name="connsiteY2" fmla="*/ 0 h 77112"/>
                  <a:gd name="connsiteX3" fmla="*/ 46872 w 74088"/>
                  <a:gd name="connsiteY3" fmla="*/ 3024 h 77112"/>
                  <a:gd name="connsiteX4" fmla="*/ 55944 w 74088"/>
                  <a:gd name="connsiteY4" fmla="*/ 10584 h 77112"/>
                  <a:gd name="connsiteX5" fmla="*/ 55944 w 74088"/>
                  <a:gd name="connsiteY5" fmla="*/ 0 h 77112"/>
                  <a:gd name="connsiteX6" fmla="*/ 74089 w 74088"/>
                  <a:gd name="connsiteY6" fmla="*/ 0 h 77112"/>
                  <a:gd name="connsiteX7" fmla="*/ 74089 w 74088"/>
                  <a:gd name="connsiteY7" fmla="*/ 72577 h 77112"/>
                  <a:gd name="connsiteX8" fmla="*/ 57457 w 74088"/>
                  <a:gd name="connsiteY8" fmla="*/ 72577 h 77112"/>
                  <a:gd name="connsiteX9" fmla="*/ 57457 w 74088"/>
                  <a:gd name="connsiteY9" fmla="*/ 65017 h 77112"/>
                  <a:gd name="connsiteX10" fmla="*/ 48384 w 74088"/>
                  <a:gd name="connsiteY10" fmla="*/ 74088 h 77112"/>
                  <a:gd name="connsiteX11" fmla="*/ 33264 w 74088"/>
                  <a:gd name="connsiteY11" fmla="*/ 77113 h 77112"/>
                  <a:gd name="connsiteX12" fmla="*/ 16632 w 74088"/>
                  <a:gd name="connsiteY12" fmla="*/ 72577 h 77112"/>
                  <a:gd name="connsiteX13" fmla="*/ 4536 w 74088"/>
                  <a:gd name="connsiteY13" fmla="*/ 58968 h 77112"/>
                  <a:gd name="connsiteX14" fmla="*/ 0 w 74088"/>
                  <a:gd name="connsiteY14" fmla="*/ 39312 h 77112"/>
                  <a:gd name="connsiteX15" fmla="*/ 4536 w 74088"/>
                  <a:gd name="connsiteY15" fmla="*/ 18144 h 77112"/>
                  <a:gd name="connsiteX16" fmla="*/ 54432 w 74088"/>
                  <a:gd name="connsiteY16" fmla="*/ 27216 h 77112"/>
                  <a:gd name="connsiteX17" fmla="*/ 46872 w 74088"/>
                  <a:gd name="connsiteY17" fmla="*/ 19656 h 77112"/>
                  <a:gd name="connsiteX18" fmla="*/ 37800 w 74088"/>
                  <a:gd name="connsiteY18" fmla="*/ 16632 h 77112"/>
                  <a:gd name="connsiteX19" fmla="*/ 28728 w 74088"/>
                  <a:gd name="connsiteY19" fmla="*/ 19656 h 77112"/>
                  <a:gd name="connsiteX20" fmla="*/ 21168 w 74088"/>
                  <a:gd name="connsiteY20" fmla="*/ 27216 h 77112"/>
                  <a:gd name="connsiteX21" fmla="*/ 18144 w 74088"/>
                  <a:gd name="connsiteY21" fmla="*/ 39312 h 77112"/>
                  <a:gd name="connsiteX22" fmla="*/ 21168 w 74088"/>
                  <a:gd name="connsiteY22" fmla="*/ 51408 h 77112"/>
                  <a:gd name="connsiteX23" fmla="*/ 28728 w 74088"/>
                  <a:gd name="connsiteY23" fmla="*/ 58968 h 77112"/>
                  <a:gd name="connsiteX24" fmla="*/ 37800 w 74088"/>
                  <a:gd name="connsiteY24" fmla="*/ 61992 h 77112"/>
                  <a:gd name="connsiteX25" fmla="*/ 46872 w 74088"/>
                  <a:gd name="connsiteY25" fmla="*/ 58968 h 77112"/>
                  <a:gd name="connsiteX26" fmla="*/ 54432 w 74088"/>
                  <a:gd name="connsiteY26" fmla="*/ 51408 h 77112"/>
                  <a:gd name="connsiteX27" fmla="*/ 57457 w 74088"/>
                  <a:gd name="connsiteY27" fmla="*/ 39312 h 77112"/>
                  <a:gd name="connsiteX28" fmla="*/ 54432 w 74088"/>
                  <a:gd name="connsiteY28" fmla="*/ 27216 h 7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77112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9312" y="0"/>
                      <a:pt x="43848" y="1512"/>
                      <a:pt x="46872" y="3024"/>
                    </a:cubicBezTo>
                    <a:cubicBezTo>
                      <a:pt x="51409" y="4536"/>
                      <a:pt x="54432" y="7560"/>
                      <a:pt x="55944" y="10584"/>
                    </a:cubicBezTo>
                    <a:lnTo>
                      <a:pt x="55944" y="0"/>
                    </a:lnTo>
                    <a:lnTo>
                      <a:pt x="74089" y="0"/>
                    </a:lnTo>
                    <a:lnTo>
                      <a:pt x="74089" y="72577"/>
                    </a:lnTo>
                    <a:lnTo>
                      <a:pt x="57457" y="72577"/>
                    </a:lnTo>
                    <a:lnTo>
                      <a:pt x="57457" y="65017"/>
                    </a:lnTo>
                    <a:cubicBezTo>
                      <a:pt x="54432" y="68041"/>
                      <a:pt x="51409" y="71065"/>
                      <a:pt x="48384" y="74088"/>
                    </a:cubicBezTo>
                    <a:cubicBezTo>
                      <a:pt x="45361" y="77113"/>
                      <a:pt x="39312" y="77113"/>
                      <a:pt x="33264" y="77113"/>
                    </a:cubicBezTo>
                    <a:cubicBezTo>
                      <a:pt x="27216" y="77113"/>
                      <a:pt x="21168" y="75601"/>
                      <a:pt x="16632" y="72577"/>
                    </a:cubicBezTo>
                    <a:cubicBezTo>
                      <a:pt x="12096" y="69553"/>
                      <a:pt x="7560" y="65017"/>
                      <a:pt x="4536" y="58968"/>
                    </a:cubicBezTo>
                    <a:cubicBezTo>
                      <a:pt x="1512" y="52921"/>
                      <a:pt x="0" y="46872"/>
                      <a:pt x="0" y="39312"/>
                    </a:cubicBezTo>
                    <a:cubicBezTo>
                      <a:pt x="0" y="31752"/>
                      <a:pt x="1512" y="24192"/>
                      <a:pt x="4536" y="18144"/>
                    </a:cubicBezTo>
                    <a:close/>
                    <a:moveTo>
                      <a:pt x="54432" y="27216"/>
                    </a:moveTo>
                    <a:cubicBezTo>
                      <a:pt x="52921" y="24192"/>
                      <a:pt x="49896" y="21168"/>
                      <a:pt x="46872" y="19656"/>
                    </a:cubicBezTo>
                    <a:cubicBezTo>
                      <a:pt x="43848" y="18144"/>
                      <a:pt x="40824" y="16632"/>
                      <a:pt x="37800" y="16632"/>
                    </a:cubicBezTo>
                    <a:cubicBezTo>
                      <a:pt x="34776" y="16632"/>
                      <a:pt x="31752" y="18144"/>
                      <a:pt x="28728" y="19656"/>
                    </a:cubicBezTo>
                    <a:cubicBezTo>
                      <a:pt x="25704" y="21168"/>
                      <a:pt x="24192" y="24192"/>
                      <a:pt x="21168" y="27216"/>
                    </a:cubicBezTo>
                    <a:cubicBezTo>
                      <a:pt x="19656" y="30240"/>
                      <a:pt x="18144" y="34776"/>
                      <a:pt x="18144" y="39312"/>
                    </a:cubicBezTo>
                    <a:cubicBezTo>
                      <a:pt x="18144" y="43848"/>
                      <a:pt x="19656" y="46872"/>
                      <a:pt x="21168" y="51408"/>
                    </a:cubicBezTo>
                    <a:cubicBezTo>
                      <a:pt x="22680" y="54432"/>
                      <a:pt x="25704" y="57457"/>
                      <a:pt x="28728" y="58968"/>
                    </a:cubicBezTo>
                    <a:cubicBezTo>
                      <a:pt x="31752" y="60481"/>
                      <a:pt x="34776" y="61992"/>
                      <a:pt x="37800" y="61992"/>
                    </a:cubicBezTo>
                    <a:cubicBezTo>
                      <a:pt x="40824" y="61992"/>
                      <a:pt x="43848" y="60481"/>
                      <a:pt x="46872" y="58968"/>
                    </a:cubicBezTo>
                    <a:cubicBezTo>
                      <a:pt x="49896" y="57457"/>
                      <a:pt x="52921" y="54432"/>
                      <a:pt x="54432" y="51408"/>
                    </a:cubicBezTo>
                    <a:cubicBezTo>
                      <a:pt x="55944" y="48385"/>
                      <a:pt x="57457" y="43848"/>
                      <a:pt x="57457" y="39312"/>
                    </a:cubicBezTo>
                    <a:cubicBezTo>
                      <a:pt x="57457" y="34776"/>
                      <a:pt x="55944" y="30240"/>
                      <a:pt x="54432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34" name="Forma Livre: Forma 233">
                <a:extLst>
                  <a:ext uri="{FF2B5EF4-FFF2-40B4-BE49-F238E27FC236}">
                    <a16:creationId xmlns:a16="http://schemas.microsoft.com/office/drawing/2014/main" id="{86FF48B5-E306-4019-5FCF-75F12CDAD66F}"/>
                  </a:ext>
                </a:extLst>
              </p:cNvPr>
              <p:cNvSpPr/>
              <p:nvPr/>
            </p:nvSpPr>
            <p:spPr>
              <a:xfrm>
                <a:off x="8293571" y="9616126"/>
                <a:ext cx="61992" cy="75081"/>
              </a:xfrm>
              <a:custGeom>
                <a:avLst/>
                <a:gdLst>
                  <a:gd name="connsiteX0" fmla="*/ 15120 w 61992"/>
                  <a:gd name="connsiteY0" fmla="*/ 72577 h 75081"/>
                  <a:gd name="connsiteX1" fmla="*/ 4536 w 61992"/>
                  <a:gd name="connsiteY1" fmla="*/ 63505 h 75081"/>
                  <a:gd name="connsiteX2" fmla="*/ 0 w 61992"/>
                  <a:gd name="connsiteY2" fmla="*/ 51408 h 75081"/>
                  <a:gd name="connsiteX3" fmla="*/ 18144 w 61992"/>
                  <a:gd name="connsiteY3" fmla="*/ 51408 h 75081"/>
                  <a:gd name="connsiteX4" fmla="*/ 22680 w 61992"/>
                  <a:gd name="connsiteY4" fmla="*/ 58968 h 75081"/>
                  <a:gd name="connsiteX5" fmla="*/ 31752 w 61992"/>
                  <a:gd name="connsiteY5" fmla="*/ 61992 h 75081"/>
                  <a:gd name="connsiteX6" fmla="*/ 39312 w 61992"/>
                  <a:gd name="connsiteY6" fmla="*/ 60481 h 75081"/>
                  <a:gd name="connsiteX7" fmla="*/ 42336 w 61992"/>
                  <a:gd name="connsiteY7" fmla="*/ 54432 h 75081"/>
                  <a:gd name="connsiteX8" fmla="*/ 39312 w 61992"/>
                  <a:gd name="connsiteY8" fmla="*/ 48385 h 75081"/>
                  <a:gd name="connsiteX9" fmla="*/ 27216 w 61992"/>
                  <a:gd name="connsiteY9" fmla="*/ 43848 h 75081"/>
                  <a:gd name="connsiteX10" fmla="*/ 13608 w 61992"/>
                  <a:gd name="connsiteY10" fmla="*/ 39312 h 75081"/>
                  <a:gd name="connsiteX11" fmla="*/ 4536 w 61992"/>
                  <a:gd name="connsiteY11" fmla="*/ 33265 h 75081"/>
                  <a:gd name="connsiteX12" fmla="*/ 1512 w 61992"/>
                  <a:gd name="connsiteY12" fmla="*/ 21168 h 75081"/>
                  <a:gd name="connsiteX13" fmla="*/ 4536 w 61992"/>
                  <a:gd name="connsiteY13" fmla="*/ 10584 h 75081"/>
                  <a:gd name="connsiteX14" fmla="*/ 15120 w 61992"/>
                  <a:gd name="connsiteY14" fmla="*/ 3024 h 75081"/>
                  <a:gd name="connsiteX15" fmla="*/ 30240 w 61992"/>
                  <a:gd name="connsiteY15" fmla="*/ 0 h 75081"/>
                  <a:gd name="connsiteX16" fmla="*/ 51409 w 61992"/>
                  <a:gd name="connsiteY16" fmla="*/ 6048 h 75081"/>
                  <a:gd name="connsiteX17" fmla="*/ 60481 w 61992"/>
                  <a:gd name="connsiteY17" fmla="*/ 24192 h 75081"/>
                  <a:gd name="connsiteX18" fmla="*/ 42336 w 61992"/>
                  <a:gd name="connsiteY18" fmla="*/ 24192 h 75081"/>
                  <a:gd name="connsiteX19" fmla="*/ 39312 w 61992"/>
                  <a:gd name="connsiteY19" fmla="*/ 16632 h 75081"/>
                  <a:gd name="connsiteX20" fmla="*/ 30240 w 61992"/>
                  <a:gd name="connsiteY20" fmla="*/ 13608 h 75081"/>
                  <a:gd name="connsiteX21" fmla="*/ 22680 w 61992"/>
                  <a:gd name="connsiteY21" fmla="*/ 15120 h 75081"/>
                  <a:gd name="connsiteX22" fmla="*/ 19656 w 61992"/>
                  <a:gd name="connsiteY22" fmla="*/ 19656 h 75081"/>
                  <a:gd name="connsiteX23" fmla="*/ 22680 w 61992"/>
                  <a:gd name="connsiteY23" fmla="*/ 25705 h 75081"/>
                  <a:gd name="connsiteX24" fmla="*/ 34776 w 61992"/>
                  <a:gd name="connsiteY24" fmla="*/ 30240 h 75081"/>
                  <a:gd name="connsiteX25" fmla="*/ 48384 w 61992"/>
                  <a:gd name="connsiteY25" fmla="*/ 34776 h 75081"/>
                  <a:gd name="connsiteX26" fmla="*/ 57457 w 61992"/>
                  <a:gd name="connsiteY26" fmla="*/ 40825 h 75081"/>
                  <a:gd name="connsiteX27" fmla="*/ 61992 w 61992"/>
                  <a:gd name="connsiteY27" fmla="*/ 52921 h 75081"/>
                  <a:gd name="connsiteX28" fmla="*/ 58969 w 61992"/>
                  <a:gd name="connsiteY28" fmla="*/ 63505 h 75081"/>
                  <a:gd name="connsiteX29" fmla="*/ 48384 w 61992"/>
                  <a:gd name="connsiteY29" fmla="*/ 71065 h 75081"/>
                  <a:gd name="connsiteX30" fmla="*/ 33264 w 61992"/>
                  <a:gd name="connsiteY30" fmla="*/ 74088 h 75081"/>
                  <a:gd name="connsiteX31" fmla="*/ 15120 w 61992"/>
                  <a:gd name="connsiteY31" fmla="*/ 72577 h 7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1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6" y="55945"/>
                      <a:pt x="22680" y="58968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4" y="58968"/>
                      <a:pt x="42336" y="57457"/>
                      <a:pt x="42336" y="54432"/>
                    </a:cubicBezTo>
                    <a:cubicBezTo>
                      <a:pt x="42336" y="51408"/>
                      <a:pt x="40824" y="49896"/>
                      <a:pt x="39312" y="48385"/>
                    </a:cubicBezTo>
                    <a:cubicBezTo>
                      <a:pt x="37800" y="46872"/>
                      <a:pt x="33264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5"/>
                      <a:pt x="48384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8"/>
                      <a:pt x="52921" y="69553"/>
                      <a:pt x="48384" y="71065"/>
                    </a:cubicBezTo>
                    <a:cubicBezTo>
                      <a:pt x="43848" y="72577"/>
                      <a:pt x="39312" y="74088"/>
                      <a:pt x="33264" y="74088"/>
                    </a:cubicBezTo>
                    <a:cubicBezTo>
                      <a:pt x="25704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35" name="Forma Livre: Forma 234">
                <a:extLst>
                  <a:ext uri="{FF2B5EF4-FFF2-40B4-BE49-F238E27FC236}">
                    <a16:creationId xmlns:a16="http://schemas.microsoft.com/office/drawing/2014/main" id="{B6CE36F3-5A5E-B1B0-58AC-B02590D454DF}"/>
                  </a:ext>
                </a:extLst>
              </p:cNvPr>
              <p:cNvSpPr/>
              <p:nvPr/>
            </p:nvSpPr>
            <p:spPr>
              <a:xfrm>
                <a:off x="8363123" y="9601006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8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8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36" name="Forma Livre: Forma 235">
                <a:extLst>
                  <a:ext uri="{FF2B5EF4-FFF2-40B4-BE49-F238E27FC236}">
                    <a16:creationId xmlns:a16="http://schemas.microsoft.com/office/drawing/2014/main" id="{67B9247D-10DA-78EE-7375-F8BBFDD3735D}"/>
                  </a:ext>
                </a:extLst>
              </p:cNvPr>
              <p:cNvSpPr/>
              <p:nvPr/>
            </p:nvSpPr>
            <p:spPr>
              <a:xfrm>
                <a:off x="8416044" y="9614613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1409 w 72577"/>
                  <a:gd name="connsiteY18" fmla="*/ 33265 h 75600"/>
                  <a:gd name="connsiteX19" fmla="*/ 46873 w 72577"/>
                  <a:gd name="connsiteY19" fmla="*/ 21169 h 75600"/>
                  <a:gd name="connsiteX20" fmla="*/ 34777 w 72577"/>
                  <a:gd name="connsiteY20" fmla="*/ 16633 h 75600"/>
                  <a:gd name="connsiteX21" fmla="*/ 22680 w 72577"/>
                  <a:gd name="connsiteY21" fmla="*/ 21169 h 75600"/>
                  <a:gd name="connsiteX22" fmla="*/ 16632 w 72577"/>
                  <a:gd name="connsiteY22" fmla="*/ 33265 h 75600"/>
                  <a:gd name="connsiteX23" fmla="*/ 51409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3849"/>
                      <a:pt x="71065" y="45361"/>
                    </a:cubicBezTo>
                    <a:close/>
                    <a:moveTo>
                      <a:pt x="51409" y="33265"/>
                    </a:moveTo>
                    <a:cubicBezTo>
                      <a:pt x="51409" y="28729"/>
                      <a:pt x="49897" y="24193"/>
                      <a:pt x="46873" y="21169"/>
                    </a:cubicBezTo>
                    <a:cubicBezTo>
                      <a:pt x="43849" y="18144"/>
                      <a:pt x="39313" y="16633"/>
                      <a:pt x="34777" y="16633"/>
                    </a:cubicBezTo>
                    <a:cubicBezTo>
                      <a:pt x="30240" y="16633"/>
                      <a:pt x="25705" y="18144"/>
                      <a:pt x="22680" y="21169"/>
                    </a:cubicBezTo>
                    <a:cubicBezTo>
                      <a:pt x="19657" y="24193"/>
                      <a:pt x="18144" y="27217"/>
                      <a:pt x="16632" y="33265"/>
                    </a:cubicBezTo>
                    <a:lnTo>
                      <a:pt x="51409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37" name="Forma Livre: Forma 236">
                <a:extLst>
                  <a:ext uri="{FF2B5EF4-FFF2-40B4-BE49-F238E27FC236}">
                    <a16:creationId xmlns:a16="http://schemas.microsoft.com/office/drawing/2014/main" id="{A709E89E-7E9E-1B1B-4240-CC89E8275A78}"/>
                  </a:ext>
                </a:extLst>
              </p:cNvPr>
              <p:cNvSpPr/>
              <p:nvPr/>
            </p:nvSpPr>
            <p:spPr>
              <a:xfrm>
                <a:off x="7855085" y="9774888"/>
                <a:ext cx="74088" cy="110377"/>
              </a:xfrm>
              <a:custGeom>
                <a:avLst/>
                <a:gdLst>
                  <a:gd name="connsiteX0" fmla="*/ 46872 w 74088"/>
                  <a:gd name="connsiteY0" fmla="*/ 3024 h 110377"/>
                  <a:gd name="connsiteX1" fmla="*/ 55944 w 74088"/>
                  <a:gd name="connsiteY1" fmla="*/ 12096 h 110377"/>
                  <a:gd name="connsiteX2" fmla="*/ 55944 w 74088"/>
                  <a:gd name="connsiteY2" fmla="*/ 1512 h 110377"/>
                  <a:gd name="connsiteX3" fmla="*/ 74089 w 74088"/>
                  <a:gd name="connsiteY3" fmla="*/ 1512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7 h 110377"/>
                  <a:gd name="connsiteX8" fmla="*/ 12096 w 74088"/>
                  <a:gd name="connsiteY8" fmla="*/ 102817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09 h 110377"/>
                  <a:gd name="connsiteX14" fmla="*/ 55944 w 74088"/>
                  <a:gd name="connsiteY14" fmla="*/ 74088 h 110377"/>
                  <a:gd name="connsiteX15" fmla="*/ 55944 w 74088"/>
                  <a:gd name="connsiteY15" fmla="*/ 63505 h 110377"/>
                  <a:gd name="connsiteX16" fmla="*/ 46872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2 w 74088"/>
                  <a:gd name="connsiteY24" fmla="*/ 3024 h 110377"/>
                  <a:gd name="connsiteX25" fmla="*/ 52921 w 74088"/>
                  <a:gd name="connsiteY25" fmla="*/ 25705 h 110377"/>
                  <a:gd name="connsiteX26" fmla="*/ 45361 w 74088"/>
                  <a:gd name="connsiteY26" fmla="*/ 18144 h 110377"/>
                  <a:gd name="connsiteX27" fmla="*/ 36288 w 74088"/>
                  <a:gd name="connsiteY27" fmla="*/ 15120 h 110377"/>
                  <a:gd name="connsiteX28" fmla="*/ 27216 w 74088"/>
                  <a:gd name="connsiteY28" fmla="*/ 18144 h 110377"/>
                  <a:gd name="connsiteX29" fmla="*/ 19656 w 74088"/>
                  <a:gd name="connsiteY29" fmla="*/ 25705 h 110377"/>
                  <a:gd name="connsiteX30" fmla="*/ 16632 w 74088"/>
                  <a:gd name="connsiteY30" fmla="*/ 37800 h 110377"/>
                  <a:gd name="connsiteX31" fmla="*/ 19656 w 74088"/>
                  <a:gd name="connsiteY31" fmla="*/ 49896 h 110377"/>
                  <a:gd name="connsiteX32" fmla="*/ 27216 w 74088"/>
                  <a:gd name="connsiteY32" fmla="*/ 57457 h 110377"/>
                  <a:gd name="connsiteX33" fmla="*/ 36288 w 74088"/>
                  <a:gd name="connsiteY33" fmla="*/ 60481 h 110377"/>
                  <a:gd name="connsiteX34" fmla="*/ 45361 w 74088"/>
                  <a:gd name="connsiteY34" fmla="*/ 57457 h 110377"/>
                  <a:gd name="connsiteX35" fmla="*/ 52921 w 74088"/>
                  <a:gd name="connsiteY35" fmla="*/ 49896 h 110377"/>
                  <a:gd name="connsiteX36" fmla="*/ 55944 w 74088"/>
                  <a:gd name="connsiteY36" fmla="*/ 37800 h 110377"/>
                  <a:gd name="connsiteX37" fmla="*/ 52921 w 74088"/>
                  <a:gd name="connsiteY37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2" y="3024"/>
                    </a:moveTo>
                    <a:cubicBezTo>
                      <a:pt x="51409" y="4536"/>
                      <a:pt x="54432" y="7560"/>
                      <a:pt x="55944" y="12096"/>
                    </a:cubicBezTo>
                    <a:lnTo>
                      <a:pt x="55944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8"/>
                      <a:pt x="72577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6"/>
                      <a:pt x="45361" y="110377"/>
                      <a:pt x="37800" y="110377"/>
                    </a:cubicBezTo>
                    <a:cubicBezTo>
                      <a:pt x="27216" y="110377"/>
                      <a:pt x="19656" y="107353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09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2" y="92233"/>
                      <a:pt x="51409" y="89209"/>
                    </a:cubicBezTo>
                    <a:cubicBezTo>
                      <a:pt x="54432" y="86185"/>
                      <a:pt x="55944" y="81648"/>
                      <a:pt x="55944" y="74088"/>
                    </a:cubicBezTo>
                    <a:lnTo>
                      <a:pt x="55944" y="63505"/>
                    </a:lnTo>
                    <a:cubicBezTo>
                      <a:pt x="52921" y="66528"/>
                      <a:pt x="49896" y="69553"/>
                      <a:pt x="46872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8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2336" y="1512"/>
                      <a:pt x="46872" y="3024"/>
                    </a:cubicBezTo>
                    <a:close/>
                    <a:moveTo>
                      <a:pt x="52921" y="25705"/>
                    </a:moveTo>
                    <a:cubicBezTo>
                      <a:pt x="51409" y="22680"/>
                      <a:pt x="48384" y="19656"/>
                      <a:pt x="45361" y="18144"/>
                    </a:cubicBezTo>
                    <a:cubicBezTo>
                      <a:pt x="42336" y="16632"/>
                      <a:pt x="39312" y="15120"/>
                      <a:pt x="36288" y="15120"/>
                    </a:cubicBezTo>
                    <a:cubicBezTo>
                      <a:pt x="33264" y="15120"/>
                      <a:pt x="30240" y="16632"/>
                      <a:pt x="27216" y="18144"/>
                    </a:cubicBezTo>
                    <a:cubicBezTo>
                      <a:pt x="24192" y="19656"/>
                      <a:pt x="22680" y="22680"/>
                      <a:pt x="19656" y="25705"/>
                    </a:cubicBezTo>
                    <a:cubicBezTo>
                      <a:pt x="18144" y="28728"/>
                      <a:pt x="16632" y="33265"/>
                      <a:pt x="16632" y="37800"/>
                    </a:cubicBezTo>
                    <a:cubicBezTo>
                      <a:pt x="16632" y="42336"/>
                      <a:pt x="18144" y="45361"/>
                      <a:pt x="19656" y="49896"/>
                    </a:cubicBezTo>
                    <a:cubicBezTo>
                      <a:pt x="21168" y="52921"/>
                      <a:pt x="24192" y="55945"/>
                      <a:pt x="27216" y="57457"/>
                    </a:cubicBezTo>
                    <a:cubicBezTo>
                      <a:pt x="30240" y="58968"/>
                      <a:pt x="33264" y="60481"/>
                      <a:pt x="36288" y="60481"/>
                    </a:cubicBezTo>
                    <a:cubicBezTo>
                      <a:pt x="39312" y="60481"/>
                      <a:pt x="42336" y="58968"/>
                      <a:pt x="45361" y="57457"/>
                    </a:cubicBezTo>
                    <a:cubicBezTo>
                      <a:pt x="48384" y="55945"/>
                      <a:pt x="51409" y="52921"/>
                      <a:pt x="52921" y="49896"/>
                    </a:cubicBezTo>
                    <a:cubicBezTo>
                      <a:pt x="54432" y="46872"/>
                      <a:pt x="55944" y="42336"/>
                      <a:pt x="55944" y="37800"/>
                    </a:cubicBezTo>
                    <a:cubicBezTo>
                      <a:pt x="55944" y="33265"/>
                      <a:pt x="55944" y="28728"/>
                      <a:pt x="52921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38" name="Forma Livre: Forma 237">
                <a:extLst>
                  <a:ext uri="{FF2B5EF4-FFF2-40B4-BE49-F238E27FC236}">
                    <a16:creationId xmlns:a16="http://schemas.microsoft.com/office/drawing/2014/main" id="{54C665E2-C7C5-8DA9-CF14-FA3CF46EBAE8}"/>
                  </a:ext>
                </a:extLst>
              </p:cNvPr>
              <p:cNvSpPr/>
              <p:nvPr/>
            </p:nvSpPr>
            <p:spPr>
              <a:xfrm>
                <a:off x="7944294" y="9773375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4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1409 w 72576"/>
                  <a:gd name="connsiteY18" fmla="*/ 31753 h 75600"/>
                  <a:gd name="connsiteX19" fmla="*/ 46873 w 72576"/>
                  <a:gd name="connsiteY19" fmla="*/ 19657 h 75600"/>
                  <a:gd name="connsiteX20" fmla="*/ 34776 w 72576"/>
                  <a:gd name="connsiteY20" fmla="*/ 15120 h 75600"/>
                  <a:gd name="connsiteX21" fmla="*/ 22680 w 72576"/>
                  <a:gd name="connsiteY21" fmla="*/ 19657 h 75600"/>
                  <a:gd name="connsiteX22" fmla="*/ 16632 w 72576"/>
                  <a:gd name="connsiteY22" fmla="*/ 31753 h 75600"/>
                  <a:gd name="connsiteX23" fmla="*/ 51409 w 72576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4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2337"/>
                      <a:pt x="71065" y="45361"/>
                    </a:cubicBezTo>
                    <a:close/>
                    <a:moveTo>
                      <a:pt x="51409" y="31753"/>
                    </a:moveTo>
                    <a:cubicBezTo>
                      <a:pt x="51409" y="27217"/>
                      <a:pt x="49896" y="22680"/>
                      <a:pt x="46873" y="19657"/>
                    </a:cubicBezTo>
                    <a:cubicBezTo>
                      <a:pt x="43848" y="16633"/>
                      <a:pt x="39313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7"/>
                    </a:cubicBezTo>
                    <a:cubicBezTo>
                      <a:pt x="19656" y="22680"/>
                      <a:pt x="18144" y="25705"/>
                      <a:pt x="16632" y="31753"/>
                    </a:cubicBezTo>
                    <a:lnTo>
                      <a:pt x="51409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39" name="Forma Livre: Forma 238">
                <a:extLst>
                  <a:ext uri="{FF2B5EF4-FFF2-40B4-BE49-F238E27FC236}">
                    <a16:creationId xmlns:a16="http://schemas.microsoft.com/office/drawing/2014/main" id="{8B08D3B1-FA7B-15BE-50AE-96E95539CA87}"/>
                  </a:ext>
                </a:extLst>
              </p:cNvPr>
              <p:cNvSpPr/>
              <p:nvPr/>
            </p:nvSpPr>
            <p:spPr>
              <a:xfrm>
                <a:off x="8028967" y="9774888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8 h 74088"/>
                  <a:gd name="connsiteX3" fmla="*/ 51409 w 69552"/>
                  <a:gd name="connsiteY3" fmla="*/ 74088 h 74088"/>
                  <a:gd name="connsiteX4" fmla="*/ 51409 w 69552"/>
                  <a:gd name="connsiteY4" fmla="*/ 33265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8 h 74088"/>
                  <a:gd name="connsiteX10" fmla="*/ 0 w 69552"/>
                  <a:gd name="connsiteY10" fmla="*/ 74088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8"/>
                    </a:lnTo>
                    <a:lnTo>
                      <a:pt x="51409" y="74088"/>
                    </a:lnTo>
                    <a:lnTo>
                      <a:pt x="51409" y="33265"/>
                    </a:lnTo>
                    <a:cubicBezTo>
                      <a:pt x="51409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8384" y="0"/>
                      <a:pt x="55944" y="3024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0" name="Forma Livre: Forma 239">
                <a:extLst>
                  <a:ext uri="{FF2B5EF4-FFF2-40B4-BE49-F238E27FC236}">
                    <a16:creationId xmlns:a16="http://schemas.microsoft.com/office/drawing/2014/main" id="{F1291F1C-2EDC-69D1-6E1D-E2D9F97DA989}"/>
                  </a:ext>
                </a:extLst>
              </p:cNvPr>
              <p:cNvSpPr/>
              <p:nvPr/>
            </p:nvSpPr>
            <p:spPr>
              <a:xfrm>
                <a:off x="8112128" y="9773375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4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1753 h 75600"/>
                  <a:gd name="connsiteX19" fmla="*/ 48384 w 72576"/>
                  <a:gd name="connsiteY19" fmla="*/ 19657 h 75600"/>
                  <a:gd name="connsiteX20" fmla="*/ 36288 w 72576"/>
                  <a:gd name="connsiteY20" fmla="*/ 15120 h 75600"/>
                  <a:gd name="connsiteX21" fmla="*/ 24192 w 72576"/>
                  <a:gd name="connsiteY21" fmla="*/ 19657 h 75600"/>
                  <a:gd name="connsiteX22" fmla="*/ 18144 w 72576"/>
                  <a:gd name="connsiteY22" fmla="*/ 31753 h 75600"/>
                  <a:gd name="connsiteX23" fmla="*/ 52921 w 72576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4" y="4537"/>
                    </a:cubicBezTo>
                    <a:cubicBezTo>
                      <a:pt x="61992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2337"/>
                      <a:pt x="71065" y="45361"/>
                    </a:cubicBezTo>
                    <a:close/>
                    <a:moveTo>
                      <a:pt x="52921" y="31753"/>
                    </a:moveTo>
                    <a:cubicBezTo>
                      <a:pt x="52921" y="27217"/>
                      <a:pt x="51409" y="22680"/>
                      <a:pt x="48384" y="19657"/>
                    </a:cubicBezTo>
                    <a:cubicBezTo>
                      <a:pt x="45361" y="16633"/>
                      <a:pt x="40824" y="15120"/>
                      <a:pt x="36288" y="15120"/>
                    </a:cubicBezTo>
                    <a:cubicBezTo>
                      <a:pt x="31752" y="15120"/>
                      <a:pt x="27216" y="16633"/>
                      <a:pt x="24192" y="19657"/>
                    </a:cubicBezTo>
                    <a:cubicBezTo>
                      <a:pt x="21168" y="22680"/>
                      <a:pt x="19656" y="25705"/>
                      <a:pt x="18144" y="31753"/>
                    </a:cubicBezTo>
                    <a:lnTo>
                      <a:pt x="52921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1" name="Forma Livre: Forma 240">
                <a:extLst>
                  <a:ext uri="{FF2B5EF4-FFF2-40B4-BE49-F238E27FC236}">
                    <a16:creationId xmlns:a16="http://schemas.microsoft.com/office/drawing/2014/main" id="{867CD0CD-839A-9914-AD3B-2E8702281A91}"/>
                  </a:ext>
                </a:extLst>
              </p:cNvPr>
              <p:cNvSpPr/>
              <p:nvPr/>
            </p:nvSpPr>
            <p:spPr>
              <a:xfrm>
                <a:off x="8196801" y="9774888"/>
                <a:ext cx="40824" cy="74088"/>
              </a:xfrm>
              <a:custGeom>
                <a:avLst/>
                <a:gdLst>
                  <a:gd name="connsiteX0" fmla="*/ 27217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7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7" y="3024"/>
                    </a:moveTo>
                    <a:cubicBezTo>
                      <a:pt x="31752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9072"/>
                      <a:pt x="24192" y="6048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2" name="Forma Livre: Forma 241">
                <a:extLst>
                  <a:ext uri="{FF2B5EF4-FFF2-40B4-BE49-F238E27FC236}">
                    <a16:creationId xmlns:a16="http://schemas.microsoft.com/office/drawing/2014/main" id="{0F432FC9-878E-1D10-6E0A-DD408AE0C1DC}"/>
                  </a:ext>
                </a:extLst>
              </p:cNvPr>
              <p:cNvSpPr/>
              <p:nvPr/>
            </p:nvSpPr>
            <p:spPr>
              <a:xfrm>
                <a:off x="8243674" y="9774888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7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8 h 74088"/>
                  <a:gd name="connsiteX12" fmla="*/ 16632 w 75600"/>
                  <a:gd name="connsiteY12" fmla="*/ 69553 h 74088"/>
                  <a:gd name="connsiteX13" fmla="*/ 4536 w 75600"/>
                  <a:gd name="connsiteY13" fmla="*/ 55945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5 w 75600"/>
                  <a:gd name="connsiteY16" fmla="*/ 25705 h 74088"/>
                  <a:gd name="connsiteX17" fmla="*/ 48385 w 75600"/>
                  <a:gd name="connsiteY17" fmla="*/ 18144 h 74088"/>
                  <a:gd name="connsiteX18" fmla="*/ 39313 w 75600"/>
                  <a:gd name="connsiteY18" fmla="*/ 15120 h 74088"/>
                  <a:gd name="connsiteX19" fmla="*/ 30240 w 75600"/>
                  <a:gd name="connsiteY19" fmla="*/ 18144 h 74088"/>
                  <a:gd name="connsiteX20" fmla="*/ 22680 w 75600"/>
                  <a:gd name="connsiteY20" fmla="*/ 25705 h 74088"/>
                  <a:gd name="connsiteX21" fmla="*/ 19657 w 75600"/>
                  <a:gd name="connsiteY21" fmla="*/ 37800 h 74088"/>
                  <a:gd name="connsiteX22" fmla="*/ 22680 w 75600"/>
                  <a:gd name="connsiteY22" fmla="*/ 49896 h 74088"/>
                  <a:gd name="connsiteX23" fmla="*/ 30240 w 75600"/>
                  <a:gd name="connsiteY23" fmla="*/ 57457 h 74088"/>
                  <a:gd name="connsiteX24" fmla="*/ 39313 w 75600"/>
                  <a:gd name="connsiteY24" fmla="*/ 60481 h 74088"/>
                  <a:gd name="connsiteX25" fmla="*/ 48385 w 75600"/>
                  <a:gd name="connsiteY25" fmla="*/ 57457 h 74088"/>
                  <a:gd name="connsiteX26" fmla="*/ 55945 w 75600"/>
                  <a:gd name="connsiteY26" fmla="*/ 49896 h 74088"/>
                  <a:gd name="connsiteX27" fmla="*/ 58969 w 75600"/>
                  <a:gd name="connsiteY27" fmla="*/ 37800 h 74088"/>
                  <a:gd name="connsiteX28" fmla="*/ 55945 w 75600"/>
                  <a:gd name="connsiteY28" fmla="*/ 25705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7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8"/>
                      <a:pt x="39313" y="74088"/>
                      <a:pt x="33265" y="74088"/>
                    </a:cubicBezTo>
                    <a:cubicBezTo>
                      <a:pt x="27217" y="74088"/>
                      <a:pt x="21168" y="72577"/>
                      <a:pt x="16632" y="69553"/>
                    </a:cubicBezTo>
                    <a:cubicBezTo>
                      <a:pt x="12096" y="66528"/>
                      <a:pt x="7560" y="61992"/>
                      <a:pt x="4536" y="55945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5705"/>
                    </a:moveTo>
                    <a:cubicBezTo>
                      <a:pt x="54433" y="22680"/>
                      <a:pt x="51409" y="19656"/>
                      <a:pt x="48385" y="18144"/>
                    </a:cubicBezTo>
                    <a:cubicBezTo>
                      <a:pt x="45361" y="16632"/>
                      <a:pt x="42337" y="15120"/>
                      <a:pt x="39313" y="15120"/>
                    </a:cubicBezTo>
                    <a:cubicBezTo>
                      <a:pt x="36288" y="15120"/>
                      <a:pt x="33265" y="16632"/>
                      <a:pt x="30240" y="18144"/>
                    </a:cubicBezTo>
                    <a:cubicBezTo>
                      <a:pt x="27217" y="19656"/>
                      <a:pt x="25705" y="22680"/>
                      <a:pt x="22680" y="25705"/>
                    </a:cubicBezTo>
                    <a:cubicBezTo>
                      <a:pt x="21168" y="28728"/>
                      <a:pt x="19657" y="33265"/>
                      <a:pt x="19657" y="37800"/>
                    </a:cubicBezTo>
                    <a:cubicBezTo>
                      <a:pt x="19657" y="42336"/>
                      <a:pt x="21168" y="45361"/>
                      <a:pt x="22680" y="49896"/>
                    </a:cubicBezTo>
                    <a:cubicBezTo>
                      <a:pt x="24192" y="52921"/>
                      <a:pt x="27217" y="55945"/>
                      <a:pt x="30240" y="57457"/>
                    </a:cubicBezTo>
                    <a:cubicBezTo>
                      <a:pt x="33265" y="58968"/>
                      <a:pt x="36288" y="60481"/>
                      <a:pt x="39313" y="60481"/>
                    </a:cubicBezTo>
                    <a:cubicBezTo>
                      <a:pt x="42337" y="60481"/>
                      <a:pt x="45361" y="58968"/>
                      <a:pt x="48385" y="57457"/>
                    </a:cubicBezTo>
                    <a:cubicBezTo>
                      <a:pt x="51409" y="55945"/>
                      <a:pt x="54433" y="52921"/>
                      <a:pt x="55945" y="49896"/>
                    </a:cubicBezTo>
                    <a:cubicBezTo>
                      <a:pt x="57457" y="46872"/>
                      <a:pt x="58969" y="42336"/>
                      <a:pt x="58969" y="37800"/>
                    </a:cubicBezTo>
                    <a:cubicBezTo>
                      <a:pt x="58969" y="33265"/>
                      <a:pt x="57457" y="28728"/>
                      <a:pt x="55945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3" name="Forma Livre: Forma 242">
                <a:extLst>
                  <a:ext uri="{FF2B5EF4-FFF2-40B4-BE49-F238E27FC236}">
                    <a16:creationId xmlns:a16="http://schemas.microsoft.com/office/drawing/2014/main" id="{0D4093F2-DF02-AE9B-C134-E07EA5299C06}"/>
                  </a:ext>
                </a:extLst>
              </p:cNvPr>
              <p:cNvSpPr/>
              <p:nvPr/>
            </p:nvSpPr>
            <p:spPr>
              <a:xfrm>
                <a:off x="8332883" y="9758255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8"/>
                      <a:pt x="28729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4" name="Forma Livre: Forma 243">
                <a:extLst>
                  <a:ext uri="{FF2B5EF4-FFF2-40B4-BE49-F238E27FC236}">
                    <a16:creationId xmlns:a16="http://schemas.microsoft.com/office/drawing/2014/main" id="{E311CA60-293D-2B6A-2E50-2CEA82368329}"/>
                  </a:ext>
                </a:extLst>
              </p:cNvPr>
              <p:cNvSpPr/>
              <p:nvPr/>
            </p:nvSpPr>
            <p:spPr>
              <a:xfrm>
                <a:off x="8385804" y="9773375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1753 h 75600"/>
                  <a:gd name="connsiteX19" fmla="*/ 48385 w 72577"/>
                  <a:gd name="connsiteY19" fmla="*/ 19657 h 75600"/>
                  <a:gd name="connsiteX20" fmla="*/ 36289 w 72577"/>
                  <a:gd name="connsiteY20" fmla="*/ 15120 h 75600"/>
                  <a:gd name="connsiteX21" fmla="*/ 24192 w 72577"/>
                  <a:gd name="connsiteY21" fmla="*/ 19657 h 75600"/>
                  <a:gd name="connsiteX22" fmla="*/ 18144 w 72577"/>
                  <a:gd name="connsiteY22" fmla="*/ 31753 h 75600"/>
                  <a:gd name="connsiteX23" fmla="*/ 52921 w 72577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2577" y="40825"/>
                      <a:pt x="71065" y="42337"/>
                      <a:pt x="71065" y="45361"/>
                    </a:cubicBezTo>
                    <a:close/>
                    <a:moveTo>
                      <a:pt x="52921" y="31753"/>
                    </a:moveTo>
                    <a:cubicBezTo>
                      <a:pt x="52921" y="27217"/>
                      <a:pt x="51409" y="22680"/>
                      <a:pt x="48385" y="19657"/>
                    </a:cubicBezTo>
                    <a:cubicBezTo>
                      <a:pt x="45361" y="16633"/>
                      <a:pt x="40825" y="15120"/>
                      <a:pt x="36289" y="15120"/>
                    </a:cubicBezTo>
                    <a:cubicBezTo>
                      <a:pt x="31752" y="15120"/>
                      <a:pt x="27217" y="16633"/>
                      <a:pt x="24192" y="19657"/>
                    </a:cubicBezTo>
                    <a:cubicBezTo>
                      <a:pt x="21169" y="22680"/>
                      <a:pt x="19657" y="25705"/>
                      <a:pt x="18144" y="31753"/>
                    </a:cubicBezTo>
                    <a:lnTo>
                      <a:pt x="52921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5" name="Forma Livre: Forma 244">
                <a:extLst>
                  <a:ext uri="{FF2B5EF4-FFF2-40B4-BE49-F238E27FC236}">
                    <a16:creationId xmlns:a16="http://schemas.microsoft.com/office/drawing/2014/main" id="{7B04E81B-BBC6-D6AC-38E1-E16CC0819199}"/>
                  </a:ext>
                </a:extLst>
              </p:cNvPr>
              <p:cNvSpPr/>
              <p:nvPr/>
            </p:nvSpPr>
            <p:spPr>
              <a:xfrm>
                <a:off x="8466860" y="9750695"/>
                <a:ext cx="74682" cy="98281"/>
              </a:xfrm>
              <a:custGeom>
                <a:avLst/>
                <a:gdLst>
                  <a:gd name="connsiteX0" fmla="*/ 3617 w 74682"/>
                  <a:gd name="connsiteY0" fmla="*/ 42337 h 98281"/>
                  <a:gd name="connsiteX1" fmla="*/ 15713 w 74682"/>
                  <a:gd name="connsiteY1" fmla="*/ 28729 h 98281"/>
                  <a:gd name="connsiteX2" fmla="*/ 32345 w 74682"/>
                  <a:gd name="connsiteY2" fmla="*/ 24193 h 98281"/>
                  <a:gd name="connsiteX3" fmla="*/ 45954 w 74682"/>
                  <a:gd name="connsiteY3" fmla="*/ 27217 h 98281"/>
                  <a:gd name="connsiteX4" fmla="*/ 56538 w 74682"/>
                  <a:gd name="connsiteY4" fmla="*/ 34777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5 w 74682"/>
                  <a:gd name="connsiteY10" fmla="*/ 95258 h 98281"/>
                  <a:gd name="connsiteX11" fmla="*/ 33857 w 74682"/>
                  <a:gd name="connsiteY11" fmla="*/ 98281 h 98281"/>
                  <a:gd name="connsiteX12" fmla="*/ 17225 w 74682"/>
                  <a:gd name="connsiteY12" fmla="*/ 93745 h 98281"/>
                  <a:gd name="connsiteX13" fmla="*/ 5129 w 74682"/>
                  <a:gd name="connsiteY13" fmla="*/ 80138 h 98281"/>
                  <a:gd name="connsiteX14" fmla="*/ 593 w 74682"/>
                  <a:gd name="connsiteY14" fmla="*/ 60481 h 98281"/>
                  <a:gd name="connsiteX15" fmla="*/ 3617 w 74682"/>
                  <a:gd name="connsiteY15" fmla="*/ 42337 h 98281"/>
                  <a:gd name="connsiteX16" fmla="*/ 55026 w 74682"/>
                  <a:gd name="connsiteY16" fmla="*/ 49897 h 98281"/>
                  <a:gd name="connsiteX17" fmla="*/ 47465 w 74682"/>
                  <a:gd name="connsiteY17" fmla="*/ 42337 h 98281"/>
                  <a:gd name="connsiteX18" fmla="*/ 38394 w 74682"/>
                  <a:gd name="connsiteY18" fmla="*/ 39313 h 98281"/>
                  <a:gd name="connsiteX19" fmla="*/ 29321 w 74682"/>
                  <a:gd name="connsiteY19" fmla="*/ 42337 h 98281"/>
                  <a:gd name="connsiteX20" fmla="*/ 21761 w 74682"/>
                  <a:gd name="connsiteY20" fmla="*/ 49897 h 98281"/>
                  <a:gd name="connsiteX21" fmla="*/ 18737 w 74682"/>
                  <a:gd name="connsiteY21" fmla="*/ 61993 h 98281"/>
                  <a:gd name="connsiteX22" fmla="*/ 21761 w 74682"/>
                  <a:gd name="connsiteY22" fmla="*/ 74089 h 98281"/>
                  <a:gd name="connsiteX23" fmla="*/ 29321 w 74682"/>
                  <a:gd name="connsiteY23" fmla="*/ 81649 h 98281"/>
                  <a:gd name="connsiteX24" fmla="*/ 38394 w 74682"/>
                  <a:gd name="connsiteY24" fmla="*/ 84674 h 98281"/>
                  <a:gd name="connsiteX25" fmla="*/ 47465 w 74682"/>
                  <a:gd name="connsiteY25" fmla="*/ 81649 h 98281"/>
                  <a:gd name="connsiteX26" fmla="*/ 55026 w 74682"/>
                  <a:gd name="connsiteY26" fmla="*/ 74089 h 98281"/>
                  <a:gd name="connsiteX27" fmla="*/ 58050 w 74682"/>
                  <a:gd name="connsiteY27" fmla="*/ 61993 h 98281"/>
                  <a:gd name="connsiteX28" fmla="*/ 55026 w 74682"/>
                  <a:gd name="connsiteY28" fmla="*/ 49897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7"/>
                    </a:moveTo>
                    <a:cubicBezTo>
                      <a:pt x="6641" y="36289"/>
                      <a:pt x="11177" y="31753"/>
                      <a:pt x="15713" y="28729"/>
                    </a:cubicBezTo>
                    <a:cubicBezTo>
                      <a:pt x="20249" y="25705"/>
                      <a:pt x="26297" y="24193"/>
                      <a:pt x="32345" y="24193"/>
                    </a:cubicBezTo>
                    <a:cubicBezTo>
                      <a:pt x="36882" y="24193"/>
                      <a:pt x="41417" y="25705"/>
                      <a:pt x="45954" y="27217"/>
                    </a:cubicBezTo>
                    <a:cubicBezTo>
                      <a:pt x="50490" y="28729"/>
                      <a:pt x="53514" y="31753"/>
                      <a:pt x="56538" y="34777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4"/>
                      <a:pt x="47465" y="95258"/>
                    </a:cubicBezTo>
                    <a:cubicBezTo>
                      <a:pt x="42930" y="96770"/>
                      <a:pt x="38394" y="98281"/>
                      <a:pt x="33857" y="98281"/>
                    </a:cubicBezTo>
                    <a:cubicBezTo>
                      <a:pt x="27809" y="98281"/>
                      <a:pt x="21761" y="96770"/>
                      <a:pt x="17225" y="93745"/>
                    </a:cubicBezTo>
                    <a:cubicBezTo>
                      <a:pt x="12689" y="90721"/>
                      <a:pt x="8153" y="86185"/>
                      <a:pt x="5129" y="80138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7" y="42337"/>
                    </a:cubicBezTo>
                    <a:close/>
                    <a:moveTo>
                      <a:pt x="55026" y="49897"/>
                    </a:moveTo>
                    <a:cubicBezTo>
                      <a:pt x="53514" y="46873"/>
                      <a:pt x="50490" y="43849"/>
                      <a:pt x="47465" y="42337"/>
                    </a:cubicBezTo>
                    <a:cubicBezTo>
                      <a:pt x="44442" y="40825"/>
                      <a:pt x="41417" y="39313"/>
                      <a:pt x="38394" y="39313"/>
                    </a:cubicBezTo>
                    <a:cubicBezTo>
                      <a:pt x="35369" y="39313"/>
                      <a:pt x="32345" y="40825"/>
                      <a:pt x="29321" y="42337"/>
                    </a:cubicBezTo>
                    <a:cubicBezTo>
                      <a:pt x="26297" y="43849"/>
                      <a:pt x="24785" y="46873"/>
                      <a:pt x="21761" y="49897"/>
                    </a:cubicBezTo>
                    <a:cubicBezTo>
                      <a:pt x="20249" y="52921"/>
                      <a:pt x="18737" y="57457"/>
                      <a:pt x="18737" y="61993"/>
                    </a:cubicBezTo>
                    <a:cubicBezTo>
                      <a:pt x="18737" y="66529"/>
                      <a:pt x="20249" y="69553"/>
                      <a:pt x="21761" y="74089"/>
                    </a:cubicBezTo>
                    <a:cubicBezTo>
                      <a:pt x="23274" y="77114"/>
                      <a:pt x="26297" y="80138"/>
                      <a:pt x="29321" y="81649"/>
                    </a:cubicBezTo>
                    <a:cubicBezTo>
                      <a:pt x="32345" y="83161"/>
                      <a:pt x="35369" y="84674"/>
                      <a:pt x="38394" y="84674"/>
                    </a:cubicBezTo>
                    <a:cubicBezTo>
                      <a:pt x="41417" y="84674"/>
                      <a:pt x="44442" y="83161"/>
                      <a:pt x="47465" y="81649"/>
                    </a:cubicBezTo>
                    <a:cubicBezTo>
                      <a:pt x="50490" y="80138"/>
                      <a:pt x="53514" y="77114"/>
                      <a:pt x="55026" y="74089"/>
                    </a:cubicBezTo>
                    <a:cubicBezTo>
                      <a:pt x="56538" y="71065"/>
                      <a:pt x="58050" y="66529"/>
                      <a:pt x="58050" y="61993"/>
                    </a:cubicBezTo>
                    <a:cubicBezTo>
                      <a:pt x="58050" y="57457"/>
                      <a:pt x="56538" y="52921"/>
                      <a:pt x="55026" y="4989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6" name="Forma Livre: Forma 245">
                <a:extLst>
                  <a:ext uri="{FF2B5EF4-FFF2-40B4-BE49-F238E27FC236}">
                    <a16:creationId xmlns:a16="http://schemas.microsoft.com/office/drawing/2014/main" id="{49D056E8-A6A1-7458-6C45-CCA3B70A75AD}"/>
                  </a:ext>
                </a:extLst>
              </p:cNvPr>
              <p:cNvSpPr/>
              <p:nvPr/>
            </p:nvSpPr>
            <p:spPr>
              <a:xfrm>
                <a:off x="8589926" y="974615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9" y="0"/>
                      <a:pt x="16632" y="1513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3"/>
                      <a:pt x="18144" y="18144"/>
                    </a:cubicBezTo>
                    <a:cubicBezTo>
                      <a:pt x="16632" y="19656"/>
                      <a:pt x="13609" y="21169"/>
                      <a:pt x="10584" y="21169"/>
                    </a:cubicBezTo>
                    <a:cubicBezTo>
                      <a:pt x="7560" y="21169"/>
                      <a:pt x="4536" y="19656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7" name="Forma Livre: Forma 246">
                <a:extLst>
                  <a:ext uri="{FF2B5EF4-FFF2-40B4-BE49-F238E27FC236}">
                    <a16:creationId xmlns:a16="http://schemas.microsoft.com/office/drawing/2014/main" id="{5B66D98D-2586-BAB8-95BA-6342A7A9F9CF}"/>
                  </a:ext>
                </a:extLst>
              </p:cNvPr>
              <p:cNvSpPr/>
              <p:nvPr/>
            </p:nvSpPr>
            <p:spPr>
              <a:xfrm>
                <a:off x="8627727" y="9774888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8 h 74088"/>
                  <a:gd name="connsiteX3" fmla="*/ 51409 w 69552"/>
                  <a:gd name="connsiteY3" fmla="*/ 74088 h 74088"/>
                  <a:gd name="connsiteX4" fmla="*/ 51409 w 69552"/>
                  <a:gd name="connsiteY4" fmla="*/ 33265 h 74088"/>
                  <a:gd name="connsiteX5" fmla="*/ 46873 w 69552"/>
                  <a:gd name="connsiteY5" fmla="*/ 19656 h 74088"/>
                  <a:gd name="connsiteX6" fmla="*/ 34777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8 h 74088"/>
                  <a:gd name="connsiteX10" fmla="*/ 0 w 69552"/>
                  <a:gd name="connsiteY10" fmla="*/ 74088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7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8"/>
                    </a:lnTo>
                    <a:lnTo>
                      <a:pt x="51409" y="74088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0"/>
                      <a:pt x="55945" y="3024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8" name="Forma Livre: Forma 247">
                <a:extLst>
                  <a:ext uri="{FF2B5EF4-FFF2-40B4-BE49-F238E27FC236}">
                    <a16:creationId xmlns:a16="http://schemas.microsoft.com/office/drawing/2014/main" id="{AF485ED2-EE54-8972-E44B-3784037E6402}"/>
                  </a:ext>
                </a:extLst>
              </p:cNvPr>
              <p:cNvSpPr/>
              <p:nvPr/>
            </p:nvSpPr>
            <p:spPr>
              <a:xfrm>
                <a:off x="7918590" y="9932137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3"/>
                      <a:pt x="24192" y="21169"/>
                    </a:cubicBezTo>
                    <a:cubicBezTo>
                      <a:pt x="21168" y="24193"/>
                      <a:pt x="18144" y="30240"/>
                      <a:pt x="18144" y="37800"/>
                    </a:cubicBezTo>
                    <a:cubicBezTo>
                      <a:pt x="18144" y="45361"/>
                      <a:pt x="19657" y="49897"/>
                      <a:pt x="22680" y="54433"/>
                    </a:cubicBezTo>
                    <a:cubicBezTo>
                      <a:pt x="25705" y="57457"/>
                      <a:pt x="30240" y="60481"/>
                      <a:pt x="36288" y="60481"/>
                    </a:cubicBezTo>
                    <a:cubicBezTo>
                      <a:pt x="40825" y="60481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49" name="Forma Livre: Forma 248">
                <a:extLst>
                  <a:ext uri="{FF2B5EF4-FFF2-40B4-BE49-F238E27FC236}">
                    <a16:creationId xmlns:a16="http://schemas.microsoft.com/office/drawing/2014/main" id="{80B838AB-9212-DE4C-91AB-608E93F7C272}"/>
                  </a:ext>
                </a:extLst>
              </p:cNvPr>
              <p:cNvSpPr/>
              <p:nvPr/>
            </p:nvSpPr>
            <p:spPr>
              <a:xfrm>
                <a:off x="8007799" y="9933650"/>
                <a:ext cx="75600" cy="110377"/>
              </a:xfrm>
              <a:custGeom>
                <a:avLst/>
                <a:gdLst>
                  <a:gd name="connsiteX0" fmla="*/ 28729 w 75600"/>
                  <a:gd name="connsiteY0" fmla="*/ 3024 h 110377"/>
                  <a:gd name="connsiteX1" fmla="*/ 42337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7 w 75600"/>
                  <a:gd name="connsiteY7" fmla="*/ 75601 h 110377"/>
                  <a:gd name="connsiteX8" fmla="*/ 28729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9 w 75600"/>
                  <a:gd name="connsiteY15" fmla="*/ 3024 h 110377"/>
                  <a:gd name="connsiteX16" fmla="*/ 54433 w 75600"/>
                  <a:gd name="connsiteY16" fmla="*/ 25705 h 110377"/>
                  <a:gd name="connsiteX17" fmla="*/ 46873 w 75600"/>
                  <a:gd name="connsiteY17" fmla="*/ 18144 h 110377"/>
                  <a:gd name="connsiteX18" fmla="*/ 37800 w 75600"/>
                  <a:gd name="connsiteY18" fmla="*/ 15120 h 110377"/>
                  <a:gd name="connsiteX19" fmla="*/ 28729 w 75600"/>
                  <a:gd name="connsiteY19" fmla="*/ 18144 h 110377"/>
                  <a:gd name="connsiteX20" fmla="*/ 21169 w 75600"/>
                  <a:gd name="connsiteY20" fmla="*/ 25705 h 110377"/>
                  <a:gd name="connsiteX21" fmla="*/ 18144 w 75600"/>
                  <a:gd name="connsiteY21" fmla="*/ 37800 h 110377"/>
                  <a:gd name="connsiteX22" fmla="*/ 21169 w 75600"/>
                  <a:gd name="connsiteY22" fmla="*/ 49896 h 110377"/>
                  <a:gd name="connsiteX23" fmla="*/ 28729 w 75600"/>
                  <a:gd name="connsiteY23" fmla="*/ 57457 h 110377"/>
                  <a:gd name="connsiteX24" fmla="*/ 37800 w 75600"/>
                  <a:gd name="connsiteY24" fmla="*/ 60481 h 110377"/>
                  <a:gd name="connsiteX25" fmla="*/ 46873 w 75600"/>
                  <a:gd name="connsiteY25" fmla="*/ 57457 h 110377"/>
                  <a:gd name="connsiteX26" fmla="*/ 54433 w 75600"/>
                  <a:gd name="connsiteY26" fmla="*/ 49896 h 110377"/>
                  <a:gd name="connsiteX27" fmla="*/ 57457 w 75600"/>
                  <a:gd name="connsiteY27" fmla="*/ 37800 h 110377"/>
                  <a:gd name="connsiteX28" fmla="*/ 54433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9" y="3024"/>
                    </a:moveTo>
                    <a:cubicBezTo>
                      <a:pt x="33265" y="1512"/>
                      <a:pt x="37800" y="0"/>
                      <a:pt x="42337" y="0"/>
                    </a:cubicBezTo>
                    <a:cubicBezTo>
                      <a:pt x="48385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8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8"/>
                      <a:pt x="48385" y="75601"/>
                      <a:pt x="42337" y="75601"/>
                    </a:cubicBezTo>
                    <a:cubicBezTo>
                      <a:pt x="36289" y="75601"/>
                      <a:pt x="31752" y="74088"/>
                      <a:pt x="28729" y="72577"/>
                    </a:cubicBezTo>
                    <a:cubicBezTo>
                      <a:pt x="24192" y="71065"/>
                      <a:pt x="21169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9" y="7560"/>
                      <a:pt x="24192" y="4536"/>
                      <a:pt x="28729" y="3024"/>
                    </a:cubicBezTo>
                    <a:close/>
                    <a:moveTo>
                      <a:pt x="54433" y="25705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9" y="16632"/>
                      <a:pt x="40825" y="15120"/>
                      <a:pt x="37800" y="15120"/>
                    </a:cubicBezTo>
                    <a:cubicBezTo>
                      <a:pt x="34777" y="15120"/>
                      <a:pt x="31752" y="16632"/>
                      <a:pt x="28729" y="18144"/>
                    </a:cubicBezTo>
                    <a:cubicBezTo>
                      <a:pt x="25705" y="19656"/>
                      <a:pt x="22680" y="22680"/>
                      <a:pt x="21169" y="25705"/>
                    </a:cubicBezTo>
                    <a:cubicBezTo>
                      <a:pt x="19657" y="28728"/>
                      <a:pt x="18144" y="33265"/>
                      <a:pt x="18144" y="37800"/>
                    </a:cubicBezTo>
                    <a:cubicBezTo>
                      <a:pt x="18144" y="42336"/>
                      <a:pt x="19657" y="45361"/>
                      <a:pt x="21169" y="49896"/>
                    </a:cubicBezTo>
                    <a:cubicBezTo>
                      <a:pt x="22680" y="52921"/>
                      <a:pt x="25705" y="55945"/>
                      <a:pt x="28729" y="57457"/>
                    </a:cubicBezTo>
                    <a:cubicBezTo>
                      <a:pt x="31752" y="58968"/>
                      <a:pt x="34777" y="60481"/>
                      <a:pt x="37800" y="60481"/>
                    </a:cubicBezTo>
                    <a:cubicBezTo>
                      <a:pt x="40825" y="60481"/>
                      <a:pt x="43849" y="58968"/>
                      <a:pt x="46873" y="57457"/>
                    </a:cubicBezTo>
                    <a:cubicBezTo>
                      <a:pt x="49897" y="55945"/>
                      <a:pt x="52921" y="52921"/>
                      <a:pt x="54433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5945" y="31752"/>
                      <a:pt x="55945" y="28728"/>
                      <a:pt x="54433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50" name="Forma Livre: Forma 249">
                <a:extLst>
                  <a:ext uri="{FF2B5EF4-FFF2-40B4-BE49-F238E27FC236}">
                    <a16:creationId xmlns:a16="http://schemas.microsoft.com/office/drawing/2014/main" id="{721E0C34-2011-C485-3D1A-AC694DCC07CE}"/>
                  </a:ext>
                </a:extLst>
              </p:cNvPr>
              <p:cNvSpPr/>
              <p:nvPr/>
            </p:nvSpPr>
            <p:spPr>
              <a:xfrm>
                <a:off x="8092472" y="9930626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8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8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9 h 75600"/>
                  <a:gd name="connsiteX20" fmla="*/ 36288 w 72577"/>
                  <a:gd name="connsiteY20" fmla="*/ 16632 h 75600"/>
                  <a:gd name="connsiteX21" fmla="*/ 24192 w 72577"/>
                  <a:gd name="connsiteY21" fmla="*/ 21169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2"/>
                      <a:pt x="24192" y="57457"/>
                    </a:cubicBezTo>
                    <a:cubicBezTo>
                      <a:pt x="27217" y="60481"/>
                      <a:pt x="31752" y="61992"/>
                      <a:pt x="36288" y="61992"/>
                    </a:cubicBezTo>
                    <a:cubicBezTo>
                      <a:pt x="43848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9"/>
                      <a:pt x="72577" y="34776"/>
                    </a:cubicBezTo>
                    <a:cubicBezTo>
                      <a:pt x="72577" y="40825"/>
                      <a:pt x="71065" y="43849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2"/>
                      <a:pt x="48385" y="21169"/>
                    </a:cubicBezTo>
                    <a:cubicBezTo>
                      <a:pt x="45361" y="18144"/>
                      <a:pt x="40825" y="16632"/>
                      <a:pt x="36288" y="16632"/>
                    </a:cubicBezTo>
                    <a:cubicBezTo>
                      <a:pt x="31752" y="16632"/>
                      <a:pt x="27217" y="18144"/>
                      <a:pt x="24192" y="21169"/>
                    </a:cubicBezTo>
                    <a:cubicBezTo>
                      <a:pt x="21168" y="24192"/>
                      <a:pt x="19657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51" name="Forma Livre: Forma 250">
                <a:extLst>
                  <a:ext uri="{FF2B5EF4-FFF2-40B4-BE49-F238E27FC236}">
                    <a16:creationId xmlns:a16="http://schemas.microsoft.com/office/drawing/2014/main" id="{2E4021CD-4A22-387C-0056-CF55541F7A4B}"/>
                  </a:ext>
                </a:extLst>
              </p:cNvPr>
              <p:cNvSpPr/>
              <p:nvPr/>
            </p:nvSpPr>
            <p:spPr>
              <a:xfrm>
                <a:off x="8178657" y="9933650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19656" y="7560"/>
                      <a:pt x="22680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52" name="Forma Livre: Forma 251">
                <a:extLst>
                  <a:ext uri="{FF2B5EF4-FFF2-40B4-BE49-F238E27FC236}">
                    <a16:creationId xmlns:a16="http://schemas.microsoft.com/office/drawing/2014/main" id="{E63C6C73-037D-E164-833C-306F55DC22DB}"/>
                  </a:ext>
                </a:extLst>
              </p:cNvPr>
              <p:cNvSpPr/>
              <p:nvPr/>
            </p:nvSpPr>
            <p:spPr>
              <a:xfrm>
                <a:off x="8224018" y="9932137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4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4 w 75600"/>
                  <a:gd name="connsiteY10" fmla="*/ 71065 h 74089"/>
                  <a:gd name="connsiteX11" fmla="*/ 33264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7457 w 75600"/>
                  <a:gd name="connsiteY16" fmla="*/ 27217 h 74089"/>
                  <a:gd name="connsiteX17" fmla="*/ 49896 w 75600"/>
                  <a:gd name="connsiteY17" fmla="*/ 19657 h 74089"/>
                  <a:gd name="connsiteX18" fmla="*/ 40824 w 75600"/>
                  <a:gd name="connsiteY18" fmla="*/ 16633 h 74089"/>
                  <a:gd name="connsiteX19" fmla="*/ 31752 w 75600"/>
                  <a:gd name="connsiteY19" fmla="*/ 19657 h 74089"/>
                  <a:gd name="connsiteX20" fmla="*/ 24192 w 75600"/>
                  <a:gd name="connsiteY20" fmla="*/ 27217 h 74089"/>
                  <a:gd name="connsiteX21" fmla="*/ 21168 w 75600"/>
                  <a:gd name="connsiteY21" fmla="*/ 39313 h 74089"/>
                  <a:gd name="connsiteX22" fmla="*/ 24192 w 75600"/>
                  <a:gd name="connsiteY22" fmla="*/ 51409 h 74089"/>
                  <a:gd name="connsiteX23" fmla="*/ 31752 w 75600"/>
                  <a:gd name="connsiteY23" fmla="*/ 58969 h 74089"/>
                  <a:gd name="connsiteX24" fmla="*/ 40824 w 75600"/>
                  <a:gd name="connsiteY24" fmla="*/ 61993 h 74089"/>
                  <a:gd name="connsiteX25" fmla="*/ 49896 w 75600"/>
                  <a:gd name="connsiteY25" fmla="*/ 58969 h 74089"/>
                  <a:gd name="connsiteX26" fmla="*/ 57457 w 75600"/>
                  <a:gd name="connsiteY26" fmla="*/ 51409 h 74089"/>
                  <a:gd name="connsiteX27" fmla="*/ 60481 w 75600"/>
                  <a:gd name="connsiteY27" fmla="*/ 39313 h 74089"/>
                  <a:gd name="connsiteX28" fmla="*/ 57457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8" y="7560"/>
                      <a:pt x="18144" y="4537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4" y="0"/>
                      <a:pt x="45361" y="1513"/>
                      <a:pt x="48384" y="3024"/>
                    </a:cubicBezTo>
                    <a:cubicBezTo>
                      <a:pt x="52921" y="4537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4" y="71065"/>
                    </a:cubicBezTo>
                    <a:cubicBezTo>
                      <a:pt x="45361" y="74089"/>
                      <a:pt x="39313" y="74089"/>
                      <a:pt x="33264" y="74089"/>
                    </a:cubicBezTo>
                    <a:cubicBezTo>
                      <a:pt x="27216" y="74089"/>
                      <a:pt x="21168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7457" y="27217"/>
                    </a:moveTo>
                    <a:cubicBezTo>
                      <a:pt x="55944" y="24193"/>
                      <a:pt x="52921" y="21169"/>
                      <a:pt x="49896" y="19657"/>
                    </a:cubicBezTo>
                    <a:cubicBezTo>
                      <a:pt x="46873" y="18144"/>
                      <a:pt x="43848" y="16633"/>
                      <a:pt x="40824" y="16633"/>
                    </a:cubicBezTo>
                    <a:cubicBezTo>
                      <a:pt x="37800" y="16633"/>
                      <a:pt x="34776" y="18144"/>
                      <a:pt x="31752" y="19657"/>
                    </a:cubicBezTo>
                    <a:cubicBezTo>
                      <a:pt x="28728" y="21169"/>
                      <a:pt x="27216" y="24193"/>
                      <a:pt x="24192" y="27217"/>
                    </a:cubicBezTo>
                    <a:cubicBezTo>
                      <a:pt x="22680" y="30240"/>
                      <a:pt x="21168" y="34777"/>
                      <a:pt x="21168" y="39313"/>
                    </a:cubicBezTo>
                    <a:cubicBezTo>
                      <a:pt x="21168" y="43849"/>
                      <a:pt x="22680" y="46873"/>
                      <a:pt x="24192" y="51409"/>
                    </a:cubicBezTo>
                    <a:cubicBezTo>
                      <a:pt x="25704" y="54433"/>
                      <a:pt x="28728" y="57457"/>
                      <a:pt x="31752" y="58969"/>
                    </a:cubicBezTo>
                    <a:cubicBezTo>
                      <a:pt x="34776" y="60481"/>
                      <a:pt x="37800" y="61993"/>
                      <a:pt x="40824" y="61993"/>
                    </a:cubicBezTo>
                    <a:cubicBezTo>
                      <a:pt x="43848" y="61993"/>
                      <a:pt x="46873" y="60481"/>
                      <a:pt x="49896" y="58969"/>
                    </a:cubicBezTo>
                    <a:cubicBezTo>
                      <a:pt x="52921" y="57457"/>
                      <a:pt x="55944" y="54433"/>
                      <a:pt x="57457" y="51409"/>
                    </a:cubicBezTo>
                    <a:cubicBezTo>
                      <a:pt x="58969" y="48385"/>
                      <a:pt x="60481" y="43849"/>
                      <a:pt x="60481" y="39313"/>
                    </a:cubicBezTo>
                    <a:cubicBezTo>
                      <a:pt x="60481" y="34777"/>
                      <a:pt x="58969" y="30240"/>
                      <a:pt x="57457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53" name="Forma Livre: Forma 252">
                <a:extLst>
                  <a:ext uri="{FF2B5EF4-FFF2-40B4-BE49-F238E27FC236}">
                    <a16:creationId xmlns:a16="http://schemas.microsoft.com/office/drawing/2014/main" id="{75B59CC4-B3AD-397C-6E5B-5E6D8A373D48}"/>
                  </a:ext>
                </a:extLst>
              </p:cNvPr>
              <p:cNvSpPr/>
              <p:nvPr/>
            </p:nvSpPr>
            <p:spPr>
              <a:xfrm>
                <a:off x="8314739" y="9915505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54" name="Forma Livre: Forma 253">
                <a:extLst>
                  <a:ext uri="{FF2B5EF4-FFF2-40B4-BE49-F238E27FC236}">
                    <a16:creationId xmlns:a16="http://schemas.microsoft.com/office/drawing/2014/main" id="{E7FFE109-BE66-BA6A-3923-317C9E1C4887}"/>
                  </a:ext>
                </a:extLst>
              </p:cNvPr>
              <p:cNvSpPr/>
              <p:nvPr/>
            </p:nvSpPr>
            <p:spPr>
              <a:xfrm>
                <a:off x="8369172" y="99034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55" name="Forma Livre: Forma 254">
                <a:extLst>
                  <a:ext uri="{FF2B5EF4-FFF2-40B4-BE49-F238E27FC236}">
                    <a16:creationId xmlns:a16="http://schemas.microsoft.com/office/drawing/2014/main" id="{31D3A792-D8A4-89EA-0FA2-123B5E7A2253}"/>
                  </a:ext>
                </a:extLst>
              </p:cNvPr>
              <p:cNvSpPr/>
              <p:nvPr/>
            </p:nvSpPr>
            <p:spPr>
              <a:xfrm>
                <a:off x="8402436" y="9932137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3"/>
                      <a:pt x="24192" y="21169"/>
                    </a:cubicBezTo>
                    <a:cubicBezTo>
                      <a:pt x="21168" y="24193"/>
                      <a:pt x="18144" y="30240"/>
                      <a:pt x="18144" y="37800"/>
                    </a:cubicBezTo>
                    <a:cubicBezTo>
                      <a:pt x="18144" y="45361"/>
                      <a:pt x="19657" y="49897"/>
                      <a:pt x="22680" y="54433"/>
                    </a:cubicBezTo>
                    <a:cubicBezTo>
                      <a:pt x="25705" y="57457"/>
                      <a:pt x="30240" y="60481"/>
                      <a:pt x="36288" y="60481"/>
                    </a:cubicBezTo>
                    <a:cubicBezTo>
                      <a:pt x="40825" y="60481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56" name="Forma Livre: Forma 255">
                <a:extLst>
                  <a:ext uri="{FF2B5EF4-FFF2-40B4-BE49-F238E27FC236}">
                    <a16:creationId xmlns:a16="http://schemas.microsoft.com/office/drawing/2014/main" id="{2B513EA1-3826-98E0-91BD-F57EC6C2A743}"/>
                  </a:ext>
                </a:extLst>
              </p:cNvPr>
              <p:cNvSpPr/>
              <p:nvPr/>
            </p:nvSpPr>
            <p:spPr>
              <a:xfrm>
                <a:off x="8490133" y="9932137"/>
                <a:ext cx="69552" cy="74089"/>
              </a:xfrm>
              <a:custGeom>
                <a:avLst/>
                <a:gdLst>
                  <a:gd name="connsiteX0" fmla="*/ 61992 w 69552"/>
                  <a:gd name="connsiteY0" fmla="*/ 9073 h 74089"/>
                  <a:gd name="connsiteX1" fmla="*/ 69553 w 69552"/>
                  <a:gd name="connsiteY1" fmla="*/ 31753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2 w 69552"/>
                  <a:gd name="connsiteY5" fmla="*/ 19657 h 74089"/>
                  <a:gd name="connsiteX6" fmla="*/ 34776 w 69552"/>
                  <a:gd name="connsiteY6" fmla="*/ 15120 h 74089"/>
                  <a:gd name="connsiteX7" fmla="*/ 22680 w 69552"/>
                  <a:gd name="connsiteY7" fmla="*/ 19657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6 w 69552"/>
                  <a:gd name="connsiteY14" fmla="*/ 3024 h 74089"/>
                  <a:gd name="connsiteX15" fmla="*/ 39312 w 69552"/>
                  <a:gd name="connsiteY15" fmla="*/ 0 h 74089"/>
                  <a:gd name="connsiteX16" fmla="*/ 61992 w 69552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2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7"/>
                      <a:pt x="49896" y="22680"/>
                      <a:pt x="46872" y="19657"/>
                    </a:cubicBezTo>
                    <a:cubicBezTo>
                      <a:pt x="43848" y="16633"/>
                      <a:pt x="39312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7"/>
                    </a:cubicBezTo>
                    <a:cubicBezTo>
                      <a:pt x="19656" y="22680"/>
                      <a:pt x="18144" y="27217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8" y="7560"/>
                      <a:pt x="24192" y="4537"/>
                      <a:pt x="27216" y="3024"/>
                    </a:cubicBezTo>
                    <a:cubicBezTo>
                      <a:pt x="31752" y="1513"/>
                      <a:pt x="34776" y="0"/>
                      <a:pt x="39312" y="0"/>
                    </a:cubicBezTo>
                    <a:cubicBezTo>
                      <a:pt x="49896" y="0"/>
                      <a:pt x="57457" y="3024"/>
                      <a:pt x="61992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57" name="Forma Livre: Forma 256">
                <a:extLst>
                  <a:ext uri="{FF2B5EF4-FFF2-40B4-BE49-F238E27FC236}">
                    <a16:creationId xmlns:a16="http://schemas.microsoft.com/office/drawing/2014/main" id="{BE82EEEC-F8BA-B444-0BF2-5A680E708293}"/>
                  </a:ext>
                </a:extLst>
              </p:cNvPr>
              <p:cNvSpPr/>
              <p:nvPr/>
            </p:nvSpPr>
            <p:spPr>
              <a:xfrm>
                <a:off x="8574806" y="9932137"/>
                <a:ext cx="61992" cy="74715"/>
              </a:xfrm>
              <a:custGeom>
                <a:avLst/>
                <a:gdLst>
                  <a:gd name="connsiteX0" fmla="*/ 15120 w 61992"/>
                  <a:gd name="connsiteY0" fmla="*/ 72578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3 w 61992"/>
                  <a:gd name="connsiteY6" fmla="*/ 60481 h 74715"/>
                  <a:gd name="connsiteX7" fmla="*/ 42337 w 61992"/>
                  <a:gd name="connsiteY7" fmla="*/ 54433 h 74715"/>
                  <a:gd name="connsiteX8" fmla="*/ 39313 w 61992"/>
                  <a:gd name="connsiteY8" fmla="*/ 48385 h 74715"/>
                  <a:gd name="connsiteX9" fmla="*/ 27217 w 61992"/>
                  <a:gd name="connsiteY9" fmla="*/ 43849 h 74715"/>
                  <a:gd name="connsiteX10" fmla="*/ 13609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9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3 h 74715"/>
                  <a:gd name="connsiteX18" fmla="*/ 42337 w 61992"/>
                  <a:gd name="connsiteY18" fmla="*/ 24193 h 74715"/>
                  <a:gd name="connsiteX19" fmla="*/ 39313 w 61992"/>
                  <a:gd name="connsiteY19" fmla="*/ 16633 h 74715"/>
                  <a:gd name="connsiteX20" fmla="*/ 30240 w 61992"/>
                  <a:gd name="connsiteY20" fmla="*/ 13609 h 74715"/>
                  <a:gd name="connsiteX21" fmla="*/ 22680 w 61992"/>
                  <a:gd name="connsiteY21" fmla="*/ 15120 h 74715"/>
                  <a:gd name="connsiteX22" fmla="*/ 19657 w 61992"/>
                  <a:gd name="connsiteY22" fmla="*/ 19657 h 74715"/>
                  <a:gd name="connsiteX23" fmla="*/ 22680 w 61992"/>
                  <a:gd name="connsiteY23" fmla="*/ 25705 h 74715"/>
                  <a:gd name="connsiteX24" fmla="*/ 34777 w 61992"/>
                  <a:gd name="connsiteY24" fmla="*/ 30240 h 74715"/>
                  <a:gd name="connsiteX25" fmla="*/ 48385 w 61992"/>
                  <a:gd name="connsiteY25" fmla="*/ 34777 h 74715"/>
                  <a:gd name="connsiteX26" fmla="*/ 57457 w 61992"/>
                  <a:gd name="connsiteY26" fmla="*/ 40825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8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8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5"/>
                      <a:pt x="22680" y="58969"/>
                    </a:cubicBezTo>
                    <a:cubicBezTo>
                      <a:pt x="25705" y="60481"/>
                      <a:pt x="28729" y="61993"/>
                      <a:pt x="31752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7"/>
                      <a:pt x="39313" y="48385"/>
                    </a:cubicBezTo>
                    <a:cubicBezTo>
                      <a:pt x="37800" y="46873"/>
                      <a:pt x="33265" y="45361"/>
                      <a:pt x="27217" y="43849"/>
                    </a:cubicBezTo>
                    <a:cubicBezTo>
                      <a:pt x="21169" y="42337"/>
                      <a:pt x="16632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7560" y="7560"/>
                      <a:pt x="10584" y="4537"/>
                      <a:pt x="15120" y="3024"/>
                    </a:cubicBezTo>
                    <a:cubicBezTo>
                      <a:pt x="19657" y="1513"/>
                      <a:pt x="24192" y="0"/>
                      <a:pt x="30240" y="0"/>
                    </a:cubicBezTo>
                    <a:cubicBezTo>
                      <a:pt x="39313" y="0"/>
                      <a:pt x="45361" y="1513"/>
                      <a:pt x="51409" y="6048"/>
                    </a:cubicBezTo>
                    <a:cubicBezTo>
                      <a:pt x="55945" y="10584"/>
                      <a:pt x="58969" y="16633"/>
                      <a:pt x="60481" y="24193"/>
                    </a:cubicBezTo>
                    <a:lnTo>
                      <a:pt x="42337" y="24193"/>
                    </a:lnTo>
                    <a:cubicBezTo>
                      <a:pt x="42337" y="21169"/>
                      <a:pt x="40825" y="19657"/>
                      <a:pt x="39313" y="16633"/>
                    </a:cubicBezTo>
                    <a:cubicBezTo>
                      <a:pt x="37800" y="15120"/>
                      <a:pt x="34777" y="13609"/>
                      <a:pt x="30240" y="13609"/>
                    </a:cubicBezTo>
                    <a:cubicBezTo>
                      <a:pt x="27217" y="13609"/>
                      <a:pt x="24192" y="13609"/>
                      <a:pt x="22680" y="15120"/>
                    </a:cubicBezTo>
                    <a:cubicBezTo>
                      <a:pt x="21169" y="16633"/>
                      <a:pt x="19657" y="18144"/>
                      <a:pt x="19657" y="19657"/>
                    </a:cubicBezTo>
                    <a:cubicBezTo>
                      <a:pt x="19657" y="22680"/>
                      <a:pt x="21169" y="24193"/>
                      <a:pt x="22680" y="25705"/>
                    </a:cubicBezTo>
                    <a:cubicBezTo>
                      <a:pt x="25705" y="27217"/>
                      <a:pt x="28729" y="28729"/>
                      <a:pt x="34777" y="30240"/>
                    </a:cubicBezTo>
                    <a:cubicBezTo>
                      <a:pt x="39313" y="31753"/>
                      <a:pt x="43849" y="33265"/>
                      <a:pt x="48385" y="34777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1993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8"/>
                      <a:pt x="39313" y="74089"/>
                      <a:pt x="33265" y="74089"/>
                    </a:cubicBezTo>
                    <a:cubicBezTo>
                      <a:pt x="25705" y="75601"/>
                      <a:pt x="19657" y="74089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58" name="Gráfico 12">
              <a:extLst>
                <a:ext uri="{FF2B5EF4-FFF2-40B4-BE49-F238E27FC236}">
                  <a16:creationId xmlns:a16="http://schemas.microsoft.com/office/drawing/2014/main" id="{AA318163-BA74-064A-4E04-16684FA2CBCF}"/>
                </a:ext>
              </a:extLst>
            </p:cNvPr>
            <p:cNvGrpSpPr/>
            <p:nvPr/>
          </p:nvGrpSpPr>
          <p:grpSpPr>
            <a:xfrm>
              <a:off x="11468716" y="8211767"/>
              <a:ext cx="522625" cy="236686"/>
              <a:chOff x="8788001" y="9171592"/>
              <a:chExt cx="577591" cy="261579"/>
            </a:xfrm>
            <a:solidFill>
              <a:srgbClr val="1D284A"/>
            </a:solidFill>
          </p:grpSpPr>
          <p:sp>
            <p:nvSpPr>
              <p:cNvPr id="259" name="Forma Livre: Forma 258">
                <a:extLst>
                  <a:ext uri="{FF2B5EF4-FFF2-40B4-BE49-F238E27FC236}">
                    <a16:creationId xmlns:a16="http://schemas.microsoft.com/office/drawing/2014/main" id="{254C1A1A-D66B-9726-8D96-7B84CE09CBD8}"/>
                  </a:ext>
                </a:extLst>
              </p:cNvPr>
              <p:cNvSpPr/>
              <p:nvPr/>
            </p:nvSpPr>
            <p:spPr>
              <a:xfrm>
                <a:off x="8788001" y="9182176"/>
                <a:ext cx="69552" cy="93745"/>
              </a:xfrm>
              <a:custGeom>
                <a:avLst/>
                <a:gdLst>
                  <a:gd name="connsiteX0" fmla="*/ 65017 w 69552"/>
                  <a:gd name="connsiteY0" fmla="*/ 52921 h 93745"/>
                  <a:gd name="connsiteX1" fmla="*/ 69553 w 69552"/>
                  <a:gd name="connsiteY1" fmla="*/ 68041 h 93745"/>
                  <a:gd name="connsiteX2" fmla="*/ 66529 w 69552"/>
                  <a:gd name="connsiteY2" fmla="*/ 81649 h 93745"/>
                  <a:gd name="connsiteX3" fmla="*/ 55945 w 69552"/>
                  <a:gd name="connsiteY3" fmla="*/ 90721 h 93745"/>
                  <a:gd name="connsiteX4" fmla="*/ 39313 w 69552"/>
                  <a:gd name="connsiteY4" fmla="*/ 93745 h 93745"/>
                  <a:gd name="connsiteX5" fmla="*/ 0 w 69552"/>
                  <a:gd name="connsiteY5" fmla="*/ 93745 h 93745"/>
                  <a:gd name="connsiteX6" fmla="*/ 0 w 69552"/>
                  <a:gd name="connsiteY6" fmla="*/ 0 h 93745"/>
                  <a:gd name="connsiteX7" fmla="*/ 37800 w 69552"/>
                  <a:gd name="connsiteY7" fmla="*/ 0 h 93745"/>
                  <a:gd name="connsiteX8" fmla="*/ 54433 w 69552"/>
                  <a:gd name="connsiteY8" fmla="*/ 3024 h 93745"/>
                  <a:gd name="connsiteX9" fmla="*/ 65017 w 69552"/>
                  <a:gd name="connsiteY9" fmla="*/ 12096 h 93745"/>
                  <a:gd name="connsiteX10" fmla="*/ 68041 w 69552"/>
                  <a:gd name="connsiteY10" fmla="*/ 24192 h 93745"/>
                  <a:gd name="connsiteX11" fmla="*/ 63505 w 69552"/>
                  <a:gd name="connsiteY11" fmla="*/ 37800 h 93745"/>
                  <a:gd name="connsiteX12" fmla="*/ 51409 w 69552"/>
                  <a:gd name="connsiteY12" fmla="*/ 45361 h 93745"/>
                  <a:gd name="connsiteX13" fmla="*/ 65017 w 69552"/>
                  <a:gd name="connsiteY13" fmla="*/ 52921 h 93745"/>
                  <a:gd name="connsiteX14" fmla="*/ 18144 w 69552"/>
                  <a:gd name="connsiteY14" fmla="*/ 37800 h 93745"/>
                  <a:gd name="connsiteX15" fmla="*/ 34777 w 69552"/>
                  <a:gd name="connsiteY15" fmla="*/ 37800 h 93745"/>
                  <a:gd name="connsiteX16" fmla="*/ 45361 w 69552"/>
                  <a:gd name="connsiteY16" fmla="*/ 34776 h 93745"/>
                  <a:gd name="connsiteX17" fmla="*/ 48385 w 69552"/>
                  <a:gd name="connsiteY17" fmla="*/ 25705 h 93745"/>
                  <a:gd name="connsiteX18" fmla="*/ 45361 w 69552"/>
                  <a:gd name="connsiteY18" fmla="*/ 16632 h 93745"/>
                  <a:gd name="connsiteX19" fmla="*/ 34777 w 69552"/>
                  <a:gd name="connsiteY19" fmla="*/ 13609 h 93745"/>
                  <a:gd name="connsiteX20" fmla="*/ 18144 w 69552"/>
                  <a:gd name="connsiteY20" fmla="*/ 13609 h 93745"/>
                  <a:gd name="connsiteX21" fmla="*/ 18144 w 69552"/>
                  <a:gd name="connsiteY21" fmla="*/ 37800 h 93745"/>
                  <a:gd name="connsiteX22" fmla="*/ 46873 w 69552"/>
                  <a:gd name="connsiteY22" fmla="*/ 74089 h 93745"/>
                  <a:gd name="connsiteX23" fmla="*/ 49897 w 69552"/>
                  <a:gd name="connsiteY23" fmla="*/ 65017 h 93745"/>
                  <a:gd name="connsiteX24" fmla="*/ 45361 w 69552"/>
                  <a:gd name="connsiteY24" fmla="*/ 55945 h 93745"/>
                  <a:gd name="connsiteX25" fmla="*/ 34777 w 69552"/>
                  <a:gd name="connsiteY25" fmla="*/ 52921 h 93745"/>
                  <a:gd name="connsiteX26" fmla="*/ 16632 w 69552"/>
                  <a:gd name="connsiteY26" fmla="*/ 52921 h 93745"/>
                  <a:gd name="connsiteX27" fmla="*/ 16632 w 69552"/>
                  <a:gd name="connsiteY27" fmla="*/ 77113 h 93745"/>
                  <a:gd name="connsiteX28" fmla="*/ 34777 w 69552"/>
                  <a:gd name="connsiteY28" fmla="*/ 77113 h 93745"/>
                  <a:gd name="connsiteX29" fmla="*/ 46873 w 69552"/>
                  <a:gd name="connsiteY29" fmla="*/ 74089 h 9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552" h="93745">
                    <a:moveTo>
                      <a:pt x="65017" y="52921"/>
                    </a:moveTo>
                    <a:cubicBezTo>
                      <a:pt x="68041" y="57457"/>
                      <a:pt x="69553" y="61992"/>
                      <a:pt x="69553" y="68041"/>
                    </a:cubicBezTo>
                    <a:cubicBezTo>
                      <a:pt x="69553" y="72577"/>
                      <a:pt x="68041" y="77113"/>
                      <a:pt x="66529" y="81649"/>
                    </a:cubicBezTo>
                    <a:cubicBezTo>
                      <a:pt x="63505" y="84673"/>
                      <a:pt x="60481" y="87697"/>
                      <a:pt x="55945" y="90721"/>
                    </a:cubicBezTo>
                    <a:cubicBezTo>
                      <a:pt x="51409" y="92233"/>
                      <a:pt x="45361" y="93745"/>
                      <a:pt x="39313" y="93745"/>
                    </a:cubicBezTo>
                    <a:lnTo>
                      <a:pt x="0" y="93745"/>
                    </a:lnTo>
                    <a:lnTo>
                      <a:pt x="0" y="0"/>
                    </a:lnTo>
                    <a:lnTo>
                      <a:pt x="37800" y="0"/>
                    </a:lnTo>
                    <a:cubicBezTo>
                      <a:pt x="43848" y="0"/>
                      <a:pt x="49897" y="1512"/>
                      <a:pt x="54433" y="3024"/>
                    </a:cubicBezTo>
                    <a:cubicBezTo>
                      <a:pt x="58969" y="4536"/>
                      <a:pt x="61993" y="7560"/>
                      <a:pt x="65017" y="12096"/>
                    </a:cubicBezTo>
                    <a:cubicBezTo>
                      <a:pt x="68041" y="15120"/>
                      <a:pt x="68041" y="19656"/>
                      <a:pt x="68041" y="24192"/>
                    </a:cubicBezTo>
                    <a:cubicBezTo>
                      <a:pt x="68041" y="30240"/>
                      <a:pt x="66529" y="33265"/>
                      <a:pt x="63505" y="37800"/>
                    </a:cubicBezTo>
                    <a:cubicBezTo>
                      <a:pt x="60481" y="40825"/>
                      <a:pt x="57457" y="43849"/>
                      <a:pt x="51409" y="45361"/>
                    </a:cubicBezTo>
                    <a:cubicBezTo>
                      <a:pt x="57457" y="45361"/>
                      <a:pt x="60481" y="48385"/>
                      <a:pt x="65017" y="52921"/>
                    </a:cubicBezTo>
                    <a:close/>
                    <a:moveTo>
                      <a:pt x="18144" y="37800"/>
                    </a:moveTo>
                    <a:lnTo>
                      <a:pt x="34777" y="37800"/>
                    </a:lnTo>
                    <a:cubicBezTo>
                      <a:pt x="39313" y="37800"/>
                      <a:pt x="42337" y="36289"/>
                      <a:pt x="45361" y="34776"/>
                    </a:cubicBezTo>
                    <a:cubicBezTo>
                      <a:pt x="48385" y="33265"/>
                      <a:pt x="48385" y="30240"/>
                      <a:pt x="48385" y="25705"/>
                    </a:cubicBezTo>
                    <a:cubicBezTo>
                      <a:pt x="48385" y="22680"/>
                      <a:pt x="46873" y="19656"/>
                      <a:pt x="45361" y="16632"/>
                    </a:cubicBezTo>
                    <a:cubicBezTo>
                      <a:pt x="42337" y="15120"/>
                      <a:pt x="39313" y="13609"/>
                      <a:pt x="34777" y="13609"/>
                    </a:cubicBezTo>
                    <a:lnTo>
                      <a:pt x="18144" y="13609"/>
                    </a:lnTo>
                    <a:lnTo>
                      <a:pt x="18144" y="37800"/>
                    </a:lnTo>
                    <a:close/>
                    <a:moveTo>
                      <a:pt x="46873" y="74089"/>
                    </a:moveTo>
                    <a:cubicBezTo>
                      <a:pt x="49897" y="72577"/>
                      <a:pt x="49897" y="69553"/>
                      <a:pt x="49897" y="65017"/>
                    </a:cubicBezTo>
                    <a:cubicBezTo>
                      <a:pt x="49897" y="60481"/>
                      <a:pt x="48385" y="57457"/>
                      <a:pt x="45361" y="55945"/>
                    </a:cubicBezTo>
                    <a:cubicBezTo>
                      <a:pt x="42337" y="54432"/>
                      <a:pt x="39313" y="52921"/>
                      <a:pt x="34777" y="52921"/>
                    </a:cubicBezTo>
                    <a:lnTo>
                      <a:pt x="16632" y="52921"/>
                    </a:lnTo>
                    <a:lnTo>
                      <a:pt x="16632" y="77113"/>
                    </a:lnTo>
                    <a:lnTo>
                      <a:pt x="34777" y="77113"/>
                    </a:lnTo>
                    <a:cubicBezTo>
                      <a:pt x="40825" y="77113"/>
                      <a:pt x="43848" y="75601"/>
                      <a:pt x="46873" y="7408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0" name="Forma Livre: Forma 259">
                <a:extLst>
                  <a:ext uri="{FF2B5EF4-FFF2-40B4-BE49-F238E27FC236}">
                    <a16:creationId xmlns:a16="http://schemas.microsoft.com/office/drawing/2014/main" id="{F2416A28-D62B-5305-7DF8-DA2D01FE6DD8}"/>
                  </a:ext>
                </a:extLst>
              </p:cNvPr>
              <p:cNvSpPr/>
              <p:nvPr/>
            </p:nvSpPr>
            <p:spPr>
              <a:xfrm>
                <a:off x="8872674" y="9201832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7 h 74089"/>
                  <a:gd name="connsiteX2" fmla="*/ 49896 w 68040"/>
                  <a:gd name="connsiteY2" fmla="*/ 72577 h 74089"/>
                  <a:gd name="connsiteX3" fmla="*/ 49896 w 68040"/>
                  <a:gd name="connsiteY3" fmla="*/ 63505 h 74089"/>
                  <a:gd name="connsiteX4" fmla="*/ 40825 w 68040"/>
                  <a:gd name="connsiteY4" fmla="*/ 71065 h 74089"/>
                  <a:gd name="connsiteX5" fmla="*/ 28728 w 68040"/>
                  <a:gd name="connsiteY5" fmla="*/ 74089 h 74089"/>
                  <a:gd name="connsiteX6" fmla="*/ 13608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3 h 74089"/>
                  <a:gd name="connsiteX10" fmla="*/ 18144 w 68040"/>
                  <a:gd name="connsiteY10" fmla="*/ 1513 h 74089"/>
                  <a:gd name="connsiteX11" fmla="*/ 18144 w 68040"/>
                  <a:gd name="connsiteY11" fmla="*/ 42336 h 74089"/>
                  <a:gd name="connsiteX12" fmla="*/ 22680 w 68040"/>
                  <a:gd name="connsiteY12" fmla="*/ 55945 h 74089"/>
                  <a:gd name="connsiteX13" fmla="*/ 34776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6 h 74089"/>
                  <a:gd name="connsiteX16" fmla="*/ 51409 w 68040"/>
                  <a:gd name="connsiteY16" fmla="*/ 1513 h 74089"/>
                  <a:gd name="connsiteX17" fmla="*/ 68041 w 68040"/>
                  <a:gd name="connsiteY17" fmla="*/ 151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6" y="72577"/>
                    </a:lnTo>
                    <a:lnTo>
                      <a:pt x="49896" y="63505"/>
                    </a:lnTo>
                    <a:cubicBezTo>
                      <a:pt x="46873" y="66529"/>
                      <a:pt x="43848" y="69553"/>
                      <a:pt x="40825" y="71065"/>
                    </a:cubicBezTo>
                    <a:cubicBezTo>
                      <a:pt x="36288" y="72577"/>
                      <a:pt x="33265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6"/>
                      <a:pt x="0" y="43849"/>
                    </a:cubicBez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42336"/>
                    </a:lnTo>
                    <a:cubicBezTo>
                      <a:pt x="18144" y="48385"/>
                      <a:pt x="19656" y="52921"/>
                      <a:pt x="22680" y="55945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39313" y="60481"/>
                      <a:pt x="43848" y="58969"/>
                      <a:pt x="46873" y="55945"/>
                    </a:cubicBezTo>
                    <a:cubicBezTo>
                      <a:pt x="49896" y="52921"/>
                      <a:pt x="51409" y="48385"/>
                      <a:pt x="51409" y="42336"/>
                    </a:cubicBezTo>
                    <a:lnTo>
                      <a:pt x="51409" y="1513"/>
                    </a:lnTo>
                    <a:lnTo>
                      <a:pt x="68041" y="151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1" name="Forma Livre: Forma 260">
                <a:extLst>
                  <a:ext uri="{FF2B5EF4-FFF2-40B4-BE49-F238E27FC236}">
                    <a16:creationId xmlns:a16="http://schemas.microsoft.com/office/drawing/2014/main" id="{3529AE96-D132-433F-6804-EE6842C6FAC0}"/>
                  </a:ext>
                </a:extLst>
              </p:cNvPr>
              <p:cNvSpPr/>
              <p:nvPr/>
            </p:nvSpPr>
            <p:spPr>
              <a:xfrm>
                <a:off x="8955835" y="9200321"/>
                <a:ext cx="61992" cy="74714"/>
              </a:xfrm>
              <a:custGeom>
                <a:avLst/>
                <a:gdLst>
                  <a:gd name="connsiteX0" fmla="*/ 15120 w 61992"/>
                  <a:gd name="connsiteY0" fmla="*/ 72577 h 74714"/>
                  <a:gd name="connsiteX1" fmla="*/ 4536 w 61992"/>
                  <a:gd name="connsiteY1" fmla="*/ 63505 h 74714"/>
                  <a:gd name="connsiteX2" fmla="*/ 0 w 61992"/>
                  <a:gd name="connsiteY2" fmla="*/ 51408 h 74714"/>
                  <a:gd name="connsiteX3" fmla="*/ 18144 w 61992"/>
                  <a:gd name="connsiteY3" fmla="*/ 51408 h 74714"/>
                  <a:gd name="connsiteX4" fmla="*/ 22680 w 61992"/>
                  <a:gd name="connsiteY4" fmla="*/ 58968 h 74714"/>
                  <a:gd name="connsiteX5" fmla="*/ 31752 w 61992"/>
                  <a:gd name="connsiteY5" fmla="*/ 61992 h 74714"/>
                  <a:gd name="connsiteX6" fmla="*/ 39313 w 61992"/>
                  <a:gd name="connsiteY6" fmla="*/ 60481 h 74714"/>
                  <a:gd name="connsiteX7" fmla="*/ 42336 w 61992"/>
                  <a:gd name="connsiteY7" fmla="*/ 54432 h 74714"/>
                  <a:gd name="connsiteX8" fmla="*/ 39313 w 61992"/>
                  <a:gd name="connsiteY8" fmla="*/ 48385 h 74714"/>
                  <a:gd name="connsiteX9" fmla="*/ 27216 w 61992"/>
                  <a:gd name="connsiteY9" fmla="*/ 43848 h 74714"/>
                  <a:gd name="connsiteX10" fmla="*/ 13608 w 61992"/>
                  <a:gd name="connsiteY10" fmla="*/ 39312 h 74714"/>
                  <a:gd name="connsiteX11" fmla="*/ 4536 w 61992"/>
                  <a:gd name="connsiteY11" fmla="*/ 33265 h 74714"/>
                  <a:gd name="connsiteX12" fmla="*/ 1512 w 61992"/>
                  <a:gd name="connsiteY12" fmla="*/ 21168 h 74714"/>
                  <a:gd name="connsiteX13" fmla="*/ 4536 w 61992"/>
                  <a:gd name="connsiteY13" fmla="*/ 10584 h 74714"/>
                  <a:gd name="connsiteX14" fmla="*/ 15120 w 61992"/>
                  <a:gd name="connsiteY14" fmla="*/ 3024 h 74714"/>
                  <a:gd name="connsiteX15" fmla="*/ 30240 w 61992"/>
                  <a:gd name="connsiteY15" fmla="*/ 0 h 74714"/>
                  <a:gd name="connsiteX16" fmla="*/ 51409 w 61992"/>
                  <a:gd name="connsiteY16" fmla="*/ 6048 h 74714"/>
                  <a:gd name="connsiteX17" fmla="*/ 60481 w 61992"/>
                  <a:gd name="connsiteY17" fmla="*/ 24192 h 74714"/>
                  <a:gd name="connsiteX18" fmla="*/ 42336 w 61992"/>
                  <a:gd name="connsiteY18" fmla="*/ 24192 h 74714"/>
                  <a:gd name="connsiteX19" fmla="*/ 39313 w 61992"/>
                  <a:gd name="connsiteY19" fmla="*/ 16632 h 74714"/>
                  <a:gd name="connsiteX20" fmla="*/ 30240 w 61992"/>
                  <a:gd name="connsiteY20" fmla="*/ 13608 h 74714"/>
                  <a:gd name="connsiteX21" fmla="*/ 22680 w 61992"/>
                  <a:gd name="connsiteY21" fmla="*/ 15120 h 74714"/>
                  <a:gd name="connsiteX22" fmla="*/ 19656 w 61992"/>
                  <a:gd name="connsiteY22" fmla="*/ 19656 h 74714"/>
                  <a:gd name="connsiteX23" fmla="*/ 22680 w 61992"/>
                  <a:gd name="connsiteY23" fmla="*/ 25705 h 74714"/>
                  <a:gd name="connsiteX24" fmla="*/ 34776 w 61992"/>
                  <a:gd name="connsiteY24" fmla="*/ 30240 h 74714"/>
                  <a:gd name="connsiteX25" fmla="*/ 48385 w 61992"/>
                  <a:gd name="connsiteY25" fmla="*/ 34776 h 74714"/>
                  <a:gd name="connsiteX26" fmla="*/ 57457 w 61992"/>
                  <a:gd name="connsiteY26" fmla="*/ 40825 h 74714"/>
                  <a:gd name="connsiteX27" fmla="*/ 61993 w 61992"/>
                  <a:gd name="connsiteY27" fmla="*/ 52921 h 74714"/>
                  <a:gd name="connsiteX28" fmla="*/ 58969 w 61992"/>
                  <a:gd name="connsiteY28" fmla="*/ 63505 h 74714"/>
                  <a:gd name="connsiteX29" fmla="*/ 48385 w 61992"/>
                  <a:gd name="connsiteY29" fmla="*/ 71065 h 74714"/>
                  <a:gd name="connsiteX30" fmla="*/ 33265 w 61992"/>
                  <a:gd name="connsiteY30" fmla="*/ 74088 h 74714"/>
                  <a:gd name="connsiteX31" fmla="*/ 15120 w 61992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6" y="55945"/>
                      <a:pt x="22680" y="58968"/>
                    </a:cubicBezTo>
                    <a:cubicBezTo>
                      <a:pt x="25705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3" y="60481"/>
                    </a:cubicBezTo>
                    <a:cubicBezTo>
                      <a:pt x="40825" y="58968"/>
                      <a:pt x="42336" y="57457"/>
                      <a:pt x="42336" y="54432"/>
                    </a:cubicBezTo>
                    <a:cubicBezTo>
                      <a:pt x="42336" y="51408"/>
                      <a:pt x="40825" y="49896"/>
                      <a:pt x="39313" y="48385"/>
                    </a:cubicBezTo>
                    <a:cubicBezTo>
                      <a:pt x="37800" y="46872"/>
                      <a:pt x="33265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5" y="27216"/>
                      <a:pt x="28728" y="28728"/>
                      <a:pt x="34776" y="30240"/>
                    </a:cubicBezTo>
                    <a:cubicBezTo>
                      <a:pt x="39313" y="31752"/>
                      <a:pt x="43848" y="33265"/>
                      <a:pt x="48385" y="34776"/>
                    </a:cubicBezTo>
                    <a:cubicBezTo>
                      <a:pt x="51409" y="36288"/>
                      <a:pt x="54433" y="37800"/>
                      <a:pt x="57457" y="40825"/>
                    </a:cubicBezTo>
                    <a:cubicBezTo>
                      <a:pt x="60481" y="43848"/>
                      <a:pt x="61993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8"/>
                      <a:pt x="52921" y="69553"/>
                      <a:pt x="48385" y="71065"/>
                    </a:cubicBezTo>
                    <a:cubicBezTo>
                      <a:pt x="43848" y="72577"/>
                      <a:pt x="39313" y="74088"/>
                      <a:pt x="33265" y="74088"/>
                    </a:cubicBezTo>
                    <a:cubicBezTo>
                      <a:pt x="25705" y="75601"/>
                      <a:pt x="19656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2" name="Forma Livre: Forma 261">
                <a:extLst>
                  <a:ext uri="{FF2B5EF4-FFF2-40B4-BE49-F238E27FC236}">
                    <a16:creationId xmlns:a16="http://schemas.microsoft.com/office/drawing/2014/main" id="{88C4A30D-32DA-F538-78A4-AB9FD34A5AC5}"/>
                  </a:ext>
                </a:extLst>
              </p:cNvPr>
              <p:cNvSpPr/>
              <p:nvPr/>
            </p:nvSpPr>
            <p:spPr>
              <a:xfrm>
                <a:off x="9028412" y="9171592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21169 w 21168"/>
                  <a:gd name="connsiteY9" fmla="*/ 30240 h 102817"/>
                  <a:gd name="connsiteX10" fmla="*/ 21169 w 21168"/>
                  <a:gd name="connsiteY10" fmla="*/ 102817 h 102817"/>
                  <a:gd name="connsiteX11" fmla="*/ 3024 w 21168"/>
                  <a:gd name="connsiteY11" fmla="*/ 102817 h 102817"/>
                  <a:gd name="connsiteX12" fmla="*/ 3024 w 21168"/>
                  <a:gd name="connsiteY12" fmla="*/ 30240 h 102817"/>
                  <a:gd name="connsiteX13" fmla="*/ 21169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9" y="0"/>
                      <a:pt x="16632" y="1513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3"/>
                      <a:pt x="18144" y="18144"/>
                    </a:cubicBezTo>
                    <a:cubicBezTo>
                      <a:pt x="16632" y="19656"/>
                      <a:pt x="13609" y="21169"/>
                      <a:pt x="10584" y="21169"/>
                    </a:cubicBezTo>
                    <a:cubicBezTo>
                      <a:pt x="7560" y="21169"/>
                      <a:pt x="6048" y="19656"/>
                      <a:pt x="3024" y="18144"/>
                    </a:cubicBezTo>
                    <a:close/>
                    <a:moveTo>
                      <a:pt x="21169" y="30240"/>
                    </a:moveTo>
                    <a:lnTo>
                      <a:pt x="21169" y="102817"/>
                    </a:lnTo>
                    <a:lnTo>
                      <a:pt x="3024" y="102817"/>
                    </a:lnTo>
                    <a:lnTo>
                      <a:pt x="3024" y="30240"/>
                    </a:lnTo>
                    <a:lnTo>
                      <a:pt x="21169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3" name="Forma Livre: Forma 262">
                <a:extLst>
                  <a:ext uri="{FF2B5EF4-FFF2-40B4-BE49-F238E27FC236}">
                    <a16:creationId xmlns:a16="http://schemas.microsoft.com/office/drawing/2014/main" id="{1D48E0EF-8154-E0ED-B286-29EAA8B85AF0}"/>
                  </a:ext>
                </a:extLst>
              </p:cNvPr>
              <p:cNvSpPr/>
              <p:nvPr/>
            </p:nvSpPr>
            <p:spPr>
              <a:xfrm>
                <a:off x="9066212" y="9200321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8 h 74088"/>
                  <a:gd name="connsiteX3" fmla="*/ 51409 w 69552"/>
                  <a:gd name="connsiteY3" fmla="*/ 74088 h 74088"/>
                  <a:gd name="connsiteX4" fmla="*/ 51409 w 69552"/>
                  <a:gd name="connsiteY4" fmla="*/ 33265 h 74088"/>
                  <a:gd name="connsiteX5" fmla="*/ 46873 w 69552"/>
                  <a:gd name="connsiteY5" fmla="*/ 19656 h 74088"/>
                  <a:gd name="connsiteX6" fmla="*/ 34777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8 h 74088"/>
                  <a:gd name="connsiteX10" fmla="*/ 0 w 69552"/>
                  <a:gd name="connsiteY10" fmla="*/ 74088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7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8"/>
                    </a:lnTo>
                    <a:lnTo>
                      <a:pt x="51409" y="74088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0"/>
                      <a:pt x="57457" y="3024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4" name="Forma Livre: Forma 263">
                <a:extLst>
                  <a:ext uri="{FF2B5EF4-FFF2-40B4-BE49-F238E27FC236}">
                    <a16:creationId xmlns:a16="http://schemas.microsoft.com/office/drawing/2014/main" id="{26488F1D-AF58-1E0C-9794-2A6E43971460}"/>
                  </a:ext>
                </a:extLst>
              </p:cNvPr>
              <p:cNvSpPr/>
              <p:nvPr/>
            </p:nvSpPr>
            <p:spPr>
              <a:xfrm>
                <a:off x="9149373" y="919880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1753 h 75600"/>
                  <a:gd name="connsiteX19" fmla="*/ 48385 w 72577"/>
                  <a:gd name="connsiteY19" fmla="*/ 19657 h 75600"/>
                  <a:gd name="connsiteX20" fmla="*/ 36289 w 72577"/>
                  <a:gd name="connsiteY20" fmla="*/ 15120 h 75600"/>
                  <a:gd name="connsiteX21" fmla="*/ 24192 w 72577"/>
                  <a:gd name="connsiteY21" fmla="*/ 19657 h 75600"/>
                  <a:gd name="connsiteX22" fmla="*/ 18144 w 72577"/>
                  <a:gd name="connsiteY22" fmla="*/ 31753 h 75600"/>
                  <a:gd name="connsiteX23" fmla="*/ 52921 w 72577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2577" y="40825"/>
                      <a:pt x="72577" y="42337"/>
                      <a:pt x="71065" y="45361"/>
                    </a:cubicBezTo>
                    <a:close/>
                    <a:moveTo>
                      <a:pt x="52921" y="31753"/>
                    </a:moveTo>
                    <a:cubicBezTo>
                      <a:pt x="52921" y="27217"/>
                      <a:pt x="51409" y="22680"/>
                      <a:pt x="48385" y="19657"/>
                    </a:cubicBezTo>
                    <a:cubicBezTo>
                      <a:pt x="45361" y="16633"/>
                      <a:pt x="40825" y="15120"/>
                      <a:pt x="36289" y="15120"/>
                    </a:cubicBezTo>
                    <a:cubicBezTo>
                      <a:pt x="31752" y="15120"/>
                      <a:pt x="27217" y="16633"/>
                      <a:pt x="24192" y="19657"/>
                    </a:cubicBezTo>
                    <a:cubicBezTo>
                      <a:pt x="21169" y="22680"/>
                      <a:pt x="19657" y="25705"/>
                      <a:pt x="18144" y="31753"/>
                    </a:cubicBezTo>
                    <a:lnTo>
                      <a:pt x="52921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5" name="Forma Livre: Forma 264">
                <a:extLst>
                  <a:ext uri="{FF2B5EF4-FFF2-40B4-BE49-F238E27FC236}">
                    <a16:creationId xmlns:a16="http://schemas.microsoft.com/office/drawing/2014/main" id="{1B322F0A-A0B7-8C73-7EC4-1B85A47651B8}"/>
                  </a:ext>
                </a:extLst>
              </p:cNvPr>
              <p:cNvSpPr/>
              <p:nvPr/>
            </p:nvSpPr>
            <p:spPr>
              <a:xfrm>
                <a:off x="9232534" y="9200321"/>
                <a:ext cx="60480" cy="74714"/>
              </a:xfrm>
              <a:custGeom>
                <a:avLst/>
                <a:gdLst>
                  <a:gd name="connsiteX0" fmla="*/ 15120 w 60480"/>
                  <a:gd name="connsiteY0" fmla="*/ 72577 h 74714"/>
                  <a:gd name="connsiteX1" fmla="*/ 4536 w 60480"/>
                  <a:gd name="connsiteY1" fmla="*/ 63505 h 74714"/>
                  <a:gd name="connsiteX2" fmla="*/ 0 w 60480"/>
                  <a:gd name="connsiteY2" fmla="*/ 51408 h 74714"/>
                  <a:gd name="connsiteX3" fmla="*/ 18144 w 60480"/>
                  <a:gd name="connsiteY3" fmla="*/ 51408 h 74714"/>
                  <a:gd name="connsiteX4" fmla="*/ 22680 w 60480"/>
                  <a:gd name="connsiteY4" fmla="*/ 58968 h 74714"/>
                  <a:gd name="connsiteX5" fmla="*/ 31752 w 60480"/>
                  <a:gd name="connsiteY5" fmla="*/ 61992 h 74714"/>
                  <a:gd name="connsiteX6" fmla="*/ 39313 w 60480"/>
                  <a:gd name="connsiteY6" fmla="*/ 60481 h 74714"/>
                  <a:gd name="connsiteX7" fmla="*/ 42337 w 60480"/>
                  <a:gd name="connsiteY7" fmla="*/ 54432 h 74714"/>
                  <a:gd name="connsiteX8" fmla="*/ 39313 w 60480"/>
                  <a:gd name="connsiteY8" fmla="*/ 48385 h 74714"/>
                  <a:gd name="connsiteX9" fmla="*/ 27217 w 60480"/>
                  <a:gd name="connsiteY9" fmla="*/ 43848 h 74714"/>
                  <a:gd name="connsiteX10" fmla="*/ 13609 w 60480"/>
                  <a:gd name="connsiteY10" fmla="*/ 39312 h 74714"/>
                  <a:gd name="connsiteX11" fmla="*/ 4536 w 60480"/>
                  <a:gd name="connsiteY11" fmla="*/ 33265 h 74714"/>
                  <a:gd name="connsiteX12" fmla="*/ 1512 w 60480"/>
                  <a:gd name="connsiteY12" fmla="*/ 21168 h 74714"/>
                  <a:gd name="connsiteX13" fmla="*/ 4536 w 60480"/>
                  <a:gd name="connsiteY13" fmla="*/ 10584 h 74714"/>
                  <a:gd name="connsiteX14" fmla="*/ 15120 w 60480"/>
                  <a:gd name="connsiteY14" fmla="*/ 3024 h 74714"/>
                  <a:gd name="connsiteX15" fmla="*/ 30240 w 60480"/>
                  <a:gd name="connsiteY15" fmla="*/ 0 h 74714"/>
                  <a:gd name="connsiteX16" fmla="*/ 51409 w 60480"/>
                  <a:gd name="connsiteY16" fmla="*/ 6048 h 74714"/>
                  <a:gd name="connsiteX17" fmla="*/ 60481 w 60480"/>
                  <a:gd name="connsiteY17" fmla="*/ 24192 h 74714"/>
                  <a:gd name="connsiteX18" fmla="*/ 40825 w 60480"/>
                  <a:gd name="connsiteY18" fmla="*/ 24192 h 74714"/>
                  <a:gd name="connsiteX19" fmla="*/ 37800 w 60480"/>
                  <a:gd name="connsiteY19" fmla="*/ 16632 h 74714"/>
                  <a:gd name="connsiteX20" fmla="*/ 28729 w 60480"/>
                  <a:gd name="connsiteY20" fmla="*/ 13608 h 74714"/>
                  <a:gd name="connsiteX21" fmla="*/ 21169 w 60480"/>
                  <a:gd name="connsiteY21" fmla="*/ 15120 h 74714"/>
                  <a:gd name="connsiteX22" fmla="*/ 18144 w 60480"/>
                  <a:gd name="connsiteY22" fmla="*/ 19656 h 74714"/>
                  <a:gd name="connsiteX23" fmla="*/ 21169 w 60480"/>
                  <a:gd name="connsiteY23" fmla="*/ 25705 h 74714"/>
                  <a:gd name="connsiteX24" fmla="*/ 33265 w 60480"/>
                  <a:gd name="connsiteY24" fmla="*/ 30240 h 74714"/>
                  <a:gd name="connsiteX25" fmla="*/ 46873 w 60480"/>
                  <a:gd name="connsiteY25" fmla="*/ 34776 h 74714"/>
                  <a:gd name="connsiteX26" fmla="*/ 55945 w 60480"/>
                  <a:gd name="connsiteY26" fmla="*/ 40825 h 74714"/>
                  <a:gd name="connsiteX27" fmla="*/ 60481 w 60480"/>
                  <a:gd name="connsiteY27" fmla="*/ 52921 h 74714"/>
                  <a:gd name="connsiteX28" fmla="*/ 57457 w 60480"/>
                  <a:gd name="connsiteY28" fmla="*/ 63505 h 74714"/>
                  <a:gd name="connsiteX29" fmla="*/ 46873 w 60480"/>
                  <a:gd name="connsiteY29" fmla="*/ 71065 h 74714"/>
                  <a:gd name="connsiteX30" fmla="*/ 31752 w 60480"/>
                  <a:gd name="connsiteY30" fmla="*/ 74088 h 74714"/>
                  <a:gd name="connsiteX31" fmla="*/ 15120 w 60480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480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7" y="55945"/>
                      <a:pt x="22680" y="58968"/>
                    </a:cubicBezTo>
                    <a:cubicBezTo>
                      <a:pt x="25705" y="60481"/>
                      <a:pt x="28729" y="61992"/>
                      <a:pt x="31752" y="61992"/>
                    </a:cubicBezTo>
                    <a:cubicBezTo>
                      <a:pt x="34777" y="61992"/>
                      <a:pt x="37800" y="61992"/>
                      <a:pt x="39313" y="60481"/>
                    </a:cubicBezTo>
                    <a:cubicBezTo>
                      <a:pt x="40825" y="58968"/>
                      <a:pt x="42337" y="57457"/>
                      <a:pt x="42337" y="54432"/>
                    </a:cubicBezTo>
                    <a:cubicBezTo>
                      <a:pt x="42337" y="51408"/>
                      <a:pt x="40825" y="49896"/>
                      <a:pt x="39313" y="48385"/>
                    </a:cubicBezTo>
                    <a:cubicBezTo>
                      <a:pt x="37800" y="46872"/>
                      <a:pt x="33265" y="45361"/>
                      <a:pt x="27217" y="43848"/>
                    </a:cubicBezTo>
                    <a:cubicBezTo>
                      <a:pt x="21169" y="42336"/>
                      <a:pt x="16632" y="40825"/>
                      <a:pt x="13609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7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0825" y="24192"/>
                    </a:lnTo>
                    <a:cubicBezTo>
                      <a:pt x="40825" y="21168"/>
                      <a:pt x="39313" y="19656"/>
                      <a:pt x="37800" y="16632"/>
                    </a:cubicBezTo>
                    <a:cubicBezTo>
                      <a:pt x="36289" y="15120"/>
                      <a:pt x="33265" y="13608"/>
                      <a:pt x="28729" y="13608"/>
                    </a:cubicBezTo>
                    <a:cubicBezTo>
                      <a:pt x="25705" y="13608"/>
                      <a:pt x="22680" y="13608"/>
                      <a:pt x="21169" y="15120"/>
                    </a:cubicBezTo>
                    <a:cubicBezTo>
                      <a:pt x="19657" y="16632"/>
                      <a:pt x="18144" y="18144"/>
                      <a:pt x="18144" y="19656"/>
                    </a:cubicBezTo>
                    <a:cubicBezTo>
                      <a:pt x="18144" y="22680"/>
                      <a:pt x="19657" y="24192"/>
                      <a:pt x="21169" y="25705"/>
                    </a:cubicBezTo>
                    <a:cubicBezTo>
                      <a:pt x="24192" y="27216"/>
                      <a:pt x="27217" y="28728"/>
                      <a:pt x="33265" y="30240"/>
                    </a:cubicBezTo>
                    <a:cubicBezTo>
                      <a:pt x="37800" y="31752"/>
                      <a:pt x="42337" y="33265"/>
                      <a:pt x="46873" y="34776"/>
                    </a:cubicBezTo>
                    <a:cubicBezTo>
                      <a:pt x="49897" y="36288"/>
                      <a:pt x="52921" y="37800"/>
                      <a:pt x="55945" y="40825"/>
                    </a:cubicBezTo>
                    <a:cubicBezTo>
                      <a:pt x="58969" y="43848"/>
                      <a:pt x="60481" y="48385"/>
                      <a:pt x="60481" y="52921"/>
                    </a:cubicBezTo>
                    <a:cubicBezTo>
                      <a:pt x="60481" y="57457"/>
                      <a:pt x="58969" y="60481"/>
                      <a:pt x="57457" y="63505"/>
                    </a:cubicBezTo>
                    <a:cubicBezTo>
                      <a:pt x="54433" y="66528"/>
                      <a:pt x="51409" y="69553"/>
                      <a:pt x="46873" y="71065"/>
                    </a:cubicBezTo>
                    <a:cubicBezTo>
                      <a:pt x="42337" y="72577"/>
                      <a:pt x="37800" y="74088"/>
                      <a:pt x="31752" y="74088"/>
                    </a:cubicBezTo>
                    <a:cubicBezTo>
                      <a:pt x="24192" y="75601"/>
                      <a:pt x="19657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6" name="Forma Livre: Forma 265">
                <a:extLst>
                  <a:ext uri="{FF2B5EF4-FFF2-40B4-BE49-F238E27FC236}">
                    <a16:creationId xmlns:a16="http://schemas.microsoft.com/office/drawing/2014/main" id="{F9D84AA0-A7D9-FEF6-C708-E00DE2861E54}"/>
                  </a:ext>
                </a:extLst>
              </p:cNvPr>
              <p:cNvSpPr/>
              <p:nvPr/>
            </p:nvSpPr>
            <p:spPr>
              <a:xfrm>
                <a:off x="9303599" y="9200321"/>
                <a:ext cx="61992" cy="74714"/>
              </a:xfrm>
              <a:custGeom>
                <a:avLst/>
                <a:gdLst>
                  <a:gd name="connsiteX0" fmla="*/ 15120 w 61992"/>
                  <a:gd name="connsiteY0" fmla="*/ 72577 h 74714"/>
                  <a:gd name="connsiteX1" fmla="*/ 4536 w 61992"/>
                  <a:gd name="connsiteY1" fmla="*/ 63505 h 74714"/>
                  <a:gd name="connsiteX2" fmla="*/ 0 w 61992"/>
                  <a:gd name="connsiteY2" fmla="*/ 51408 h 74714"/>
                  <a:gd name="connsiteX3" fmla="*/ 18144 w 61992"/>
                  <a:gd name="connsiteY3" fmla="*/ 51408 h 74714"/>
                  <a:gd name="connsiteX4" fmla="*/ 22680 w 61992"/>
                  <a:gd name="connsiteY4" fmla="*/ 58968 h 74714"/>
                  <a:gd name="connsiteX5" fmla="*/ 31752 w 61992"/>
                  <a:gd name="connsiteY5" fmla="*/ 61992 h 74714"/>
                  <a:gd name="connsiteX6" fmla="*/ 39312 w 61992"/>
                  <a:gd name="connsiteY6" fmla="*/ 60481 h 74714"/>
                  <a:gd name="connsiteX7" fmla="*/ 42336 w 61992"/>
                  <a:gd name="connsiteY7" fmla="*/ 54432 h 74714"/>
                  <a:gd name="connsiteX8" fmla="*/ 39312 w 61992"/>
                  <a:gd name="connsiteY8" fmla="*/ 48385 h 74714"/>
                  <a:gd name="connsiteX9" fmla="*/ 27216 w 61992"/>
                  <a:gd name="connsiteY9" fmla="*/ 43848 h 74714"/>
                  <a:gd name="connsiteX10" fmla="*/ 13609 w 61992"/>
                  <a:gd name="connsiteY10" fmla="*/ 39312 h 74714"/>
                  <a:gd name="connsiteX11" fmla="*/ 4536 w 61992"/>
                  <a:gd name="connsiteY11" fmla="*/ 33265 h 74714"/>
                  <a:gd name="connsiteX12" fmla="*/ 1512 w 61992"/>
                  <a:gd name="connsiteY12" fmla="*/ 21168 h 74714"/>
                  <a:gd name="connsiteX13" fmla="*/ 4536 w 61992"/>
                  <a:gd name="connsiteY13" fmla="*/ 10584 h 74714"/>
                  <a:gd name="connsiteX14" fmla="*/ 15120 w 61992"/>
                  <a:gd name="connsiteY14" fmla="*/ 3024 h 74714"/>
                  <a:gd name="connsiteX15" fmla="*/ 30240 w 61992"/>
                  <a:gd name="connsiteY15" fmla="*/ 0 h 74714"/>
                  <a:gd name="connsiteX16" fmla="*/ 51409 w 61992"/>
                  <a:gd name="connsiteY16" fmla="*/ 6048 h 74714"/>
                  <a:gd name="connsiteX17" fmla="*/ 60481 w 61992"/>
                  <a:gd name="connsiteY17" fmla="*/ 24192 h 74714"/>
                  <a:gd name="connsiteX18" fmla="*/ 42336 w 61992"/>
                  <a:gd name="connsiteY18" fmla="*/ 24192 h 74714"/>
                  <a:gd name="connsiteX19" fmla="*/ 39312 w 61992"/>
                  <a:gd name="connsiteY19" fmla="*/ 16632 h 74714"/>
                  <a:gd name="connsiteX20" fmla="*/ 30240 w 61992"/>
                  <a:gd name="connsiteY20" fmla="*/ 13608 h 74714"/>
                  <a:gd name="connsiteX21" fmla="*/ 22680 w 61992"/>
                  <a:gd name="connsiteY21" fmla="*/ 15120 h 74714"/>
                  <a:gd name="connsiteX22" fmla="*/ 19656 w 61992"/>
                  <a:gd name="connsiteY22" fmla="*/ 19656 h 74714"/>
                  <a:gd name="connsiteX23" fmla="*/ 22680 w 61992"/>
                  <a:gd name="connsiteY23" fmla="*/ 25705 h 74714"/>
                  <a:gd name="connsiteX24" fmla="*/ 34776 w 61992"/>
                  <a:gd name="connsiteY24" fmla="*/ 30240 h 74714"/>
                  <a:gd name="connsiteX25" fmla="*/ 48385 w 61992"/>
                  <a:gd name="connsiteY25" fmla="*/ 34776 h 74714"/>
                  <a:gd name="connsiteX26" fmla="*/ 57457 w 61992"/>
                  <a:gd name="connsiteY26" fmla="*/ 40825 h 74714"/>
                  <a:gd name="connsiteX27" fmla="*/ 61992 w 61992"/>
                  <a:gd name="connsiteY27" fmla="*/ 52921 h 74714"/>
                  <a:gd name="connsiteX28" fmla="*/ 58969 w 61992"/>
                  <a:gd name="connsiteY28" fmla="*/ 63505 h 74714"/>
                  <a:gd name="connsiteX29" fmla="*/ 48385 w 61992"/>
                  <a:gd name="connsiteY29" fmla="*/ 71065 h 74714"/>
                  <a:gd name="connsiteX30" fmla="*/ 33265 w 61992"/>
                  <a:gd name="connsiteY30" fmla="*/ 74088 h 74714"/>
                  <a:gd name="connsiteX31" fmla="*/ 15120 w 61992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6" y="55945"/>
                      <a:pt x="22680" y="58968"/>
                    </a:cubicBezTo>
                    <a:cubicBezTo>
                      <a:pt x="25705" y="60481"/>
                      <a:pt x="28729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5" y="58968"/>
                      <a:pt x="42336" y="57457"/>
                      <a:pt x="42336" y="54432"/>
                    </a:cubicBezTo>
                    <a:cubicBezTo>
                      <a:pt x="42336" y="51408"/>
                      <a:pt x="40825" y="49896"/>
                      <a:pt x="39312" y="48385"/>
                    </a:cubicBezTo>
                    <a:cubicBezTo>
                      <a:pt x="37800" y="46872"/>
                      <a:pt x="33265" y="45361"/>
                      <a:pt x="27216" y="43848"/>
                    </a:cubicBezTo>
                    <a:cubicBezTo>
                      <a:pt x="21169" y="42336"/>
                      <a:pt x="16632" y="40825"/>
                      <a:pt x="13609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5705" y="27216"/>
                      <a:pt x="28729" y="28728"/>
                      <a:pt x="34776" y="30240"/>
                    </a:cubicBezTo>
                    <a:cubicBezTo>
                      <a:pt x="39312" y="31752"/>
                      <a:pt x="43849" y="33265"/>
                      <a:pt x="48385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8"/>
                      <a:pt x="52921" y="69553"/>
                      <a:pt x="48385" y="71065"/>
                    </a:cubicBezTo>
                    <a:cubicBezTo>
                      <a:pt x="43849" y="72577"/>
                      <a:pt x="39312" y="74088"/>
                      <a:pt x="33265" y="74088"/>
                    </a:cubicBezTo>
                    <a:cubicBezTo>
                      <a:pt x="25705" y="75601"/>
                      <a:pt x="19656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7" name="Forma Livre: Forma 266">
                <a:extLst>
                  <a:ext uri="{FF2B5EF4-FFF2-40B4-BE49-F238E27FC236}">
                    <a16:creationId xmlns:a16="http://schemas.microsoft.com/office/drawing/2014/main" id="{B232AC7D-7F75-7E1E-31AB-B17D4F251A09}"/>
                  </a:ext>
                </a:extLst>
              </p:cNvPr>
              <p:cNvSpPr/>
              <p:nvPr/>
            </p:nvSpPr>
            <p:spPr>
              <a:xfrm>
                <a:off x="8881746" y="9340938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8" name="Forma Livre: Forma 267">
                <a:extLst>
                  <a:ext uri="{FF2B5EF4-FFF2-40B4-BE49-F238E27FC236}">
                    <a16:creationId xmlns:a16="http://schemas.microsoft.com/office/drawing/2014/main" id="{D77C0703-B84E-932C-5824-DF8E1E5C8361}"/>
                  </a:ext>
                </a:extLst>
              </p:cNvPr>
              <p:cNvSpPr/>
              <p:nvPr/>
            </p:nvSpPr>
            <p:spPr>
              <a:xfrm>
                <a:off x="8939203" y="9359083"/>
                <a:ext cx="40824" cy="74088"/>
              </a:xfrm>
              <a:custGeom>
                <a:avLst/>
                <a:gdLst>
                  <a:gd name="connsiteX0" fmla="*/ 27217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7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7" y="3024"/>
                    </a:moveTo>
                    <a:cubicBezTo>
                      <a:pt x="31752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8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69" name="Forma Livre: Forma 268">
                <a:extLst>
                  <a:ext uri="{FF2B5EF4-FFF2-40B4-BE49-F238E27FC236}">
                    <a16:creationId xmlns:a16="http://schemas.microsoft.com/office/drawing/2014/main" id="{E5B8D664-426F-ED9B-3AC6-7E3ED920CD5C}"/>
                  </a:ext>
                </a:extLst>
              </p:cNvPr>
              <p:cNvSpPr/>
              <p:nvPr/>
            </p:nvSpPr>
            <p:spPr>
              <a:xfrm>
                <a:off x="8986075" y="9357570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7 h 74089"/>
                  <a:gd name="connsiteX17" fmla="*/ 48385 w 75600"/>
                  <a:gd name="connsiteY17" fmla="*/ 19657 h 74089"/>
                  <a:gd name="connsiteX18" fmla="*/ 39313 w 75600"/>
                  <a:gd name="connsiteY18" fmla="*/ 16633 h 74089"/>
                  <a:gd name="connsiteX19" fmla="*/ 30240 w 75600"/>
                  <a:gd name="connsiteY19" fmla="*/ 19657 h 74089"/>
                  <a:gd name="connsiteX20" fmla="*/ 22680 w 75600"/>
                  <a:gd name="connsiteY20" fmla="*/ 27217 h 74089"/>
                  <a:gd name="connsiteX21" fmla="*/ 19656 w 75600"/>
                  <a:gd name="connsiteY21" fmla="*/ 39313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3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3 h 74089"/>
                  <a:gd name="connsiteX28" fmla="*/ 55945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8" y="7560"/>
                      <a:pt x="18144" y="4537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7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8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3" y="24193"/>
                      <a:pt x="51409" y="21169"/>
                      <a:pt x="48385" y="19657"/>
                    </a:cubicBezTo>
                    <a:cubicBezTo>
                      <a:pt x="45361" y="18144"/>
                      <a:pt x="42336" y="16633"/>
                      <a:pt x="39313" y="16633"/>
                    </a:cubicBezTo>
                    <a:cubicBezTo>
                      <a:pt x="36288" y="16633"/>
                      <a:pt x="33265" y="18144"/>
                      <a:pt x="30240" y="19657"/>
                    </a:cubicBezTo>
                    <a:cubicBezTo>
                      <a:pt x="27216" y="21169"/>
                      <a:pt x="25705" y="24193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9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3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7"/>
                      <a:pt x="57457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70" name="Forma Livre: Forma 269">
                <a:extLst>
                  <a:ext uri="{FF2B5EF4-FFF2-40B4-BE49-F238E27FC236}">
                    <a16:creationId xmlns:a16="http://schemas.microsoft.com/office/drawing/2014/main" id="{D9CEFE24-4F7A-89CD-D7B7-AFA9EA42B971}"/>
                  </a:ext>
                </a:extLst>
              </p:cNvPr>
              <p:cNvSpPr/>
              <p:nvPr/>
            </p:nvSpPr>
            <p:spPr>
              <a:xfrm>
                <a:off x="9072261" y="9359083"/>
                <a:ext cx="77112" cy="72576"/>
              </a:xfrm>
              <a:custGeom>
                <a:avLst/>
                <a:gdLst>
                  <a:gd name="connsiteX0" fmla="*/ 39312 w 77112"/>
                  <a:gd name="connsiteY0" fmla="*/ 55945 h 72576"/>
                  <a:gd name="connsiteX1" fmla="*/ 57457 w 77112"/>
                  <a:gd name="connsiteY1" fmla="*/ 0 h 72576"/>
                  <a:gd name="connsiteX2" fmla="*/ 77113 w 77112"/>
                  <a:gd name="connsiteY2" fmla="*/ 0 h 72576"/>
                  <a:gd name="connsiteX3" fmla="*/ 49896 w 77112"/>
                  <a:gd name="connsiteY3" fmla="*/ 72577 h 72576"/>
                  <a:gd name="connsiteX4" fmla="*/ 27216 w 77112"/>
                  <a:gd name="connsiteY4" fmla="*/ 72577 h 72576"/>
                  <a:gd name="connsiteX5" fmla="*/ 0 w 77112"/>
                  <a:gd name="connsiteY5" fmla="*/ 0 h 72576"/>
                  <a:gd name="connsiteX6" fmla="*/ 19656 w 77112"/>
                  <a:gd name="connsiteY6" fmla="*/ 0 h 72576"/>
                  <a:gd name="connsiteX7" fmla="*/ 39312 w 77112"/>
                  <a:gd name="connsiteY7" fmla="*/ 55945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2" h="72576">
                    <a:moveTo>
                      <a:pt x="39312" y="55945"/>
                    </a:moveTo>
                    <a:lnTo>
                      <a:pt x="57457" y="0"/>
                    </a:lnTo>
                    <a:lnTo>
                      <a:pt x="77113" y="0"/>
                    </a:lnTo>
                    <a:lnTo>
                      <a:pt x="49896" y="72577"/>
                    </a:lnTo>
                    <a:lnTo>
                      <a:pt x="27216" y="72577"/>
                    </a:lnTo>
                    <a:lnTo>
                      <a:pt x="0" y="0"/>
                    </a:lnTo>
                    <a:lnTo>
                      <a:pt x="19656" y="0"/>
                    </a:lnTo>
                    <a:lnTo>
                      <a:pt x="39312" y="5594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71" name="Forma Livre: Forma 270">
                <a:extLst>
                  <a:ext uri="{FF2B5EF4-FFF2-40B4-BE49-F238E27FC236}">
                    <a16:creationId xmlns:a16="http://schemas.microsoft.com/office/drawing/2014/main" id="{5853F654-18F1-DF1A-DE92-8D56EC1C3F77}"/>
                  </a:ext>
                </a:extLst>
              </p:cNvPr>
              <p:cNvSpPr/>
              <p:nvPr/>
            </p:nvSpPr>
            <p:spPr>
              <a:xfrm>
                <a:off x="9156933" y="935605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5 h 75600"/>
                  <a:gd name="connsiteX19" fmla="*/ 46873 w 72577"/>
                  <a:gd name="connsiteY19" fmla="*/ 21169 h 75600"/>
                  <a:gd name="connsiteX20" fmla="*/ 34777 w 72577"/>
                  <a:gd name="connsiteY20" fmla="*/ 16632 h 75600"/>
                  <a:gd name="connsiteX21" fmla="*/ 22680 w 72577"/>
                  <a:gd name="connsiteY21" fmla="*/ 21169 h 75600"/>
                  <a:gd name="connsiteX22" fmla="*/ 16632 w 72577"/>
                  <a:gd name="connsiteY22" fmla="*/ 33265 h 75600"/>
                  <a:gd name="connsiteX23" fmla="*/ 51409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2" y="57457"/>
                    </a:cubicBezTo>
                    <a:cubicBezTo>
                      <a:pt x="27217" y="60481"/>
                      <a:pt x="31752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9"/>
                      <a:pt x="72577" y="34776"/>
                    </a:cubicBezTo>
                    <a:cubicBezTo>
                      <a:pt x="71065" y="40825"/>
                      <a:pt x="71065" y="42336"/>
                      <a:pt x="71065" y="45361"/>
                    </a:cubicBezTo>
                    <a:close/>
                    <a:moveTo>
                      <a:pt x="51409" y="33265"/>
                    </a:moveTo>
                    <a:cubicBezTo>
                      <a:pt x="51409" y="28729"/>
                      <a:pt x="49897" y="24192"/>
                      <a:pt x="46873" y="21169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9"/>
                    </a:cubicBezTo>
                    <a:cubicBezTo>
                      <a:pt x="19657" y="24192"/>
                      <a:pt x="18144" y="27216"/>
                      <a:pt x="16632" y="33265"/>
                    </a:cubicBezTo>
                    <a:lnTo>
                      <a:pt x="51409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72" name="Forma Livre: Forma 271">
                <a:extLst>
                  <a:ext uri="{FF2B5EF4-FFF2-40B4-BE49-F238E27FC236}">
                    <a16:creationId xmlns:a16="http://schemas.microsoft.com/office/drawing/2014/main" id="{B7BE666B-5088-6501-9A9B-6031ACF00EEE}"/>
                  </a:ext>
                </a:extLst>
              </p:cNvPr>
              <p:cNvSpPr/>
              <p:nvPr/>
            </p:nvSpPr>
            <p:spPr>
              <a:xfrm>
                <a:off x="9241607" y="9334890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73" name="Gráfico 12">
              <a:extLst>
                <a:ext uri="{FF2B5EF4-FFF2-40B4-BE49-F238E27FC236}">
                  <a16:creationId xmlns:a16="http://schemas.microsoft.com/office/drawing/2014/main" id="{D89A9CFE-9FB5-4D4E-8339-D7B3E63DF42A}"/>
                </a:ext>
              </a:extLst>
            </p:cNvPr>
            <p:cNvGrpSpPr/>
            <p:nvPr/>
          </p:nvGrpSpPr>
          <p:grpSpPr>
            <a:xfrm>
              <a:off x="11868543" y="7298264"/>
              <a:ext cx="700482" cy="264048"/>
              <a:chOff x="9214390" y="8196339"/>
              <a:chExt cx="774153" cy="291819"/>
            </a:xfrm>
            <a:solidFill>
              <a:srgbClr val="1D284A"/>
            </a:solidFill>
          </p:grpSpPr>
          <p:sp>
            <p:nvSpPr>
              <p:cNvPr id="274" name="Forma Livre: Forma 273">
                <a:extLst>
                  <a:ext uri="{FF2B5EF4-FFF2-40B4-BE49-F238E27FC236}">
                    <a16:creationId xmlns:a16="http://schemas.microsoft.com/office/drawing/2014/main" id="{0D749727-F15F-8403-EDD6-9797836542F0}"/>
                  </a:ext>
                </a:extLst>
              </p:cNvPr>
              <p:cNvSpPr/>
              <p:nvPr/>
            </p:nvSpPr>
            <p:spPr>
              <a:xfrm>
                <a:off x="9283943" y="8202388"/>
                <a:ext cx="52920" cy="92232"/>
              </a:xfrm>
              <a:custGeom>
                <a:avLst/>
                <a:gdLst>
                  <a:gd name="connsiteX0" fmla="*/ 18144 w 52920"/>
                  <a:gd name="connsiteY0" fmla="*/ 15120 h 92232"/>
                  <a:gd name="connsiteX1" fmla="*/ 18144 w 52920"/>
                  <a:gd name="connsiteY1" fmla="*/ 37800 h 92232"/>
                  <a:gd name="connsiteX2" fmla="*/ 48385 w 52920"/>
                  <a:gd name="connsiteY2" fmla="*/ 37800 h 92232"/>
                  <a:gd name="connsiteX3" fmla="*/ 48385 w 52920"/>
                  <a:gd name="connsiteY3" fmla="*/ 52921 h 92232"/>
                  <a:gd name="connsiteX4" fmla="*/ 18144 w 52920"/>
                  <a:gd name="connsiteY4" fmla="*/ 52921 h 92232"/>
                  <a:gd name="connsiteX5" fmla="*/ 18144 w 52920"/>
                  <a:gd name="connsiteY5" fmla="*/ 77113 h 92232"/>
                  <a:gd name="connsiteX6" fmla="*/ 52921 w 52920"/>
                  <a:gd name="connsiteY6" fmla="*/ 77113 h 92232"/>
                  <a:gd name="connsiteX7" fmla="*/ 52921 w 52920"/>
                  <a:gd name="connsiteY7" fmla="*/ 92233 h 92232"/>
                  <a:gd name="connsiteX8" fmla="*/ 0 w 52920"/>
                  <a:gd name="connsiteY8" fmla="*/ 92233 h 92232"/>
                  <a:gd name="connsiteX9" fmla="*/ 0 w 52920"/>
                  <a:gd name="connsiteY9" fmla="*/ 0 h 92232"/>
                  <a:gd name="connsiteX10" fmla="*/ 52921 w 52920"/>
                  <a:gd name="connsiteY10" fmla="*/ 0 h 92232"/>
                  <a:gd name="connsiteX11" fmla="*/ 52921 w 52920"/>
                  <a:gd name="connsiteY11" fmla="*/ 15120 h 92232"/>
                  <a:gd name="connsiteX12" fmla="*/ 18144 w 52920"/>
                  <a:gd name="connsiteY12" fmla="*/ 15120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920" h="92232">
                    <a:moveTo>
                      <a:pt x="18144" y="15120"/>
                    </a:moveTo>
                    <a:lnTo>
                      <a:pt x="18144" y="37800"/>
                    </a:lnTo>
                    <a:lnTo>
                      <a:pt x="48385" y="37800"/>
                    </a:lnTo>
                    <a:lnTo>
                      <a:pt x="48385" y="52921"/>
                    </a:lnTo>
                    <a:lnTo>
                      <a:pt x="18144" y="52921"/>
                    </a:lnTo>
                    <a:lnTo>
                      <a:pt x="18144" y="77113"/>
                    </a:lnTo>
                    <a:lnTo>
                      <a:pt x="52921" y="77113"/>
                    </a:lnTo>
                    <a:lnTo>
                      <a:pt x="52921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52921" y="0"/>
                    </a:lnTo>
                    <a:lnTo>
                      <a:pt x="52921" y="15120"/>
                    </a:lnTo>
                    <a:lnTo>
                      <a:pt x="18144" y="1512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75" name="Forma Livre: Forma 274">
                <a:extLst>
                  <a:ext uri="{FF2B5EF4-FFF2-40B4-BE49-F238E27FC236}">
                    <a16:creationId xmlns:a16="http://schemas.microsoft.com/office/drawing/2014/main" id="{B7CA8880-F636-7C88-AA33-AA5F768F95DA}"/>
                  </a:ext>
                </a:extLst>
              </p:cNvPr>
              <p:cNvSpPr/>
              <p:nvPr/>
            </p:nvSpPr>
            <p:spPr>
              <a:xfrm>
                <a:off x="9351984" y="8217508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4 h 75600"/>
                  <a:gd name="connsiteX2" fmla="*/ 120962 w 120961"/>
                  <a:gd name="connsiteY2" fmla="*/ 75601 h 75600"/>
                  <a:gd name="connsiteX3" fmla="*/ 102817 w 120961"/>
                  <a:gd name="connsiteY3" fmla="*/ 75601 h 75600"/>
                  <a:gd name="connsiteX4" fmla="*/ 102817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8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8 w 120961"/>
                  <a:gd name="connsiteY10" fmla="*/ 75601 h 75600"/>
                  <a:gd name="connsiteX11" fmla="*/ 51408 w 120961"/>
                  <a:gd name="connsiteY11" fmla="*/ 34776 h 75600"/>
                  <a:gd name="connsiteX12" fmla="*/ 46872 w 120961"/>
                  <a:gd name="connsiteY12" fmla="*/ 21168 h 75600"/>
                  <a:gd name="connsiteX13" fmla="*/ 34776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2 w 120961"/>
                  <a:gd name="connsiteY22" fmla="*/ 1512 h 75600"/>
                  <a:gd name="connsiteX23" fmla="*/ 54432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49" y="16632"/>
                      <a:pt x="120962" y="24192"/>
                      <a:pt x="120962" y="33264"/>
                    </a:cubicBezTo>
                    <a:lnTo>
                      <a:pt x="120962" y="75601"/>
                    </a:lnTo>
                    <a:lnTo>
                      <a:pt x="102817" y="75601"/>
                    </a:lnTo>
                    <a:lnTo>
                      <a:pt x="102817" y="34776"/>
                    </a:lnTo>
                    <a:cubicBezTo>
                      <a:pt x="102817" y="28728"/>
                      <a:pt x="101305" y="24192"/>
                      <a:pt x="98281" y="21168"/>
                    </a:cubicBezTo>
                    <a:cubicBezTo>
                      <a:pt x="95257" y="18144"/>
                      <a:pt x="90721" y="16632"/>
                      <a:pt x="86185" y="16632"/>
                    </a:cubicBezTo>
                    <a:cubicBezTo>
                      <a:pt x="81648" y="16632"/>
                      <a:pt x="77113" y="18144"/>
                      <a:pt x="74088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8" y="75601"/>
                    </a:lnTo>
                    <a:lnTo>
                      <a:pt x="51408" y="34776"/>
                    </a:lnTo>
                    <a:cubicBezTo>
                      <a:pt x="51408" y="28728"/>
                      <a:pt x="49896" y="24192"/>
                      <a:pt x="46872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2" y="1512"/>
                    </a:cubicBezTo>
                    <a:cubicBezTo>
                      <a:pt x="45361" y="1512"/>
                      <a:pt x="49896" y="3024"/>
                      <a:pt x="54432" y="4536"/>
                    </a:cubicBezTo>
                    <a:cubicBezTo>
                      <a:pt x="58968" y="7560"/>
                      <a:pt x="61992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101305" y="3024"/>
                      <a:pt x="107353" y="6048"/>
                      <a:pt x="113401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76" name="Forma Livre: Forma 275">
                <a:extLst>
                  <a:ext uri="{FF2B5EF4-FFF2-40B4-BE49-F238E27FC236}">
                    <a16:creationId xmlns:a16="http://schemas.microsoft.com/office/drawing/2014/main" id="{37618058-2FD4-33B9-C1A8-20E93682CA76}"/>
                  </a:ext>
                </a:extLst>
              </p:cNvPr>
              <p:cNvSpPr/>
              <p:nvPr/>
            </p:nvSpPr>
            <p:spPr>
              <a:xfrm>
                <a:off x="9491090" y="8220532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8 w 75600"/>
                  <a:gd name="connsiteY2" fmla="*/ 4536 h 110377"/>
                  <a:gd name="connsiteX3" fmla="*/ 71064 w 75600"/>
                  <a:gd name="connsiteY3" fmla="*/ 18144 h 110377"/>
                  <a:gd name="connsiteX4" fmla="*/ 75601 w 75600"/>
                  <a:gd name="connsiteY4" fmla="*/ 37800 h 110377"/>
                  <a:gd name="connsiteX5" fmla="*/ 71064 w 75600"/>
                  <a:gd name="connsiteY5" fmla="*/ 57457 h 110377"/>
                  <a:gd name="connsiteX6" fmla="*/ 58968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3 w 75600"/>
                  <a:gd name="connsiteY9" fmla="*/ 65017 h 110377"/>
                  <a:gd name="connsiteX10" fmla="*/ 18143 w 75600"/>
                  <a:gd name="connsiteY10" fmla="*/ 110378 h 110377"/>
                  <a:gd name="connsiteX11" fmla="*/ 0 w 75600"/>
                  <a:gd name="connsiteY11" fmla="*/ 110378 h 110377"/>
                  <a:gd name="connsiteX12" fmla="*/ 0 w 75600"/>
                  <a:gd name="connsiteY12" fmla="*/ 3024 h 110377"/>
                  <a:gd name="connsiteX13" fmla="*/ 18143 w 75600"/>
                  <a:gd name="connsiteY13" fmla="*/ 3024 h 110377"/>
                  <a:gd name="connsiteX14" fmla="*/ 18143 w 75600"/>
                  <a:gd name="connsiteY14" fmla="*/ 13608 h 110377"/>
                  <a:gd name="connsiteX15" fmla="*/ 28728 w 75600"/>
                  <a:gd name="connsiteY15" fmla="*/ 3024 h 110377"/>
                  <a:gd name="connsiteX16" fmla="*/ 54432 w 75600"/>
                  <a:gd name="connsiteY16" fmla="*/ 25705 h 110377"/>
                  <a:gd name="connsiteX17" fmla="*/ 46872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5 h 110377"/>
                  <a:gd name="connsiteX21" fmla="*/ 18143 w 75600"/>
                  <a:gd name="connsiteY21" fmla="*/ 37800 h 110377"/>
                  <a:gd name="connsiteX22" fmla="*/ 21168 w 75600"/>
                  <a:gd name="connsiteY22" fmla="*/ 49897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2 w 75600"/>
                  <a:gd name="connsiteY25" fmla="*/ 57457 h 110377"/>
                  <a:gd name="connsiteX26" fmla="*/ 54432 w 75600"/>
                  <a:gd name="connsiteY26" fmla="*/ 49897 h 110377"/>
                  <a:gd name="connsiteX27" fmla="*/ 57457 w 75600"/>
                  <a:gd name="connsiteY27" fmla="*/ 37800 h 110377"/>
                  <a:gd name="connsiteX28" fmla="*/ 54432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4" y="1512"/>
                      <a:pt x="37800" y="0"/>
                      <a:pt x="42336" y="0"/>
                    </a:cubicBezTo>
                    <a:cubicBezTo>
                      <a:pt x="48384" y="0"/>
                      <a:pt x="54432" y="1512"/>
                      <a:pt x="58968" y="4536"/>
                    </a:cubicBezTo>
                    <a:cubicBezTo>
                      <a:pt x="63504" y="7560"/>
                      <a:pt x="68041" y="12096"/>
                      <a:pt x="71064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4" y="57457"/>
                    </a:cubicBezTo>
                    <a:cubicBezTo>
                      <a:pt x="68041" y="63505"/>
                      <a:pt x="63504" y="68041"/>
                      <a:pt x="58968" y="71065"/>
                    </a:cubicBezTo>
                    <a:cubicBezTo>
                      <a:pt x="54432" y="74089"/>
                      <a:pt x="48384" y="75601"/>
                      <a:pt x="42336" y="75601"/>
                    </a:cubicBezTo>
                    <a:cubicBezTo>
                      <a:pt x="36288" y="75601"/>
                      <a:pt x="31752" y="74089"/>
                      <a:pt x="28728" y="72577"/>
                    </a:cubicBezTo>
                    <a:cubicBezTo>
                      <a:pt x="24192" y="71065"/>
                      <a:pt x="21168" y="68041"/>
                      <a:pt x="18143" y="65017"/>
                    </a:cubicBezTo>
                    <a:lnTo>
                      <a:pt x="18143" y="110378"/>
                    </a:lnTo>
                    <a:lnTo>
                      <a:pt x="0" y="110378"/>
                    </a:lnTo>
                    <a:lnTo>
                      <a:pt x="0" y="3024"/>
                    </a:lnTo>
                    <a:lnTo>
                      <a:pt x="18143" y="3024"/>
                    </a:lnTo>
                    <a:lnTo>
                      <a:pt x="18143" y="13608"/>
                    </a:lnTo>
                    <a:cubicBezTo>
                      <a:pt x="21168" y="7560"/>
                      <a:pt x="24192" y="6048"/>
                      <a:pt x="28728" y="3024"/>
                    </a:cubicBezTo>
                    <a:close/>
                    <a:moveTo>
                      <a:pt x="54432" y="25705"/>
                    </a:moveTo>
                    <a:cubicBezTo>
                      <a:pt x="52921" y="22680"/>
                      <a:pt x="49896" y="19657"/>
                      <a:pt x="46872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7"/>
                      <a:pt x="22680" y="22680"/>
                      <a:pt x="21168" y="25705"/>
                    </a:cubicBezTo>
                    <a:cubicBezTo>
                      <a:pt x="19656" y="28728"/>
                      <a:pt x="18143" y="33265"/>
                      <a:pt x="18143" y="37800"/>
                    </a:cubicBezTo>
                    <a:cubicBezTo>
                      <a:pt x="18143" y="42337"/>
                      <a:pt x="19656" y="45361"/>
                      <a:pt x="21168" y="49897"/>
                    </a:cubicBezTo>
                    <a:cubicBezTo>
                      <a:pt x="22680" y="52921"/>
                      <a:pt x="25704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2" y="49897"/>
                    </a:cubicBezTo>
                    <a:cubicBezTo>
                      <a:pt x="55944" y="46873"/>
                      <a:pt x="57457" y="42337"/>
                      <a:pt x="57457" y="37800"/>
                    </a:cubicBezTo>
                    <a:cubicBezTo>
                      <a:pt x="57457" y="33265"/>
                      <a:pt x="55944" y="28728"/>
                      <a:pt x="54432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77" name="Forma Livre: Forma 276">
                <a:extLst>
                  <a:ext uri="{FF2B5EF4-FFF2-40B4-BE49-F238E27FC236}">
                    <a16:creationId xmlns:a16="http://schemas.microsoft.com/office/drawing/2014/main" id="{EF73B624-82B0-BBF1-0779-D6F6C6B3AAF4}"/>
                  </a:ext>
                </a:extLst>
              </p:cNvPr>
              <p:cNvSpPr/>
              <p:nvPr/>
            </p:nvSpPr>
            <p:spPr>
              <a:xfrm>
                <a:off x="9580299" y="8196339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78" name="Forma Livre: Forma 277">
                <a:extLst>
                  <a:ext uri="{FF2B5EF4-FFF2-40B4-BE49-F238E27FC236}">
                    <a16:creationId xmlns:a16="http://schemas.microsoft.com/office/drawing/2014/main" id="{2F27DA6D-12B3-F357-F65D-FD7F36FBA4CA}"/>
                  </a:ext>
                </a:extLst>
              </p:cNvPr>
              <p:cNvSpPr/>
              <p:nvPr/>
            </p:nvSpPr>
            <p:spPr>
              <a:xfrm>
                <a:off x="9612052" y="8220532"/>
                <a:ext cx="75600" cy="75600"/>
              </a:xfrm>
              <a:custGeom>
                <a:avLst/>
                <a:gdLst>
                  <a:gd name="connsiteX0" fmla="*/ 18143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3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4 w 75600"/>
                  <a:gd name="connsiteY7" fmla="*/ 18144 h 75600"/>
                  <a:gd name="connsiteX8" fmla="*/ 75601 w 75600"/>
                  <a:gd name="connsiteY8" fmla="*/ 37800 h 75600"/>
                  <a:gd name="connsiteX9" fmla="*/ 71064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3 w 75600"/>
                  <a:gd name="connsiteY12" fmla="*/ 71065 h 75600"/>
                  <a:gd name="connsiteX13" fmla="*/ 46872 w 75600"/>
                  <a:gd name="connsiteY13" fmla="*/ 55945 h 75600"/>
                  <a:gd name="connsiteX14" fmla="*/ 54432 w 75600"/>
                  <a:gd name="connsiteY14" fmla="*/ 48385 h 75600"/>
                  <a:gd name="connsiteX15" fmla="*/ 57457 w 75600"/>
                  <a:gd name="connsiteY15" fmla="*/ 36288 h 75600"/>
                  <a:gd name="connsiteX16" fmla="*/ 51408 w 75600"/>
                  <a:gd name="connsiteY16" fmla="*/ 19657 h 75600"/>
                  <a:gd name="connsiteX17" fmla="*/ 37800 w 75600"/>
                  <a:gd name="connsiteY17" fmla="*/ 13608 h 75600"/>
                  <a:gd name="connsiteX18" fmla="*/ 24192 w 75600"/>
                  <a:gd name="connsiteY18" fmla="*/ 19657 h 75600"/>
                  <a:gd name="connsiteX19" fmla="*/ 18143 w 75600"/>
                  <a:gd name="connsiteY19" fmla="*/ 36288 h 75600"/>
                  <a:gd name="connsiteX20" fmla="*/ 22680 w 75600"/>
                  <a:gd name="connsiteY20" fmla="*/ 52921 h 75600"/>
                  <a:gd name="connsiteX21" fmla="*/ 36288 w 75600"/>
                  <a:gd name="connsiteY21" fmla="*/ 58969 h 75600"/>
                  <a:gd name="connsiteX22" fmla="*/ 46872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3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3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7457" y="4536"/>
                    </a:cubicBezTo>
                    <a:cubicBezTo>
                      <a:pt x="63504" y="7560"/>
                      <a:pt x="68041" y="12096"/>
                      <a:pt x="71064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4" y="57457"/>
                    </a:cubicBezTo>
                    <a:cubicBezTo>
                      <a:pt x="68041" y="63505"/>
                      <a:pt x="63504" y="68041"/>
                      <a:pt x="57457" y="71065"/>
                    </a:cubicBezTo>
                    <a:cubicBezTo>
                      <a:pt x="51408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3" y="71065"/>
                    </a:cubicBezTo>
                    <a:close/>
                    <a:moveTo>
                      <a:pt x="46872" y="55945"/>
                    </a:moveTo>
                    <a:cubicBezTo>
                      <a:pt x="49896" y="54433"/>
                      <a:pt x="51408" y="51409"/>
                      <a:pt x="54432" y="48385"/>
                    </a:cubicBezTo>
                    <a:cubicBezTo>
                      <a:pt x="55944" y="45361"/>
                      <a:pt x="57457" y="40825"/>
                      <a:pt x="57457" y="36288"/>
                    </a:cubicBezTo>
                    <a:cubicBezTo>
                      <a:pt x="57457" y="28728"/>
                      <a:pt x="55944" y="24192"/>
                      <a:pt x="51408" y="19657"/>
                    </a:cubicBezTo>
                    <a:cubicBezTo>
                      <a:pt x="48384" y="16632"/>
                      <a:pt x="43848" y="13608"/>
                      <a:pt x="37800" y="13608"/>
                    </a:cubicBezTo>
                    <a:cubicBezTo>
                      <a:pt x="31752" y="13608"/>
                      <a:pt x="28728" y="15120"/>
                      <a:pt x="24192" y="19657"/>
                    </a:cubicBezTo>
                    <a:cubicBezTo>
                      <a:pt x="21168" y="22680"/>
                      <a:pt x="18143" y="28728"/>
                      <a:pt x="18143" y="36288"/>
                    </a:cubicBezTo>
                    <a:cubicBezTo>
                      <a:pt x="18143" y="43848"/>
                      <a:pt x="19656" y="48385"/>
                      <a:pt x="22680" y="52921"/>
                    </a:cubicBezTo>
                    <a:cubicBezTo>
                      <a:pt x="25704" y="55945"/>
                      <a:pt x="30240" y="58969"/>
                      <a:pt x="36288" y="58969"/>
                    </a:cubicBezTo>
                    <a:cubicBezTo>
                      <a:pt x="40824" y="58969"/>
                      <a:pt x="43848" y="57457"/>
                      <a:pt x="46872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79" name="Forma Livre: Forma 278">
                <a:extLst>
                  <a:ext uri="{FF2B5EF4-FFF2-40B4-BE49-F238E27FC236}">
                    <a16:creationId xmlns:a16="http://schemas.microsoft.com/office/drawing/2014/main" id="{A9768BC6-2E71-F486-F8E5-70141B479DD1}"/>
                  </a:ext>
                </a:extLst>
              </p:cNvPr>
              <p:cNvSpPr/>
              <p:nvPr/>
            </p:nvSpPr>
            <p:spPr>
              <a:xfrm>
                <a:off x="9692189" y="8222044"/>
                <a:ext cx="78625" cy="107353"/>
              </a:xfrm>
              <a:custGeom>
                <a:avLst/>
                <a:gdLst>
                  <a:gd name="connsiteX0" fmla="*/ 78625 w 78625"/>
                  <a:gd name="connsiteY0" fmla="*/ 0 h 107353"/>
                  <a:gd name="connsiteX1" fmla="*/ 33265 w 78625"/>
                  <a:gd name="connsiteY1" fmla="*/ 107353 h 107353"/>
                  <a:gd name="connsiteX2" fmla="*/ 13608 w 78625"/>
                  <a:gd name="connsiteY2" fmla="*/ 107353 h 107353"/>
                  <a:gd name="connsiteX3" fmla="*/ 28728 w 78625"/>
                  <a:gd name="connsiteY3" fmla="*/ 71065 h 107353"/>
                  <a:gd name="connsiteX4" fmla="*/ 0 w 78625"/>
                  <a:gd name="connsiteY4" fmla="*/ 0 h 107353"/>
                  <a:gd name="connsiteX5" fmla="*/ 21168 w 78625"/>
                  <a:gd name="connsiteY5" fmla="*/ 0 h 107353"/>
                  <a:gd name="connsiteX6" fmla="*/ 39312 w 78625"/>
                  <a:gd name="connsiteY6" fmla="*/ 51409 h 107353"/>
                  <a:gd name="connsiteX7" fmla="*/ 58968 w 78625"/>
                  <a:gd name="connsiteY7" fmla="*/ 0 h 107353"/>
                  <a:gd name="connsiteX8" fmla="*/ 78625 w 78625"/>
                  <a:gd name="connsiteY8" fmla="*/ 0 h 1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5" h="107353">
                    <a:moveTo>
                      <a:pt x="78625" y="0"/>
                    </a:moveTo>
                    <a:lnTo>
                      <a:pt x="33265" y="107353"/>
                    </a:lnTo>
                    <a:lnTo>
                      <a:pt x="13608" y="107353"/>
                    </a:lnTo>
                    <a:lnTo>
                      <a:pt x="28728" y="71065"/>
                    </a:lnTo>
                    <a:lnTo>
                      <a:pt x="0" y="0"/>
                    </a:lnTo>
                    <a:lnTo>
                      <a:pt x="21168" y="0"/>
                    </a:lnTo>
                    <a:lnTo>
                      <a:pt x="39312" y="51409"/>
                    </a:lnTo>
                    <a:lnTo>
                      <a:pt x="58968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0" name="Forma Livre: Forma 279">
                <a:extLst>
                  <a:ext uri="{FF2B5EF4-FFF2-40B4-BE49-F238E27FC236}">
                    <a16:creationId xmlns:a16="http://schemas.microsoft.com/office/drawing/2014/main" id="{9ADE0D1E-925E-03B7-B384-520860ACB962}"/>
                  </a:ext>
                </a:extLst>
              </p:cNvPr>
              <p:cNvSpPr/>
              <p:nvPr/>
            </p:nvSpPr>
            <p:spPr>
              <a:xfrm>
                <a:off x="9776861" y="8217508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1409 w 72576"/>
                  <a:gd name="connsiteY18" fmla="*/ 33264 h 75600"/>
                  <a:gd name="connsiteX19" fmla="*/ 46873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3 w 72576"/>
                  <a:gd name="connsiteY22" fmla="*/ 33264 h 75600"/>
                  <a:gd name="connsiteX23" fmla="*/ 51409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6" y="24192"/>
                      <a:pt x="46873" y="21168"/>
                    </a:cubicBezTo>
                    <a:cubicBezTo>
                      <a:pt x="43849" y="18144"/>
                      <a:pt x="39313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7216"/>
                      <a:pt x="16633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1" name="Forma Livre: Forma 280">
                <a:extLst>
                  <a:ext uri="{FF2B5EF4-FFF2-40B4-BE49-F238E27FC236}">
                    <a16:creationId xmlns:a16="http://schemas.microsoft.com/office/drawing/2014/main" id="{0317F743-6056-9601-F71E-8ADAD14F41E4}"/>
                  </a:ext>
                </a:extLst>
              </p:cNvPr>
              <p:cNvSpPr/>
              <p:nvPr/>
            </p:nvSpPr>
            <p:spPr>
              <a:xfrm>
                <a:off x="9856998" y="821750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4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3 w 72577"/>
                  <a:gd name="connsiteY21" fmla="*/ 21168 h 75600"/>
                  <a:gd name="connsiteX22" fmla="*/ 18144 w 72577"/>
                  <a:gd name="connsiteY22" fmla="*/ 33264 h 75600"/>
                  <a:gd name="connsiteX23" fmla="*/ 52921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1168"/>
                      <a:pt x="72578" y="28728"/>
                      <a:pt x="72578" y="34776"/>
                    </a:cubicBezTo>
                    <a:cubicBezTo>
                      <a:pt x="72578" y="40824"/>
                      <a:pt x="72578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7" y="18144"/>
                      <a:pt x="24193" y="21168"/>
                    </a:cubicBezTo>
                    <a:cubicBezTo>
                      <a:pt x="21169" y="24192"/>
                      <a:pt x="19657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2" name="Forma Livre: Forma 281">
                <a:extLst>
                  <a:ext uri="{FF2B5EF4-FFF2-40B4-BE49-F238E27FC236}">
                    <a16:creationId xmlns:a16="http://schemas.microsoft.com/office/drawing/2014/main" id="{AF3F888C-EF06-E749-6DC7-36AEE99D93D8}"/>
                  </a:ext>
                </a:extLst>
              </p:cNvPr>
              <p:cNvSpPr/>
              <p:nvPr/>
            </p:nvSpPr>
            <p:spPr>
              <a:xfrm>
                <a:off x="9214390" y="8377782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6 w 69552"/>
                  <a:gd name="connsiteY5" fmla="*/ 25705 h 75600"/>
                  <a:gd name="connsiteX6" fmla="*/ 43848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9 h 75600"/>
                  <a:gd name="connsiteX9" fmla="*/ 18144 w 69552"/>
                  <a:gd name="connsiteY9" fmla="*/ 37800 h 75600"/>
                  <a:gd name="connsiteX10" fmla="*/ 22680 w 69552"/>
                  <a:gd name="connsiteY10" fmla="*/ 54433 h 75600"/>
                  <a:gd name="connsiteX11" fmla="*/ 34776 w 69552"/>
                  <a:gd name="connsiteY11" fmla="*/ 60481 h 75600"/>
                  <a:gd name="connsiteX12" fmla="*/ 49896 w 69552"/>
                  <a:gd name="connsiteY12" fmla="*/ 49897 h 75600"/>
                  <a:gd name="connsiteX13" fmla="*/ 69553 w 69552"/>
                  <a:gd name="connsiteY13" fmla="*/ 49897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6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6" y="25705"/>
                    </a:lnTo>
                    <a:cubicBezTo>
                      <a:pt x="48384" y="22680"/>
                      <a:pt x="46873" y="19657"/>
                      <a:pt x="43848" y="18144"/>
                    </a:cubicBezTo>
                    <a:cubicBezTo>
                      <a:pt x="40824" y="16632"/>
                      <a:pt x="37800" y="15120"/>
                      <a:pt x="34776" y="15120"/>
                    </a:cubicBezTo>
                    <a:cubicBezTo>
                      <a:pt x="30240" y="15120"/>
                      <a:pt x="25704" y="16632"/>
                      <a:pt x="22680" y="21169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4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7"/>
                    </a:cubicBezTo>
                    <a:lnTo>
                      <a:pt x="69553" y="49897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6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3" name="Forma Livre: Forma 282">
                <a:extLst>
                  <a:ext uri="{FF2B5EF4-FFF2-40B4-BE49-F238E27FC236}">
                    <a16:creationId xmlns:a16="http://schemas.microsoft.com/office/drawing/2014/main" id="{7391E7BB-D08B-26C1-0A5A-85AB636D4608}"/>
                  </a:ext>
                </a:extLst>
              </p:cNvPr>
              <p:cNvSpPr/>
              <p:nvPr/>
            </p:nvSpPr>
            <p:spPr>
              <a:xfrm>
                <a:off x="9293015" y="8377782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3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2"/>
                      <a:pt x="24193" y="21169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58969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4" name="Forma Livre: Forma 283">
                <a:extLst>
                  <a:ext uri="{FF2B5EF4-FFF2-40B4-BE49-F238E27FC236}">
                    <a16:creationId xmlns:a16="http://schemas.microsoft.com/office/drawing/2014/main" id="{A6EB2D55-DD79-2806-DA08-0571B8FC0C65}"/>
                  </a:ext>
                </a:extLst>
              </p:cNvPr>
              <p:cNvSpPr/>
              <p:nvPr/>
            </p:nvSpPr>
            <p:spPr>
              <a:xfrm>
                <a:off x="9380712" y="8376270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4 h 75600"/>
                  <a:gd name="connsiteX2" fmla="*/ 120962 w 120961"/>
                  <a:gd name="connsiteY2" fmla="*/ 75601 h 75600"/>
                  <a:gd name="connsiteX3" fmla="*/ 102818 w 120961"/>
                  <a:gd name="connsiteY3" fmla="*/ 75601 h 75600"/>
                  <a:gd name="connsiteX4" fmla="*/ 102818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9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9 w 120961"/>
                  <a:gd name="connsiteY10" fmla="*/ 75601 h 75600"/>
                  <a:gd name="connsiteX11" fmla="*/ 51409 w 120961"/>
                  <a:gd name="connsiteY11" fmla="*/ 34776 h 75600"/>
                  <a:gd name="connsiteX12" fmla="*/ 46873 w 120961"/>
                  <a:gd name="connsiteY12" fmla="*/ 21168 h 75600"/>
                  <a:gd name="connsiteX13" fmla="*/ 34777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7 w 120961"/>
                  <a:gd name="connsiteY21" fmla="*/ 4536 h 75600"/>
                  <a:gd name="connsiteX22" fmla="*/ 39313 w 120961"/>
                  <a:gd name="connsiteY22" fmla="*/ 1512 h 75600"/>
                  <a:gd name="connsiteX23" fmla="*/ 54433 w 120961"/>
                  <a:gd name="connsiteY23" fmla="*/ 4536 h 75600"/>
                  <a:gd name="connsiteX24" fmla="*/ 65018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50" y="16632"/>
                      <a:pt x="120962" y="24192"/>
                      <a:pt x="120962" y="33264"/>
                    </a:cubicBezTo>
                    <a:lnTo>
                      <a:pt x="120962" y="75601"/>
                    </a:lnTo>
                    <a:lnTo>
                      <a:pt x="102818" y="75601"/>
                    </a:lnTo>
                    <a:lnTo>
                      <a:pt x="102818" y="34776"/>
                    </a:lnTo>
                    <a:cubicBezTo>
                      <a:pt x="102818" y="28728"/>
                      <a:pt x="101305" y="24192"/>
                      <a:pt x="98281" y="21168"/>
                    </a:cubicBezTo>
                    <a:cubicBezTo>
                      <a:pt x="95258" y="18144"/>
                      <a:pt x="90721" y="16632"/>
                      <a:pt x="86185" y="16632"/>
                    </a:cubicBezTo>
                    <a:cubicBezTo>
                      <a:pt x="81649" y="16632"/>
                      <a:pt x="77114" y="18144"/>
                      <a:pt x="74089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9" y="75601"/>
                    </a:lnTo>
                    <a:lnTo>
                      <a:pt x="51409" y="34776"/>
                    </a:ln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7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9" y="9072"/>
                      <a:pt x="24193" y="6048"/>
                      <a:pt x="27217" y="4536"/>
                    </a:cubicBezTo>
                    <a:cubicBezTo>
                      <a:pt x="30240" y="3024"/>
                      <a:pt x="34777" y="1512"/>
                      <a:pt x="39313" y="1512"/>
                    </a:cubicBezTo>
                    <a:cubicBezTo>
                      <a:pt x="45361" y="1512"/>
                      <a:pt x="49897" y="3024"/>
                      <a:pt x="54433" y="4536"/>
                    </a:cubicBezTo>
                    <a:cubicBezTo>
                      <a:pt x="58969" y="7560"/>
                      <a:pt x="61993" y="10584"/>
                      <a:pt x="65018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8" y="1512"/>
                      <a:pt x="84674" y="0"/>
                      <a:pt x="90721" y="0"/>
                    </a:cubicBezTo>
                    <a:cubicBezTo>
                      <a:pt x="99794" y="1512"/>
                      <a:pt x="107354" y="4536"/>
                      <a:pt x="113401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5" name="Forma Livre: Forma 284">
                <a:extLst>
                  <a:ext uri="{FF2B5EF4-FFF2-40B4-BE49-F238E27FC236}">
                    <a16:creationId xmlns:a16="http://schemas.microsoft.com/office/drawing/2014/main" id="{E44AD3CB-CB26-67B9-8801-55AD3BFF9265}"/>
                  </a:ext>
                </a:extLst>
              </p:cNvPr>
              <p:cNvSpPr/>
              <p:nvPr/>
            </p:nvSpPr>
            <p:spPr>
              <a:xfrm>
                <a:off x="9518306" y="8376270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4 h 75600"/>
                  <a:gd name="connsiteX2" fmla="*/ 120962 w 120961"/>
                  <a:gd name="connsiteY2" fmla="*/ 75601 h 75600"/>
                  <a:gd name="connsiteX3" fmla="*/ 102817 w 120961"/>
                  <a:gd name="connsiteY3" fmla="*/ 75601 h 75600"/>
                  <a:gd name="connsiteX4" fmla="*/ 102817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8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8 w 120961"/>
                  <a:gd name="connsiteY10" fmla="*/ 75601 h 75600"/>
                  <a:gd name="connsiteX11" fmla="*/ 51408 w 120961"/>
                  <a:gd name="connsiteY11" fmla="*/ 34776 h 75600"/>
                  <a:gd name="connsiteX12" fmla="*/ 46872 w 120961"/>
                  <a:gd name="connsiteY12" fmla="*/ 21168 h 75600"/>
                  <a:gd name="connsiteX13" fmla="*/ 34776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2 w 120961"/>
                  <a:gd name="connsiteY22" fmla="*/ 1512 h 75600"/>
                  <a:gd name="connsiteX23" fmla="*/ 54432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49" y="16632"/>
                      <a:pt x="120962" y="24192"/>
                      <a:pt x="120962" y="33264"/>
                    </a:cubicBezTo>
                    <a:lnTo>
                      <a:pt x="120962" y="75601"/>
                    </a:lnTo>
                    <a:lnTo>
                      <a:pt x="102817" y="75601"/>
                    </a:lnTo>
                    <a:lnTo>
                      <a:pt x="102817" y="34776"/>
                    </a:lnTo>
                    <a:cubicBezTo>
                      <a:pt x="102817" y="28728"/>
                      <a:pt x="101305" y="24192"/>
                      <a:pt x="98281" y="21168"/>
                    </a:cubicBezTo>
                    <a:cubicBezTo>
                      <a:pt x="95257" y="18144"/>
                      <a:pt x="90721" y="16632"/>
                      <a:pt x="86185" y="16632"/>
                    </a:cubicBezTo>
                    <a:cubicBezTo>
                      <a:pt x="81648" y="16632"/>
                      <a:pt x="77113" y="18144"/>
                      <a:pt x="74088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8" y="75601"/>
                    </a:lnTo>
                    <a:lnTo>
                      <a:pt x="51408" y="34776"/>
                    </a:lnTo>
                    <a:cubicBezTo>
                      <a:pt x="51408" y="28728"/>
                      <a:pt x="49896" y="24192"/>
                      <a:pt x="46872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2" y="1512"/>
                    </a:cubicBezTo>
                    <a:cubicBezTo>
                      <a:pt x="45361" y="1512"/>
                      <a:pt x="49896" y="3024"/>
                      <a:pt x="54432" y="4536"/>
                    </a:cubicBezTo>
                    <a:cubicBezTo>
                      <a:pt x="58968" y="7560"/>
                      <a:pt x="61992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99793" y="1512"/>
                      <a:pt x="107353" y="4536"/>
                      <a:pt x="113401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6" name="Forma Livre: Forma 285">
                <a:extLst>
                  <a:ext uri="{FF2B5EF4-FFF2-40B4-BE49-F238E27FC236}">
                    <a16:creationId xmlns:a16="http://schemas.microsoft.com/office/drawing/2014/main" id="{4B0F4EEC-BB1A-7B5B-60B4-469F6CED01F7}"/>
                  </a:ext>
                </a:extLst>
              </p:cNvPr>
              <p:cNvSpPr/>
              <p:nvPr/>
            </p:nvSpPr>
            <p:spPr>
              <a:xfrm>
                <a:off x="9657412" y="8379294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6 w 68040"/>
                  <a:gd name="connsiteY2" fmla="*/ 72577 h 74088"/>
                  <a:gd name="connsiteX3" fmla="*/ 49896 w 68040"/>
                  <a:gd name="connsiteY3" fmla="*/ 63505 h 74088"/>
                  <a:gd name="connsiteX4" fmla="*/ 40824 w 68040"/>
                  <a:gd name="connsiteY4" fmla="*/ 71065 h 74088"/>
                  <a:gd name="connsiteX5" fmla="*/ 28728 w 68040"/>
                  <a:gd name="connsiteY5" fmla="*/ 74089 h 74088"/>
                  <a:gd name="connsiteX6" fmla="*/ 13608 w 68040"/>
                  <a:gd name="connsiteY6" fmla="*/ 71065 h 74088"/>
                  <a:gd name="connsiteX7" fmla="*/ 3023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3 w 68040"/>
                  <a:gd name="connsiteY10" fmla="*/ 1512 h 74088"/>
                  <a:gd name="connsiteX11" fmla="*/ 18143 w 68040"/>
                  <a:gd name="connsiteY11" fmla="*/ 42337 h 74088"/>
                  <a:gd name="connsiteX12" fmla="*/ 22680 w 68040"/>
                  <a:gd name="connsiteY12" fmla="*/ 55945 h 74088"/>
                  <a:gd name="connsiteX13" fmla="*/ 34776 w 68040"/>
                  <a:gd name="connsiteY13" fmla="*/ 60481 h 74088"/>
                  <a:gd name="connsiteX14" fmla="*/ 46872 w 68040"/>
                  <a:gd name="connsiteY14" fmla="*/ 55945 h 74088"/>
                  <a:gd name="connsiteX15" fmla="*/ 51408 w 68040"/>
                  <a:gd name="connsiteY15" fmla="*/ 42337 h 74088"/>
                  <a:gd name="connsiteX16" fmla="*/ 51408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6" y="72577"/>
                    </a:lnTo>
                    <a:lnTo>
                      <a:pt x="49896" y="63505"/>
                    </a:lnTo>
                    <a:cubicBezTo>
                      <a:pt x="46872" y="66529"/>
                      <a:pt x="43848" y="69553"/>
                      <a:pt x="40824" y="71065"/>
                    </a:cubicBezTo>
                    <a:cubicBezTo>
                      <a:pt x="36288" y="72577"/>
                      <a:pt x="33264" y="74089"/>
                      <a:pt x="28728" y="74089"/>
                    </a:cubicBezTo>
                    <a:cubicBezTo>
                      <a:pt x="22680" y="74089"/>
                      <a:pt x="18143" y="72577"/>
                      <a:pt x="13608" y="71065"/>
                    </a:cubicBezTo>
                    <a:cubicBezTo>
                      <a:pt x="9072" y="68041"/>
                      <a:pt x="6048" y="65017"/>
                      <a:pt x="3023" y="60481"/>
                    </a:cubicBezTo>
                    <a:cubicBezTo>
                      <a:pt x="0" y="55945"/>
                      <a:pt x="0" y="49897"/>
                      <a:pt x="0" y="43848"/>
                    </a:cubicBez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42337"/>
                    </a:lnTo>
                    <a:cubicBezTo>
                      <a:pt x="18143" y="48385"/>
                      <a:pt x="19656" y="52921"/>
                      <a:pt x="22680" y="55945"/>
                    </a:cubicBezTo>
                    <a:cubicBezTo>
                      <a:pt x="25704" y="58969"/>
                      <a:pt x="30240" y="60481"/>
                      <a:pt x="34776" y="60481"/>
                    </a:cubicBezTo>
                    <a:cubicBezTo>
                      <a:pt x="39312" y="60481"/>
                      <a:pt x="43848" y="58969"/>
                      <a:pt x="46872" y="55945"/>
                    </a:cubicBezTo>
                    <a:cubicBezTo>
                      <a:pt x="49896" y="52921"/>
                      <a:pt x="51408" y="48385"/>
                      <a:pt x="51408" y="42337"/>
                    </a:cubicBezTo>
                    <a:lnTo>
                      <a:pt x="51408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7" name="Forma Livre: Forma 286">
                <a:extLst>
                  <a:ext uri="{FF2B5EF4-FFF2-40B4-BE49-F238E27FC236}">
                    <a16:creationId xmlns:a16="http://schemas.microsoft.com/office/drawing/2014/main" id="{9DF09139-D9D0-3284-EAAA-117D654B2163}"/>
                  </a:ext>
                </a:extLst>
              </p:cNvPr>
              <p:cNvSpPr/>
              <p:nvPr/>
            </p:nvSpPr>
            <p:spPr>
              <a:xfrm>
                <a:off x="9737549" y="8361150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8" name="Forma Livre: Forma 287">
                <a:extLst>
                  <a:ext uri="{FF2B5EF4-FFF2-40B4-BE49-F238E27FC236}">
                    <a16:creationId xmlns:a16="http://schemas.microsoft.com/office/drawing/2014/main" id="{D967F85D-47B4-6E1F-00D6-980B2B233620}"/>
                  </a:ext>
                </a:extLst>
              </p:cNvPr>
              <p:cNvSpPr/>
              <p:nvPr/>
            </p:nvSpPr>
            <p:spPr>
              <a:xfrm>
                <a:off x="9793494" y="8349053"/>
                <a:ext cx="21167" cy="102817"/>
              </a:xfrm>
              <a:custGeom>
                <a:avLst/>
                <a:gdLst>
                  <a:gd name="connsiteX0" fmla="*/ 3023 w 21167"/>
                  <a:gd name="connsiteY0" fmla="*/ 18144 h 102817"/>
                  <a:gd name="connsiteX1" fmla="*/ 0 w 21167"/>
                  <a:gd name="connsiteY1" fmla="*/ 10584 h 102817"/>
                  <a:gd name="connsiteX2" fmla="*/ 3023 w 21167"/>
                  <a:gd name="connsiteY2" fmla="*/ 3024 h 102817"/>
                  <a:gd name="connsiteX3" fmla="*/ 10583 w 21167"/>
                  <a:gd name="connsiteY3" fmla="*/ 0 h 102817"/>
                  <a:gd name="connsiteX4" fmla="*/ 18143 w 21167"/>
                  <a:gd name="connsiteY4" fmla="*/ 3024 h 102817"/>
                  <a:gd name="connsiteX5" fmla="*/ 21168 w 21167"/>
                  <a:gd name="connsiteY5" fmla="*/ 10584 h 102817"/>
                  <a:gd name="connsiteX6" fmla="*/ 18143 w 21167"/>
                  <a:gd name="connsiteY6" fmla="*/ 18144 h 102817"/>
                  <a:gd name="connsiteX7" fmla="*/ 10583 w 21167"/>
                  <a:gd name="connsiteY7" fmla="*/ 21168 h 102817"/>
                  <a:gd name="connsiteX8" fmla="*/ 3023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8 h 102817"/>
                  <a:gd name="connsiteX11" fmla="*/ 1512 w 21167"/>
                  <a:gd name="connsiteY11" fmla="*/ 102818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3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3" y="3024"/>
                    </a:cubicBezTo>
                    <a:cubicBezTo>
                      <a:pt x="4536" y="1512"/>
                      <a:pt x="7560" y="0"/>
                      <a:pt x="10583" y="0"/>
                    </a:cubicBezTo>
                    <a:cubicBezTo>
                      <a:pt x="13608" y="0"/>
                      <a:pt x="16632" y="1512"/>
                      <a:pt x="18143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3" y="18144"/>
                    </a:cubicBezTo>
                    <a:cubicBezTo>
                      <a:pt x="16632" y="19657"/>
                      <a:pt x="13608" y="21168"/>
                      <a:pt x="10583" y="21168"/>
                    </a:cubicBezTo>
                    <a:cubicBezTo>
                      <a:pt x="7560" y="21168"/>
                      <a:pt x="4536" y="21168"/>
                      <a:pt x="3023" y="18144"/>
                    </a:cubicBezTo>
                    <a:close/>
                    <a:moveTo>
                      <a:pt x="19656" y="30240"/>
                    </a:moveTo>
                    <a:lnTo>
                      <a:pt x="19656" y="102818"/>
                    </a:lnTo>
                    <a:lnTo>
                      <a:pt x="1512" y="102818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89" name="Forma Livre: Forma 288">
                <a:extLst>
                  <a:ext uri="{FF2B5EF4-FFF2-40B4-BE49-F238E27FC236}">
                    <a16:creationId xmlns:a16="http://schemas.microsoft.com/office/drawing/2014/main" id="{A5368047-4CB9-A901-C6F8-8A6782054788}"/>
                  </a:ext>
                </a:extLst>
              </p:cNvPr>
              <p:cNvSpPr/>
              <p:nvPr/>
            </p:nvSpPr>
            <p:spPr>
              <a:xfrm>
                <a:off x="9831295" y="8377782"/>
                <a:ext cx="69552" cy="74089"/>
              </a:xfrm>
              <a:custGeom>
                <a:avLst/>
                <a:gdLst>
                  <a:gd name="connsiteX0" fmla="*/ 61992 w 69552"/>
                  <a:gd name="connsiteY0" fmla="*/ 9072 h 74089"/>
                  <a:gd name="connsiteX1" fmla="*/ 69553 w 69552"/>
                  <a:gd name="connsiteY1" fmla="*/ 31752 h 74089"/>
                  <a:gd name="connsiteX2" fmla="*/ 69553 w 69552"/>
                  <a:gd name="connsiteY2" fmla="*/ 74089 h 74089"/>
                  <a:gd name="connsiteX3" fmla="*/ 51408 w 69552"/>
                  <a:gd name="connsiteY3" fmla="*/ 74089 h 74089"/>
                  <a:gd name="connsiteX4" fmla="*/ 51408 w 69552"/>
                  <a:gd name="connsiteY4" fmla="*/ 33265 h 74089"/>
                  <a:gd name="connsiteX5" fmla="*/ 46872 w 69552"/>
                  <a:gd name="connsiteY5" fmla="*/ 19657 h 74089"/>
                  <a:gd name="connsiteX6" fmla="*/ 34776 w 69552"/>
                  <a:gd name="connsiteY6" fmla="*/ 15120 h 74089"/>
                  <a:gd name="connsiteX7" fmla="*/ 22680 w 69552"/>
                  <a:gd name="connsiteY7" fmla="*/ 19657 h 74089"/>
                  <a:gd name="connsiteX8" fmla="*/ 18143 w 69552"/>
                  <a:gd name="connsiteY8" fmla="*/ 33265 h 74089"/>
                  <a:gd name="connsiteX9" fmla="*/ 18143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2 h 74089"/>
                  <a:gd name="connsiteX12" fmla="*/ 18143 w 69552"/>
                  <a:gd name="connsiteY12" fmla="*/ 1512 h 74089"/>
                  <a:gd name="connsiteX13" fmla="*/ 18143 w 69552"/>
                  <a:gd name="connsiteY13" fmla="*/ 10584 h 74089"/>
                  <a:gd name="connsiteX14" fmla="*/ 27216 w 69552"/>
                  <a:gd name="connsiteY14" fmla="*/ 3024 h 74089"/>
                  <a:gd name="connsiteX15" fmla="*/ 39312 w 69552"/>
                  <a:gd name="connsiteY15" fmla="*/ 0 h 74089"/>
                  <a:gd name="connsiteX16" fmla="*/ 61992 w 69552"/>
                  <a:gd name="connsiteY16" fmla="*/ 907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5"/>
                    </a:lnTo>
                    <a:cubicBezTo>
                      <a:pt x="51408" y="27217"/>
                      <a:pt x="49896" y="22680"/>
                      <a:pt x="46872" y="19657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7"/>
                    </a:cubicBezTo>
                    <a:cubicBezTo>
                      <a:pt x="19656" y="22680"/>
                      <a:pt x="18143" y="27217"/>
                      <a:pt x="18143" y="33265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0"/>
                      <a:pt x="55944" y="3024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90" name="Forma Livre: Forma 289">
                <a:extLst>
                  <a:ext uri="{FF2B5EF4-FFF2-40B4-BE49-F238E27FC236}">
                    <a16:creationId xmlns:a16="http://schemas.microsoft.com/office/drawing/2014/main" id="{9BE1931D-AC84-B1F7-D50D-B42FCA8DE172}"/>
                  </a:ext>
                </a:extLst>
              </p:cNvPr>
              <p:cNvSpPr/>
              <p:nvPr/>
            </p:nvSpPr>
            <p:spPr>
              <a:xfrm>
                <a:off x="9914456" y="8377782"/>
                <a:ext cx="74088" cy="110377"/>
              </a:xfrm>
              <a:custGeom>
                <a:avLst/>
                <a:gdLst>
                  <a:gd name="connsiteX0" fmla="*/ 46872 w 74088"/>
                  <a:gd name="connsiteY0" fmla="*/ 3024 h 110377"/>
                  <a:gd name="connsiteX1" fmla="*/ 55944 w 74088"/>
                  <a:gd name="connsiteY1" fmla="*/ 12096 h 110377"/>
                  <a:gd name="connsiteX2" fmla="*/ 55944 w 74088"/>
                  <a:gd name="connsiteY2" fmla="*/ 1512 h 110377"/>
                  <a:gd name="connsiteX3" fmla="*/ 74088 w 74088"/>
                  <a:gd name="connsiteY3" fmla="*/ 1512 h 110377"/>
                  <a:gd name="connsiteX4" fmla="*/ 74088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8 h 110377"/>
                  <a:gd name="connsiteX8" fmla="*/ 12096 w 74088"/>
                  <a:gd name="connsiteY8" fmla="*/ 102818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8 w 74088"/>
                  <a:gd name="connsiteY13" fmla="*/ 89210 h 110377"/>
                  <a:gd name="connsiteX14" fmla="*/ 55944 w 74088"/>
                  <a:gd name="connsiteY14" fmla="*/ 74089 h 110377"/>
                  <a:gd name="connsiteX15" fmla="*/ 55944 w 74088"/>
                  <a:gd name="connsiteY15" fmla="*/ 63505 h 110377"/>
                  <a:gd name="connsiteX16" fmla="*/ 46872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2 w 74088"/>
                  <a:gd name="connsiteY24" fmla="*/ 3024 h 110377"/>
                  <a:gd name="connsiteX25" fmla="*/ 54432 w 74088"/>
                  <a:gd name="connsiteY25" fmla="*/ 25705 h 110377"/>
                  <a:gd name="connsiteX26" fmla="*/ 46872 w 74088"/>
                  <a:gd name="connsiteY26" fmla="*/ 18144 h 110377"/>
                  <a:gd name="connsiteX27" fmla="*/ 37800 w 74088"/>
                  <a:gd name="connsiteY27" fmla="*/ 15120 h 110377"/>
                  <a:gd name="connsiteX28" fmla="*/ 28728 w 74088"/>
                  <a:gd name="connsiteY28" fmla="*/ 18144 h 110377"/>
                  <a:gd name="connsiteX29" fmla="*/ 21168 w 74088"/>
                  <a:gd name="connsiteY29" fmla="*/ 25705 h 110377"/>
                  <a:gd name="connsiteX30" fmla="*/ 18143 w 74088"/>
                  <a:gd name="connsiteY30" fmla="*/ 37800 h 110377"/>
                  <a:gd name="connsiteX31" fmla="*/ 21168 w 74088"/>
                  <a:gd name="connsiteY31" fmla="*/ 49897 h 110377"/>
                  <a:gd name="connsiteX32" fmla="*/ 28728 w 74088"/>
                  <a:gd name="connsiteY32" fmla="*/ 57457 h 110377"/>
                  <a:gd name="connsiteX33" fmla="*/ 37800 w 74088"/>
                  <a:gd name="connsiteY33" fmla="*/ 60481 h 110377"/>
                  <a:gd name="connsiteX34" fmla="*/ 46872 w 74088"/>
                  <a:gd name="connsiteY34" fmla="*/ 57457 h 110377"/>
                  <a:gd name="connsiteX35" fmla="*/ 54432 w 74088"/>
                  <a:gd name="connsiteY35" fmla="*/ 49897 h 110377"/>
                  <a:gd name="connsiteX36" fmla="*/ 57457 w 74088"/>
                  <a:gd name="connsiteY36" fmla="*/ 37800 h 110377"/>
                  <a:gd name="connsiteX37" fmla="*/ 54432 w 74088"/>
                  <a:gd name="connsiteY37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2" y="3024"/>
                    </a:moveTo>
                    <a:cubicBezTo>
                      <a:pt x="51408" y="4536"/>
                      <a:pt x="54432" y="7560"/>
                      <a:pt x="55944" y="12096"/>
                    </a:cubicBezTo>
                    <a:lnTo>
                      <a:pt x="55944" y="1512"/>
                    </a:lnTo>
                    <a:lnTo>
                      <a:pt x="74088" y="1512"/>
                    </a:lnTo>
                    <a:lnTo>
                      <a:pt x="74088" y="75601"/>
                    </a:lnTo>
                    <a:cubicBezTo>
                      <a:pt x="74088" y="81649"/>
                      <a:pt x="72577" y="87697"/>
                      <a:pt x="69553" y="93745"/>
                    </a:cubicBezTo>
                    <a:cubicBezTo>
                      <a:pt x="66528" y="99793"/>
                      <a:pt x="63504" y="102818"/>
                      <a:pt x="57457" y="105841"/>
                    </a:cubicBezTo>
                    <a:cubicBezTo>
                      <a:pt x="51408" y="108866"/>
                      <a:pt x="45361" y="110378"/>
                      <a:pt x="37800" y="110378"/>
                    </a:cubicBezTo>
                    <a:cubicBezTo>
                      <a:pt x="27216" y="110378"/>
                      <a:pt x="19656" y="107353"/>
                      <a:pt x="12096" y="102818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10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2" y="92233"/>
                      <a:pt x="51408" y="89210"/>
                    </a:cubicBezTo>
                    <a:cubicBezTo>
                      <a:pt x="54432" y="86185"/>
                      <a:pt x="55944" y="81649"/>
                      <a:pt x="55944" y="74089"/>
                    </a:cubicBezTo>
                    <a:lnTo>
                      <a:pt x="55944" y="63505"/>
                    </a:lnTo>
                    <a:cubicBezTo>
                      <a:pt x="52921" y="66529"/>
                      <a:pt x="49896" y="69553"/>
                      <a:pt x="46872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2336" y="1512"/>
                      <a:pt x="46872" y="3024"/>
                    </a:cubicBezTo>
                    <a:close/>
                    <a:moveTo>
                      <a:pt x="54432" y="25705"/>
                    </a:moveTo>
                    <a:cubicBezTo>
                      <a:pt x="52921" y="22680"/>
                      <a:pt x="49896" y="19657"/>
                      <a:pt x="46872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7"/>
                      <a:pt x="24192" y="22680"/>
                      <a:pt x="21168" y="25705"/>
                    </a:cubicBezTo>
                    <a:cubicBezTo>
                      <a:pt x="19656" y="28729"/>
                      <a:pt x="18143" y="33265"/>
                      <a:pt x="18143" y="37800"/>
                    </a:cubicBezTo>
                    <a:cubicBezTo>
                      <a:pt x="18143" y="42337"/>
                      <a:pt x="19656" y="45361"/>
                      <a:pt x="21168" y="49897"/>
                    </a:cubicBezTo>
                    <a:cubicBezTo>
                      <a:pt x="22680" y="52921"/>
                      <a:pt x="25704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2" y="49897"/>
                    </a:cubicBezTo>
                    <a:cubicBezTo>
                      <a:pt x="55944" y="46873"/>
                      <a:pt x="57457" y="42337"/>
                      <a:pt x="57457" y="37800"/>
                    </a:cubicBezTo>
                    <a:cubicBezTo>
                      <a:pt x="57457" y="33265"/>
                      <a:pt x="55944" y="30240"/>
                      <a:pt x="54432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91" name="Gráfico 12">
              <a:extLst>
                <a:ext uri="{FF2B5EF4-FFF2-40B4-BE49-F238E27FC236}">
                  <a16:creationId xmlns:a16="http://schemas.microsoft.com/office/drawing/2014/main" id="{729837B1-5C74-60B8-CD0C-6E2866286DB4}"/>
                </a:ext>
              </a:extLst>
            </p:cNvPr>
            <p:cNvGrpSpPr/>
            <p:nvPr/>
          </p:nvGrpSpPr>
          <p:grpSpPr>
            <a:xfrm>
              <a:off x="11963536" y="6234257"/>
              <a:ext cx="838663" cy="90295"/>
              <a:chOff x="9315695" y="7068373"/>
              <a:chExt cx="926867" cy="99792"/>
            </a:xfrm>
            <a:solidFill>
              <a:srgbClr val="1D284A"/>
            </a:solidFill>
          </p:grpSpPr>
          <p:sp>
            <p:nvSpPr>
              <p:cNvPr id="292" name="Forma Livre: Forma 291">
                <a:extLst>
                  <a:ext uri="{FF2B5EF4-FFF2-40B4-BE49-F238E27FC236}">
                    <a16:creationId xmlns:a16="http://schemas.microsoft.com/office/drawing/2014/main" id="{EE4AE3B2-A50C-5C3E-2B11-B761D77C7B5F}"/>
                  </a:ext>
                </a:extLst>
              </p:cNvPr>
              <p:cNvSpPr/>
              <p:nvPr/>
            </p:nvSpPr>
            <p:spPr>
              <a:xfrm>
                <a:off x="9315695" y="7075934"/>
                <a:ext cx="48384" cy="92232"/>
              </a:xfrm>
              <a:custGeom>
                <a:avLst/>
                <a:gdLst>
                  <a:gd name="connsiteX0" fmla="*/ 18144 w 48384"/>
                  <a:gd name="connsiteY0" fmla="*/ 77113 h 92232"/>
                  <a:gd name="connsiteX1" fmla="*/ 48385 w 48384"/>
                  <a:gd name="connsiteY1" fmla="*/ 77113 h 92232"/>
                  <a:gd name="connsiteX2" fmla="*/ 48385 w 48384"/>
                  <a:gd name="connsiteY2" fmla="*/ 92233 h 92232"/>
                  <a:gd name="connsiteX3" fmla="*/ 0 w 48384"/>
                  <a:gd name="connsiteY3" fmla="*/ 92233 h 92232"/>
                  <a:gd name="connsiteX4" fmla="*/ 0 w 48384"/>
                  <a:gd name="connsiteY4" fmla="*/ 0 h 92232"/>
                  <a:gd name="connsiteX5" fmla="*/ 18144 w 48384"/>
                  <a:gd name="connsiteY5" fmla="*/ 0 h 92232"/>
                  <a:gd name="connsiteX6" fmla="*/ 18144 w 48384"/>
                  <a:gd name="connsiteY6" fmla="*/ 77113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384" h="92232">
                    <a:moveTo>
                      <a:pt x="18144" y="77113"/>
                    </a:moveTo>
                    <a:lnTo>
                      <a:pt x="48385" y="77113"/>
                    </a:lnTo>
                    <a:lnTo>
                      <a:pt x="48385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7711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93" name="Forma Livre: Forma 292">
                <a:extLst>
                  <a:ext uri="{FF2B5EF4-FFF2-40B4-BE49-F238E27FC236}">
                    <a16:creationId xmlns:a16="http://schemas.microsoft.com/office/drawing/2014/main" id="{19C9ADAF-2438-926A-97CC-E7D40C8C8010}"/>
                  </a:ext>
                </a:extLst>
              </p:cNvPr>
              <p:cNvSpPr/>
              <p:nvPr/>
            </p:nvSpPr>
            <p:spPr>
              <a:xfrm>
                <a:off x="9373152" y="7091054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4 h 75600"/>
                  <a:gd name="connsiteX19" fmla="*/ 46873 w 72577"/>
                  <a:gd name="connsiteY19" fmla="*/ 21168 h 75600"/>
                  <a:gd name="connsiteX20" fmla="*/ 34777 w 72577"/>
                  <a:gd name="connsiteY20" fmla="*/ 16632 h 75600"/>
                  <a:gd name="connsiteX21" fmla="*/ 22680 w 72577"/>
                  <a:gd name="connsiteY21" fmla="*/ 21168 h 75600"/>
                  <a:gd name="connsiteX22" fmla="*/ 16633 w 72577"/>
                  <a:gd name="connsiteY22" fmla="*/ 33264 h 75600"/>
                  <a:gd name="connsiteX23" fmla="*/ 51409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2680"/>
                      <a:pt x="72578" y="28728"/>
                      <a:pt x="72578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7" y="24192"/>
                      <a:pt x="18144" y="27216"/>
                      <a:pt x="16633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94" name="Forma Livre: Forma 293">
                <a:extLst>
                  <a:ext uri="{FF2B5EF4-FFF2-40B4-BE49-F238E27FC236}">
                    <a16:creationId xmlns:a16="http://schemas.microsoft.com/office/drawing/2014/main" id="{B69CBF19-43A7-E150-0F72-AC422AAB3C5A}"/>
                  </a:ext>
                </a:extLst>
              </p:cNvPr>
              <p:cNvSpPr/>
              <p:nvPr/>
            </p:nvSpPr>
            <p:spPr>
              <a:xfrm>
                <a:off x="9451777" y="7092565"/>
                <a:ext cx="75600" cy="75600"/>
              </a:xfrm>
              <a:custGeom>
                <a:avLst/>
                <a:gdLst>
                  <a:gd name="connsiteX0" fmla="*/ 6048 w 75600"/>
                  <a:gd name="connsiteY0" fmla="*/ 18144 h 75600"/>
                  <a:gd name="connsiteX1" fmla="*/ 18144 w 75600"/>
                  <a:gd name="connsiteY1" fmla="*/ 4536 h 75600"/>
                  <a:gd name="connsiteX2" fmla="*/ 34776 w 75600"/>
                  <a:gd name="connsiteY2" fmla="*/ 0 h 75600"/>
                  <a:gd name="connsiteX3" fmla="*/ 48385 w 75600"/>
                  <a:gd name="connsiteY3" fmla="*/ 3024 h 75600"/>
                  <a:gd name="connsiteX4" fmla="*/ 57457 w 75600"/>
                  <a:gd name="connsiteY4" fmla="*/ 10584 h 75600"/>
                  <a:gd name="connsiteX5" fmla="*/ 57457 w 75600"/>
                  <a:gd name="connsiteY5" fmla="*/ 0 h 75600"/>
                  <a:gd name="connsiteX6" fmla="*/ 75601 w 75600"/>
                  <a:gd name="connsiteY6" fmla="*/ 0 h 75600"/>
                  <a:gd name="connsiteX7" fmla="*/ 75601 w 75600"/>
                  <a:gd name="connsiteY7" fmla="*/ 72577 h 75600"/>
                  <a:gd name="connsiteX8" fmla="*/ 57457 w 75600"/>
                  <a:gd name="connsiteY8" fmla="*/ 72577 h 75600"/>
                  <a:gd name="connsiteX9" fmla="*/ 57457 w 75600"/>
                  <a:gd name="connsiteY9" fmla="*/ 63505 h 75600"/>
                  <a:gd name="connsiteX10" fmla="*/ 48385 w 75600"/>
                  <a:gd name="connsiteY10" fmla="*/ 72577 h 75600"/>
                  <a:gd name="connsiteX11" fmla="*/ 33265 w 75600"/>
                  <a:gd name="connsiteY11" fmla="*/ 75601 h 75600"/>
                  <a:gd name="connsiteX12" fmla="*/ 16633 w 75600"/>
                  <a:gd name="connsiteY12" fmla="*/ 71065 h 75600"/>
                  <a:gd name="connsiteX13" fmla="*/ 4536 w 75600"/>
                  <a:gd name="connsiteY13" fmla="*/ 57457 h 75600"/>
                  <a:gd name="connsiteX14" fmla="*/ 0 w 75600"/>
                  <a:gd name="connsiteY14" fmla="*/ 37800 h 75600"/>
                  <a:gd name="connsiteX15" fmla="*/ 6048 w 75600"/>
                  <a:gd name="connsiteY15" fmla="*/ 18144 h 75600"/>
                  <a:gd name="connsiteX16" fmla="*/ 55945 w 75600"/>
                  <a:gd name="connsiteY16" fmla="*/ 27217 h 75600"/>
                  <a:gd name="connsiteX17" fmla="*/ 48385 w 75600"/>
                  <a:gd name="connsiteY17" fmla="*/ 19657 h 75600"/>
                  <a:gd name="connsiteX18" fmla="*/ 39313 w 75600"/>
                  <a:gd name="connsiteY18" fmla="*/ 16632 h 75600"/>
                  <a:gd name="connsiteX19" fmla="*/ 30240 w 75600"/>
                  <a:gd name="connsiteY19" fmla="*/ 19657 h 75600"/>
                  <a:gd name="connsiteX20" fmla="*/ 22680 w 75600"/>
                  <a:gd name="connsiteY20" fmla="*/ 27217 h 75600"/>
                  <a:gd name="connsiteX21" fmla="*/ 19656 w 75600"/>
                  <a:gd name="connsiteY21" fmla="*/ 39313 h 75600"/>
                  <a:gd name="connsiteX22" fmla="*/ 22680 w 75600"/>
                  <a:gd name="connsiteY22" fmla="*/ 51409 h 75600"/>
                  <a:gd name="connsiteX23" fmla="*/ 30240 w 75600"/>
                  <a:gd name="connsiteY23" fmla="*/ 58969 h 75600"/>
                  <a:gd name="connsiteX24" fmla="*/ 39313 w 75600"/>
                  <a:gd name="connsiteY24" fmla="*/ 61993 h 75600"/>
                  <a:gd name="connsiteX25" fmla="*/ 48385 w 75600"/>
                  <a:gd name="connsiteY25" fmla="*/ 58969 h 75600"/>
                  <a:gd name="connsiteX26" fmla="*/ 55945 w 75600"/>
                  <a:gd name="connsiteY26" fmla="*/ 51409 h 75600"/>
                  <a:gd name="connsiteX27" fmla="*/ 58969 w 75600"/>
                  <a:gd name="connsiteY27" fmla="*/ 39313 h 75600"/>
                  <a:gd name="connsiteX28" fmla="*/ 55945 w 75600"/>
                  <a:gd name="connsiteY28" fmla="*/ 2721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5600">
                    <a:moveTo>
                      <a:pt x="6048" y="18144"/>
                    </a:moveTo>
                    <a:cubicBezTo>
                      <a:pt x="9073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3505"/>
                    </a:lnTo>
                    <a:cubicBezTo>
                      <a:pt x="54433" y="66529"/>
                      <a:pt x="51409" y="69553"/>
                      <a:pt x="48385" y="72577"/>
                    </a:cubicBezTo>
                    <a:cubicBezTo>
                      <a:pt x="45361" y="75601"/>
                      <a:pt x="39313" y="75601"/>
                      <a:pt x="33265" y="75601"/>
                    </a:cubicBezTo>
                    <a:cubicBezTo>
                      <a:pt x="27216" y="75601"/>
                      <a:pt x="21169" y="74089"/>
                      <a:pt x="16633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1513" y="30240"/>
                      <a:pt x="3024" y="24192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3" y="24192"/>
                      <a:pt x="51409" y="21169"/>
                      <a:pt x="48385" y="19657"/>
                    </a:cubicBezTo>
                    <a:cubicBezTo>
                      <a:pt x="45361" y="18144"/>
                      <a:pt x="42336" y="16632"/>
                      <a:pt x="39313" y="16632"/>
                    </a:cubicBezTo>
                    <a:cubicBezTo>
                      <a:pt x="36289" y="16632"/>
                      <a:pt x="33265" y="18144"/>
                      <a:pt x="30240" y="19657"/>
                    </a:cubicBezTo>
                    <a:cubicBezTo>
                      <a:pt x="27216" y="21169"/>
                      <a:pt x="25705" y="24192"/>
                      <a:pt x="22680" y="27217"/>
                    </a:cubicBezTo>
                    <a:cubicBezTo>
                      <a:pt x="21169" y="30240"/>
                      <a:pt x="19656" y="34777"/>
                      <a:pt x="19656" y="39313"/>
                    </a:cubicBezTo>
                    <a:cubicBezTo>
                      <a:pt x="19656" y="43849"/>
                      <a:pt x="21169" y="46873"/>
                      <a:pt x="22680" y="51409"/>
                    </a:cubicBezTo>
                    <a:cubicBezTo>
                      <a:pt x="24193" y="54433"/>
                      <a:pt x="27216" y="57457"/>
                      <a:pt x="30240" y="58969"/>
                    </a:cubicBezTo>
                    <a:cubicBezTo>
                      <a:pt x="33265" y="60481"/>
                      <a:pt x="36289" y="61993"/>
                      <a:pt x="39313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7"/>
                      <a:pt x="57457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95" name="Forma Livre: Forma 294">
                <a:extLst>
                  <a:ext uri="{FF2B5EF4-FFF2-40B4-BE49-F238E27FC236}">
                    <a16:creationId xmlns:a16="http://schemas.microsoft.com/office/drawing/2014/main" id="{5BD4B8F7-A9BE-9490-C036-059424E87628}"/>
                  </a:ext>
                </a:extLst>
              </p:cNvPr>
              <p:cNvSpPr/>
              <p:nvPr/>
            </p:nvSpPr>
            <p:spPr>
              <a:xfrm>
                <a:off x="9544011" y="7092565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3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8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8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7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4 w 61992"/>
                  <a:gd name="connsiteY25" fmla="*/ 34777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8 w 61992"/>
                  <a:gd name="connsiteY28" fmla="*/ 63505 h 75082"/>
                  <a:gd name="connsiteX29" fmla="*/ 48384 w 61992"/>
                  <a:gd name="connsiteY29" fmla="*/ 71065 h 75082"/>
                  <a:gd name="connsiteX30" fmla="*/ 33264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3" y="71065"/>
                      <a:pt x="6048" y="68041"/>
                      <a:pt x="4536" y="63505"/>
                    </a:cubicBezTo>
                    <a:cubicBezTo>
                      <a:pt x="3023" y="58969"/>
                      <a:pt x="0" y="55945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6" y="55945"/>
                      <a:pt x="22680" y="58969"/>
                    </a:cubicBezTo>
                    <a:cubicBezTo>
                      <a:pt x="25704" y="60481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7"/>
                      <a:pt x="39312" y="48385"/>
                    </a:cubicBezTo>
                    <a:cubicBezTo>
                      <a:pt x="37800" y="46873"/>
                      <a:pt x="33264" y="45361"/>
                      <a:pt x="27216" y="43849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3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2"/>
                      <a:pt x="3023" y="13609"/>
                      <a:pt x="4536" y="10584"/>
                    </a:cubicBezTo>
                    <a:cubicBezTo>
                      <a:pt x="7560" y="7560"/>
                      <a:pt x="10583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4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4" y="19657"/>
                      <a:pt x="39312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2"/>
                      <a:pt x="19656" y="18144"/>
                      <a:pt x="19656" y="19657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4" y="27217"/>
                      <a:pt x="28728" y="28729"/>
                      <a:pt x="34776" y="30240"/>
                    </a:cubicBezTo>
                    <a:cubicBezTo>
                      <a:pt x="39312" y="31752"/>
                      <a:pt x="43848" y="33265"/>
                      <a:pt x="48384" y="34777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4192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96" name="Forma Livre: Forma 295">
                <a:extLst>
                  <a:ext uri="{FF2B5EF4-FFF2-40B4-BE49-F238E27FC236}">
                    <a16:creationId xmlns:a16="http://schemas.microsoft.com/office/drawing/2014/main" id="{4B20CB7F-0637-4CA1-4096-111D5D3BAB54}"/>
                  </a:ext>
                </a:extLst>
              </p:cNvPr>
              <p:cNvSpPr/>
              <p:nvPr/>
            </p:nvSpPr>
            <p:spPr>
              <a:xfrm>
                <a:off x="9615075" y="7091054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4 h 75600"/>
                  <a:gd name="connsiteX19" fmla="*/ 46873 w 72577"/>
                  <a:gd name="connsiteY19" fmla="*/ 21168 h 75600"/>
                  <a:gd name="connsiteX20" fmla="*/ 34777 w 72577"/>
                  <a:gd name="connsiteY20" fmla="*/ 16632 h 75600"/>
                  <a:gd name="connsiteX21" fmla="*/ 22680 w 72577"/>
                  <a:gd name="connsiteY21" fmla="*/ 21168 h 75600"/>
                  <a:gd name="connsiteX22" fmla="*/ 16633 w 72577"/>
                  <a:gd name="connsiteY22" fmla="*/ 33264 h 75600"/>
                  <a:gd name="connsiteX23" fmla="*/ 51409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2680"/>
                      <a:pt x="72578" y="28728"/>
                      <a:pt x="72578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7" y="24192"/>
                      <a:pt x="18144" y="27216"/>
                      <a:pt x="16633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97" name="Forma Livre: Forma 296">
                <a:extLst>
                  <a:ext uri="{FF2B5EF4-FFF2-40B4-BE49-F238E27FC236}">
                    <a16:creationId xmlns:a16="http://schemas.microsoft.com/office/drawing/2014/main" id="{5105A069-DF35-5F46-C95A-CB65353FCBA8}"/>
                  </a:ext>
                </a:extLst>
              </p:cNvPr>
              <p:cNvSpPr/>
              <p:nvPr/>
            </p:nvSpPr>
            <p:spPr>
              <a:xfrm>
                <a:off x="9696131" y="7068373"/>
                <a:ext cx="74682" cy="99792"/>
              </a:xfrm>
              <a:custGeom>
                <a:avLst/>
                <a:gdLst>
                  <a:gd name="connsiteX0" fmla="*/ 3617 w 74682"/>
                  <a:gd name="connsiteY0" fmla="*/ 42336 h 99792"/>
                  <a:gd name="connsiteX1" fmla="*/ 15713 w 74682"/>
                  <a:gd name="connsiteY1" fmla="*/ 28728 h 99792"/>
                  <a:gd name="connsiteX2" fmla="*/ 32345 w 74682"/>
                  <a:gd name="connsiteY2" fmla="*/ 24192 h 99792"/>
                  <a:gd name="connsiteX3" fmla="*/ 45954 w 74682"/>
                  <a:gd name="connsiteY3" fmla="*/ 27216 h 99792"/>
                  <a:gd name="connsiteX4" fmla="*/ 56538 w 74682"/>
                  <a:gd name="connsiteY4" fmla="*/ 34776 h 99792"/>
                  <a:gd name="connsiteX5" fmla="*/ 56538 w 74682"/>
                  <a:gd name="connsiteY5" fmla="*/ 0 h 99792"/>
                  <a:gd name="connsiteX6" fmla="*/ 74682 w 74682"/>
                  <a:gd name="connsiteY6" fmla="*/ 0 h 99792"/>
                  <a:gd name="connsiteX7" fmla="*/ 74682 w 74682"/>
                  <a:gd name="connsiteY7" fmla="*/ 96769 h 99792"/>
                  <a:gd name="connsiteX8" fmla="*/ 56538 w 74682"/>
                  <a:gd name="connsiteY8" fmla="*/ 96769 h 99792"/>
                  <a:gd name="connsiteX9" fmla="*/ 56538 w 74682"/>
                  <a:gd name="connsiteY9" fmla="*/ 87697 h 99792"/>
                  <a:gd name="connsiteX10" fmla="*/ 47465 w 74682"/>
                  <a:gd name="connsiteY10" fmla="*/ 96769 h 99792"/>
                  <a:gd name="connsiteX11" fmla="*/ 33858 w 74682"/>
                  <a:gd name="connsiteY11" fmla="*/ 99793 h 99792"/>
                  <a:gd name="connsiteX12" fmla="*/ 17225 w 74682"/>
                  <a:gd name="connsiteY12" fmla="*/ 95257 h 99792"/>
                  <a:gd name="connsiteX13" fmla="*/ 5129 w 74682"/>
                  <a:gd name="connsiteY13" fmla="*/ 81649 h 99792"/>
                  <a:gd name="connsiteX14" fmla="*/ 593 w 74682"/>
                  <a:gd name="connsiteY14" fmla="*/ 61992 h 99792"/>
                  <a:gd name="connsiteX15" fmla="*/ 3617 w 74682"/>
                  <a:gd name="connsiteY15" fmla="*/ 42336 h 99792"/>
                  <a:gd name="connsiteX16" fmla="*/ 53514 w 74682"/>
                  <a:gd name="connsiteY16" fmla="*/ 51409 h 99792"/>
                  <a:gd name="connsiteX17" fmla="*/ 45954 w 74682"/>
                  <a:gd name="connsiteY17" fmla="*/ 43848 h 99792"/>
                  <a:gd name="connsiteX18" fmla="*/ 36882 w 74682"/>
                  <a:gd name="connsiteY18" fmla="*/ 40824 h 99792"/>
                  <a:gd name="connsiteX19" fmla="*/ 27809 w 74682"/>
                  <a:gd name="connsiteY19" fmla="*/ 43848 h 99792"/>
                  <a:gd name="connsiteX20" fmla="*/ 20249 w 74682"/>
                  <a:gd name="connsiteY20" fmla="*/ 51409 h 99792"/>
                  <a:gd name="connsiteX21" fmla="*/ 17225 w 74682"/>
                  <a:gd name="connsiteY21" fmla="*/ 63505 h 99792"/>
                  <a:gd name="connsiteX22" fmla="*/ 20249 w 74682"/>
                  <a:gd name="connsiteY22" fmla="*/ 75601 h 99792"/>
                  <a:gd name="connsiteX23" fmla="*/ 27809 w 74682"/>
                  <a:gd name="connsiteY23" fmla="*/ 83161 h 99792"/>
                  <a:gd name="connsiteX24" fmla="*/ 36882 w 74682"/>
                  <a:gd name="connsiteY24" fmla="*/ 86185 h 99792"/>
                  <a:gd name="connsiteX25" fmla="*/ 45954 w 74682"/>
                  <a:gd name="connsiteY25" fmla="*/ 83161 h 99792"/>
                  <a:gd name="connsiteX26" fmla="*/ 53514 w 74682"/>
                  <a:gd name="connsiteY26" fmla="*/ 75601 h 99792"/>
                  <a:gd name="connsiteX27" fmla="*/ 56538 w 74682"/>
                  <a:gd name="connsiteY27" fmla="*/ 63505 h 99792"/>
                  <a:gd name="connsiteX28" fmla="*/ 53514 w 74682"/>
                  <a:gd name="connsiteY28" fmla="*/ 51409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9792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49" y="25704"/>
                      <a:pt x="26298" y="24192"/>
                      <a:pt x="32345" y="24192"/>
                    </a:cubicBezTo>
                    <a:cubicBezTo>
                      <a:pt x="36882" y="24192"/>
                      <a:pt x="41418" y="25704"/>
                      <a:pt x="45954" y="27216"/>
                    </a:cubicBezTo>
                    <a:cubicBezTo>
                      <a:pt x="50489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7697"/>
                    </a:lnTo>
                    <a:cubicBezTo>
                      <a:pt x="53514" y="90721"/>
                      <a:pt x="50489" y="93745"/>
                      <a:pt x="47465" y="96769"/>
                    </a:cubicBezTo>
                    <a:cubicBezTo>
                      <a:pt x="42929" y="98281"/>
                      <a:pt x="38393" y="99793"/>
                      <a:pt x="33858" y="99793"/>
                    </a:cubicBezTo>
                    <a:cubicBezTo>
                      <a:pt x="27809" y="99793"/>
                      <a:pt x="21762" y="98281"/>
                      <a:pt x="17225" y="95257"/>
                    </a:cubicBezTo>
                    <a:cubicBezTo>
                      <a:pt x="12689" y="92233"/>
                      <a:pt x="8153" y="87697"/>
                      <a:pt x="5129" y="81649"/>
                    </a:cubicBezTo>
                    <a:cubicBezTo>
                      <a:pt x="2105" y="75601"/>
                      <a:pt x="593" y="69553"/>
                      <a:pt x="593" y="61992"/>
                    </a:cubicBezTo>
                    <a:cubicBezTo>
                      <a:pt x="-919" y="54432"/>
                      <a:pt x="593" y="48384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4"/>
                      <a:pt x="48978" y="45361"/>
                      <a:pt x="45954" y="43848"/>
                    </a:cubicBezTo>
                    <a:cubicBezTo>
                      <a:pt x="42929" y="42336"/>
                      <a:pt x="39905" y="40824"/>
                      <a:pt x="36882" y="40824"/>
                    </a:cubicBezTo>
                    <a:cubicBezTo>
                      <a:pt x="33858" y="40824"/>
                      <a:pt x="30833" y="42336"/>
                      <a:pt x="27809" y="43848"/>
                    </a:cubicBezTo>
                    <a:cubicBezTo>
                      <a:pt x="24785" y="45361"/>
                      <a:pt x="23273" y="48384"/>
                      <a:pt x="20249" y="51409"/>
                    </a:cubicBezTo>
                    <a:cubicBezTo>
                      <a:pt x="18737" y="54432"/>
                      <a:pt x="17225" y="58969"/>
                      <a:pt x="17225" y="63505"/>
                    </a:cubicBezTo>
                    <a:cubicBezTo>
                      <a:pt x="17225" y="68041"/>
                      <a:pt x="18737" y="71065"/>
                      <a:pt x="20249" y="75601"/>
                    </a:cubicBezTo>
                    <a:cubicBezTo>
                      <a:pt x="21762" y="78625"/>
                      <a:pt x="24785" y="81649"/>
                      <a:pt x="27809" y="83161"/>
                    </a:cubicBezTo>
                    <a:cubicBezTo>
                      <a:pt x="30833" y="84673"/>
                      <a:pt x="33858" y="86185"/>
                      <a:pt x="36882" y="86185"/>
                    </a:cubicBezTo>
                    <a:cubicBezTo>
                      <a:pt x="39905" y="86185"/>
                      <a:pt x="42929" y="84673"/>
                      <a:pt x="45954" y="83161"/>
                    </a:cubicBezTo>
                    <a:cubicBezTo>
                      <a:pt x="48978" y="81649"/>
                      <a:pt x="52002" y="78625"/>
                      <a:pt x="53514" y="75601"/>
                    </a:cubicBezTo>
                    <a:cubicBezTo>
                      <a:pt x="55025" y="72577"/>
                      <a:pt x="56538" y="68041"/>
                      <a:pt x="56538" y="63505"/>
                    </a:cubicBezTo>
                    <a:cubicBezTo>
                      <a:pt x="56538" y="58969"/>
                      <a:pt x="55025" y="54432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98" name="Forma Livre: Forma 297">
                <a:extLst>
                  <a:ext uri="{FF2B5EF4-FFF2-40B4-BE49-F238E27FC236}">
                    <a16:creationId xmlns:a16="http://schemas.microsoft.com/office/drawing/2014/main" id="{FAFAA8E6-B71E-AD33-4A97-BC88E8765790}"/>
                  </a:ext>
                </a:extLst>
              </p:cNvPr>
              <p:cNvSpPr/>
              <p:nvPr/>
            </p:nvSpPr>
            <p:spPr>
              <a:xfrm>
                <a:off x="9813150" y="7092565"/>
                <a:ext cx="75600" cy="75600"/>
              </a:xfrm>
              <a:custGeom>
                <a:avLst/>
                <a:gdLst>
                  <a:gd name="connsiteX0" fmla="*/ 6048 w 75600"/>
                  <a:gd name="connsiteY0" fmla="*/ 18144 h 75600"/>
                  <a:gd name="connsiteX1" fmla="*/ 18144 w 75600"/>
                  <a:gd name="connsiteY1" fmla="*/ 4536 h 75600"/>
                  <a:gd name="connsiteX2" fmla="*/ 34776 w 75600"/>
                  <a:gd name="connsiteY2" fmla="*/ 0 h 75600"/>
                  <a:gd name="connsiteX3" fmla="*/ 48385 w 75600"/>
                  <a:gd name="connsiteY3" fmla="*/ 3024 h 75600"/>
                  <a:gd name="connsiteX4" fmla="*/ 57457 w 75600"/>
                  <a:gd name="connsiteY4" fmla="*/ 10584 h 75600"/>
                  <a:gd name="connsiteX5" fmla="*/ 57457 w 75600"/>
                  <a:gd name="connsiteY5" fmla="*/ 0 h 75600"/>
                  <a:gd name="connsiteX6" fmla="*/ 75601 w 75600"/>
                  <a:gd name="connsiteY6" fmla="*/ 0 h 75600"/>
                  <a:gd name="connsiteX7" fmla="*/ 75601 w 75600"/>
                  <a:gd name="connsiteY7" fmla="*/ 72577 h 75600"/>
                  <a:gd name="connsiteX8" fmla="*/ 57457 w 75600"/>
                  <a:gd name="connsiteY8" fmla="*/ 72577 h 75600"/>
                  <a:gd name="connsiteX9" fmla="*/ 57457 w 75600"/>
                  <a:gd name="connsiteY9" fmla="*/ 63505 h 75600"/>
                  <a:gd name="connsiteX10" fmla="*/ 48385 w 75600"/>
                  <a:gd name="connsiteY10" fmla="*/ 72577 h 75600"/>
                  <a:gd name="connsiteX11" fmla="*/ 33265 w 75600"/>
                  <a:gd name="connsiteY11" fmla="*/ 75601 h 75600"/>
                  <a:gd name="connsiteX12" fmla="*/ 16632 w 75600"/>
                  <a:gd name="connsiteY12" fmla="*/ 71065 h 75600"/>
                  <a:gd name="connsiteX13" fmla="*/ 4536 w 75600"/>
                  <a:gd name="connsiteY13" fmla="*/ 57457 h 75600"/>
                  <a:gd name="connsiteX14" fmla="*/ 0 w 75600"/>
                  <a:gd name="connsiteY14" fmla="*/ 37800 h 75600"/>
                  <a:gd name="connsiteX15" fmla="*/ 6048 w 75600"/>
                  <a:gd name="connsiteY15" fmla="*/ 18144 h 75600"/>
                  <a:gd name="connsiteX16" fmla="*/ 55945 w 75600"/>
                  <a:gd name="connsiteY16" fmla="*/ 27217 h 75600"/>
                  <a:gd name="connsiteX17" fmla="*/ 48385 w 75600"/>
                  <a:gd name="connsiteY17" fmla="*/ 19657 h 75600"/>
                  <a:gd name="connsiteX18" fmla="*/ 39312 w 75600"/>
                  <a:gd name="connsiteY18" fmla="*/ 16632 h 75600"/>
                  <a:gd name="connsiteX19" fmla="*/ 30240 w 75600"/>
                  <a:gd name="connsiteY19" fmla="*/ 19657 h 75600"/>
                  <a:gd name="connsiteX20" fmla="*/ 22680 w 75600"/>
                  <a:gd name="connsiteY20" fmla="*/ 27217 h 75600"/>
                  <a:gd name="connsiteX21" fmla="*/ 19656 w 75600"/>
                  <a:gd name="connsiteY21" fmla="*/ 39313 h 75600"/>
                  <a:gd name="connsiteX22" fmla="*/ 22680 w 75600"/>
                  <a:gd name="connsiteY22" fmla="*/ 51409 h 75600"/>
                  <a:gd name="connsiteX23" fmla="*/ 30240 w 75600"/>
                  <a:gd name="connsiteY23" fmla="*/ 58969 h 75600"/>
                  <a:gd name="connsiteX24" fmla="*/ 39312 w 75600"/>
                  <a:gd name="connsiteY24" fmla="*/ 61993 h 75600"/>
                  <a:gd name="connsiteX25" fmla="*/ 48385 w 75600"/>
                  <a:gd name="connsiteY25" fmla="*/ 58969 h 75600"/>
                  <a:gd name="connsiteX26" fmla="*/ 55945 w 75600"/>
                  <a:gd name="connsiteY26" fmla="*/ 51409 h 75600"/>
                  <a:gd name="connsiteX27" fmla="*/ 58968 w 75600"/>
                  <a:gd name="connsiteY27" fmla="*/ 39313 h 75600"/>
                  <a:gd name="connsiteX28" fmla="*/ 55945 w 75600"/>
                  <a:gd name="connsiteY28" fmla="*/ 2721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5600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3505"/>
                    </a:lnTo>
                    <a:cubicBezTo>
                      <a:pt x="54432" y="66529"/>
                      <a:pt x="51408" y="69553"/>
                      <a:pt x="48385" y="72577"/>
                    </a:cubicBezTo>
                    <a:cubicBezTo>
                      <a:pt x="45361" y="75601"/>
                      <a:pt x="39312" y="75601"/>
                      <a:pt x="33265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2" y="24192"/>
                      <a:pt x="51408" y="21169"/>
                      <a:pt x="48385" y="19657"/>
                    </a:cubicBezTo>
                    <a:cubicBezTo>
                      <a:pt x="45361" y="18144"/>
                      <a:pt x="42336" y="16632"/>
                      <a:pt x="39312" y="16632"/>
                    </a:cubicBezTo>
                    <a:cubicBezTo>
                      <a:pt x="36288" y="16632"/>
                      <a:pt x="33265" y="18144"/>
                      <a:pt x="30240" y="19657"/>
                    </a:cubicBezTo>
                    <a:cubicBezTo>
                      <a:pt x="27216" y="21169"/>
                      <a:pt x="25705" y="24192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9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2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8" y="57457"/>
                      <a:pt x="54432" y="54433"/>
                      <a:pt x="55945" y="51409"/>
                    </a:cubicBezTo>
                    <a:cubicBezTo>
                      <a:pt x="57457" y="48385"/>
                      <a:pt x="58968" y="43849"/>
                      <a:pt x="58968" y="39313"/>
                    </a:cubicBezTo>
                    <a:cubicBezTo>
                      <a:pt x="58968" y="34777"/>
                      <a:pt x="58968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299" name="Forma Livre: Forma 298">
                <a:extLst>
                  <a:ext uri="{FF2B5EF4-FFF2-40B4-BE49-F238E27FC236}">
                    <a16:creationId xmlns:a16="http://schemas.microsoft.com/office/drawing/2014/main" id="{F0D35A6C-2C76-E61A-18D8-AB5D39E25C25}"/>
                  </a:ext>
                </a:extLst>
              </p:cNvPr>
              <p:cNvSpPr/>
              <p:nvPr/>
            </p:nvSpPr>
            <p:spPr>
              <a:xfrm>
                <a:off x="9905383" y="7092565"/>
                <a:ext cx="61993" cy="75082"/>
              </a:xfrm>
              <a:custGeom>
                <a:avLst/>
                <a:gdLst>
                  <a:gd name="connsiteX0" fmla="*/ 15120 w 61993"/>
                  <a:gd name="connsiteY0" fmla="*/ 72577 h 75082"/>
                  <a:gd name="connsiteX1" fmla="*/ 4536 w 61993"/>
                  <a:gd name="connsiteY1" fmla="*/ 63505 h 75082"/>
                  <a:gd name="connsiteX2" fmla="*/ 0 w 61993"/>
                  <a:gd name="connsiteY2" fmla="*/ 51409 h 75082"/>
                  <a:gd name="connsiteX3" fmla="*/ 18144 w 61993"/>
                  <a:gd name="connsiteY3" fmla="*/ 51409 h 75082"/>
                  <a:gd name="connsiteX4" fmla="*/ 22680 w 61993"/>
                  <a:gd name="connsiteY4" fmla="*/ 58969 h 75082"/>
                  <a:gd name="connsiteX5" fmla="*/ 31753 w 61993"/>
                  <a:gd name="connsiteY5" fmla="*/ 61993 h 75082"/>
                  <a:gd name="connsiteX6" fmla="*/ 39313 w 61993"/>
                  <a:gd name="connsiteY6" fmla="*/ 60481 h 75082"/>
                  <a:gd name="connsiteX7" fmla="*/ 42336 w 61993"/>
                  <a:gd name="connsiteY7" fmla="*/ 54433 h 75082"/>
                  <a:gd name="connsiteX8" fmla="*/ 39313 w 61993"/>
                  <a:gd name="connsiteY8" fmla="*/ 48385 h 75082"/>
                  <a:gd name="connsiteX9" fmla="*/ 27216 w 61993"/>
                  <a:gd name="connsiteY9" fmla="*/ 43849 h 75082"/>
                  <a:gd name="connsiteX10" fmla="*/ 13609 w 61993"/>
                  <a:gd name="connsiteY10" fmla="*/ 39313 h 75082"/>
                  <a:gd name="connsiteX11" fmla="*/ 4536 w 61993"/>
                  <a:gd name="connsiteY11" fmla="*/ 33265 h 75082"/>
                  <a:gd name="connsiteX12" fmla="*/ 1513 w 61993"/>
                  <a:gd name="connsiteY12" fmla="*/ 21169 h 75082"/>
                  <a:gd name="connsiteX13" fmla="*/ 4536 w 61993"/>
                  <a:gd name="connsiteY13" fmla="*/ 10584 h 75082"/>
                  <a:gd name="connsiteX14" fmla="*/ 15120 w 61993"/>
                  <a:gd name="connsiteY14" fmla="*/ 3024 h 75082"/>
                  <a:gd name="connsiteX15" fmla="*/ 30240 w 61993"/>
                  <a:gd name="connsiteY15" fmla="*/ 0 h 75082"/>
                  <a:gd name="connsiteX16" fmla="*/ 51409 w 61993"/>
                  <a:gd name="connsiteY16" fmla="*/ 6048 h 75082"/>
                  <a:gd name="connsiteX17" fmla="*/ 60481 w 61993"/>
                  <a:gd name="connsiteY17" fmla="*/ 24192 h 75082"/>
                  <a:gd name="connsiteX18" fmla="*/ 42336 w 61993"/>
                  <a:gd name="connsiteY18" fmla="*/ 24192 h 75082"/>
                  <a:gd name="connsiteX19" fmla="*/ 39313 w 61993"/>
                  <a:gd name="connsiteY19" fmla="*/ 16632 h 75082"/>
                  <a:gd name="connsiteX20" fmla="*/ 30240 w 61993"/>
                  <a:gd name="connsiteY20" fmla="*/ 13609 h 75082"/>
                  <a:gd name="connsiteX21" fmla="*/ 22680 w 61993"/>
                  <a:gd name="connsiteY21" fmla="*/ 15120 h 75082"/>
                  <a:gd name="connsiteX22" fmla="*/ 19656 w 61993"/>
                  <a:gd name="connsiteY22" fmla="*/ 19657 h 75082"/>
                  <a:gd name="connsiteX23" fmla="*/ 22680 w 61993"/>
                  <a:gd name="connsiteY23" fmla="*/ 25705 h 75082"/>
                  <a:gd name="connsiteX24" fmla="*/ 34776 w 61993"/>
                  <a:gd name="connsiteY24" fmla="*/ 30240 h 75082"/>
                  <a:gd name="connsiteX25" fmla="*/ 48385 w 61993"/>
                  <a:gd name="connsiteY25" fmla="*/ 34777 h 75082"/>
                  <a:gd name="connsiteX26" fmla="*/ 57457 w 61993"/>
                  <a:gd name="connsiteY26" fmla="*/ 40825 h 75082"/>
                  <a:gd name="connsiteX27" fmla="*/ 61993 w 61993"/>
                  <a:gd name="connsiteY27" fmla="*/ 52921 h 75082"/>
                  <a:gd name="connsiteX28" fmla="*/ 58969 w 61993"/>
                  <a:gd name="connsiteY28" fmla="*/ 63505 h 75082"/>
                  <a:gd name="connsiteX29" fmla="*/ 48385 w 61993"/>
                  <a:gd name="connsiteY29" fmla="*/ 71065 h 75082"/>
                  <a:gd name="connsiteX30" fmla="*/ 33265 w 61993"/>
                  <a:gd name="connsiteY30" fmla="*/ 74089 h 75082"/>
                  <a:gd name="connsiteX31" fmla="*/ 15120 w 61993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7"/>
                      <a:pt x="39313" y="48385"/>
                    </a:cubicBezTo>
                    <a:cubicBezTo>
                      <a:pt x="36289" y="46873"/>
                      <a:pt x="33265" y="45361"/>
                      <a:pt x="27216" y="43849"/>
                    </a:cubicBezTo>
                    <a:cubicBezTo>
                      <a:pt x="21169" y="42337"/>
                      <a:pt x="16633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3" y="30240"/>
                      <a:pt x="1513" y="27217"/>
                      <a:pt x="1513" y="21169"/>
                    </a:cubicBezTo>
                    <a:cubicBezTo>
                      <a:pt x="1513" y="16632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5" y="19657"/>
                      <a:pt x="39313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3" y="13609"/>
                      <a:pt x="22680" y="15120"/>
                    </a:cubicBezTo>
                    <a:cubicBezTo>
                      <a:pt x="21169" y="16632"/>
                      <a:pt x="19656" y="18144"/>
                      <a:pt x="19656" y="19657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3" y="27217"/>
                      <a:pt x="28729" y="28729"/>
                      <a:pt x="34776" y="30240"/>
                    </a:cubicBezTo>
                    <a:cubicBezTo>
                      <a:pt x="39313" y="31752"/>
                      <a:pt x="43849" y="33265"/>
                      <a:pt x="48385" y="34777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00" name="Forma Livre: Forma 299">
                <a:extLst>
                  <a:ext uri="{FF2B5EF4-FFF2-40B4-BE49-F238E27FC236}">
                    <a16:creationId xmlns:a16="http://schemas.microsoft.com/office/drawing/2014/main" id="{AFA710A9-1E89-FB47-AE3A-CBE7B824B068}"/>
                  </a:ext>
                </a:extLst>
              </p:cNvPr>
              <p:cNvSpPr/>
              <p:nvPr/>
            </p:nvSpPr>
            <p:spPr>
              <a:xfrm>
                <a:off x="9977960" y="7092565"/>
                <a:ext cx="61993" cy="75082"/>
              </a:xfrm>
              <a:custGeom>
                <a:avLst/>
                <a:gdLst>
                  <a:gd name="connsiteX0" fmla="*/ 15120 w 61993"/>
                  <a:gd name="connsiteY0" fmla="*/ 72577 h 75082"/>
                  <a:gd name="connsiteX1" fmla="*/ 4537 w 61993"/>
                  <a:gd name="connsiteY1" fmla="*/ 63505 h 75082"/>
                  <a:gd name="connsiteX2" fmla="*/ 0 w 61993"/>
                  <a:gd name="connsiteY2" fmla="*/ 51409 h 75082"/>
                  <a:gd name="connsiteX3" fmla="*/ 18144 w 61993"/>
                  <a:gd name="connsiteY3" fmla="*/ 51409 h 75082"/>
                  <a:gd name="connsiteX4" fmla="*/ 22680 w 61993"/>
                  <a:gd name="connsiteY4" fmla="*/ 58969 h 75082"/>
                  <a:gd name="connsiteX5" fmla="*/ 31753 w 61993"/>
                  <a:gd name="connsiteY5" fmla="*/ 61993 h 75082"/>
                  <a:gd name="connsiteX6" fmla="*/ 39313 w 61993"/>
                  <a:gd name="connsiteY6" fmla="*/ 60481 h 75082"/>
                  <a:gd name="connsiteX7" fmla="*/ 42337 w 61993"/>
                  <a:gd name="connsiteY7" fmla="*/ 54433 h 75082"/>
                  <a:gd name="connsiteX8" fmla="*/ 39313 w 61993"/>
                  <a:gd name="connsiteY8" fmla="*/ 48385 h 75082"/>
                  <a:gd name="connsiteX9" fmla="*/ 27217 w 61993"/>
                  <a:gd name="connsiteY9" fmla="*/ 43849 h 75082"/>
                  <a:gd name="connsiteX10" fmla="*/ 13609 w 61993"/>
                  <a:gd name="connsiteY10" fmla="*/ 39313 h 75082"/>
                  <a:gd name="connsiteX11" fmla="*/ 4537 w 61993"/>
                  <a:gd name="connsiteY11" fmla="*/ 33265 h 75082"/>
                  <a:gd name="connsiteX12" fmla="*/ 1513 w 61993"/>
                  <a:gd name="connsiteY12" fmla="*/ 21169 h 75082"/>
                  <a:gd name="connsiteX13" fmla="*/ 4537 w 61993"/>
                  <a:gd name="connsiteY13" fmla="*/ 10584 h 75082"/>
                  <a:gd name="connsiteX14" fmla="*/ 15120 w 61993"/>
                  <a:gd name="connsiteY14" fmla="*/ 3024 h 75082"/>
                  <a:gd name="connsiteX15" fmla="*/ 30240 w 61993"/>
                  <a:gd name="connsiteY15" fmla="*/ 0 h 75082"/>
                  <a:gd name="connsiteX16" fmla="*/ 51409 w 61993"/>
                  <a:gd name="connsiteY16" fmla="*/ 6048 h 75082"/>
                  <a:gd name="connsiteX17" fmla="*/ 60481 w 61993"/>
                  <a:gd name="connsiteY17" fmla="*/ 24192 h 75082"/>
                  <a:gd name="connsiteX18" fmla="*/ 42337 w 61993"/>
                  <a:gd name="connsiteY18" fmla="*/ 24192 h 75082"/>
                  <a:gd name="connsiteX19" fmla="*/ 39313 w 61993"/>
                  <a:gd name="connsiteY19" fmla="*/ 16632 h 75082"/>
                  <a:gd name="connsiteX20" fmla="*/ 30240 w 61993"/>
                  <a:gd name="connsiteY20" fmla="*/ 13609 h 75082"/>
                  <a:gd name="connsiteX21" fmla="*/ 22680 w 61993"/>
                  <a:gd name="connsiteY21" fmla="*/ 15120 h 75082"/>
                  <a:gd name="connsiteX22" fmla="*/ 19657 w 61993"/>
                  <a:gd name="connsiteY22" fmla="*/ 19657 h 75082"/>
                  <a:gd name="connsiteX23" fmla="*/ 22680 w 61993"/>
                  <a:gd name="connsiteY23" fmla="*/ 25705 h 75082"/>
                  <a:gd name="connsiteX24" fmla="*/ 34777 w 61993"/>
                  <a:gd name="connsiteY24" fmla="*/ 30240 h 75082"/>
                  <a:gd name="connsiteX25" fmla="*/ 48385 w 61993"/>
                  <a:gd name="connsiteY25" fmla="*/ 34777 h 75082"/>
                  <a:gd name="connsiteX26" fmla="*/ 57457 w 61993"/>
                  <a:gd name="connsiteY26" fmla="*/ 40825 h 75082"/>
                  <a:gd name="connsiteX27" fmla="*/ 61993 w 61993"/>
                  <a:gd name="connsiteY27" fmla="*/ 52921 h 75082"/>
                  <a:gd name="connsiteX28" fmla="*/ 58969 w 61993"/>
                  <a:gd name="connsiteY28" fmla="*/ 63505 h 75082"/>
                  <a:gd name="connsiteX29" fmla="*/ 48385 w 61993"/>
                  <a:gd name="connsiteY29" fmla="*/ 71065 h 75082"/>
                  <a:gd name="connsiteX30" fmla="*/ 33265 w 61993"/>
                  <a:gd name="connsiteY30" fmla="*/ 74089 h 75082"/>
                  <a:gd name="connsiteX31" fmla="*/ 15120 w 61993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7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7"/>
                      <a:pt x="39313" y="48385"/>
                    </a:cubicBezTo>
                    <a:cubicBezTo>
                      <a:pt x="36289" y="46873"/>
                      <a:pt x="33265" y="45361"/>
                      <a:pt x="27217" y="43849"/>
                    </a:cubicBezTo>
                    <a:cubicBezTo>
                      <a:pt x="21169" y="42337"/>
                      <a:pt x="16633" y="40825"/>
                      <a:pt x="13609" y="39313"/>
                    </a:cubicBezTo>
                    <a:cubicBezTo>
                      <a:pt x="10584" y="37800"/>
                      <a:pt x="7560" y="36289"/>
                      <a:pt x="4537" y="33265"/>
                    </a:cubicBezTo>
                    <a:cubicBezTo>
                      <a:pt x="1513" y="30240"/>
                      <a:pt x="1513" y="27217"/>
                      <a:pt x="1513" y="21169"/>
                    </a:cubicBezTo>
                    <a:cubicBezTo>
                      <a:pt x="1513" y="16632"/>
                      <a:pt x="3024" y="13609"/>
                      <a:pt x="4537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7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9"/>
                      <a:pt x="40825" y="19657"/>
                      <a:pt x="39313" y="16632"/>
                    </a:cubicBezTo>
                    <a:cubicBezTo>
                      <a:pt x="37800" y="15120"/>
                      <a:pt x="34777" y="13609"/>
                      <a:pt x="30240" y="13609"/>
                    </a:cubicBezTo>
                    <a:cubicBezTo>
                      <a:pt x="27217" y="13609"/>
                      <a:pt x="24193" y="13609"/>
                      <a:pt x="22680" y="15120"/>
                    </a:cubicBezTo>
                    <a:cubicBezTo>
                      <a:pt x="21169" y="16632"/>
                      <a:pt x="19657" y="18144"/>
                      <a:pt x="19657" y="19657"/>
                    </a:cubicBezTo>
                    <a:cubicBezTo>
                      <a:pt x="19657" y="22680"/>
                      <a:pt x="21169" y="24192"/>
                      <a:pt x="22680" y="25705"/>
                    </a:cubicBezTo>
                    <a:cubicBezTo>
                      <a:pt x="24193" y="27217"/>
                      <a:pt x="28729" y="28729"/>
                      <a:pt x="34777" y="30240"/>
                    </a:cubicBezTo>
                    <a:cubicBezTo>
                      <a:pt x="39313" y="31752"/>
                      <a:pt x="43849" y="33265"/>
                      <a:pt x="48385" y="34777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4193" y="75601"/>
                      <a:pt x="19657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01" name="Forma Livre: Forma 300">
                <a:extLst>
                  <a:ext uri="{FF2B5EF4-FFF2-40B4-BE49-F238E27FC236}">
                    <a16:creationId xmlns:a16="http://schemas.microsoft.com/office/drawing/2014/main" id="{E0A5D7E2-51D6-43DC-B42A-55BC9AA90C5A}"/>
                  </a:ext>
                </a:extLst>
              </p:cNvPr>
              <p:cNvSpPr/>
              <p:nvPr/>
            </p:nvSpPr>
            <p:spPr>
              <a:xfrm>
                <a:off x="10047513" y="7091054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2 h 75600"/>
                  <a:gd name="connsiteX4" fmla="*/ 51408 w 72576"/>
                  <a:gd name="connsiteY4" fmla="*/ 52921 h 75600"/>
                  <a:gd name="connsiteX5" fmla="*/ 71065 w 72576"/>
                  <a:gd name="connsiteY5" fmla="*/ 52921 h 75600"/>
                  <a:gd name="connsiteX6" fmla="*/ 58968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4 h 75600"/>
                  <a:gd name="connsiteX19" fmla="*/ 48385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4 h 75600"/>
                  <a:gd name="connsiteX23" fmla="*/ 52921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2"/>
                      <a:pt x="24192" y="57457"/>
                    </a:cubicBezTo>
                    <a:cubicBezTo>
                      <a:pt x="27216" y="60481"/>
                      <a:pt x="31752" y="61992"/>
                      <a:pt x="36288" y="61992"/>
                    </a:cubicBezTo>
                    <a:cubicBezTo>
                      <a:pt x="43848" y="61992"/>
                      <a:pt x="48385" y="58969"/>
                      <a:pt x="51408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8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2577" y="40824"/>
                      <a:pt x="72577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8" y="24192"/>
                      <a:pt x="48385" y="21168"/>
                    </a:cubicBezTo>
                    <a:cubicBezTo>
                      <a:pt x="45361" y="18144"/>
                      <a:pt x="40825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02" name="Forma Livre: Forma 301">
                <a:extLst>
                  <a:ext uri="{FF2B5EF4-FFF2-40B4-BE49-F238E27FC236}">
                    <a16:creationId xmlns:a16="http://schemas.microsoft.com/office/drawing/2014/main" id="{AAB8F5A1-5C91-9D58-EA52-B2CEB178D011}"/>
                  </a:ext>
                </a:extLst>
              </p:cNvPr>
              <p:cNvSpPr/>
              <p:nvPr/>
            </p:nvSpPr>
            <p:spPr>
              <a:xfrm>
                <a:off x="10127650" y="7075934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03" name="Forma Livre: Forma 302">
                <a:extLst>
                  <a:ext uri="{FF2B5EF4-FFF2-40B4-BE49-F238E27FC236}">
                    <a16:creationId xmlns:a16="http://schemas.microsoft.com/office/drawing/2014/main" id="{74AD2D83-1E37-57E2-D29B-D4590086A77F}"/>
                  </a:ext>
                </a:extLst>
              </p:cNvPr>
              <p:cNvSpPr/>
              <p:nvPr/>
            </p:nvSpPr>
            <p:spPr>
              <a:xfrm>
                <a:off x="10180571" y="7092565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9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7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5 w 61992"/>
                  <a:gd name="connsiteY25" fmla="*/ 34777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9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7"/>
                      <a:pt x="39312" y="48385"/>
                    </a:cubicBezTo>
                    <a:cubicBezTo>
                      <a:pt x="36289" y="46873"/>
                      <a:pt x="33265" y="45361"/>
                      <a:pt x="27216" y="43849"/>
                    </a:cubicBezTo>
                    <a:cubicBezTo>
                      <a:pt x="21169" y="42337"/>
                      <a:pt x="16632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2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5" y="19657"/>
                      <a:pt x="39312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9" y="16632"/>
                      <a:pt x="19656" y="18144"/>
                      <a:pt x="19656" y="19657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2" y="27217"/>
                      <a:pt x="28729" y="28729"/>
                      <a:pt x="34776" y="30240"/>
                    </a:cubicBezTo>
                    <a:cubicBezTo>
                      <a:pt x="39312" y="31752"/>
                      <a:pt x="43849" y="33265"/>
                      <a:pt x="48385" y="34777"/>
                    </a:cubicBezTo>
                    <a:cubicBezTo>
                      <a:pt x="51409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62" name="Gráfico 12">
              <a:extLst>
                <a:ext uri="{FF2B5EF4-FFF2-40B4-BE49-F238E27FC236}">
                  <a16:creationId xmlns:a16="http://schemas.microsoft.com/office/drawing/2014/main" id="{52BB8ED3-4B4F-369E-DC8B-4EA285F958F0}"/>
                </a:ext>
              </a:extLst>
            </p:cNvPr>
            <p:cNvGrpSpPr/>
            <p:nvPr/>
          </p:nvGrpSpPr>
          <p:grpSpPr>
            <a:xfrm>
              <a:off x="9453988" y="6802226"/>
              <a:ext cx="1779936" cy="269520"/>
              <a:chOff x="6639421" y="7667133"/>
              <a:chExt cx="1967137" cy="297867"/>
            </a:xfrm>
            <a:solidFill>
              <a:srgbClr val="1D284A"/>
            </a:solidFill>
          </p:grpSpPr>
          <p:sp>
            <p:nvSpPr>
              <p:cNvPr id="363" name="Forma Livre: Forma 362">
                <a:extLst>
                  <a:ext uri="{FF2B5EF4-FFF2-40B4-BE49-F238E27FC236}">
                    <a16:creationId xmlns:a16="http://schemas.microsoft.com/office/drawing/2014/main" id="{5F07F7DF-8EB4-4C5B-7A36-226F9F21EBC1}"/>
                  </a:ext>
                </a:extLst>
              </p:cNvPr>
              <p:cNvSpPr/>
              <p:nvPr/>
            </p:nvSpPr>
            <p:spPr>
              <a:xfrm>
                <a:off x="6642445" y="7679229"/>
                <a:ext cx="66665" cy="92233"/>
              </a:xfrm>
              <a:custGeom>
                <a:avLst/>
                <a:gdLst>
                  <a:gd name="connsiteX0" fmla="*/ 63505 w 66665"/>
                  <a:gd name="connsiteY0" fmla="*/ 42336 h 92233"/>
                  <a:gd name="connsiteX1" fmla="*/ 52921 w 66665"/>
                  <a:gd name="connsiteY1" fmla="*/ 52921 h 92233"/>
                  <a:gd name="connsiteX2" fmla="*/ 34776 w 66665"/>
                  <a:gd name="connsiteY2" fmla="*/ 57457 h 92233"/>
                  <a:gd name="connsiteX3" fmla="*/ 19656 w 66665"/>
                  <a:gd name="connsiteY3" fmla="*/ 57457 h 92233"/>
                  <a:gd name="connsiteX4" fmla="*/ 19656 w 66665"/>
                  <a:gd name="connsiteY4" fmla="*/ 92233 h 92233"/>
                  <a:gd name="connsiteX5" fmla="*/ 0 w 66665"/>
                  <a:gd name="connsiteY5" fmla="*/ 92233 h 92233"/>
                  <a:gd name="connsiteX6" fmla="*/ 0 w 66665"/>
                  <a:gd name="connsiteY6" fmla="*/ 0 h 92233"/>
                  <a:gd name="connsiteX7" fmla="*/ 33265 w 66665"/>
                  <a:gd name="connsiteY7" fmla="*/ 0 h 92233"/>
                  <a:gd name="connsiteX8" fmla="*/ 51409 w 66665"/>
                  <a:gd name="connsiteY8" fmla="*/ 3024 h 92233"/>
                  <a:gd name="connsiteX9" fmla="*/ 61993 w 66665"/>
                  <a:gd name="connsiteY9" fmla="*/ 13608 h 92233"/>
                  <a:gd name="connsiteX10" fmla="*/ 65017 w 66665"/>
                  <a:gd name="connsiteY10" fmla="*/ 28728 h 92233"/>
                  <a:gd name="connsiteX11" fmla="*/ 63505 w 66665"/>
                  <a:gd name="connsiteY11" fmla="*/ 42336 h 92233"/>
                  <a:gd name="connsiteX12" fmla="*/ 45361 w 66665"/>
                  <a:gd name="connsiteY12" fmla="*/ 37800 h 92233"/>
                  <a:gd name="connsiteX13" fmla="*/ 48385 w 66665"/>
                  <a:gd name="connsiteY13" fmla="*/ 28728 h 92233"/>
                  <a:gd name="connsiteX14" fmla="*/ 33265 w 66665"/>
                  <a:gd name="connsiteY14" fmla="*/ 15120 h 92233"/>
                  <a:gd name="connsiteX15" fmla="*/ 18144 w 66665"/>
                  <a:gd name="connsiteY15" fmla="*/ 15120 h 92233"/>
                  <a:gd name="connsiteX16" fmla="*/ 18144 w 66665"/>
                  <a:gd name="connsiteY16" fmla="*/ 42336 h 92233"/>
                  <a:gd name="connsiteX17" fmla="*/ 33265 w 66665"/>
                  <a:gd name="connsiteY17" fmla="*/ 42336 h 92233"/>
                  <a:gd name="connsiteX18" fmla="*/ 45361 w 66665"/>
                  <a:gd name="connsiteY18" fmla="*/ 3780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665" h="92233">
                    <a:moveTo>
                      <a:pt x="63505" y="42336"/>
                    </a:moveTo>
                    <a:cubicBezTo>
                      <a:pt x="60481" y="46873"/>
                      <a:pt x="57457" y="49896"/>
                      <a:pt x="52921" y="52921"/>
                    </a:cubicBezTo>
                    <a:cubicBezTo>
                      <a:pt x="48385" y="55944"/>
                      <a:pt x="42336" y="57457"/>
                      <a:pt x="34776" y="57457"/>
                    </a:cubicBezTo>
                    <a:lnTo>
                      <a:pt x="19656" y="57457"/>
                    </a:lnTo>
                    <a:lnTo>
                      <a:pt x="19656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33265" y="0"/>
                    </a:lnTo>
                    <a:cubicBezTo>
                      <a:pt x="40825" y="0"/>
                      <a:pt x="46873" y="1512"/>
                      <a:pt x="51409" y="3024"/>
                    </a:cubicBezTo>
                    <a:cubicBezTo>
                      <a:pt x="55945" y="6048"/>
                      <a:pt x="60481" y="9072"/>
                      <a:pt x="61993" y="13608"/>
                    </a:cubicBezTo>
                    <a:cubicBezTo>
                      <a:pt x="65017" y="18144"/>
                      <a:pt x="65017" y="22680"/>
                      <a:pt x="65017" y="28728"/>
                    </a:cubicBezTo>
                    <a:cubicBezTo>
                      <a:pt x="68041" y="33264"/>
                      <a:pt x="66529" y="37800"/>
                      <a:pt x="63505" y="42336"/>
                    </a:cubicBezTo>
                    <a:close/>
                    <a:moveTo>
                      <a:pt x="45361" y="37800"/>
                    </a:moveTo>
                    <a:cubicBezTo>
                      <a:pt x="48385" y="34776"/>
                      <a:pt x="48385" y="31752"/>
                      <a:pt x="48385" y="28728"/>
                    </a:cubicBezTo>
                    <a:cubicBezTo>
                      <a:pt x="48385" y="19656"/>
                      <a:pt x="43848" y="15120"/>
                      <a:pt x="33265" y="15120"/>
                    </a:cubicBezTo>
                    <a:lnTo>
                      <a:pt x="18144" y="15120"/>
                    </a:lnTo>
                    <a:lnTo>
                      <a:pt x="18144" y="42336"/>
                    </a:lnTo>
                    <a:lnTo>
                      <a:pt x="33265" y="42336"/>
                    </a:lnTo>
                    <a:cubicBezTo>
                      <a:pt x="39313" y="40824"/>
                      <a:pt x="42336" y="40824"/>
                      <a:pt x="45361" y="3780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64" name="Forma Livre: Forma 363">
                <a:extLst>
                  <a:ext uri="{FF2B5EF4-FFF2-40B4-BE49-F238E27FC236}">
                    <a16:creationId xmlns:a16="http://schemas.microsoft.com/office/drawing/2014/main" id="{4C04720A-A1DF-335C-0973-B128A6DA5D50}"/>
                  </a:ext>
                </a:extLst>
              </p:cNvPr>
              <p:cNvSpPr/>
              <p:nvPr/>
            </p:nvSpPr>
            <p:spPr>
              <a:xfrm>
                <a:off x="6724094" y="7697373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7 h 74089"/>
                  <a:gd name="connsiteX2" fmla="*/ 49897 w 68040"/>
                  <a:gd name="connsiteY2" fmla="*/ 72577 h 74089"/>
                  <a:gd name="connsiteX3" fmla="*/ 49897 w 68040"/>
                  <a:gd name="connsiteY3" fmla="*/ 63505 h 74089"/>
                  <a:gd name="connsiteX4" fmla="*/ 40825 w 68040"/>
                  <a:gd name="connsiteY4" fmla="*/ 71065 h 74089"/>
                  <a:gd name="connsiteX5" fmla="*/ 28728 w 68040"/>
                  <a:gd name="connsiteY5" fmla="*/ 74089 h 74089"/>
                  <a:gd name="connsiteX6" fmla="*/ 13608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2 h 74089"/>
                  <a:gd name="connsiteX10" fmla="*/ 18144 w 68040"/>
                  <a:gd name="connsiteY10" fmla="*/ 1512 h 74089"/>
                  <a:gd name="connsiteX11" fmla="*/ 18144 w 68040"/>
                  <a:gd name="connsiteY11" fmla="*/ 42337 h 74089"/>
                  <a:gd name="connsiteX12" fmla="*/ 22680 w 68040"/>
                  <a:gd name="connsiteY12" fmla="*/ 55945 h 74089"/>
                  <a:gd name="connsiteX13" fmla="*/ 34777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7 h 74089"/>
                  <a:gd name="connsiteX16" fmla="*/ 51409 w 68040"/>
                  <a:gd name="connsiteY16" fmla="*/ 1512 h 74089"/>
                  <a:gd name="connsiteX17" fmla="*/ 68041 w 68040"/>
                  <a:gd name="connsiteY17" fmla="*/ 151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9"/>
                      <a:pt x="43848" y="69553"/>
                      <a:pt x="40825" y="71065"/>
                    </a:cubicBezTo>
                    <a:cubicBezTo>
                      <a:pt x="36288" y="72577"/>
                      <a:pt x="33265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7"/>
                      <a:pt x="0" y="43849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7"/>
                    </a:lnTo>
                    <a:cubicBezTo>
                      <a:pt x="18144" y="48385"/>
                      <a:pt x="19657" y="52921"/>
                      <a:pt x="22680" y="55945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39313" y="60481"/>
                      <a:pt x="43848" y="58969"/>
                      <a:pt x="46873" y="55945"/>
                    </a:cubicBezTo>
                    <a:cubicBezTo>
                      <a:pt x="49897" y="52921"/>
                      <a:pt x="51409" y="48385"/>
                      <a:pt x="51409" y="42337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65" name="Forma Livre: Forma 364">
                <a:extLst>
                  <a:ext uri="{FF2B5EF4-FFF2-40B4-BE49-F238E27FC236}">
                    <a16:creationId xmlns:a16="http://schemas.microsoft.com/office/drawing/2014/main" id="{73D4B153-83D9-FD05-4BF3-967F47FAE3A3}"/>
                  </a:ext>
                </a:extLst>
              </p:cNvPr>
              <p:cNvSpPr/>
              <p:nvPr/>
            </p:nvSpPr>
            <p:spPr>
              <a:xfrm>
                <a:off x="6810280" y="7697373"/>
                <a:ext cx="40824" cy="74089"/>
              </a:xfrm>
              <a:custGeom>
                <a:avLst/>
                <a:gdLst>
                  <a:gd name="connsiteX0" fmla="*/ 27216 w 40824"/>
                  <a:gd name="connsiteY0" fmla="*/ 3024 h 74089"/>
                  <a:gd name="connsiteX1" fmla="*/ 40824 w 40824"/>
                  <a:gd name="connsiteY1" fmla="*/ 0 h 74089"/>
                  <a:gd name="connsiteX2" fmla="*/ 40824 w 40824"/>
                  <a:gd name="connsiteY2" fmla="*/ 19657 h 74089"/>
                  <a:gd name="connsiteX3" fmla="*/ 36288 w 40824"/>
                  <a:gd name="connsiteY3" fmla="*/ 19657 h 74089"/>
                  <a:gd name="connsiteX4" fmla="*/ 22680 w 40824"/>
                  <a:gd name="connsiteY4" fmla="*/ 24192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2 h 74089"/>
                  <a:gd name="connsiteX9" fmla="*/ 18144 w 40824"/>
                  <a:gd name="connsiteY9" fmla="*/ 1512 h 74089"/>
                  <a:gd name="connsiteX10" fmla="*/ 18144 w 40824"/>
                  <a:gd name="connsiteY10" fmla="*/ 12096 h 74089"/>
                  <a:gd name="connsiteX11" fmla="*/ 27216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7"/>
                    </a:lnTo>
                    <a:lnTo>
                      <a:pt x="36288" y="19657"/>
                    </a:lnTo>
                    <a:cubicBezTo>
                      <a:pt x="30240" y="19657"/>
                      <a:pt x="25704" y="21169"/>
                      <a:pt x="22680" y="24192"/>
                    </a:cubicBezTo>
                    <a:cubicBezTo>
                      <a:pt x="19656" y="27217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66" name="Forma Livre: Forma 365">
                <a:extLst>
                  <a:ext uri="{FF2B5EF4-FFF2-40B4-BE49-F238E27FC236}">
                    <a16:creationId xmlns:a16="http://schemas.microsoft.com/office/drawing/2014/main" id="{058D1E8C-5D37-1941-258E-142420B3E476}"/>
                  </a:ext>
                </a:extLst>
              </p:cNvPr>
              <p:cNvSpPr/>
              <p:nvPr/>
            </p:nvSpPr>
            <p:spPr>
              <a:xfrm>
                <a:off x="6858664" y="7695861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9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8729" y="0"/>
                      <a:pt x="34777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7" y="75601"/>
                    </a:cubicBezTo>
                    <a:cubicBezTo>
                      <a:pt x="27217" y="75601"/>
                      <a:pt x="21169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67" name="Forma Livre: Forma 366">
                <a:extLst>
                  <a:ext uri="{FF2B5EF4-FFF2-40B4-BE49-F238E27FC236}">
                    <a16:creationId xmlns:a16="http://schemas.microsoft.com/office/drawing/2014/main" id="{A0E8FFB8-6876-877A-5876-7BE7A438C3B3}"/>
                  </a:ext>
                </a:extLst>
              </p:cNvPr>
              <p:cNvSpPr/>
              <p:nvPr/>
            </p:nvSpPr>
            <p:spPr>
              <a:xfrm>
                <a:off x="6941825" y="7674693"/>
                <a:ext cx="69552" cy="96769"/>
              </a:xfrm>
              <a:custGeom>
                <a:avLst/>
                <a:gdLst>
                  <a:gd name="connsiteX0" fmla="*/ 55945 w 69552"/>
                  <a:gd name="connsiteY0" fmla="*/ 25705 h 96769"/>
                  <a:gd name="connsiteX1" fmla="*/ 66529 w 69552"/>
                  <a:gd name="connsiteY1" fmla="*/ 36289 h 96769"/>
                  <a:gd name="connsiteX2" fmla="*/ 69553 w 69552"/>
                  <a:gd name="connsiteY2" fmla="*/ 52921 h 96769"/>
                  <a:gd name="connsiteX3" fmla="*/ 69553 w 69552"/>
                  <a:gd name="connsiteY3" fmla="*/ 95257 h 96769"/>
                  <a:gd name="connsiteX4" fmla="*/ 51409 w 69552"/>
                  <a:gd name="connsiteY4" fmla="*/ 95257 h 96769"/>
                  <a:gd name="connsiteX5" fmla="*/ 51409 w 69552"/>
                  <a:gd name="connsiteY5" fmla="*/ 55945 h 96769"/>
                  <a:gd name="connsiteX6" fmla="*/ 46873 w 69552"/>
                  <a:gd name="connsiteY6" fmla="*/ 42337 h 96769"/>
                  <a:gd name="connsiteX7" fmla="*/ 34777 w 69552"/>
                  <a:gd name="connsiteY7" fmla="*/ 37800 h 96769"/>
                  <a:gd name="connsiteX8" fmla="*/ 22680 w 69552"/>
                  <a:gd name="connsiteY8" fmla="*/ 42337 h 96769"/>
                  <a:gd name="connsiteX9" fmla="*/ 18144 w 69552"/>
                  <a:gd name="connsiteY9" fmla="*/ 55945 h 96769"/>
                  <a:gd name="connsiteX10" fmla="*/ 18144 w 69552"/>
                  <a:gd name="connsiteY10" fmla="*/ 96770 h 96769"/>
                  <a:gd name="connsiteX11" fmla="*/ 0 w 69552"/>
                  <a:gd name="connsiteY11" fmla="*/ 96770 h 96769"/>
                  <a:gd name="connsiteX12" fmla="*/ 0 w 69552"/>
                  <a:gd name="connsiteY12" fmla="*/ 0 h 96769"/>
                  <a:gd name="connsiteX13" fmla="*/ 18144 w 69552"/>
                  <a:gd name="connsiteY13" fmla="*/ 0 h 96769"/>
                  <a:gd name="connsiteX14" fmla="*/ 18144 w 69552"/>
                  <a:gd name="connsiteY14" fmla="*/ 33265 h 96769"/>
                  <a:gd name="connsiteX15" fmla="*/ 27217 w 69552"/>
                  <a:gd name="connsiteY15" fmla="*/ 25705 h 96769"/>
                  <a:gd name="connsiteX16" fmla="*/ 40825 w 69552"/>
                  <a:gd name="connsiteY16" fmla="*/ 22680 h 96769"/>
                  <a:gd name="connsiteX17" fmla="*/ 55945 w 69552"/>
                  <a:gd name="connsiteY17" fmla="*/ 25705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96769">
                    <a:moveTo>
                      <a:pt x="55945" y="25705"/>
                    </a:moveTo>
                    <a:cubicBezTo>
                      <a:pt x="60481" y="28729"/>
                      <a:pt x="63505" y="31752"/>
                      <a:pt x="66529" y="36289"/>
                    </a:cubicBezTo>
                    <a:cubicBezTo>
                      <a:pt x="69553" y="40825"/>
                      <a:pt x="69553" y="46873"/>
                      <a:pt x="69553" y="52921"/>
                    </a:cubicBezTo>
                    <a:lnTo>
                      <a:pt x="69553" y="95257"/>
                    </a:lnTo>
                    <a:lnTo>
                      <a:pt x="51409" y="95257"/>
                    </a:lnTo>
                    <a:lnTo>
                      <a:pt x="51409" y="55945"/>
                    </a:lnTo>
                    <a:cubicBezTo>
                      <a:pt x="51409" y="49897"/>
                      <a:pt x="49897" y="45361"/>
                      <a:pt x="46873" y="42337"/>
                    </a:cubicBezTo>
                    <a:cubicBezTo>
                      <a:pt x="43849" y="39313"/>
                      <a:pt x="39313" y="37800"/>
                      <a:pt x="34777" y="37800"/>
                    </a:cubicBezTo>
                    <a:cubicBezTo>
                      <a:pt x="30240" y="37800"/>
                      <a:pt x="25705" y="39313"/>
                      <a:pt x="22680" y="42337"/>
                    </a:cubicBezTo>
                    <a:cubicBezTo>
                      <a:pt x="19657" y="45361"/>
                      <a:pt x="18144" y="49897"/>
                      <a:pt x="18144" y="55945"/>
                    </a:cubicBez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5"/>
                    </a:lnTo>
                    <a:cubicBezTo>
                      <a:pt x="21169" y="30240"/>
                      <a:pt x="24192" y="27217"/>
                      <a:pt x="27217" y="25705"/>
                    </a:cubicBezTo>
                    <a:cubicBezTo>
                      <a:pt x="31752" y="24192"/>
                      <a:pt x="36289" y="22680"/>
                      <a:pt x="40825" y="22680"/>
                    </a:cubicBezTo>
                    <a:cubicBezTo>
                      <a:pt x="46873" y="22680"/>
                      <a:pt x="51409" y="22680"/>
                      <a:pt x="55945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68" name="Forma Livre: Forma 367">
                <a:extLst>
                  <a:ext uri="{FF2B5EF4-FFF2-40B4-BE49-F238E27FC236}">
                    <a16:creationId xmlns:a16="http://schemas.microsoft.com/office/drawing/2014/main" id="{CE530F8B-C8D1-CA61-B241-2868DC8844CE}"/>
                  </a:ext>
                </a:extLst>
              </p:cNvPr>
              <p:cNvSpPr/>
              <p:nvPr/>
            </p:nvSpPr>
            <p:spPr>
              <a:xfrm>
                <a:off x="7023474" y="769586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4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4 w 75600"/>
                  <a:gd name="connsiteY10" fmla="*/ 71065 h 74088"/>
                  <a:gd name="connsiteX11" fmla="*/ 33264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4 w 75600"/>
                  <a:gd name="connsiteY16" fmla="*/ 27216 h 74088"/>
                  <a:gd name="connsiteX17" fmla="*/ 48384 w 75600"/>
                  <a:gd name="connsiteY17" fmla="*/ 19656 h 74088"/>
                  <a:gd name="connsiteX18" fmla="*/ 39312 w 75600"/>
                  <a:gd name="connsiteY18" fmla="*/ 16632 h 74088"/>
                  <a:gd name="connsiteX19" fmla="*/ 30240 w 75600"/>
                  <a:gd name="connsiteY19" fmla="*/ 19656 h 74088"/>
                  <a:gd name="connsiteX20" fmla="*/ 22680 w 75600"/>
                  <a:gd name="connsiteY20" fmla="*/ 27216 h 74088"/>
                  <a:gd name="connsiteX21" fmla="*/ 19656 w 75600"/>
                  <a:gd name="connsiteY21" fmla="*/ 39312 h 74088"/>
                  <a:gd name="connsiteX22" fmla="*/ 22680 w 75600"/>
                  <a:gd name="connsiteY22" fmla="*/ 51409 h 74088"/>
                  <a:gd name="connsiteX23" fmla="*/ 30240 w 75600"/>
                  <a:gd name="connsiteY23" fmla="*/ 58969 h 74088"/>
                  <a:gd name="connsiteX24" fmla="*/ 39312 w 75600"/>
                  <a:gd name="connsiteY24" fmla="*/ 61992 h 74088"/>
                  <a:gd name="connsiteX25" fmla="*/ 48384 w 75600"/>
                  <a:gd name="connsiteY25" fmla="*/ 58969 h 74088"/>
                  <a:gd name="connsiteX26" fmla="*/ 55944 w 75600"/>
                  <a:gd name="connsiteY26" fmla="*/ 51409 h 74088"/>
                  <a:gd name="connsiteX27" fmla="*/ 58969 w 75600"/>
                  <a:gd name="connsiteY27" fmla="*/ 39312 h 74088"/>
                  <a:gd name="connsiteX28" fmla="*/ 55944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4" y="0"/>
                      <a:pt x="45361" y="1512"/>
                      <a:pt x="48384" y="3024"/>
                    </a:cubicBezTo>
                    <a:cubicBezTo>
                      <a:pt x="52921" y="4536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2" y="65017"/>
                      <a:pt x="51409" y="68041"/>
                      <a:pt x="48384" y="71065"/>
                    </a:cubicBezTo>
                    <a:cubicBezTo>
                      <a:pt x="45361" y="74089"/>
                      <a:pt x="39312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4" y="27216"/>
                    </a:moveTo>
                    <a:cubicBezTo>
                      <a:pt x="54432" y="24192"/>
                      <a:pt x="51409" y="21168"/>
                      <a:pt x="48384" y="19656"/>
                    </a:cubicBezTo>
                    <a:cubicBezTo>
                      <a:pt x="45361" y="18144"/>
                      <a:pt x="42336" y="16632"/>
                      <a:pt x="39312" y="16632"/>
                    </a:cubicBezTo>
                    <a:cubicBezTo>
                      <a:pt x="36288" y="16632"/>
                      <a:pt x="33264" y="18144"/>
                      <a:pt x="30240" y="19656"/>
                    </a:cubicBezTo>
                    <a:cubicBezTo>
                      <a:pt x="27216" y="21168"/>
                      <a:pt x="25704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2"/>
                    </a:cubicBezTo>
                    <a:cubicBezTo>
                      <a:pt x="19656" y="43848"/>
                      <a:pt x="21168" y="46872"/>
                      <a:pt x="22680" y="51409"/>
                    </a:cubicBezTo>
                    <a:cubicBezTo>
                      <a:pt x="24192" y="54432"/>
                      <a:pt x="27216" y="57457"/>
                      <a:pt x="30240" y="58969"/>
                    </a:cubicBezTo>
                    <a:cubicBezTo>
                      <a:pt x="33264" y="60481"/>
                      <a:pt x="36288" y="61992"/>
                      <a:pt x="39312" y="61992"/>
                    </a:cubicBezTo>
                    <a:cubicBezTo>
                      <a:pt x="42336" y="61992"/>
                      <a:pt x="45361" y="60481"/>
                      <a:pt x="48384" y="58969"/>
                    </a:cubicBezTo>
                    <a:cubicBezTo>
                      <a:pt x="51409" y="57457"/>
                      <a:pt x="54432" y="54432"/>
                      <a:pt x="55944" y="51409"/>
                    </a:cubicBezTo>
                    <a:cubicBezTo>
                      <a:pt x="57457" y="48384"/>
                      <a:pt x="58969" y="43848"/>
                      <a:pt x="58969" y="39312"/>
                    </a:cubicBezTo>
                    <a:cubicBezTo>
                      <a:pt x="58969" y="34776"/>
                      <a:pt x="57457" y="30240"/>
                      <a:pt x="55944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69" name="Forma Livre: Forma 368">
                <a:extLst>
                  <a:ext uri="{FF2B5EF4-FFF2-40B4-BE49-F238E27FC236}">
                    <a16:creationId xmlns:a16="http://schemas.microsoft.com/office/drawing/2014/main" id="{D462B420-F9F0-9EE2-ECFB-85AF585014EB}"/>
                  </a:ext>
                </a:extLst>
              </p:cNvPr>
              <p:cNvSpPr/>
              <p:nvPr/>
            </p:nvSpPr>
            <p:spPr>
              <a:xfrm>
                <a:off x="7114196" y="7695861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2 h 74715"/>
                  <a:gd name="connsiteX6" fmla="*/ 39312 w 61992"/>
                  <a:gd name="connsiteY6" fmla="*/ 60481 h 74715"/>
                  <a:gd name="connsiteX7" fmla="*/ 42336 w 61992"/>
                  <a:gd name="connsiteY7" fmla="*/ 54432 h 74715"/>
                  <a:gd name="connsiteX8" fmla="*/ 39312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2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4 h 74715"/>
                  <a:gd name="connsiteX27" fmla="*/ 61992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4"/>
                      <a:pt x="22680" y="58969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4" y="58969"/>
                      <a:pt x="42336" y="57457"/>
                      <a:pt x="42336" y="54432"/>
                    </a:cubicBezTo>
                    <a:cubicBezTo>
                      <a:pt x="42336" y="51409"/>
                      <a:pt x="40824" y="49896"/>
                      <a:pt x="39312" y="48384"/>
                    </a:cubicBezTo>
                    <a:cubicBezTo>
                      <a:pt x="37800" y="46872"/>
                      <a:pt x="33264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2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4"/>
                      <a:pt x="48384" y="34776"/>
                    </a:cubicBezTo>
                    <a:cubicBezTo>
                      <a:pt x="51409" y="36288"/>
                      <a:pt x="54432" y="37800"/>
                      <a:pt x="57457" y="40824"/>
                    </a:cubicBezTo>
                    <a:cubicBezTo>
                      <a:pt x="60481" y="43848"/>
                      <a:pt x="61992" y="48384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21168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0" name="Forma Livre: Forma 369">
                <a:extLst>
                  <a:ext uri="{FF2B5EF4-FFF2-40B4-BE49-F238E27FC236}">
                    <a16:creationId xmlns:a16="http://schemas.microsoft.com/office/drawing/2014/main" id="{0FE9564E-7748-9CDD-A6A8-4109183F4A6E}"/>
                  </a:ext>
                </a:extLst>
              </p:cNvPr>
              <p:cNvSpPr/>
              <p:nvPr/>
            </p:nvSpPr>
            <p:spPr>
              <a:xfrm>
                <a:off x="7185260" y="7694349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8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8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4 h 75600"/>
                  <a:gd name="connsiteX19" fmla="*/ 48385 w 72577"/>
                  <a:gd name="connsiteY19" fmla="*/ 21168 h 75600"/>
                  <a:gd name="connsiteX20" fmla="*/ 36288 w 72577"/>
                  <a:gd name="connsiteY20" fmla="*/ 16632 h 75600"/>
                  <a:gd name="connsiteX21" fmla="*/ 24192 w 72577"/>
                  <a:gd name="connsiteY21" fmla="*/ 21168 h 75600"/>
                  <a:gd name="connsiteX22" fmla="*/ 18144 w 72577"/>
                  <a:gd name="connsiteY22" fmla="*/ 33264 h 75600"/>
                  <a:gd name="connsiteX23" fmla="*/ 52921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7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2577" y="40824"/>
                      <a:pt x="72577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8" y="16632"/>
                    </a:cubicBezTo>
                    <a:cubicBezTo>
                      <a:pt x="31752" y="16632"/>
                      <a:pt x="27217" y="18144"/>
                      <a:pt x="24192" y="21168"/>
                    </a:cubicBezTo>
                    <a:cubicBezTo>
                      <a:pt x="21168" y="24192"/>
                      <a:pt x="19657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1" name="Forma Livre: Forma 370">
                <a:extLst>
                  <a:ext uri="{FF2B5EF4-FFF2-40B4-BE49-F238E27FC236}">
                    <a16:creationId xmlns:a16="http://schemas.microsoft.com/office/drawing/2014/main" id="{F5FF13F7-46BD-282B-4316-DB368231C638}"/>
                  </a:ext>
                </a:extLst>
              </p:cNvPr>
              <p:cNvSpPr/>
              <p:nvPr/>
            </p:nvSpPr>
            <p:spPr>
              <a:xfrm>
                <a:off x="7266909" y="7671669"/>
                <a:ext cx="74089" cy="98281"/>
              </a:xfrm>
              <a:custGeom>
                <a:avLst/>
                <a:gdLst>
                  <a:gd name="connsiteX0" fmla="*/ 3024 w 74089"/>
                  <a:gd name="connsiteY0" fmla="*/ 42336 h 98281"/>
                  <a:gd name="connsiteX1" fmla="*/ 15120 w 74089"/>
                  <a:gd name="connsiteY1" fmla="*/ 28728 h 98281"/>
                  <a:gd name="connsiteX2" fmla="*/ 31752 w 74089"/>
                  <a:gd name="connsiteY2" fmla="*/ 24192 h 98281"/>
                  <a:gd name="connsiteX3" fmla="*/ 45361 w 74089"/>
                  <a:gd name="connsiteY3" fmla="*/ 27216 h 98281"/>
                  <a:gd name="connsiteX4" fmla="*/ 55945 w 74089"/>
                  <a:gd name="connsiteY4" fmla="*/ 34776 h 98281"/>
                  <a:gd name="connsiteX5" fmla="*/ 55945 w 74089"/>
                  <a:gd name="connsiteY5" fmla="*/ 0 h 98281"/>
                  <a:gd name="connsiteX6" fmla="*/ 74089 w 74089"/>
                  <a:gd name="connsiteY6" fmla="*/ 0 h 98281"/>
                  <a:gd name="connsiteX7" fmla="*/ 74089 w 74089"/>
                  <a:gd name="connsiteY7" fmla="*/ 96769 h 98281"/>
                  <a:gd name="connsiteX8" fmla="*/ 55945 w 74089"/>
                  <a:gd name="connsiteY8" fmla="*/ 96769 h 98281"/>
                  <a:gd name="connsiteX9" fmla="*/ 55945 w 74089"/>
                  <a:gd name="connsiteY9" fmla="*/ 86185 h 98281"/>
                  <a:gd name="connsiteX10" fmla="*/ 46873 w 74089"/>
                  <a:gd name="connsiteY10" fmla="*/ 95257 h 98281"/>
                  <a:gd name="connsiteX11" fmla="*/ 33265 w 74089"/>
                  <a:gd name="connsiteY11" fmla="*/ 98281 h 98281"/>
                  <a:gd name="connsiteX12" fmla="*/ 16632 w 74089"/>
                  <a:gd name="connsiteY12" fmla="*/ 93745 h 98281"/>
                  <a:gd name="connsiteX13" fmla="*/ 4536 w 74089"/>
                  <a:gd name="connsiteY13" fmla="*/ 80137 h 98281"/>
                  <a:gd name="connsiteX14" fmla="*/ 0 w 74089"/>
                  <a:gd name="connsiteY14" fmla="*/ 60481 h 98281"/>
                  <a:gd name="connsiteX15" fmla="*/ 3024 w 74089"/>
                  <a:gd name="connsiteY15" fmla="*/ 42336 h 98281"/>
                  <a:gd name="connsiteX16" fmla="*/ 54433 w 74089"/>
                  <a:gd name="connsiteY16" fmla="*/ 51409 h 98281"/>
                  <a:gd name="connsiteX17" fmla="*/ 46873 w 74089"/>
                  <a:gd name="connsiteY17" fmla="*/ 43848 h 98281"/>
                  <a:gd name="connsiteX18" fmla="*/ 37800 w 74089"/>
                  <a:gd name="connsiteY18" fmla="*/ 40824 h 98281"/>
                  <a:gd name="connsiteX19" fmla="*/ 28729 w 74089"/>
                  <a:gd name="connsiteY19" fmla="*/ 43848 h 98281"/>
                  <a:gd name="connsiteX20" fmla="*/ 21169 w 74089"/>
                  <a:gd name="connsiteY20" fmla="*/ 51409 h 98281"/>
                  <a:gd name="connsiteX21" fmla="*/ 18144 w 74089"/>
                  <a:gd name="connsiteY21" fmla="*/ 63505 h 98281"/>
                  <a:gd name="connsiteX22" fmla="*/ 21169 w 74089"/>
                  <a:gd name="connsiteY22" fmla="*/ 75601 h 98281"/>
                  <a:gd name="connsiteX23" fmla="*/ 28729 w 74089"/>
                  <a:gd name="connsiteY23" fmla="*/ 83161 h 98281"/>
                  <a:gd name="connsiteX24" fmla="*/ 37800 w 74089"/>
                  <a:gd name="connsiteY24" fmla="*/ 86185 h 98281"/>
                  <a:gd name="connsiteX25" fmla="*/ 46873 w 74089"/>
                  <a:gd name="connsiteY25" fmla="*/ 83161 h 98281"/>
                  <a:gd name="connsiteX26" fmla="*/ 54433 w 74089"/>
                  <a:gd name="connsiteY26" fmla="*/ 75601 h 98281"/>
                  <a:gd name="connsiteX27" fmla="*/ 57457 w 74089"/>
                  <a:gd name="connsiteY27" fmla="*/ 63505 h 98281"/>
                  <a:gd name="connsiteX28" fmla="*/ 54433 w 74089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9" h="98281">
                    <a:moveTo>
                      <a:pt x="3024" y="42336"/>
                    </a:moveTo>
                    <a:cubicBezTo>
                      <a:pt x="6048" y="36288"/>
                      <a:pt x="10584" y="31752"/>
                      <a:pt x="15120" y="28728"/>
                    </a:cubicBezTo>
                    <a:cubicBezTo>
                      <a:pt x="19657" y="25704"/>
                      <a:pt x="25705" y="24192"/>
                      <a:pt x="31752" y="24192"/>
                    </a:cubicBezTo>
                    <a:cubicBezTo>
                      <a:pt x="36289" y="24192"/>
                      <a:pt x="40825" y="25704"/>
                      <a:pt x="45361" y="27216"/>
                    </a:cubicBezTo>
                    <a:cubicBezTo>
                      <a:pt x="49897" y="28728"/>
                      <a:pt x="52921" y="31752"/>
                      <a:pt x="55945" y="34776"/>
                    </a:cubicBezTo>
                    <a:lnTo>
                      <a:pt x="55945" y="0"/>
                    </a:lnTo>
                    <a:lnTo>
                      <a:pt x="74089" y="0"/>
                    </a:lnTo>
                    <a:lnTo>
                      <a:pt x="74089" y="96769"/>
                    </a:lnTo>
                    <a:lnTo>
                      <a:pt x="55945" y="96769"/>
                    </a:lnTo>
                    <a:lnTo>
                      <a:pt x="55945" y="86185"/>
                    </a:lnTo>
                    <a:cubicBezTo>
                      <a:pt x="52921" y="89209"/>
                      <a:pt x="49897" y="92233"/>
                      <a:pt x="46873" y="95257"/>
                    </a:cubicBezTo>
                    <a:cubicBezTo>
                      <a:pt x="42337" y="96769"/>
                      <a:pt x="37800" y="98281"/>
                      <a:pt x="33265" y="98281"/>
                    </a:cubicBezTo>
                    <a:cubicBezTo>
                      <a:pt x="27217" y="98281"/>
                      <a:pt x="21169" y="96769"/>
                      <a:pt x="16632" y="93745"/>
                    </a:cubicBezTo>
                    <a:cubicBezTo>
                      <a:pt x="12096" y="90721"/>
                      <a:pt x="7560" y="86185"/>
                      <a:pt x="4536" y="80137"/>
                    </a:cubicBezTo>
                    <a:cubicBezTo>
                      <a:pt x="1512" y="74089"/>
                      <a:pt x="0" y="68041"/>
                      <a:pt x="0" y="60481"/>
                    </a:cubicBezTo>
                    <a:cubicBezTo>
                      <a:pt x="0" y="54433"/>
                      <a:pt x="1512" y="48384"/>
                      <a:pt x="3024" y="42336"/>
                    </a:cubicBezTo>
                    <a:close/>
                    <a:moveTo>
                      <a:pt x="54433" y="51409"/>
                    </a:moveTo>
                    <a:cubicBezTo>
                      <a:pt x="52921" y="48384"/>
                      <a:pt x="49897" y="45361"/>
                      <a:pt x="46873" y="43848"/>
                    </a:cubicBezTo>
                    <a:cubicBezTo>
                      <a:pt x="43849" y="42336"/>
                      <a:pt x="40825" y="40824"/>
                      <a:pt x="37800" y="40824"/>
                    </a:cubicBezTo>
                    <a:cubicBezTo>
                      <a:pt x="34777" y="40824"/>
                      <a:pt x="31752" y="42336"/>
                      <a:pt x="28729" y="43848"/>
                    </a:cubicBezTo>
                    <a:cubicBezTo>
                      <a:pt x="25705" y="45361"/>
                      <a:pt x="24192" y="48384"/>
                      <a:pt x="21169" y="51409"/>
                    </a:cubicBezTo>
                    <a:cubicBezTo>
                      <a:pt x="19657" y="54433"/>
                      <a:pt x="18144" y="58969"/>
                      <a:pt x="18144" y="63505"/>
                    </a:cubicBezTo>
                    <a:cubicBezTo>
                      <a:pt x="18144" y="68041"/>
                      <a:pt x="19657" y="71065"/>
                      <a:pt x="21169" y="75601"/>
                    </a:cubicBezTo>
                    <a:cubicBezTo>
                      <a:pt x="22680" y="78625"/>
                      <a:pt x="25705" y="81649"/>
                      <a:pt x="28729" y="83161"/>
                    </a:cubicBezTo>
                    <a:cubicBezTo>
                      <a:pt x="31752" y="84673"/>
                      <a:pt x="34777" y="86185"/>
                      <a:pt x="37800" y="86185"/>
                    </a:cubicBezTo>
                    <a:cubicBezTo>
                      <a:pt x="40825" y="86185"/>
                      <a:pt x="43849" y="84673"/>
                      <a:pt x="46873" y="83161"/>
                    </a:cubicBezTo>
                    <a:cubicBezTo>
                      <a:pt x="49897" y="81649"/>
                      <a:pt x="52921" y="78625"/>
                      <a:pt x="54433" y="75601"/>
                    </a:cubicBezTo>
                    <a:cubicBezTo>
                      <a:pt x="55945" y="72577"/>
                      <a:pt x="57457" y="68041"/>
                      <a:pt x="57457" y="63505"/>
                    </a:cubicBezTo>
                    <a:cubicBezTo>
                      <a:pt x="57457" y="58969"/>
                      <a:pt x="55945" y="54433"/>
                      <a:pt x="54433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2" name="Forma Livre: Forma 371">
                <a:extLst>
                  <a:ext uri="{FF2B5EF4-FFF2-40B4-BE49-F238E27FC236}">
                    <a16:creationId xmlns:a16="http://schemas.microsoft.com/office/drawing/2014/main" id="{2C9D46FE-77BF-521B-FAE9-8FD80F8483AC}"/>
                  </a:ext>
                </a:extLst>
              </p:cNvPr>
              <p:cNvSpPr/>
              <p:nvPr/>
            </p:nvSpPr>
            <p:spPr>
              <a:xfrm>
                <a:off x="7387871" y="7694349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4 h 75600"/>
                  <a:gd name="connsiteX19" fmla="*/ 46873 w 72577"/>
                  <a:gd name="connsiteY19" fmla="*/ 21168 h 75600"/>
                  <a:gd name="connsiteX20" fmla="*/ 34777 w 72577"/>
                  <a:gd name="connsiteY20" fmla="*/ 16632 h 75600"/>
                  <a:gd name="connsiteX21" fmla="*/ 22680 w 72577"/>
                  <a:gd name="connsiteY21" fmla="*/ 21168 h 75600"/>
                  <a:gd name="connsiteX22" fmla="*/ 16632 w 72577"/>
                  <a:gd name="connsiteY22" fmla="*/ 33264 h 75600"/>
                  <a:gd name="connsiteX23" fmla="*/ 51409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7" y="24192"/>
                      <a:pt x="18144" y="27216"/>
                      <a:pt x="16632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3" name="Forma Livre: Forma 372">
                <a:extLst>
                  <a:ext uri="{FF2B5EF4-FFF2-40B4-BE49-F238E27FC236}">
                    <a16:creationId xmlns:a16="http://schemas.microsoft.com/office/drawing/2014/main" id="{98013DA5-6A18-1B59-043D-7ACCBC39835F}"/>
                  </a:ext>
                </a:extLst>
              </p:cNvPr>
              <p:cNvSpPr/>
              <p:nvPr/>
            </p:nvSpPr>
            <p:spPr>
              <a:xfrm>
                <a:off x="7472544" y="767318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69 h 96769"/>
                  <a:gd name="connsiteX2" fmla="*/ 0 w 18144"/>
                  <a:gd name="connsiteY2" fmla="*/ 96769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4" name="Forma Livre: Forma 373">
                <a:extLst>
                  <a:ext uri="{FF2B5EF4-FFF2-40B4-BE49-F238E27FC236}">
                    <a16:creationId xmlns:a16="http://schemas.microsoft.com/office/drawing/2014/main" id="{736043DA-3FF6-8865-4B23-CCEF2A542B3A}"/>
                  </a:ext>
                </a:extLst>
              </p:cNvPr>
              <p:cNvSpPr/>
              <p:nvPr/>
            </p:nvSpPr>
            <p:spPr>
              <a:xfrm>
                <a:off x="7505809" y="769434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1409 w 72576"/>
                  <a:gd name="connsiteY18" fmla="*/ 33264 h 75600"/>
                  <a:gd name="connsiteX19" fmla="*/ 46873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2 w 72576"/>
                  <a:gd name="connsiteY22" fmla="*/ 33264 h 75600"/>
                  <a:gd name="connsiteX23" fmla="*/ 51409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6" y="24192"/>
                      <a:pt x="46873" y="21168"/>
                    </a:cubicBezTo>
                    <a:cubicBezTo>
                      <a:pt x="43848" y="18144"/>
                      <a:pt x="39313" y="16632"/>
                      <a:pt x="34776" y="16632"/>
                    </a:cubicBezTo>
                    <a:cubicBezTo>
                      <a:pt x="30240" y="16632"/>
                      <a:pt x="25704" y="18144"/>
                      <a:pt x="22680" y="21168"/>
                    </a:cubicBezTo>
                    <a:cubicBezTo>
                      <a:pt x="19656" y="24192"/>
                      <a:pt x="18144" y="27216"/>
                      <a:pt x="16632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5" name="Forma Livre: Forma 374">
                <a:extLst>
                  <a:ext uri="{FF2B5EF4-FFF2-40B4-BE49-F238E27FC236}">
                    <a16:creationId xmlns:a16="http://schemas.microsoft.com/office/drawing/2014/main" id="{CAA8AA17-DF03-0F27-9733-E4092CD0E210}"/>
                  </a:ext>
                </a:extLst>
              </p:cNvPr>
              <p:cNvSpPr/>
              <p:nvPr/>
            </p:nvSpPr>
            <p:spPr>
              <a:xfrm>
                <a:off x="7585945" y="7695861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8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7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8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7" y="75601"/>
                    </a:cubicBezTo>
                    <a:cubicBezTo>
                      <a:pt x="27217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6" name="Forma Livre: Forma 375">
                <a:extLst>
                  <a:ext uri="{FF2B5EF4-FFF2-40B4-BE49-F238E27FC236}">
                    <a16:creationId xmlns:a16="http://schemas.microsoft.com/office/drawing/2014/main" id="{CD31C9D1-9CDF-ABAA-1CE5-0D960F233550}"/>
                  </a:ext>
                </a:extLst>
              </p:cNvPr>
              <p:cNvSpPr/>
              <p:nvPr/>
            </p:nvSpPr>
            <p:spPr>
              <a:xfrm>
                <a:off x="7663058" y="7679229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7" name="Forma Livre: Forma 376">
                <a:extLst>
                  <a:ext uri="{FF2B5EF4-FFF2-40B4-BE49-F238E27FC236}">
                    <a16:creationId xmlns:a16="http://schemas.microsoft.com/office/drawing/2014/main" id="{5C0A2AC9-A9B4-CE25-2277-3B9FE2C54336}"/>
                  </a:ext>
                </a:extLst>
              </p:cNvPr>
              <p:cNvSpPr/>
              <p:nvPr/>
            </p:nvSpPr>
            <p:spPr>
              <a:xfrm>
                <a:off x="7720515" y="7697373"/>
                <a:ext cx="40824" cy="74089"/>
              </a:xfrm>
              <a:custGeom>
                <a:avLst/>
                <a:gdLst>
                  <a:gd name="connsiteX0" fmla="*/ 27217 w 40824"/>
                  <a:gd name="connsiteY0" fmla="*/ 3024 h 74089"/>
                  <a:gd name="connsiteX1" fmla="*/ 40825 w 40824"/>
                  <a:gd name="connsiteY1" fmla="*/ 0 h 74089"/>
                  <a:gd name="connsiteX2" fmla="*/ 40825 w 40824"/>
                  <a:gd name="connsiteY2" fmla="*/ 19657 h 74089"/>
                  <a:gd name="connsiteX3" fmla="*/ 36289 w 40824"/>
                  <a:gd name="connsiteY3" fmla="*/ 19657 h 74089"/>
                  <a:gd name="connsiteX4" fmla="*/ 22680 w 40824"/>
                  <a:gd name="connsiteY4" fmla="*/ 24192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2 h 74089"/>
                  <a:gd name="connsiteX9" fmla="*/ 18144 w 40824"/>
                  <a:gd name="connsiteY9" fmla="*/ 1512 h 74089"/>
                  <a:gd name="connsiteX10" fmla="*/ 18144 w 40824"/>
                  <a:gd name="connsiteY10" fmla="*/ 12096 h 74089"/>
                  <a:gd name="connsiteX11" fmla="*/ 27217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7" y="3024"/>
                    </a:moveTo>
                    <a:cubicBezTo>
                      <a:pt x="31752" y="1512"/>
                      <a:pt x="34777" y="0"/>
                      <a:pt x="40825" y="0"/>
                    </a:cubicBezTo>
                    <a:lnTo>
                      <a:pt x="40825" y="19657"/>
                    </a:lnTo>
                    <a:lnTo>
                      <a:pt x="36289" y="19657"/>
                    </a:lnTo>
                    <a:cubicBezTo>
                      <a:pt x="30240" y="19657"/>
                      <a:pt x="25705" y="21169"/>
                      <a:pt x="22680" y="24192"/>
                    </a:cubicBezTo>
                    <a:cubicBezTo>
                      <a:pt x="19657" y="27217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7560"/>
                      <a:pt x="24192" y="4536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8" name="Forma Livre: Forma 377">
                <a:extLst>
                  <a:ext uri="{FF2B5EF4-FFF2-40B4-BE49-F238E27FC236}">
                    <a16:creationId xmlns:a16="http://schemas.microsoft.com/office/drawing/2014/main" id="{66801F0C-025C-ED91-EC98-90C11455EA19}"/>
                  </a:ext>
                </a:extLst>
              </p:cNvPr>
              <p:cNvSpPr/>
              <p:nvPr/>
            </p:nvSpPr>
            <p:spPr>
              <a:xfrm>
                <a:off x="7771924" y="766713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8 h 102817"/>
                  <a:gd name="connsiteX11" fmla="*/ 1512 w 21168"/>
                  <a:gd name="connsiteY11" fmla="*/ 102818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2"/>
                      <a:pt x="18144" y="18144"/>
                    </a:cubicBezTo>
                    <a:cubicBezTo>
                      <a:pt x="16632" y="19657"/>
                      <a:pt x="13608" y="21169"/>
                      <a:pt x="10584" y="21169"/>
                    </a:cubicBezTo>
                    <a:cubicBezTo>
                      <a:pt x="7560" y="22680"/>
                      <a:pt x="4536" y="21169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8"/>
                    </a:lnTo>
                    <a:lnTo>
                      <a:pt x="1512" y="102818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79" name="Forma Livre: Forma 378">
                <a:extLst>
                  <a:ext uri="{FF2B5EF4-FFF2-40B4-BE49-F238E27FC236}">
                    <a16:creationId xmlns:a16="http://schemas.microsoft.com/office/drawing/2014/main" id="{91BB3C8D-59F6-F3A3-8340-FD43D0380916}"/>
                  </a:ext>
                </a:extLst>
              </p:cNvPr>
              <p:cNvSpPr/>
              <p:nvPr/>
            </p:nvSpPr>
            <p:spPr>
              <a:xfrm>
                <a:off x="7805188" y="7695861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8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7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8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7" y="75601"/>
                    </a:cubicBezTo>
                    <a:cubicBezTo>
                      <a:pt x="27217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0" name="Forma Livre: Forma 379">
                <a:extLst>
                  <a:ext uri="{FF2B5EF4-FFF2-40B4-BE49-F238E27FC236}">
                    <a16:creationId xmlns:a16="http://schemas.microsoft.com/office/drawing/2014/main" id="{43284573-EE22-5D72-F9D5-55A096B7F1E1}"/>
                  </a:ext>
                </a:extLst>
              </p:cNvPr>
              <p:cNvSpPr/>
              <p:nvPr/>
            </p:nvSpPr>
            <p:spPr>
              <a:xfrm>
                <a:off x="7886837" y="766713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21169 w 21168"/>
                  <a:gd name="connsiteY9" fmla="*/ 30240 h 102817"/>
                  <a:gd name="connsiteX10" fmla="*/ 21169 w 21168"/>
                  <a:gd name="connsiteY10" fmla="*/ 102818 h 102817"/>
                  <a:gd name="connsiteX11" fmla="*/ 3024 w 21168"/>
                  <a:gd name="connsiteY11" fmla="*/ 102818 h 102817"/>
                  <a:gd name="connsiteX12" fmla="*/ 3024 w 21168"/>
                  <a:gd name="connsiteY12" fmla="*/ 30240 h 102817"/>
                  <a:gd name="connsiteX13" fmla="*/ 21169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2" y="1512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2"/>
                      <a:pt x="18144" y="18144"/>
                    </a:cubicBezTo>
                    <a:cubicBezTo>
                      <a:pt x="16632" y="19657"/>
                      <a:pt x="13609" y="21169"/>
                      <a:pt x="10584" y="21169"/>
                    </a:cubicBezTo>
                    <a:cubicBezTo>
                      <a:pt x="7560" y="22680"/>
                      <a:pt x="6048" y="21169"/>
                      <a:pt x="3024" y="18144"/>
                    </a:cubicBezTo>
                    <a:close/>
                    <a:moveTo>
                      <a:pt x="21169" y="30240"/>
                    </a:moveTo>
                    <a:lnTo>
                      <a:pt x="21169" y="102818"/>
                    </a:lnTo>
                    <a:lnTo>
                      <a:pt x="3024" y="102818"/>
                    </a:lnTo>
                    <a:lnTo>
                      <a:pt x="3024" y="30240"/>
                    </a:lnTo>
                    <a:lnTo>
                      <a:pt x="21169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1" name="Forma Livre: Forma 380">
                <a:extLst>
                  <a:ext uri="{FF2B5EF4-FFF2-40B4-BE49-F238E27FC236}">
                    <a16:creationId xmlns:a16="http://schemas.microsoft.com/office/drawing/2014/main" id="{20393EEC-078C-71CF-6321-95FADA7E8C6E}"/>
                  </a:ext>
                </a:extLst>
              </p:cNvPr>
              <p:cNvSpPr/>
              <p:nvPr/>
            </p:nvSpPr>
            <p:spPr>
              <a:xfrm>
                <a:off x="7920102" y="7679229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2" name="Forma Livre: Forma 381">
                <a:extLst>
                  <a:ext uri="{FF2B5EF4-FFF2-40B4-BE49-F238E27FC236}">
                    <a16:creationId xmlns:a16="http://schemas.microsoft.com/office/drawing/2014/main" id="{32D57CB3-6A66-039E-F658-EBAD4AF8F2D7}"/>
                  </a:ext>
                </a:extLst>
              </p:cNvPr>
              <p:cNvSpPr/>
              <p:nvPr/>
            </p:nvSpPr>
            <p:spPr>
              <a:xfrm>
                <a:off x="7966974" y="7697373"/>
                <a:ext cx="78624" cy="107353"/>
              </a:xfrm>
              <a:custGeom>
                <a:avLst/>
                <a:gdLst>
                  <a:gd name="connsiteX0" fmla="*/ 78625 w 78624"/>
                  <a:gd name="connsiteY0" fmla="*/ 0 h 107353"/>
                  <a:gd name="connsiteX1" fmla="*/ 33264 w 78624"/>
                  <a:gd name="connsiteY1" fmla="*/ 107353 h 107353"/>
                  <a:gd name="connsiteX2" fmla="*/ 13608 w 78624"/>
                  <a:gd name="connsiteY2" fmla="*/ 107353 h 107353"/>
                  <a:gd name="connsiteX3" fmla="*/ 28728 w 78624"/>
                  <a:gd name="connsiteY3" fmla="*/ 71065 h 107353"/>
                  <a:gd name="connsiteX4" fmla="*/ 0 w 78624"/>
                  <a:gd name="connsiteY4" fmla="*/ 0 h 107353"/>
                  <a:gd name="connsiteX5" fmla="*/ 21168 w 78624"/>
                  <a:gd name="connsiteY5" fmla="*/ 0 h 107353"/>
                  <a:gd name="connsiteX6" fmla="*/ 39313 w 78624"/>
                  <a:gd name="connsiteY6" fmla="*/ 51409 h 107353"/>
                  <a:gd name="connsiteX7" fmla="*/ 58969 w 78624"/>
                  <a:gd name="connsiteY7" fmla="*/ 0 h 107353"/>
                  <a:gd name="connsiteX8" fmla="*/ 78625 w 78624"/>
                  <a:gd name="connsiteY8" fmla="*/ 0 h 1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4" h="107353">
                    <a:moveTo>
                      <a:pt x="78625" y="0"/>
                    </a:moveTo>
                    <a:lnTo>
                      <a:pt x="33264" y="107353"/>
                    </a:lnTo>
                    <a:lnTo>
                      <a:pt x="13608" y="107353"/>
                    </a:lnTo>
                    <a:lnTo>
                      <a:pt x="28728" y="71065"/>
                    </a:lnTo>
                    <a:lnTo>
                      <a:pt x="0" y="0"/>
                    </a:lnTo>
                    <a:lnTo>
                      <a:pt x="21168" y="0"/>
                    </a:lnTo>
                    <a:lnTo>
                      <a:pt x="39313" y="51409"/>
                    </a:lnTo>
                    <a:lnTo>
                      <a:pt x="58969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3" name="Forma Livre: Forma 382">
                <a:extLst>
                  <a:ext uri="{FF2B5EF4-FFF2-40B4-BE49-F238E27FC236}">
                    <a16:creationId xmlns:a16="http://schemas.microsoft.com/office/drawing/2014/main" id="{E18882E6-BF46-E24D-2AF5-DC38C4D8BC78}"/>
                  </a:ext>
                </a:extLst>
              </p:cNvPr>
              <p:cNvSpPr/>
              <p:nvPr/>
            </p:nvSpPr>
            <p:spPr>
              <a:xfrm>
                <a:off x="8048623" y="7751806"/>
                <a:ext cx="27216" cy="36288"/>
              </a:xfrm>
              <a:custGeom>
                <a:avLst/>
                <a:gdLst>
                  <a:gd name="connsiteX0" fmla="*/ 27216 w 27216"/>
                  <a:gd name="connsiteY0" fmla="*/ 0 h 36288"/>
                  <a:gd name="connsiteX1" fmla="*/ 12096 w 27216"/>
                  <a:gd name="connsiteY1" fmla="*/ 36288 h 36288"/>
                  <a:gd name="connsiteX2" fmla="*/ 0 w 27216"/>
                  <a:gd name="connsiteY2" fmla="*/ 36288 h 36288"/>
                  <a:gd name="connsiteX3" fmla="*/ 9072 w 27216"/>
                  <a:gd name="connsiteY3" fmla="*/ 0 h 36288"/>
                  <a:gd name="connsiteX4" fmla="*/ 27216 w 27216"/>
                  <a:gd name="connsiteY4" fmla="*/ 0 h 3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216" h="36288">
                    <a:moveTo>
                      <a:pt x="27216" y="0"/>
                    </a:moveTo>
                    <a:lnTo>
                      <a:pt x="12096" y="36288"/>
                    </a:lnTo>
                    <a:lnTo>
                      <a:pt x="0" y="36288"/>
                    </a:lnTo>
                    <a:lnTo>
                      <a:pt x="9072" y="0"/>
                    </a:lnTo>
                    <a:lnTo>
                      <a:pt x="27216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4" name="Forma Livre: Forma 383">
                <a:extLst>
                  <a:ext uri="{FF2B5EF4-FFF2-40B4-BE49-F238E27FC236}">
                    <a16:creationId xmlns:a16="http://schemas.microsoft.com/office/drawing/2014/main" id="{88253BDD-15FB-766D-D40D-BDB8D1D4CB0F}"/>
                  </a:ext>
                </a:extLst>
              </p:cNvPr>
              <p:cNvSpPr/>
              <p:nvPr/>
            </p:nvSpPr>
            <p:spPr>
              <a:xfrm>
                <a:off x="8118176" y="7695861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2 h 74715"/>
                  <a:gd name="connsiteX6" fmla="*/ 39313 w 61992"/>
                  <a:gd name="connsiteY6" fmla="*/ 60481 h 74715"/>
                  <a:gd name="connsiteX7" fmla="*/ 42336 w 61992"/>
                  <a:gd name="connsiteY7" fmla="*/ 54432 h 74715"/>
                  <a:gd name="connsiteX8" fmla="*/ 39313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2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3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4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4"/>
                      <a:pt x="22680" y="58969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3" y="60481"/>
                    </a:cubicBezTo>
                    <a:cubicBezTo>
                      <a:pt x="40824" y="58969"/>
                      <a:pt x="42336" y="57457"/>
                      <a:pt x="42336" y="54432"/>
                    </a:cubicBezTo>
                    <a:cubicBezTo>
                      <a:pt x="42336" y="51409"/>
                      <a:pt x="40824" y="49896"/>
                      <a:pt x="39313" y="48384"/>
                    </a:cubicBezTo>
                    <a:cubicBezTo>
                      <a:pt x="37800" y="46872"/>
                      <a:pt x="33264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2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3" y="31752"/>
                      <a:pt x="43848" y="33264"/>
                      <a:pt x="48384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3" y="74089"/>
                      <a:pt x="33264" y="74089"/>
                    </a:cubicBezTo>
                    <a:cubicBezTo>
                      <a:pt x="24192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5" name="Forma Livre: Forma 384">
                <a:extLst>
                  <a:ext uri="{FF2B5EF4-FFF2-40B4-BE49-F238E27FC236}">
                    <a16:creationId xmlns:a16="http://schemas.microsoft.com/office/drawing/2014/main" id="{8CAA6A37-55F0-B1A1-A758-09BE1DC26DD8}"/>
                  </a:ext>
                </a:extLst>
              </p:cNvPr>
              <p:cNvSpPr/>
              <p:nvPr/>
            </p:nvSpPr>
            <p:spPr>
              <a:xfrm>
                <a:off x="8186217" y="7679229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6" name="Forma Livre: Forma 385">
                <a:extLst>
                  <a:ext uri="{FF2B5EF4-FFF2-40B4-BE49-F238E27FC236}">
                    <a16:creationId xmlns:a16="http://schemas.microsoft.com/office/drawing/2014/main" id="{B560C4B0-A365-637C-8C36-D816CC326BFF}"/>
                  </a:ext>
                </a:extLst>
              </p:cNvPr>
              <p:cNvSpPr/>
              <p:nvPr/>
            </p:nvSpPr>
            <p:spPr>
              <a:xfrm>
                <a:off x="8239138" y="769434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4 h 75600"/>
                  <a:gd name="connsiteX19" fmla="*/ 48384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4 h 75600"/>
                  <a:gd name="connsiteX23" fmla="*/ 52921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2577" y="40824"/>
                      <a:pt x="71065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9" y="24192"/>
                      <a:pt x="48384" y="21168"/>
                    </a:cubicBezTo>
                    <a:cubicBezTo>
                      <a:pt x="45361" y="18144"/>
                      <a:pt x="40824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7" name="Forma Livre: Forma 386">
                <a:extLst>
                  <a:ext uri="{FF2B5EF4-FFF2-40B4-BE49-F238E27FC236}">
                    <a16:creationId xmlns:a16="http://schemas.microsoft.com/office/drawing/2014/main" id="{E9CFFDEB-273B-D7A6-8447-FCFA4CE4497C}"/>
                  </a:ext>
                </a:extLst>
              </p:cNvPr>
              <p:cNvSpPr/>
              <p:nvPr/>
            </p:nvSpPr>
            <p:spPr>
              <a:xfrm>
                <a:off x="8317763" y="769586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7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7216 h 74088"/>
                  <a:gd name="connsiteX17" fmla="*/ 49897 w 75600"/>
                  <a:gd name="connsiteY17" fmla="*/ 19656 h 74088"/>
                  <a:gd name="connsiteX18" fmla="*/ 40825 w 75600"/>
                  <a:gd name="connsiteY18" fmla="*/ 16632 h 74088"/>
                  <a:gd name="connsiteX19" fmla="*/ 31752 w 75600"/>
                  <a:gd name="connsiteY19" fmla="*/ 19656 h 74088"/>
                  <a:gd name="connsiteX20" fmla="*/ 24192 w 75600"/>
                  <a:gd name="connsiteY20" fmla="*/ 27216 h 74088"/>
                  <a:gd name="connsiteX21" fmla="*/ 21169 w 75600"/>
                  <a:gd name="connsiteY21" fmla="*/ 39312 h 74088"/>
                  <a:gd name="connsiteX22" fmla="*/ 24192 w 75600"/>
                  <a:gd name="connsiteY22" fmla="*/ 51409 h 74088"/>
                  <a:gd name="connsiteX23" fmla="*/ 31752 w 75600"/>
                  <a:gd name="connsiteY23" fmla="*/ 58969 h 74088"/>
                  <a:gd name="connsiteX24" fmla="*/ 40825 w 75600"/>
                  <a:gd name="connsiteY24" fmla="*/ 61992 h 74088"/>
                  <a:gd name="connsiteX25" fmla="*/ 49897 w 75600"/>
                  <a:gd name="connsiteY25" fmla="*/ 58969 h 74088"/>
                  <a:gd name="connsiteX26" fmla="*/ 57457 w 75600"/>
                  <a:gd name="connsiteY26" fmla="*/ 51409 h 74088"/>
                  <a:gd name="connsiteX27" fmla="*/ 60481 w 75600"/>
                  <a:gd name="connsiteY27" fmla="*/ 39312 h 74088"/>
                  <a:gd name="connsiteX28" fmla="*/ 57457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7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7" y="74089"/>
                      <a:pt x="21169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7457" y="27216"/>
                    </a:moveTo>
                    <a:cubicBezTo>
                      <a:pt x="55945" y="24192"/>
                      <a:pt x="52921" y="21168"/>
                      <a:pt x="49897" y="19656"/>
                    </a:cubicBezTo>
                    <a:cubicBezTo>
                      <a:pt x="46873" y="18144"/>
                      <a:pt x="43849" y="16632"/>
                      <a:pt x="40825" y="16632"/>
                    </a:cubicBezTo>
                    <a:cubicBezTo>
                      <a:pt x="37800" y="16632"/>
                      <a:pt x="34777" y="18144"/>
                      <a:pt x="31752" y="19656"/>
                    </a:cubicBezTo>
                    <a:cubicBezTo>
                      <a:pt x="28729" y="21168"/>
                      <a:pt x="27217" y="24192"/>
                      <a:pt x="24192" y="27216"/>
                    </a:cubicBezTo>
                    <a:cubicBezTo>
                      <a:pt x="22680" y="30240"/>
                      <a:pt x="21169" y="34776"/>
                      <a:pt x="21169" y="39312"/>
                    </a:cubicBezTo>
                    <a:cubicBezTo>
                      <a:pt x="21169" y="43848"/>
                      <a:pt x="22680" y="46872"/>
                      <a:pt x="24192" y="51409"/>
                    </a:cubicBezTo>
                    <a:cubicBezTo>
                      <a:pt x="25705" y="54432"/>
                      <a:pt x="28729" y="57457"/>
                      <a:pt x="31752" y="58969"/>
                    </a:cubicBezTo>
                    <a:cubicBezTo>
                      <a:pt x="34777" y="60481"/>
                      <a:pt x="37800" y="61992"/>
                      <a:pt x="40825" y="61992"/>
                    </a:cubicBezTo>
                    <a:cubicBezTo>
                      <a:pt x="43849" y="61992"/>
                      <a:pt x="46873" y="60481"/>
                      <a:pt x="49897" y="58969"/>
                    </a:cubicBezTo>
                    <a:cubicBezTo>
                      <a:pt x="52921" y="57457"/>
                      <a:pt x="55945" y="54432"/>
                      <a:pt x="57457" y="51409"/>
                    </a:cubicBezTo>
                    <a:cubicBezTo>
                      <a:pt x="58969" y="48384"/>
                      <a:pt x="60481" y="43848"/>
                      <a:pt x="60481" y="39312"/>
                    </a:cubicBezTo>
                    <a:cubicBezTo>
                      <a:pt x="60481" y="34776"/>
                      <a:pt x="58969" y="30240"/>
                      <a:pt x="57457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8" name="Forma Livre: Forma 387">
                <a:extLst>
                  <a:ext uri="{FF2B5EF4-FFF2-40B4-BE49-F238E27FC236}">
                    <a16:creationId xmlns:a16="http://schemas.microsoft.com/office/drawing/2014/main" id="{87B41537-AEE6-759C-FC4B-CBA17839FF30}"/>
                  </a:ext>
                </a:extLst>
              </p:cNvPr>
              <p:cNvSpPr/>
              <p:nvPr/>
            </p:nvSpPr>
            <p:spPr>
              <a:xfrm>
                <a:off x="8413020" y="7695861"/>
                <a:ext cx="120961" cy="75600"/>
              </a:xfrm>
              <a:custGeom>
                <a:avLst/>
                <a:gdLst>
                  <a:gd name="connsiteX0" fmla="*/ 113401 w 120961"/>
                  <a:gd name="connsiteY0" fmla="*/ 9072 h 75600"/>
                  <a:gd name="connsiteX1" fmla="*/ 120962 w 120961"/>
                  <a:gd name="connsiteY1" fmla="*/ 31752 h 75600"/>
                  <a:gd name="connsiteX2" fmla="*/ 120962 w 120961"/>
                  <a:gd name="connsiteY2" fmla="*/ 74089 h 75600"/>
                  <a:gd name="connsiteX3" fmla="*/ 102817 w 120961"/>
                  <a:gd name="connsiteY3" fmla="*/ 74089 h 75600"/>
                  <a:gd name="connsiteX4" fmla="*/ 102817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9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9 w 120961"/>
                  <a:gd name="connsiteY10" fmla="*/ 75601 h 75600"/>
                  <a:gd name="connsiteX11" fmla="*/ 51409 w 120961"/>
                  <a:gd name="connsiteY11" fmla="*/ 34776 h 75600"/>
                  <a:gd name="connsiteX12" fmla="*/ 46873 w 120961"/>
                  <a:gd name="connsiteY12" fmla="*/ 21168 h 75600"/>
                  <a:gd name="connsiteX13" fmla="*/ 34776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3 w 120961"/>
                  <a:gd name="connsiteY22" fmla="*/ 1512 h 75600"/>
                  <a:gd name="connsiteX23" fmla="*/ 54433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9072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9072"/>
                    </a:moveTo>
                    <a:cubicBezTo>
                      <a:pt x="119449" y="15120"/>
                      <a:pt x="120962" y="22680"/>
                      <a:pt x="120962" y="31752"/>
                    </a:cubicBezTo>
                    <a:lnTo>
                      <a:pt x="120962" y="74089"/>
                    </a:lnTo>
                    <a:lnTo>
                      <a:pt x="102817" y="74089"/>
                    </a:lnTo>
                    <a:lnTo>
                      <a:pt x="102817" y="34776"/>
                    </a:lnTo>
                    <a:cubicBezTo>
                      <a:pt x="102817" y="28728"/>
                      <a:pt x="101305" y="24192"/>
                      <a:pt x="98281" y="21168"/>
                    </a:cubicBezTo>
                    <a:cubicBezTo>
                      <a:pt x="95257" y="18144"/>
                      <a:pt x="90721" y="16632"/>
                      <a:pt x="86185" y="16632"/>
                    </a:cubicBezTo>
                    <a:cubicBezTo>
                      <a:pt x="81649" y="16632"/>
                      <a:pt x="77113" y="18144"/>
                      <a:pt x="74089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9" y="75601"/>
                    </a:lnTo>
                    <a:lnTo>
                      <a:pt x="51409" y="34776"/>
                    </a:lnTo>
                    <a:cubicBezTo>
                      <a:pt x="51409" y="28728"/>
                      <a:pt x="49896" y="24192"/>
                      <a:pt x="46873" y="21168"/>
                    </a:cubicBezTo>
                    <a:cubicBezTo>
                      <a:pt x="43848" y="18144"/>
                      <a:pt x="39313" y="16632"/>
                      <a:pt x="34776" y="16632"/>
                    </a:cubicBezTo>
                    <a:cubicBezTo>
                      <a:pt x="30240" y="16632"/>
                      <a:pt x="25704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3" y="1512"/>
                    </a:cubicBezTo>
                    <a:cubicBezTo>
                      <a:pt x="45361" y="1512"/>
                      <a:pt x="49896" y="3024"/>
                      <a:pt x="54433" y="4536"/>
                    </a:cubicBezTo>
                    <a:cubicBezTo>
                      <a:pt x="58969" y="7560"/>
                      <a:pt x="61993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99793" y="1512"/>
                      <a:pt x="107353" y="3024"/>
                      <a:pt x="113401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89" name="Forma Livre: Forma 388">
                <a:extLst>
                  <a:ext uri="{FF2B5EF4-FFF2-40B4-BE49-F238E27FC236}">
                    <a16:creationId xmlns:a16="http://schemas.microsoft.com/office/drawing/2014/main" id="{CEBC0B15-B35E-C1D4-E0AE-D0E67DF9BABD}"/>
                  </a:ext>
                </a:extLst>
              </p:cNvPr>
              <p:cNvSpPr/>
              <p:nvPr/>
            </p:nvSpPr>
            <p:spPr>
              <a:xfrm>
                <a:off x="8544566" y="7751806"/>
                <a:ext cx="27216" cy="36288"/>
              </a:xfrm>
              <a:custGeom>
                <a:avLst/>
                <a:gdLst>
                  <a:gd name="connsiteX0" fmla="*/ 27217 w 27216"/>
                  <a:gd name="connsiteY0" fmla="*/ 0 h 36288"/>
                  <a:gd name="connsiteX1" fmla="*/ 12096 w 27216"/>
                  <a:gd name="connsiteY1" fmla="*/ 36288 h 36288"/>
                  <a:gd name="connsiteX2" fmla="*/ 0 w 27216"/>
                  <a:gd name="connsiteY2" fmla="*/ 36288 h 36288"/>
                  <a:gd name="connsiteX3" fmla="*/ 9072 w 27216"/>
                  <a:gd name="connsiteY3" fmla="*/ 0 h 36288"/>
                  <a:gd name="connsiteX4" fmla="*/ 27217 w 27216"/>
                  <a:gd name="connsiteY4" fmla="*/ 0 h 3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216" h="36288">
                    <a:moveTo>
                      <a:pt x="27217" y="0"/>
                    </a:moveTo>
                    <a:lnTo>
                      <a:pt x="12096" y="36288"/>
                    </a:lnTo>
                    <a:lnTo>
                      <a:pt x="0" y="36288"/>
                    </a:lnTo>
                    <a:lnTo>
                      <a:pt x="9072" y="0"/>
                    </a:lnTo>
                    <a:lnTo>
                      <a:pt x="27217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0" name="Forma Livre: Forma 389">
                <a:extLst>
                  <a:ext uri="{FF2B5EF4-FFF2-40B4-BE49-F238E27FC236}">
                    <a16:creationId xmlns:a16="http://schemas.microsoft.com/office/drawing/2014/main" id="{940F3E8F-F883-819D-0F18-529BA5CC8041}"/>
                  </a:ext>
                </a:extLst>
              </p:cNvPr>
              <p:cNvSpPr/>
              <p:nvPr/>
            </p:nvSpPr>
            <p:spPr>
              <a:xfrm>
                <a:off x="6639421" y="7830431"/>
                <a:ext cx="69552" cy="96769"/>
              </a:xfrm>
              <a:custGeom>
                <a:avLst/>
                <a:gdLst>
                  <a:gd name="connsiteX0" fmla="*/ 55945 w 69552"/>
                  <a:gd name="connsiteY0" fmla="*/ 27216 h 96769"/>
                  <a:gd name="connsiteX1" fmla="*/ 66529 w 69552"/>
                  <a:gd name="connsiteY1" fmla="*/ 37800 h 96769"/>
                  <a:gd name="connsiteX2" fmla="*/ 69553 w 69552"/>
                  <a:gd name="connsiteY2" fmla="*/ 54433 h 96769"/>
                  <a:gd name="connsiteX3" fmla="*/ 69553 w 69552"/>
                  <a:gd name="connsiteY3" fmla="*/ 96769 h 96769"/>
                  <a:gd name="connsiteX4" fmla="*/ 51409 w 69552"/>
                  <a:gd name="connsiteY4" fmla="*/ 96769 h 96769"/>
                  <a:gd name="connsiteX5" fmla="*/ 51409 w 69552"/>
                  <a:gd name="connsiteY5" fmla="*/ 55944 h 96769"/>
                  <a:gd name="connsiteX6" fmla="*/ 46873 w 69552"/>
                  <a:gd name="connsiteY6" fmla="*/ 42336 h 96769"/>
                  <a:gd name="connsiteX7" fmla="*/ 34777 w 69552"/>
                  <a:gd name="connsiteY7" fmla="*/ 37800 h 96769"/>
                  <a:gd name="connsiteX8" fmla="*/ 22680 w 69552"/>
                  <a:gd name="connsiteY8" fmla="*/ 42336 h 96769"/>
                  <a:gd name="connsiteX9" fmla="*/ 18144 w 69552"/>
                  <a:gd name="connsiteY9" fmla="*/ 55944 h 96769"/>
                  <a:gd name="connsiteX10" fmla="*/ 18144 w 69552"/>
                  <a:gd name="connsiteY10" fmla="*/ 96769 h 96769"/>
                  <a:gd name="connsiteX11" fmla="*/ 0 w 69552"/>
                  <a:gd name="connsiteY11" fmla="*/ 96769 h 96769"/>
                  <a:gd name="connsiteX12" fmla="*/ 0 w 69552"/>
                  <a:gd name="connsiteY12" fmla="*/ 0 h 96769"/>
                  <a:gd name="connsiteX13" fmla="*/ 18144 w 69552"/>
                  <a:gd name="connsiteY13" fmla="*/ 0 h 96769"/>
                  <a:gd name="connsiteX14" fmla="*/ 18144 w 69552"/>
                  <a:gd name="connsiteY14" fmla="*/ 33264 h 96769"/>
                  <a:gd name="connsiteX15" fmla="*/ 27217 w 69552"/>
                  <a:gd name="connsiteY15" fmla="*/ 25704 h 96769"/>
                  <a:gd name="connsiteX16" fmla="*/ 40825 w 69552"/>
                  <a:gd name="connsiteY16" fmla="*/ 22680 h 96769"/>
                  <a:gd name="connsiteX17" fmla="*/ 55945 w 69552"/>
                  <a:gd name="connsiteY17" fmla="*/ 27216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96769">
                    <a:moveTo>
                      <a:pt x="55945" y="27216"/>
                    </a:moveTo>
                    <a:cubicBezTo>
                      <a:pt x="60481" y="30240"/>
                      <a:pt x="63505" y="33264"/>
                      <a:pt x="66529" y="37800"/>
                    </a:cubicBezTo>
                    <a:cubicBezTo>
                      <a:pt x="69553" y="42336"/>
                      <a:pt x="69553" y="48384"/>
                      <a:pt x="69553" y="54433"/>
                    </a:cubicBezTo>
                    <a:lnTo>
                      <a:pt x="69553" y="96769"/>
                    </a:lnTo>
                    <a:lnTo>
                      <a:pt x="51409" y="96769"/>
                    </a:lnTo>
                    <a:lnTo>
                      <a:pt x="51409" y="55944"/>
                    </a:lnTo>
                    <a:cubicBezTo>
                      <a:pt x="51409" y="49896"/>
                      <a:pt x="49897" y="45361"/>
                      <a:pt x="46873" y="42336"/>
                    </a:cubicBezTo>
                    <a:cubicBezTo>
                      <a:pt x="43849" y="39313"/>
                      <a:pt x="39313" y="37800"/>
                      <a:pt x="34777" y="37800"/>
                    </a:cubicBezTo>
                    <a:cubicBezTo>
                      <a:pt x="30240" y="37800"/>
                      <a:pt x="25705" y="39313"/>
                      <a:pt x="22680" y="42336"/>
                    </a:cubicBezTo>
                    <a:cubicBezTo>
                      <a:pt x="19657" y="45361"/>
                      <a:pt x="18144" y="49896"/>
                      <a:pt x="18144" y="55944"/>
                    </a:cubicBez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4"/>
                    </a:lnTo>
                    <a:cubicBezTo>
                      <a:pt x="21169" y="30240"/>
                      <a:pt x="24192" y="27216"/>
                      <a:pt x="27217" y="25704"/>
                    </a:cubicBezTo>
                    <a:cubicBezTo>
                      <a:pt x="31752" y="24192"/>
                      <a:pt x="36289" y="22680"/>
                      <a:pt x="40825" y="22680"/>
                    </a:cubicBezTo>
                    <a:cubicBezTo>
                      <a:pt x="46873" y="24192"/>
                      <a:pt x="52921" y="25704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1" name="Forma Livre: Forma 390">
                <a:extLst>
                  <a:ext uri="{FF2B5EF4-FFF2-40B4-BE49-F238E27FC236}">
                    <a16:creationId xmlns:a16="http://schemas.microsoft.com/office/drawing/2014/main" id="{71E659D2-3C7C-F0E0-C53A-6757E17A153B}"/>
                  </a:ext>
                </a:extLst>
              </p:cNvPr>
              <p:cNvSpPr/>
              <p:nvPr/>
            </p:nvSpPr>
            <p:spPr>
              <a:xfrm>
                <a:off x="6722582" y="7851599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2 w 72577"/>
                  <a:gd name="connsiteY21" fmla="*/ 21168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2577" y="40825"/>
                      <a:pt x="72577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2" y="16632"/>
                      <a:pt x="27217" y="18144"/>
                      <a:pt x="24192" y="21168"/>
                    </a:cubicBezTo>
                    <a:cubicBezTo>
                      <a:pt x="21169" y="24192"/>
                      <a:pt x="19657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2" name="Forma Livre: Forma 391">
                <a:extLst>
                  <a:ext uri="{FF2B5EF4-FFF2-40B4-BE49-F238E27FC236}">
                    <a16:creationId xmlns:a16="http://schemas.microsoft.com/office/drawing/2014/main" id="{028BC16F-724B-CB94-3490-8C5A2A88FD81}"/>
                  </a:ext>
                </a:extLst>
              </p:cNvPr>
              <p:cNvSpPr/>
              <p:nvPr/>
            </p:nvSpPr>
            <p:spPr>
              <a:xfrm>
                <a:off x="6801207" y="7854623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5704 h 74088"/>
                  <a:gd name="connsiteX17" fmla="*/ 49896 w 75600"/>
                  <a:gd name="connsiteY17" fmla="*/ 18144 h 74088"/>
                  <a:gd name="connsiteX18" fmla="*/ 40825 w 75600"/>
                  <a:gd name="connsiteY18" fmla="*/ 15120 h 74088"/>
                  <a:gd name="connsiteX19" fmla="*/ 31752 w 75600"/>
                  <a:gd name="connsiteY19" fmla="*/ 18144 h 74088"/>
                  <a:gd name="connsiteX20" fmla="*/ 24192 w 75600"/>
                  <a:gd name="connsiteY20" fmla="*/ 25704 h 74088"/>
                  <a:gd name="connsiteX21" fmla="*/ 21168 w 75600"/>
                  <a:gd name="connsiteY21" fmla="*/ 37800 h 74088"/>
                  <a:gd name="connsiteX22" fmla="*/ 24192 w 75600"/>
                  <a:gd name="connsiteY22" fmla="*/ 49896 h 74088"/>
                  <a:gd name="connsiteX23" fmla="*/ 31752 w 75600"/>
                  <a:gd name="connsiteY23" fmla="*/ 57457 h 74088"/>
                  <a:gd name="connsiteX24" fmla="*/ 40825 w 75600"/>
                  <a:gd name="connsiteY24" fmla="*/ 60481 h 74088"/>
                  <a:gd name="connsiteX25" fmla="*/ 49896 w 75600"/>
                  <a:gd name="connsiteY25" fmla="*/ 57457 h 74088"/>
                  <a:gd name="connsiteX26" fmla="*/ 57457 w 75600"/>
                  <a:gd name="connsiteY26" fmla="*/ 49896 h 74088"/>
                  <a:gd name="connsiteX27" fmla="*/ 60481 w 75600"/>
                  <a:gd name="connsiteY27" fmla="*/ 37800 h 74088"/>
                  <a:gd name="connsiteX28" fmla="*/ 57457 w 75600"/>
                  <a:gd name="connsiteY28" fmla="*/ 2570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2680"/>
                      <a:pt x="6048" y="18144"/>
                    </a:cubicBezTo>
                    <a:close/>
                    <a:moveTo>
                      <a:pt x="57457" y="25704"/>
                    </a:moveTo>
                    <a:cubicBezTo>
                      <a:pt x="55945" y="22680"/>
                      <a:pt x="52921" y="19656"/>
                      <a:pt x="49896" y="18144"/>
                    </a:cubicBezTo>
                    <a:cubicBezTo>
                      <a:pt x="46873" y="16632"/>
                      <a:pt x="43848" y="15120"/>
                      <a:pt x="40825" y="15120"/>
                    </a:cubicBezTo>
                    <a:cubicBezTo>
                      <a:pt x="37800" y="15120"/>
                      <a:pt x="34776" y="16632"/>
                      <a:pt x="31752" y="18144"/>
                    </a:cubicBezTo>
                    <a:cubicBezTo>
                      <a:pt x="28728" y="19656"/>
                      <a:pt x="27216" y="22680"/>
                      <a:pt x="24192" y="25704"/>
                    </a:cubicBezTo>
                    <a:cubicBezTo>
                      <a:pt x="22680" y="28728"/>
                      <a:pt x="21168" y="33264"/>
                      <a:pt x="21168" y="37800"/>
                    </a:cubicBezTo>
                    <a:cubicBezTo>
                      <a:pt x="21168" y="42336"/>
                      <a:pt x="22680" y="45361"/>
                      <a:pt x="24192" y="49896"/>
                    </a:cubicBezTo>
                    <a:cubicBezTo>
                      <a:pt x="25705" y="52921"/>
                      <a:pt x="28728" y="55944"/>
                      <a:pt x="31752" y="57457"/>
                    </a:cubicBezTo>
                    <a:cubicBezTo>
                      <a:pt x="34776" y="58969"/>
                      <a:pt x="37800" y="60481"/>
                      <a:pt x="40825" y="60481"/>
                    </a:cubicBezTo>
                    <a:cubicBezTo>
                      <a:pt x="43848" y="60481"/>
                      <a:pt x="46873" y="58969"/>
                      <a:pt x="49896" y="57457"/>
                    </a:cubicBezTo>
                    <a:cubicBezTo>
                      <a:pt x="52921" y="55944"/>
                      <a:pt x="55945" y="52921"/>
                      <a:pt x="57457" y="49896"/>
                    </a:cubicBezTo>
                    <a:cubicBezTo>
                      <a:pt x="58969" y="46872"/>
                      <a:pt x="60481" y="42336"/>
                      <a:pt x="60481" y="37800"/>
                    </a:cubicBezTo>
                    <a:cubicBezTo>
                      <a:pt x="60481" y="33264"/>
                      <a:pt x="58969" y="28728"/>
                      <a:pt x="57457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3" name="Forma Livre: Forma 392">
                <a:extLst>
                  <a:ext uri="{FF2B5EF4-FFF2-40B4-BE49-F238E27FC236}">
                    <a16:creationId xmlns:a16="http://schemas.microsoft.com/office/drawing/2014/main" id="{BEE5DA14-6BA9-3B2F-C11D-47E9C4B11BBD}"/>
                  </a:ext>
                </a:extLst>
              </p:cNvPr>
              <p:cNvSpPr/>
              <p:nvPr/>
            </p:nvSpPr>
            <p:spPr>
              <a:xfrm>
                <a:off x="6891929" y="7837991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4" name="Forma Livre: Forma 393">
                <a:extLst>
                  <a:ext uri="{FF2B5EF4-FFF2-40B4-BE49-F238E27FC236}">
                    <a16:creationId xmlns:a16="http://schemas.microsoft.com/office/drawing/2014/main" id="{CC83B819-5727-FF32-EB45-BDDCF2690CF3}"/>
                  </a:ext>
                </a:extLst>
              </p:cNvPr>
              <p:cNvSpPr/>
              <p:nvPr/>
            </p:nvSpPr>
            <p:spPr>
              <a:xfrm>
                <a:off x="6946361" y="7825895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8 h 102817"/>
                  <a:gd name="connsiteX11" fmla="*/ 1512 w 21168"/>
                  <a:gd name="connsiteY11" fmla="*/ 102818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2"/>
                      <a:pt x="18144" y="18144"/>
                    </a:cubicBezTo>
                    <a:cubicBezTo>
                      <a:pt x="16632" y="19657"/>
                      <a:pt x="13608" y="21169"/>
                      <a:pt x="10584" y="21169"/>
                    </a:cubicBezTo>
                    <a:cubicBezTo>
                      <a:pt x="7560" y="21169"/>
                      <a:pt x="6048" y="19657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8"/>
                    </a:lnTo>
                    <a:lnTo>
                      <a:pt x="1512" y="102818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5" name="Forma Livre: Forma 394">
                <a:extLst>
                  <a:ext uri="{FF2B5EF4-FFF2-40B4-BE49-F238E27FC236}">
                    <a16:creationId xmlns:a16="http://schemas.microsoft.com/office/drawing/2014/main" id="{2D98A14C-4113-1EB4-D859-14A17EA89EE2}"/>
                  </a:ext>
                </a:extLst>
              </p:cNvPr>
              <p:cNvSpPr/>
              <p:nvPr/>
            </p:nvSpPr>
            <p:spPr>
              <a:xfrm>
                <a:off x="6984162" y="7853111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3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6" y="22680"/>
                      <a:pt x="46873" y="19656"/>
                    </a:cubicBezTo>
                    <a:cubicBezTo>
                      <a:pt x="43848" y="16632"/>
                      <a:pt x="39313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3" y="0"/>
                    </a:cubicBezTo>
                    <a:cubicBezTo>
                      <a:pt x="49896" y="1512"/>
                      <a:pt x="55944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6" name="Forma Livre: Forma 395">
                <a:extLst>
                  <a:ext uri="{FF2B5EF4-FFF2-40B4-BE49-F238E27FC236}">
                    <a16:creationId xmlns:a16="http://schemas.microsoft.com/office/drawing/2014/main" id="{A20CEC78-9F0E-6A80-EA9D-A32F79E465B7}"/>
                  </a:ext>
                </a:extLst>
              </p:cNvPr>
              <p:cNvSpPr/>
              <p:nvPr/>
            </p:nvSpPr>
            <p:spPr>
              <a:xfrm>
                <a:off x="7067323" y="7854623"/>
                <a:ext cx="74088" cy="110377"/>
              </a:xfrm>
              <a:custGeom>
                <a:avLst/>
                <a:gdLst>
                  <a:gd name="connsiteX0" fmla="*/ 46873 w 74088"/>
                  <a:gd name="connsiteY0" fmla="*/ 3024 h 110377"/>
                  <a:gd name="connsiteX1" fmla="*/ 55944 w 74088"/>
                  <a:gd name="connsiteY1" fmla="*/ 12096 h 110377"/>
                  <a:gd name="connsiteX2" fmla="*/ 55944 w 74088"/>
                  <a:gd name="connsiteY2" fmla="*/ 1512 h 110377"/>
                  <a:gd name="connsiteX3" fmla="*/ 74089 w 74088"/>
                  <a:gd name="connsiteY3" fmla="*/ 1512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7 h 110377"/>
                  <a:gd name="connsiteX8" fmla="*/ 12096 w 74088"/>
                  <a:gd name="connsiteY8" fmla="*/ 102817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09 h 110377"/>
                  <a:gd name="connsiteX14" fmla="*/ 55944 w 74088"/>
                  <a:gd name="connsiteY14" fmla="*/ 74089 h 110377"/>
                  <a:gd name="connsiteX15" fmla="*/ 55944 w 74088"/>
                  <a:gd name="connsiteY15" fmla="*/ 63505 h 110377"/>
                  <a:gd name="connsiteX16" fmla="*/ 46873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3 w 74088"/>
                  <a:gd name="connsiteY24" fmla="*/ 3024 h 110377"/>
                  <a:gd name="connsiteX25" fmla="*/ 54433 w 74088"/>
                  <a:gd name="connsiteY25" fmla="*/ 25704 h 110377"/>
                  <a:gd name="connsiteX26" fmla="*/ 46873 w 74088"/>
                  <a:gd name="connsiteY26" fmla="*/ 18144 h 110377"/>
                  <a:gd name="connsiteX27" fmla="*/ 37800 w 74088"/>
                  <a:gd name="connsiteY27" fmla="*/ 15120 h 110377"/>
                  <a:gd name="connsiteX28" fmla="*/ 28728 w 74088"/>
                  <a:gd name="connsiteY28" fmla="*/ 18144 h 110377"/>
                  <a:gd name="connsiteX29" fmla="*/ 21168 w 74088"/>
                  <a:gd name="connsiteY29" fmla="*/ 25704 h 110377"/>
                  <a:gd name="connsiteX30" fmla="*/ 18144 w 74088"/>
                  <a:gd name="connsiteY30" fmla="*/ 37800 h 110377"/>
                  <a:gd name="connsiteX31" fmla="*/ 21168 w 74088"/>
                  <a:gd name="connsiteY31" fmla="*/ 49896 h 110377"/>
                  <a:gd name="connsiteX32" fmla="*/ 28728 w 74088"/>
                  <a:gd name="connsiteY32" fmla="*/ 57457 h 110377"/>
                  <a:gd name="connsiteX33" fmla="*/ 37800 w 74088"/>
                  <a:gd name="connsiteY33" fmla="*/ 60481 h 110377"/>
                  <a:gd name="connsiteX34" fmla="*/ 46873 w 74088"/>
                  <a:gd name="connsiteY34" fmla="*/ 57457 h 110377"/>
                  <a:gd name="connsiteX35" fmla="*/ 54433 w 74088"/>
                  <a:gd name="connsiteY35" fmla="*/ 49896 h 110377"/>
                  <a:gd name="connsiteX36" fmla="*/ 57457 w 74088"/>
                  <a:gd name="connsiteY36" fmla="*/ 37800 h 110377"/>
                  <a:gd name="connsiteX37" fmla="*/ 54433 w 74088"/>
                  <a:gd name="connsiteY37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3" y="3024"/>
                    </a:moveTo>
                    <a:cubicBezTo>
                      <a:pt x="51409" y="4536"/>
                      <a:pt x="54433" y="7560"/>
                      <a:pt x="55944" y="12096"/>
                    </a:cubicBezTo>
                    <a:lnTo>
                      <a:pt x="55944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5"/>
                      <a:pt x="45361" y="110377"/>
                      <a:pt x="37800" y="110377"/>
                    </a:cubicBezTo>
                    <a:cubicBezTo>
                      <a:pt x="27216" y="110377"/>
                      <a:pt x="19656" y="107353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09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3" y="92233"/>
                      <a:pt x="51409" y="89209"/>
                    </a:cubicBezTo>
                    <a:cubicBezTo>
                      <a:pt x="54433" y="86185"/>
                      <a:pt x="55944" y="81649"/>
                      <a:pt x="55944" y="74089"/>
                    </a:cubicBezTo>
                    <a:lnTo>
                      <a:pt x="55944" y="63505"/>
                    </a:lnTo>
                    <a:cubicBezTo>
                      <a:pt x="52921" y="66529"/>
                      <a:pt x="49896" y="69553"/>
                      <a:pt x="46873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3848" y="1512"/>
                      <a:pt x="46873" y="3024"/>
                    </a:cubicBezTo>
                    <a:close/>
                    <a:moveTo>
                      <a:pt x="54433" y="25704"/>
                    </a:moveTo>
                    <a:cubicBezTo>
                      <a:pt x="52921" y="22680"/>
                      <a:pt x="49896" y="19656"/>
                      <a:pt x="46873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6"/>
                      <a:pt x="24192" y="22680"/>
                      <a:pt x="21168" y="25704"/>
                    </a:cubicBezTo>
                    <a:cubicBezTo>
                      <a:pt x="19656" y="28728"/>
                      <a:pt x="18144" y="33264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4" y="55944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3" y="57457"/>
                    </a:cubicBezTo>
                    <a:cubicBezTo>
                      <a:pt x="49896" y="55944"/>
                      <a:pt x="52921" y="52921"/>
                      <a:pt x="54433" y="49896"/>
                    </a:cubicBezTo>
                    <a:cubicBezTo>
                      <a:pt x="55944" y="46872"/>
                      <a:pt x="57457" y="42336"/>
                      <a:pt x="57457" y="37800"/>
                    </a:cubicBezTo>
                    <a:cubicBezTo>
                      <a:pt x="57457" y="33264"/>
                      <a:pt x="55944" y="28728"/>
                      <a:pt x="54433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7" name="Forma Livre: Forma 396">
                <a:extLst>
                  <a:ext uri="{FF2B5EF4-FFF2-40B4-BE49-F238E27FC236}">
                    <a16:creationId xmlns:a16="http://schemas.microsoft.com/office/drawing/2014/main" id="{37CED898-4AF7-7476-BCA0-8535C0A6CD18}"/>
                  </a:ext>
                </a:extLst>
              </p:cNvPr>
              <p:cNvSpPr/>
              <p:nvPr/>
            </p:nvSpPr>
            <p:spPr>
              <a:xfrm>
                <a:off x="7185260" y="7831943"/>
                <a:ext cx="95257" cy="98281"/>
              </a:xfrm>
              <a:custGeom>
                <a:avLst/>
                <a:gdLst>
                  <a:gd name="connsiteX0" fmla="*/ 77113 w 95257"/>
                  <a:gd name="connsiteY0" fmla="*/ 96769 h 98281"/>
                  <a:gd name="connsiteX1" fmla="*/ 66529 w 95257"/>
                  <a:gd name="connsiteY1" fmla="*/ 86185 h 98281"/>
                  <a:gd name="connsiteX2" fmla="*/ 34777 w 95257"/>
                  <a:gd name="connsiteY2" fmla="*/ 98281 h 98281"/>
                  <a:gd name="connsiteX3" fmla="*/ 16632 w 95257"/>
                  <a:gd name="connsiteY3" fmla="*/ 95257 h 98281"/>
                  <a:gd name="connsiteX4" fmla="*/ 4536 w 95257"/>
                  <a:gd name="connsiteY4" fmla="*/ 84673 h 98281"/>
                  <a:gd name="connsiteX5" fmla="*/ 0 w 95257"/>
                  <a:gd name="connsiteY5" fmla="*/ 69553 h 98281"/>
                  <a:gd name="connsiteX6" fmla="*/ 4536 w 95257"/>
                  <a:gd name="connsiteY6" fmla="*/ 52921 h 98281"/>
                  <a:gd name="connsiteX7" fmla="*/ 19657 w 95257"/>
                  <a:gd name="connsiteY7" fmla="*/ 40824 h 98281"/>
                  <a:gd name="connsiteX8" fmla="*/ 15120 w 95257"/>
                  <a:gd name="connsiteY8" fmla="*/ 31752 h 98281"/>
                  <a:gd name="connsiteX9" fmla="*/ 13608 w 95257"/>
                  <a:gd name="connsiteY9" fmla="*/ 22680 h 98281"/>
                  <a:gd name="connsiteX10" fmla="*/ 16632 w 95257"/>
                  <a:gd name="connsiteY10" fmla="*/ 10584 h 98281"/>
                  <a:gd name="connsiteX11" fmla="*/ 25705 w 95257"/>
                  <a:gd name="connsiteY11" fmla="*/ 3024 h 98281"/>
                  <a:gd name="connsiteX12" fmla="*/ 39313 w 95257"/>
                  <a:gd name="connsiteY12" fmla="*/ 0 h 98281"/>
                  <a:gd name="connsiteX13" fmla="*/ 52921 w 95257"/>
                  <a:gd name="connsiteY13" fmla="*/ 3024 h 98281"/>
                  <a:gd name="connsiteX14" fmla="*/ 61993 w 95257"/>
                  <a:gd name="connsiteY14" fmla="*/ 12096 h 98281"/>
                  <a:gd name="connsiteX15" fmla="*/ 65017 w 95257"/>
                  <a:gd name="connsiteY15" fmla="*/ 24192 h 98281"/>
                  <a:gd name="connsiteX16" fmla="*/ 46873 w 95257"/>
                  <a:gd name="connsiteY16" fmla="*/ 24192 h 98281"/>
                  <a:gd name="connsiteX17" fmla="*/ 45361 w 95257"/>
                  <a:gd name="connsiteY17" fmla="*/ 18144 h 98281"/>
                  <a:gd name="connsiteX18" fmla="*/ 39313 w 95257"/>
                  <a:gd name="connsiteY18" fmla="*/ 15120 h 98281"/>
                  <a:gd name="connsiteX19" fmla="*/ 33265 w 95257"/>
                  <a:gd name="connsiteY19" fmla="*/ 16632 h 98281"/>
                  <a:gd name="connsiteX20" fmla="*/ 30240 w 95257"/>
                  <a:gd name="connsiteY20" fmla="*/ 22680 h 98281"/>
                  <a:gd name="connsiteX21" fmla="*/ 31752 w 95257"/>
                  <a:gd name="connsiteY21" fmla="*/ 28728 h 98281"/>
                  <a:gd name="connsiteX22" fmla="*/ 37800 w 95257"/>
                  <a:gd name="connsiteY22" fmla="*/ 36288 h 98281"/>
                  <a:gd name="connsiteX23" fmla="*/ 60481 w 95257"/>
                  <a:gd name="connsiteY23" fmla="*/ 58969 h 98281"/>
                  <a:gd name="connsiteX24" fmla="*/ 60481 w 95257"/>
                  <a:gd name="connsiteY24" fmla="*/ 58969 h 98281"/>
                  <a:gd name="connsiteX25" fmla="*/ 60481 w 95257"/>
                  <a:gd name="connsiteY25" fmla="*/ 58969 h 98281"/>
                  <a:gd name="connsiteX26" fmla="*/ 68041 w 95257"/>
                  <a:gd name="connsiteY26" fmla="*/ 46872 h 98281"/>
                  <a:gd name="connsiteX27" fmla="*/ 87697 w 95257"/>
                  <a:gd name="connsiteY27" fmla="*/ 46872 h 98281"/>
                  <a:gd name="connsiteX28" fmla="*/ 78625 w 95257"/>
                  <a:gd name="connsiteY28" fmla="*/ 63505 h 98281"/>
                  <a:gd name="connsiteX29" fmla="*/ 72577 w 95257"/>
                  <a:gd name="connsiteY29" fmla="*/ 72577 h 98281"/>
                  <a:gd name="connsiteX30" fmla="*/ 95257 w 95257"/>
                  <a:gd name="connsiteY30" fmla="*/ 95257 h 98281"/>
                  <a:gd name="connsiteX31" fmla="*/ 77113 w 95257"/>
                  <a:gd name="connsiteY31" fmla="*/ 95257 h 98281"/>
                  <a:gd name="connsiteX32" fmla="*/ 55945 w 95257"/>
                  <a:gd name="connsiteY32" fmla="*/ 75601 h 98281"/>
                  <a:gd name="connsiteX33" fmla="*/ 33265 w 95257"/>
                  <a:gd name="connsiteY33" fmla="*/ 52921 h 98281"/>
                  <a:gd name="connsiteX34" fmla="*/ 21168 w 95257"/>
                  <a:gd name="connsiteY34" fmla="*/ 69553 h 98281"/>
                  <a:gd name="connsiteX35" fmla="*/ 25705 w 95257"/>
                  <a:gd name="connsiteY35" fmla="*/ 80137 h 98281"/>
                  <a:gd name="connsiteX36" fmla="*/ 37800 w 95257"/>
                  <a:gd name="connsiteY36" fmla="*/ 84673 h 98281"/>
                  <a:gd name="connsiteX37" fmla="*/ 55945 w 95257"/>
                  <a:gd name="connsiteY37" fmla="*/ 75601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5257" h="98281">
                    <a:moveTo>
                      <a:pt x="77113" y="96769"/>
                    </a:moveTo>
                    <a:lnTo>
                      <a:pt x="66529" y="86185"/>
                    </a:lnTo>
                    <a:cubicBezTo>
                      <a:pt x="57457" y="93745"/>
                      <a:pt x="48385" y="98281"/>
                      <a:pt x="34777" y="98281"/>
                    </a:cubicBezTo>
                    <a:cubicBezTo>
                      <a:pt x="28728" y="98281"/>
                      <a:pt x="22680" y="96769"/>
                      <a:pt x="16632" y="95257"/>
                    </a:cubicBezTo>
                    <a:cubicBezTo>
                      <a:pt x="12096" y="92233"/>
                      <a:pt x="7560" y="89209"/>
                      <a:pt x="4536" y="84673"/>
                    </a:cubicBezTo>
                    <a:cubicBezTo>
                      <a:pt x="1512" y="80137"/>
                      <a:pt x="0" y="75601"/>
                      <a:pt x="0" y="69553"/>
                    </a:cubicBezTo>
                    <a:cubicBezTo>
                      <a:pt x="0" y="63505"/>
                      <a:pt x="1512" y="57457"/>
                      <a:pt x="4536" y="52921"/>
                    </a:cubicBezTo>
                    <a:cubicBezTo>
                      <a:pt x="7560" y="48384"/>
                      <a:pt x="13608" y="43848"/>
                      <a:pt x="19657" y="40824"/>
                    </a:cubicBezTo>
                    <a:cubicBezTo>
                      <a:pt x="16632" y="37800"/>
                      <a:pt x="15120" y="34776"/>
                      <a:pt x="15120" y="31752"/>
                    </a:cubicBezTo>
                    <a:cubicBezTo>
                      <a:pt x="13608" y="28728"/>
                      <a:pt x="13608" y="25704"/>
                      <a:pt x="13608" y="22680"/>
                    </a:cubicBezTo>
                    <a:cubicBezTo>
                      <a:pt x="13608" y="18144"/>
                      <a:pt x="15120" y="15120"/>
                      <a:pt x="16632" y="10584"/>
                    </a:cubicBezTo>
                    <a:cubicBezTo>
                      <a:pt x="18144" y="7560"/>
                      <a:pt x="22680" y="4536"/>
                      <a:pt x="25705" y="3024"/>
                    </a:cubicBezTo>
                    <a:cubicBezTo>
                      <a:pt x="30240" y="1512"/>
                      <a:pt x="34777" y="0"/>
                      <a:pt x="39313" y="0"/>
                    </a:cubicBezTo>
                    <a:cubicBezTo>
                      <a:pt x="45361" y="0"/>
                      <a:pt x="49897" y="1512"/>
                      <a:pt x="52921" y="3024"/>
                    </a:cubicBezTo>
                    <a:cubicBezTo>
                      <a:pt x="57457" y="4536"/>
                      <a:pt x="60481" y="7560"/>
                      <a:pt x="61993" y="12096"/>
                    </a:cubicBezTo>
                    <a:cubicBezTo>
                      <a:pt x="63505" y="16632"/>
                      <a:pt x="65017" y="19656"/>
                      <a:pt x="65017" y="24192"/>
                    </a:cubicBezTo>
                    <a:lnTo>
                      <a:pt x="46873" y="24192"/>
                    </a:lnTo>
                    <a:cubicBezTo>
                      <a:pt x="46873" y="21168"/>
                      <a:pt x="46873" y="19656"/>
                      <a:pt x="45361" y="18144"/>
                    </a:cubicBezTo>
                    <a:cubicBezTo>
                      <a:pt x="43848" y="16632"/>
                      <a:pt x="42337" y="15120"/>
                      <a:pt x="39313" y="15120"/>
                    </a:cubicBezTo>
                    <a:cubicBezTo>
                      <a:pt x="36288" y="15120"/>
                      <a:pt x="34777" y="15120"/>
                      <a:pt x="33265" y="16632"/>
                    </a:cubicBezTo>
                    <a:cubicBezTo>
                      <a:pt x="31752" y="18144"/>
                      <a:pt x="30240" y="19656"/>
                      <a:pt x="30240" y="22680"/>
                    </a:cubicBezTo>
                    <a:cubicBezTo>
                      <a:pt x="30240" y="24192"/>
                      <a:pt x="30240" y="27216"/>
                      <a:pt x="31752" y="28728"/>
                    </a:cubicBezTo>
                    <a:cubicBezTo>
                      <a:pt x="33265" y="30240"/>
                      <a:pt x="34777" y="33264"/>
                      <a:pt x="37800" y="36288"/>
                    </a:cubicBezTo>
                    <a:lnTo>
                      <a:pt x="60481" y="58969"/>
                    </a:lnTo>
                    <a:cubicBezTo>
                      <a:pt x="60481" y="58969"/>
                      <a:pt x="60481" y="58969"/>
                      <a:pt x="60481" y="58969"/>
                    </a:cubicBezTo>
                    <a:cubicBezTo>
                      <a:pt x="60481" y="58969"/>
                      <a:pt x="60481" y="58969"/>
                      <a:pt x="60481" y="58969"/>
                    </a:cubicBezTo>
                    <a:lnTo>
                      <a:pt x="68041" y="46872"/>
                    </a:lnTo>
                    <a:lnTo>
                      <a:pt x="87697" y="46872"/>
                    </a:lnTo>
                    <a:lnTo>
                      <a:pt x="78625" y="63505"/>
                    </a:lnTo>
                    <a:cubicBezTo>
                      <a:pt x="77113" y="66529"/>
                      <a:pt x="75601" y="69553"/>
                      <a:pt x="72577" y="72577"/>
                    </a:cubicBezTo>
                    <a:lnTo>
                      <a:pt x="95257" y="95257"/>
                    </a:lnTo>
                    <a:lnTo>
                      <a:pt x="77113" y="95257"/>
                    </a:lnTo>
                    <a:close/>
                    <a:moveTo>
                      <a:pt x="55945" y="75601"/>
                    </a:moveTo>
                    <a:lnTo>
                      <a:pt x="33265" y="52921"/>
                    </a:lnTo>
                    <a:cubicBezTo>
                      <a:pt x="24192" y="55944"/>
                      <a:pt x="21168" y="61992"/>
                      <a:pt x="21168" y="69553"/>
                    </a:cubicBezTo>
                    <a:cubicBezTo>
                      <a:pt x="21168" y="74089"/>
                      <a:pt x="22680" y="77113"/>
                      <a:pt x="25705" y="80137"/>
                    </a:cubicBezTo>
                    <a:cubicBezTo>
                      <a:pt x="28728" y="83161"/>
                      <a:pt x="33265" y="84673"/>
                      <a:pt x="37800" y="84673"/>
                    </a:cubicBezTo>
                    <a:cubicBezTo>
                      <a:pt x="43848" y="83161"/>
                      <a:pt x="49897" y="80137"/>
                      <a:pt x="55945" y="75601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8" name="Forma Livre: Forma 397">
                <a:extLst>
                  <a:ext uri="{FF2B5EF4-FFF2-40B4-BE49-F238E27FC236}">
                    <a16:creationId xmlns:a16="http://schemas.microsoft.com/office/drawing/2014/main" id="{AA179FD1-8CE4-2277-E180-E58B57058852}"/>
                  </a:ext>
                </a:extLst>
              </p:cNvPr>
              <p:cNvSpPr/>
              <p:nvPr/>
            </p:nvSpPr>
            <p:spPr>
              <a:xfrm>
                <a:off x="7321342" y="7854623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8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7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8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7" y="75601"/>
                    </a:cubicBezTo>
                    <a:cubicBezTo>
                      <a:pt x="27217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2680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399" name="Forma Livre: Forma 398">
                <a:extLst>
                  <a:ext uri="{FF2B5EF4-FFF2-40B4-BE49-F238E27FC236}">
                    <a16:creationId xmlns:a16="http://schemas.microsoft.com/office/drawing/2014/main" id="{28D1E788-A99A-2B4D-0482-A534E68A19A0}"/>
                  </a:ext>
                </a:extLst>
              </p:cNvPr>
              <p:cNvSpPr/>
              <p:nvPr/>
            </p:nvSpPr>
            <p:spPr>
              <a:xfrm>
                <a:off x="7399967" y="7853111"/>
                <a:ext cx="75600" cy="76003"/>
              </a:xfrm>
              <a:custGeom>
                <a:avLst/>
                <a:gdLst>
                  <a:gd name="connsiteX0" fmla="*/ 18144 w 75600"/>
                  <a:gd name="connsiteY0" fmla="*/ 71065 h 76003"/>
                  <a:gd name="connsiteX1" fmla="*/ 4536 w 75600"/>
                  <a:gd name="connsiteY1" fmla="*/ 57457 h 76003"/>
                  <a:gd name="connsiteX2" fmla="*/ 0 w 75600"/>
                  <a:gd name="connsiteY2" fmla="*/ 37800 h 76003"/>
                  <a:gd name="connsiteX3" fmla="*/ 4536 w 75600"/>
                  <a:gd name="connsiteY3" fmla="*/ 18144 h 76003"/>
                  <a:gd name="connsiteX4" fmla="*/ 18144 w 75600"/>
                  <a:gd name="connsiteY4" fmla="*/ 4536 h 76003"/>
                  <a:gd name="connsiteX5" fmla="*/ 37800 w 75600"/>
                  <a:gd name="connsiteY5" fmla="*/ 0 h 76003"/>
                  <a:gd name="connsiteX6" fmla="*/ 57457 w 75600"/>
                  <a:gd name="connsiteY6" fmla="*/ 4536 h 76003"/>
                  <a:gd name="connsiteX7" fmla="*/ 71065 w 75600"/>
                  <a:gd name="connsiteY7" fmla="*/ 18144 h 76003"/>
                  <a:gd name="connsiteX8" fmla="*/ 75601 w 75600"/>
                  <a:gd name="connsiteY8" fmla="*/ 37800 h 76003"/>
                  <a:gd name="connsiteX9" fmla="*/ 71065 w 75600"/>
                  <a:gd name="connsiteY9" fmla="*/ 57457 h 76003"/>
                  <a:gd name="connsiteX10" fmla="*/ 57457 w 75600"/>
                  <a:gd name="connsiteY10" fmla="*/ 71065 h 76003"/>
                  <a:gd name="connsiteX11" fmla="*/ 37800 w 75600"/>
                  <a:gd name="connsiteY11" fmla="*/ 75601 h 76003"/>
                  <a:gd name="connsiteX12" fmla="*/ 18144 w 75600"/>
                  <a:gd name="connsiteY12" fmla="*/ 71065 h 76003"/>
                  <a:gd name="connsiteX13" fmla="*/ 46873 w 75600"/>
                  <a:gd name="connsiteY13" fmla="*/ 57457 h 76003"/>
                  <a:gd name="connsiteX14" fmla="*/ 54433 w 75600"/>
                  <a:gd name="connsiteY14" fmla="*/ 49896 h 76003"/>
                  <a:gd name="connsiteX15" fmla="*/ 57457 w 75600"/>
                  <a:gd name="connsiteY15" fmla="*/ 37800 h 76003"/>
                  <a:gd name="connsiteX16" fmla="*/ 51409 w 75600"/>
                  <a:gd name="connsiteY16" fmla="*/ 21168 h 76003"/>
                  <a:gd name="connsiteX17" fmla="*/ 37800 w 75600"/>
                  <a:gd name="connsiteY17" fmla="*/ 15120 h 76003"/>
                  <a:gd name="connsiteX18" fmla="*/ 24192 w 75600"/>
                  <a:gd name="connsiteY18" fmla="*/ 21168 h 76003"/>
                  <a:gd name="connsiteX19" fmla="*/ 18144 w 75600"/>
                  <a:gd name="connsiteY19" fmla="*/ 37800 h 76003"/>
                  <a:gd name="connsiteX20" fmla="*/ 22680 w 75600"/>
                  <a:gd name="connsiteY20" fmla="*/ 54433 h 76003"/>
                  <a:gd name="connsiteX21" fmla="*/ 36288 w 75600"/>
                  <a:gd name="connsiteY21" fmla="*/ 60481 h 76003"/>
                  <a:gd name="connsiteX22" fmla="*/ 46873 w 75600"/>
                  <a:gd name="connsiteY22" fmla="*/ 57457 h 7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003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3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4"/>
                      <a:pt x="51409" y="52921"/>
                      <a:pt x="54433" y="49896"/>
                    </a:cubicBezTo>
                    <a:cubicBezTo>
                      <a:pt x="55944" y="46873"/>
                      <a:pt x="57457" y="42336"/>
                      <a:pt x="57457" y="37800"/>
                    </a:cubicBezTo>
                    <a:cubicBezTo>
                      <a:pt x="57457" y="30240"/>
                      <a:pt x="55944" y="25704"/>
                      <a:pt x="51409" y="21168"/>
                    </a:cubicBezTo>
                    <a:cubicBezTo>
                      <a:pt x="48384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4" y="60481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0" name="Forma Livre: Forma 399">
                <a:extLst>
                  <a:ext uri="{FF2B5EF4-FFF2-40B4-BE49-F238E27FC236}">
                    <a16:creationId xmlns:a16="http://schemas.microsoft.com/office/drawing/2014/main" id="{40D755DC-4FB1-D13F-6561-678591C05143}"/>
                  </a:ext>
                </a:extLst>
              </p:cNvPr>
              <p:cNvSpPr/>
              <p:nvPr/>
            </p:nvSpPr>
            <p:spPr>
              <a:xfrm>
                <a:off x="7484640" y="7853111"/>
                <a:ext cx="75600" cy="76003"/>
              </a:xfrm>
              <a:custGeom>
                <a:avLst/>
                <a:gdLst>
                  <a:gd name="connsiteX0" fmla="*/ 18144 w 75600"/>
                  <a:gd name="connsiteY0" fmla="*/ 71065 h 76003"/>
                  <a:gd name="connsiteX1" fmla="*/ 4536 w 75600"/>
                  <a:gd name="connsiteY1" fmla="*/ 57457 h 76003"/>
                  <a:gd name="connsiteX2" fmla="*/ 0 w 75600"/>
                  <a:gd name="connsiteY2" fmla="*/ 37800 h 76003"/>
                  <a:gd name="connsiteX3" fmla="*/ 4536 w 75600"/>
                  <a:gd name="connsiteY3" fmla="*/ 18144 h 76003"/>
                  <a:gd name="connsiteX4" fmla="*/ 18144 w 75600"/>
                  <a:gd name="connsiteY4" fmla="*/ 4536 h 76003"/>
                  <a:gd name="connsiteX5" fmla="*/ 37800 w 75600"/>
                  <a:gd name="connsiteY5" fmla="*/ 0 h 76003"/>
                  <a:gd name="connsiteX6" fmla="*/ 57457 w 75600"/>
                  <a:gd name="connsiteY6" fmla="*/ 4536 h 76003"/>
                  <a:gd name="connsiteX7" fmla="*/ 71065 w 75600"/>
                  <a:gd name="connsiteY7" fmla="*/ 18144 h 76003"/>
                  <a:gd name="connsiteX8" fmla="*/ 75601 w 75600"/>
                  <a:gd name="connsiteY8" fmla="*/ 37800 h 76003"/>
                  <a:gd name="connsiteX9" fmla="*/ 71065 w 75600"/>
                  <a:gd name="connsiteY9" fmla="*/ 57457 h 76003"/>
                  <a:gd name="connsiteX10" fmla="*/ 57457 w 75600"/>
                  <a:gd name="connsiteY10" fmla="*/ 71065 h 76003"/>
                  <a:gd name="connsiteX11" fmla="*/ 37800 w 75600"/>
                  <a:gd name="connsiteY11" fmla="*/ 75601 h 76003"/>
                  <a:gd name="connsiteX12" fmla="*/ 18144 w 75600"/>
                  <a:gd name="connsiteY12" fmla="*/ 71065 h 76003"/>
                  <a:gd name="connsiteX13" fmla="*/ 45361 w 75600"/>
                  <a:gd name="connsiteY13" fmla="*/ 57457 h 76003"/>
                  <a:gd name="connsiteX14" fmla="*/ 52921 w 75600"/>
                  <a:gd name="connsiteY14" fmla="*/ 49896 h 76003"/>
                  <a:gd name="connsiteX15" fmla="*/ 55944 w 75600"/>
                  <a:gd name="connsiteY15" fmla="*/ 37800 h 76003"/>
                  <a:gd name="connsiteX16" fmla="*/ 49896 w 75600"/>
                  <a:gd name="connsiteY16" fmla="*/ 21168 h 76003"/>
                  <a:gd name="connsiteX17" fmla="*/ 36288 w 75600"/>
                  <a:gd name="connsiteY17" fmla="*/ 15120 h 76003"/>
                  <a:gd name="connsiteX18" fmla="*/ 22680 w 75600"/>
                  <a:gd name="connsiteY18" fmla="*/ 21168 h 76003"/>
                  <a:gd name="connsiteX19" fmla="*/ 16632 w 75600"/>
                  <a:gd name="connsiteY19" fmla="*/ 37800 h 76003"/>
                  <a:gd name="connsiteX20" fmla="*/ 21168 w 75600"/>
                  <a:gd name="connsiteY20" fmla="*/ 54433 h 76003"/>
                  <a:gd name="connsiteX21" fmla="*/ 34776 w 75600"/>
                  <a:gd name="connsiteY21" fmla="*/ 60481 h 76003"/>
                  <a:gd name="connsiteX22" fmla="*/ 45361 w 75600"/>
                  <a:gd name="connsiteY22" fmla="*/ 57457 h 7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003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28728" y="77113"/>
                      <a:pt x="22680" y="74089"/>
                      <a:pt x="18144" y="71065"/>
                    </a:cubicBezTo>
                    <a:close/>
                    <a:moveTo>
                      <a:pt x="45361" y="57457"/>
                    </a:moveTo>
                    <a:cubicBezTo>
                      <a:pt x="48384" y="55944"/>
                      <a:pt x="49896" y="52921"/>
                      <a:pt x="52921" y="49896"/>
                    </a:cubicBezTo>
                    <a:cubicBezTo>
                      <a:pt x="54432" y="46873"/>
                      <a:pt x="55944" y="42336"/>
                      <a:pt x="55944" y="37800"/>
                    </a:cubicBezTo>
                    <a:cubicBezTo>
                      <a:pt x="55944" y="30240"/>
                      <a:pt x="54432" y="25704"/>
                      <a:pt x="49896" y="21168"/>
                    </a:cubicBezTo>
                    <a:cubicBezTo>
                      <a:pt x="46872" y="18144"/>
                      <a:pt x="42336" y="15120"/>
                      <a:pt x="36288" y="15120"/>
                    </a:cubicBezTo>
                    <a:cubicBezTo>
                      <a:pt x="30240" y="15120"/>
                      <a:pt x="27216" y="16632"/>
                      <a:pt x="22680" y="21168"/>
                    </a:cubicBezTo>
                    <a:cubicBezTo>
                      <a:pt x="19656" y="24192"/>
                      <a:pt x="16632" y="30240"/>
                      <a:pt x="16632" y="37800"/>
                    </a:cubicBezTo>
                    <a:cubicBezTo>
                      <a:pt x="16632" y="45361"/>
                      <a:pt x="18144" y="49896"/>
                      <a:pt x="21168" y="54433"/>
                    </a:cubicBezTo>
                    <a:cubicBezTo>
                      <a:pt x="24192" y="57457"/>
                      <a:pt x="28728" y="60481"/>
                      <a:pt x="34776" y="60481"/>
                    </a:cubicBezTo>
                    <a:cubicBezTo>
                      <a:pt x="39312" y="60481"/>
                      <a:pt x="42336" y="58969"/>
                      <a:pt x="45361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1" name="Forma Livre: Forma 400">
                <a:extLst>
                  <a:ext uri="{FF2B5EF4-FFF2-40B4-BE49-F238E27FC236}">
                    <a16:creationId xmlns:a16="http://schemas.microsoft.com/office/drawing/2014/main" id="{C95725F8-BDB1-DA21-C581-B057DB31C92F}"/>
                  </a:ext>
                </a:extLst>
              </p:cNvPr>
              <p:cNvSpPr/>
              <p:nvPr/>
            </p:nvSpPr>
            <p:spPr>
              <a:xfrm>
                <a:off x="7572337" y="783043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69 h 96769"/>
                  <a:gd name="connsiteX2" fmla="*/ 0 w 18144"/>
                  <a:gd name="connsiteY2" fmla="*/ 96769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2" name="Forma Livre: Forma 401">
                <a:extLst>
                  <a:ext uri="{FF2B5EF4-FFF2-40B4-BE49-F238E27FC236}">
                    <a16:creationId xmlns:a16="http://schemas.microsoft.com/office/drawing/2014/main" id="{18DED833-8F3E-7B53-32E1-632365CD8D91}"/>
                  </a:ext>
                </a:extLst>
              </p:cNvPr>
              <p:cNvSpPr/>
              <p:nvPr/>
            </p:nvSpPr>
            <p:spPr>
              <a:xfrm>
                <a:off x="7607114" y="7825895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8 h 102817"/>
                  <a:gd name="connsiteX11" fmla="*/ 1512 w 21168"/>
                  <a:gd name="connsiteY11" fmla="*/ 102818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2" y="1512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2"/>
                      <a:pt x="18144" y="18144"/>
                    </a:cubicBezTo>
                    <a:cubicBezTo>
                      <a:pt x="16632" y="19657"/>
                      <a:pt x="13609" y="21169"/>
                      <a:pt x="10584" y="21169"/>
                    </a:cubicBezTo>
                    <a:cubicBezTo>
                      <a:pt x="7560" y="21169"/>
                      <a:pt x="6048" y="19657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8"/>
                    </a:lnTo>
                    <a:lnTo>
                      <a:pt x="1512" y="102818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3" name="Forma Livre: Forma 402">
                <a:extLst>
                  <a:ext uri="{FF2B5EF4-FFF2-40B4-BE49-F238E27FC236}">
                    <a16:creationId xmlns:a16="http://schemas.microsoft.com/office/drawing/2014/main" id="{2396862E-FE81-A59E-C03A-A65263C4444A}"/>
                  </a:ext>
                </a:extLst>
              </p:cNvPr>
              <p:cNvSpPr/>
              <p:nvPr/>
            </p:nvSpPr>
            <p:spPr>
              <a:xfrm>
                <a:off x="7644914" y="7853111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3 w 69552"/>
                  <a:gd name="connsiteY5" fmla="*/ 19656 h 74088"/>
                  <a:gd name="connsiteX6" fmla="*/ 34777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7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1512"/>
                      <a:pt x="57457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4" name="Forma Livre: Forma 403">
                <a:extLst>
                  <a:ext uri="{FF2B5EF4-FFF2-40B4-BE49-F238E27FC236}">
                    <a16:creationId xmlns:a16="http://schemas.microsoft.com/office/drawing/2014/main" id="{C391662F-0157-2EC4-5893-60FEB12A446B}"/>
                  </a:ext>
                </a:extLst>
              </p:cNvPr>
              <p:cNvSpPr/>
              <p:nvPr/>
            </p:nvSpPr>
            <p:spPr>
              <a:xfrm>
                <a:off x="7728075" y="7854623"/>
                <a:ext cx="74089" cy="110377"/>
              </a:xfrm>
              <a:custGeom>
                <a:avLst/>
                <a:gdLst>
                  <a:gd name="connsiteX0" fmla="*/ 46873 w 74089"/>
                  <a:gd name="connsiteY0" fmla="*/ 3024 h 110377"/>
                  <a:gd name="connsiteX1" fmla="*/ 55945 w 74089"/>
                  <a:gd name="connsiteY1" fmla="*/ 12096 h 110377"/>
                  <a:gd name="connsiteX2" fmla="*/ 55945 w 74089"/>
                  <a:gd name="connsiteY2" fmla="*/ 1512 h 110377"/>
                  <a:gd name="connsiteX3" fmla="*/ 74089 w 74089"/>
                  <a:gd name="connsiteY3" fmla="*/ 1512 h 110377"/>
                  <a:gd name="connsiteX4" fmla="*/ 74089 w 74089"/>
                  <a:gd name="connsiteY4" fmla="*/ 75601 h 110377"/>
                  <a:gd name="connsiteX5" fmla="*/ 69553 w 74089"/>
                  <a:gd name="connsiteY5" fmla="*/ 93745 h 110377"/>
                  <a:gd name="connsiteX6" fmla="*/ 57457 w 74089"/>
                  <a:gd name="connsiteY6" fmla="*/ 105841 h 110377"/>
                  <a:gd name="connsiteX7" fmla="*/ 37800 w 74089"/>
                  <a:gd name="connsiteY7" fmla="*/ 110377 h 110377"/>
                  <a:gd name="connsiteX8" fmla="*/ 12096 w 74089"/>
                  <a:gd name="connsiteY8" fmla="*/ 102817 h 110377"/>
                  <a:gd name="connsiteX9" fmla="*/ 1512 w 74089"/>
                  <a:gd name="connsiteY9" fmla="*/ 83161 h 110377"/>
                  <a:gd name="connsiteX10" fmla="*/ 19657 w 74089"/>
                  <a:gd name="connsiteY10" fmla="*/ 83161 h 110377"/>
                  <a:gd name="connsiteX11" fmla="*/ 25705 w 74089"/>
                  <a:gd name="connsiteY11" fmla="*/ 90721 h 110377"/>
                  <a:gd name="connsiteX12" fmla="*/ 37800 w 74089"/>
                  <a:gd name="connsiteY12" fmla="*/ 93745 h 110377"/>
                  <a:gd name="connsiteX13" fmla="*/ 51409 w 74089"/>
                  <a:gd name="connsiteY13" fmla="*/ 89209 h 110377"/>
                  <a:gd name="connsiteX14" fmla="*/ 55945 w 74089"/>
                  <a:gd name="connsiteY14" fmla="*/ 74089 h 110377"/>
                  <a:gd name="connsiteX15" fmla="*/ 55945 w 74089"/>
                  <a:gd name="connsiteY15" fmla="*/ 63505 h 110377"/>
                  <a:gd name="connsiteX16" fmla="*/ 46873 w 74089"/>
                  <a:gd name="connsiteY16" fmla="*/ 72577 h 110377"/>
                  <a:gd name="connsiteX17" fmla="*/ 33265 w 74089"/>
                  <a:gd name="connsiteY17" fmla="*/ 75601 h 110377"/>
                  <a:gd name="connsiteX18" fmla="*/ 16632 w 74089"/>
                  <a:gd name="connsiteY18" fmla="*/ 71065 h 110377"/>
                  <a:gd name="connsiteX19" fmla="*/ 4536 w 74089"/>
                  <a:gd name="connsiteY19" fmla="*/ 57457 h 110377"/>
                  <a:gd name="connsiteX20" fmla="*/ 0 w 74089"/>
                  <a:gd name="connsiteY20" fmla="*/ 37800 h 110377"/>
                  <a:gd name="connsiteX21" fmla="*/ 4536 w 74089"/>
                  <a:gd name="connsiteY21" fmla="*/ 18144 h 110377"/>
                  <a:gd name="connsiteX22" fmla="*/ 16632 w 74089"/>
                  <a:gd name="connsiteY22" fmla="*/ 4536 h 110377"/>
                  <a:gd name="connsiteX23" fmla="*/ 33265 w 74089"/>
                  <a:gd name="connsiteY23" fmla="*/ 0 h 110377"/>
                  <a:gd name="connsiteX24" fmla="*/ 46873 w 74089"/>
                  <a:gd name="connsiteY24" fmla="*/ 3024 h 110377"/>
                  <a:gd name="connsiteX25" fmla="*/ 54433 w 74089"/>
                  <a:gd name="connsiteY25" fmla="*/ 25704 h 110377"/>
                  <a:gd name="connsiteX26" fmla="*/ 46873 w 74089"/>
                  <a:gd name="connsiteY26" fmla="*/ 18144 h 110377"/>
                  <a:gd name="connsiteX27" fmla="*/ 37800 w 74089"/>
                  <a:gd name="connsiteY27" fmla="*/ 15120 h 110377"/>
                  <a:gd name="connsiteX28" fmla="*/ 28729 w 74089"/>
                  <a:gd name="connsiteY28" fmla="*/ 18144 h 110377"/>
                  <a:gd name="connsiteX29" fmla="*/ 21169 w 74089"/>
                  <a:gd name="connsiteY29" fmla="*/ 25704 h 110377"/>
                  <a:gd name="connsiteX30" fmla="*/ 18144 w 74089"/>
                  <a:gd name="connsiteY30" fmla="*/ 37800 h 110377"/>
                  <a:gd name="connsiteX31" fmla="*/ 21169 w 74089"/>
                  <a:gd name="connsiteY31" fmla="*/ 49896 h 110377"/>
                  <a:gd name="connsiteX32" fmla="*/ 28729 w 74089"/>
                  <a:gd name="connsiteY32" fmla="*/ 57457 h 110377"/>
                  <a:gd name="connsiteX33" fmla="*/ 37800 w 74089"/>
                  <a:gd name="connsiteY33" fmla="*/ 60481 h 110377"/>
                  <a:gd name="connsiteX34" fmla="*/ 46873 w 74089"/>
                  <a:gd name="connsiteY34" fmla="*/ 57457 h 110377"/>
                  <a:gd name="connsiteX35" fmla="*/ 54433 w 74089"/>
                  <a:gd name="connsiteY35" fmla="*/ 49896 h 110377"/>
                  <a:gd name="connsiteX36" fmla="*/ 57457 w 74089"/>
                  <a:gd name="connsiteY36" fmla="*/ 37800 h 110377"/>
                  <a:gd name="connsiteX37" fmla="*/ 54433 w 74089"/>
                  <a:gd name="connsiteY37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9" h="110377">
                    <a:moveTo>
                      <a:pt x="46873" y="3024"/>
                    </a:moveTo>
                    <a:cubicBezTo>
                      <a:pt x="51409" y="4536"/>
                      <a:pt x="54433" y="7560"/>
                      <a:pt x="55945" y="12096"/>
                    </a:cubicBezTo>
                    <a:lnTo>
                      <a:pt x="55945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5"/>
                      <a:pt x="45361" y="110377"/>
                      <a:pt x="37800" y="110377"/>
                    </a:cubicBezTo>
                    <a:cubicBezTo>
                      <a:pt x="27217" y="110377"/>
                      <a:pt x="19657" y="107353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7" y="83161"/>
                    </a:lnTo>
                    <a:cubicBezTo>
                      <a:pt x="21169" y="86185"/>
                      <a:pt x="22680" y="89209"/>
                      <a:pt x="25705" y="90721"/>
                    </a:cubicBezTo>
                    <a:cubicBezTo>
                      <a:pt x="28729" y="92233"/>
                      <a:pt x="33265" y="93745"/>
                      <a:pt x="37800" y="93745"/>
                    </a:cubicBezTo>
                    <a:cubicBezTo>
                      <a:pt x="43849" y="93745"/>
                      <a:pt x="46873" y="92233"/>
                      <a:pt x="51409" y="89209"/>
                    </a:cubicBezTo>
                    <a:cubicBezTo>
                      <a:pt x="54433" y="86185"/>
                      <a:pt x="55945" y="81649"/>
                      <a:pt x="55945" y="74089"/>
                    </a:cubicBezTo>
                    <a:lnTo>
                      <a:pt x="55945" y="63505"/>
                    </a:lnTo>
                    <a:cubicBezTo>
                      <a:pt x="52921" y="66529"/>
                      <a:pt x="49897" y="69553"/>
                      <a:pt x="46873" y="72577"/>
                    </a:cubicBezTo>
                    <a:cubicBezTo>
                      <a:pt x="42337" y="75601"/>
                      <a:pt x="37800" y="75601"/>
                      <a:pt x="33265" y="75601"/>
                    </a:cubicBezTo>
                    <a:cubicBezTo>
                      <a:pt x="27217" y="75601"/>
                      <a:pt x="21169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7217" y="0"/>
                      <a:pt x="33265" y="0"/>
                    </a:cubicBezTo>
                    <a:cubicBezTo>
                      <a:pt x="37800" y="0"/>
                      <a:pt x="43849" y="1512"/>
                      <a:pt x="46873" y="3024"/>
                    </a:cubicBezTo>
                    <a:close/>
                    <a:moveTo>
                      <a:pt x="54433" y="25704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9" y="16632"/>
                      <a:pt x="40825" y="15120"/>
                      <a:pt x="37800" y="15120"/>
                    </a:cubicBezTo>
                    <a:cubicBezTo>
                      <a:pt x="34777" y="15120"/>
                      <a:pt x="31752" y="16632"/>
                      <a:pt x="28729" y="18144"/>
                    </a:cubicBezTo>
                    <a:cubicBezTo>
                      <a:pt x="25705" y="19656"/>
                      <a:pt x="24192" y="22680"/>
                      <a:pt x="21169" y="25704"/>
                    </a:cubicBezTo>
                    <a:cubicBezTo>
                      <a:pt x="19657" y="28728"/>
                      <a:pt x="18144" y="33264"/>
                      <a:pt x="18144" y="37800"/>
                    </a:cubicBezTo>
                    <a:cubicBezTo>
                      <a:pt x="18144" y="42336"/>
                      <a:pt x="19657" y="45361"/>
                      <a:pt x="21169" y="49896"/>
                    </a:cubicBezTo>
                    <a:cubicBezTo>
                      <a:pt x="22680" y="52921"/>
                      <a:pt x="25705" y="55944"/>
                      <a:pt x="28729" y="57457"/>
                    </a:cubicBezTo>
                    <a:cubicBezTo>
                      <a:pt x="31752" y="58969"/>
                      <a:pt x="34777" y="60481"/>
                      <a:pt x="37800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ubicBezTo>
                      <a:pt x="49897" y="55944"/>
                      <a:pt x="52921" y="52921"/>
                      <a:pt x="54433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3264"/>
                      <a:pt x="55945" y="28728"/>
                      <a:pt x="54433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5" name="Forma Livre: Forma 404">
                <a:extLst>
                  <a:ext uri="{FF2B5EF4-FFF2-40B4-BE49-F238E27FC236}">
                    <a16:creationId xmlns:a16="http://schemas.microsoft.com/office/drawing/2014/main" id="{42C36486-0675-7463-3FFA-F4AD5F6D9121}"/>
                  </a:ext>
                </a:extLst>
              </p:cNvPr>
              <p:cNvSpPr/>
              <p:nvPr/>
            </p:nvSpPr>
            <p:spPr>
              <a:xfrm>
                <a:off x="7849037" y="7825895"/>
                <a:ext cx="37800" cy="102817"/>
              </a:xfrm>
              <a:custGeom>
                <a:avLst/>
                <a:gdLst>
                  <a:gd name="connsiteX0" fmla="*/ 37800 w 37800"/>
                  <a:gd name="connsiteY0" fmla="*/ 45361 h 102817"/>
                  <a:gd name="connsiteX1" fmla="*/ 25705 w 37800"/>
                  <a:gd name="connsiteY1" fmla="*/ 45361 h 102817"/>
                  <a:gd name="connsiteX2" fmla="*/ 25705 w 37800"/>
                  <a:gd name="connsiteY2" fmla="*/ 102818 h 102817"/>
                  <a:gd name="connsiteX3" fmla="*/ 7560 w 37800"/>
                  <a:gd name="connsiteY3" fmla="*/ 102818 h 102817"/>
                  <a:gd name="connsiteX4" fmla="*/ 7560 w 37800"/>
                  <a:gd name="connsiteY4" fmla="*/ 45361 h 102817"/>
                  <a:gd name="connsiteX5" fmla="*/ 0 w 37800"/>
                  <a:gd name="connsiteY5" fmla="*/ 45361 h 102817"/>
                  <a:gd name="connsiteX6" fmla="*/ 0 w 37800"/>
                  <a:gd name="connsiteY6" fmla="*/ 30240 h 102817"/>
                  <a:gd name="connsiteX7" fmla="*/ 7560 w 37800"/>
                  <a:gd name="connsiteY7" fmla="*/ 30240 h 102817"/>
                  <a:gd name="connsiteX8" fmla="*/ 7560 w 37800"/>
                  <a:gd name="connsiteY8" fmla="*/ 25705 h 102817"/>
                  <a:gd name="connsiteX9" fmla="*/ 15120 w 37800"/>
                  <a:gd name="connsiteY9" fmla="*/ 6048 h 102817"/>
                  <a:gd name="connsiteX10" fmla="*/ 37800 w 37800"/>
                  <a:gd name="connsiteY10" fmla="*/ 0 h 102817"/>
                  <a:gd name="connsiteX11" fmla="*/ 37800 w 37800"/>
                  <a:gd name="connsiteY11" fmla="*/ 15120 h 102817"/>
                  <a:gd name="connsiteX12" fmla="*/ 28729 w 37800"/>
                  <a:gd name="connsiteY12" fmla="*/ 16632 h 102817"/>
                  <a:gd name="connsiteX13" fmla="*/ 25705 w 37800"/>
                  <a:gd name="connsiteY13" fmla="*/ 25705 h 102817"/>
                  <a:gd name="connsiteX14" fmla="*/ 25705 w 37800"/>
                  <a:gd name="connsiteY14" fmla="*/ 28729 h 102817"/>
                  <a:gd name="connsiteX15" fmla="*/ 37800 w 37800"/>
                  <a:gd name="connsiteY15" fmla="*/ 28729 h 102817"/>
                  <a:gd name="connsiteX16" fmla="*/ 37800 w 37800"/>
                  <a:gd name="connsiteY16" fmla="*/ 45361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2817">
                    <a:moveTo>
                      <a:pt x="37800" y="45361"/>
                    </a:moveTo>
                    <a:lnTo>
                      <a:pt x="25705" y="45361"/>
                    </a:lnTo>
                    <a:lnTo>
                      <a:pt x="25705" y="102818"/>
                    </a:lnTo>
                    <a:lnTo>
                      <a:pt x="7560" y="102818"/>
                    </a:lnTo>
                    <a:lnTo>
                      <a:pt x="7560" y="45361"/>
                    </a:lnTo>
                    <a:lnTo>
                      <a:pt x="0" y="45361"/>
                    </a:lnTo>
                    <a:lnTo>
                      <a:pt x="0" y="30240"/>
                    </a:lnTo>
                    <a:lnTo>
                      <a:pt x="7560" y="30240"/>
                    </a:lnTo>
                    <a:lnTo>
                      <a:pt x="7560" y="25705"/>
                    </a:lnTo>
                    <a:cubicBezTo>
                      <a:pt x="7560" y="16632"/>
                      <a:pt x="10584" y="10584"/>
                      <a:pt x="15120" y="6048"/>
                    </a:cubicBezTo>
                    <a:cubicBezTo>
                      <a:pt x="19657" y="1512"/>
                      <a:pt x="27217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9" y="16632"/>
                    </a:cubicBezTo>
                    <a:cubicBezTo>
                      <a:pt x="27217" y="18144"/>
                      <a:pt x="25705" y="21169"/>
                      <a:pt x="25705" y="25705"/>
                    </a:cubicBezTo>
                    <a:lnTo>
                      <a:pt x="25705" y="28729"/>
                    </a:lnTo>
                    <a:lnTo>
                      <a:pt x="37800" y="28729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6" name="Forma Livre: Forma 405">
                <a:extLst>
                  <a:ext uri="{FF2B5EF4-FFF2-40B4-BE49-F238E27FC236}">
                    <a16:creationId xmlns:a16="http://schemas.microsoft.com/office/drawing/2014/main" id="{F6274993-2AEA-E774-07C3-8515EFDE88D3}"/>
                  </a:ext>
                </a:extLst>
              </p:cNvPr>
              <p:cNvSpPr/>
              <p:nvPr/>
            </p:nvSpPr>
            <p:spPr>
              <a:xfrm>
                <a:off x="7892886" y="7853111"/>
                <a:ext cx="75600" cy="76003"/>
              </a:xfrm>
              <a:custGeom>
                <a:avLst/>
                <a:gdLst>
                  <a:gd name="connsiteX0" fmla="*/ 18144 w 75600"/>
                  <a:gd name="connsiteY0" fmla="*/ 71065 h 76003"/>
                  <a:gd name="connsiteX1" fmla="*/ 4536 w 75600"/>
                  <a:gd name="connsiteY1" fmla="*/ 57457 h 76003"/>
                  <a:gd name="connsiteX2" fmla="*/ 0 w 75600"/>
                  <a:gd name="connsiteY2" fmla="*/ 37800 h 76003"/>
                  <a:gd name="connsiteX3" fmla="*/ 4536 w 75600"/>
                  <a:gd name="connsiteY3" fmla="*/ 18144 h 76003"/>
                  <a:gd name="connsiteX4" fmla="*/ 18144 w 75600"/>
                  <a:gd name="connsiteY4" fmla="*/ 4536 h 76003"/>
                  <a:gd name="connsiteX5" fmla="*/ 37800 w 75600"/>
                  <a:gd name="connsiteY5" fmla="*/ 0 h 76003"/>
                  <a:gd name="connsiteX6" fmla="*/ 57457 w 75600"/>
                  <a:gd name="connsiteY6" fmla="*/ 4536 h 76003"/>
                  <a:gd name="connsiteX7" fmla="*/ 71065 w 75600"/>
                  <a:gd name="connsiteY7" fmla="*/ 18144 h 76003"/>
                  <a:gd name="connsiteX8" fmla="*/ 75601 w 75600"/>
                  <a:gd name="connsiteY8" fmla="*/ 37800 h 76003"/>
                  <a:gd name="connsiteX9" fmla="*/ 71065 w 75600"/>
                  <a:gd name="connsiteY9" fmla="*/ 57457 h 76003"/>
                  <a:gd name="connsiteX10" fmla="*/ 57457 w 75600"/>
                  <a:gd name="connsiteY10" fmla="*/ 71065 h 76003"/>
                  <a:gd name="connsiteX11" fmla="*/ 37800 w 75600"/>
                  <a:gd name="connsiteY11" fmla="*/ 75601 h 76003"/>
                  <a:gd name="connsiteX12" fmla="*/ 18144 w 75600"/>
                  <a:gd name="connsiteY12" fmla="*/ 71065 h 76003"/>
                  <a:gd name="connsiteX13" fmla="*/ 46872 w 75600"/>
                  <a:gd name="connsiteY13" fmla="*/ 57457 h 76003"/>
                  <a:gd name="connsiteX14" fmla="*/ 54432 w 75600"/>
                  <a:gd name="connsiteY14" fmla="*/ 49896 h 76003"/>
                  <a:gd name="connsiteX15" fmla="*/ 57457 w 75600"/>
                  <a:gd name="connsiteY15" fmla="*/ 37800 h 76003"/>
                  <a:gd name="connsiteX16" fmla="*/ 51409 w 75600"/>
                  <a:gd name="connsiteY16" fmla="*/ 21168 h 76003"/>
                  <a:gd name="connsiteX17" fmla="*/ 37800 w 75600"/>
                  <a:gd name="connsiteY17" fmla="*/ 15120 h 76003"/>
                  <a:gd name="connsiteX18" fmla="*/ 24192 w 75600"/>
                  <a:gd name="connsiteY18" fmla="*/ 21168 h 76003"/>
                  <a:gd name="connsiteX19" fmla="*/ 18144 w 75600"/>
                  <a:gd name="connsiteY19" fmla="*/ 37800 h 76003"/>
                  <a:gd name="connsiteX20" fmla="*/ 22680 w 75600"/>
                  <a:gd name="connsiteY20" fmla="*/ 54433 h 76003"/>
                  <a:gd name="connsiteX21" fmla="*/ 36288 w 75600"/>
                  <a:gd name="connsiteY21" fmla="*/ 60481 h 76003"/>
                  <a:gd name="connsiteX22" fmla="*/ 46872 w 75600"/>
                  <a:gd name="connsiteY22" fmla="*/ 57457 h 7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003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3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4"/>
                      <a:pt x="51409" y="52921"/>
                      <a:pt x="54432" y="49896"/>
                    </a:cubicBezTo>
                    <a:cubicBezTo>
                      <a:pt x="55944" y="46873"/>
                      <a:pt x="57457" y="42336"/>
                      <a:pt x="57457" y="37800"/>
                    </a:cubicBezTo>
                    <a:cubicBezTo>
                      <a:pt x="57457" y="30240"/>
                      <a:pt x="55944" y="25704"/>
                      <a:pt x="51409" y="21168"/>
                    </a:cubicBezTo>
                    <a:cubicBezTo>
                      <a:pt x="48384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7" name="Forma Livre: Forma 406">
                <a:extLst>
                  <a:ext uri="{FF2B5EF4-FFF2-40B4-BE49-F238E27FC236}">
                    <a16:creationId xmlns:a16="http://schemas.microsoft.com/office/drawing/2014/main" id="{8B8A9C47-1844-B2DF-FEA5-59792F19DC5C}"/>
                  </a:ext>
                </a:extLst>
              </p:cNvPr>
              <p:cNvSpPr/>
              <p:nvPr/>
            </p:nvSpPr>
            <p:spPr>
              <a:xfrm>
                <a:off x="7982095" y="7854623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8" name="Forma Livre: Forma 407">
                <a:extLst>
                  <a:ext uri="{FF2B5EF4-FFF2-40B4-BE49-F238E27FC236}">
                    <a16:creationId xmlns:a16="http://schemas.microsoft.com/office/drawing/2014/main" id="{F2B13FD5-623F-2F4E-5882-F5B8421FACDE}"/>
                  </a:ext>
                </a:extLst>
              </p:cNvPr>
              <p:cNvSpPr/>
              <p:nvPr/>
            </p:nvSpPr>
            <p:spPr>
              <a:xfrm>
                <a:off x="8062231" y="7853111"/>
                <a:ext cx="75600" cy="76003"/>
              </a:xfrm>
              <a:custGeom>
                <a:avLst/>
                <a:gdLst>
                  <a:gd name="connsiteX0" fmla="*/ 18144 w 75600"/>
                  <a:gd name="connsiteY0" fmla="*/ 71065 h 76003"/>
                  <a:gd name="connsiteX1" fmla="*/ 4536 w 75600"/>
                  <a:gd name="connsiteY1" fmla="*/ 57457 h 76003"/>
                  <a:gd name="connsiteX2" fmla="*/ 0 w 75600"/>
                  <a:gd name="connsiteY2" fmla="*/ 37800 h 76003"/>
                  <a:gd name="connsiteX3" fmla="*/ 4536 w 75600"/>
                  <a:gd name="connsiteY3" fmla="*/ 18144 h 76003"/>
                  <a:gd name="connsiteX4" fmla="*/ 18144 w 75600"/>
                  <a:gd name="connsiteY4" fmla="*/ 4536 h 76003"/>
                  <a:gd name="connsiteX5" fmla="*/ 37800 w 75600"/>
                  <a:gd name="connsiteY5" fmla="*/ 0 h 76003"/>
                  <a:gd name="connsiteX6" fmla="*/ 57457 w 75600"/>
                  <a:gd name="connsiteY6" fmla="*/ 4536 h 76003"/>
                  <a:gd name="connsiteX7" fmla="*/ 71065 w 75600"/>
                  <a:gd name="connsiteY7" fmla="*/ 18144 h 76003"/>
                  <a:gd name="connsiteX8" fmla="*/ 75601 w 75600"/>
                  <a:gd name="connsiteY8" fmla="*/ 37800 h 76003"/>
                  <a:gd name="connsiteX9" fmla="*/ 71065 w 75600"/>
                  <a:gd name="connsiteY9" fmla="*/ 57457 h 76003"/>
                  <a:gd name="connsiteX10" fmla="*/ 57457 w 75600"/>
                  <a:gd name="connsiteY10" fmla="*/ 71065 h 76003"/>
                  <a:gd name="connsiteX11" fmla="*/ 37800 w 75600"/>
                  <a:gd name="connsiteY11" fmla="*/ 75601 h 76003"/>
                  <a:gd name="connsiteX12" fmla="*/ 18144 w 75600"/>
                  <a:gd name="connsiteY12" fmla="*/ 71065 h 76003"/>
                  <a:gd name="connsiteX13" fmla="*/ 45361 w 75600"/>
                  <a:gd name="connsiteY13" fmla="*/ 57457 h 76003"/>
                  <a:gd name="connsiteX14" fmla="*/ 52921 w 75600"/>
                  <a:gd name="connsiteY14" fmla="*/ 49896 h 76003"/>
                  <a:gd name="connsiteX15" fmla="*/ 55945 w 75600"/>
                  <a:gd name="connsiteY15" fmla="*/ 37800 h 76003"/>
                  <a:gd name="connsiteX16" fmla="*/ 49897 w 75600"/>
                  <a:gd name="connsiteY16" fmla="*/ 21168 h 76003"/>
                  <a:gd name="connsiteX17" fmla="*/ 36288 w 75600"/>
                  <a:gd name="connsiteY17" fmla="*/ 15120 h 76003"/>
                  <a:gd name="connsiteX18" fmla="*/ 22680 w 75600"/>
                  <a:gd name="connsiteY18" fmla="*/ 21168 h 76003"/>
                  <a:gd name="connsiteX19" fmla="*/ 16632 w 75600"/>
                  <a:gd name="connsiteY19" fmla="*/ 37800 h 76003"/>
                  <a:gd name="connsiteX20" fmla="*/ 21168 w 75600"/>
                  <a:gd name="connsiteY20" fmla="*/ 54433 h 76003"/>
                  <a:gd name="connsiteX21" fmla="*/ 34777 w 75600"/>
                  <a:gd name="connsiteY21" fmla="*/ 60481 h 76003"/>
                  <a:gd name="connsiteX22" fmla="*/ 45361 w 75600"/>
                  <a:gd name="connsiteY22" fmla="*/ 57457 h 7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003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3"/>
                      <a:pt x="22680" y="74089"/>
                      <a:pt x="18144" y="71065"/>
                    </a:cubicBezTo>
                    <a:close/>
                    <a:moveTo>
                      <a:pt x="45361" y="57457"/>
                    </a:moveTo>
                    <a:cubicBezTo>
                      <a:pt x="48385" y="55944"/>
                      <a:pt x="49897" y="52921"/>
                      <a:pt x="52921" y="49896"/>
                    </a:cubicBezTo>
                    <a:cubicBezTo>
                      <a:pt x="54433" y="46873"/>
                      <a:pt x="55945" y="42336"/>
                      <a:pt x="55945" y="37800"/>
                    </a:cubicBezTo>
                    <a:cubicBezTo>
                      <a:pt x="55945" y="30240"/>
                      <a:pt x="54433" y="25704"/>
                      <a:pt x="49897" y="21168"/>
                    </a:cubicBezTo>
                    <a:cubicBezTo>
                      <a:pt x="46873" y="18144"/>
                      <a:pt x="42337" y="15120"/>
                      <a:pt x="36288" y="15120"/>
                    </a:cubicBezTo>
                    <a:cubicBezTo>
                      <a:pt x="30240" y="15120"/>
                      <a:pt x="27217" y="16632"/>
                      <a:pt x="22680" y="21168"/>
                    </a:cubicBezTo>
                    <a:cubicBezTo>
                      <a:pt x="19657" y="24192"/>
                      <a:pt x="16632" y="30240"/>
                      <a:pt x="16632" y="37800"/>
                    </a:cubicBezTo>
                    <a:cubicBezTo>
                      <a:pt x="16632" y="45361"/>
                      <a:pt x="18144" y="49896"/>
                      <a:pt x="21168" y="54433"/>
                    </a:cubicBezTo>
                    <a:cubicBezTo>
                      <a:pt x="24192" y="57457"/>
                      <a:pt x="28728" y="60481"/>
                      <a:pt x="34777" y="60481"/>
                    </a:cubicBezTo>
                    <a:cubicBezTo>
                      <a:pt x="39313" y="60481"/>
                      <a:pt x="42337" y="58969"/>
                      <a:pt x="45361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09" name="Forma Livre: Forma 408">
                <a:extLst>
                  <a:ext uri="{FF2B5EF4-FFF2-40B4-BE49-F238E27FC236}">
                    <a16:creationId xmlns:a16="http://schemas.microsoft.com/office/drawing/2014/main" id="{E24AFBCF-31C9-83C2-3C8A-8F3542DE7798}"/>
                  </a:ext>
                </a:extLst>
              </p:cNvPr>
              <p:cNvSpPr/>
              <p:nvPr/>
            </p:nvSpPr>
            <p:spPr>
              <a:xfrm>
                <a:off x="8142369" y="7856135"/>
                <a:ext cx="108865" cy="72577"/>
              </a:xfrm>
              <a:custGeom>
                <a:avLst/>
                <a:gdLst>
                  <a:gd name="connsiteX0" fmla="*/ 108865 w 108865"/>
                  <a:gd name="connsiteY0" fmla="*/ 0 h 72577"/>
                  <a:gd name="connsiteX1" fmla="*/ 87697 w 108865"/>
                  <a:gd name="connsiteY1" fmla="*/ 72577 h 72577"/>
                  <a:gd name="connsiteX2" fmla="*/ 68041 w 108865"/>
                  <a:gd name="connsiteY2" fmla="*/ 72577 h 72577"/>
                  <a:gd name="connsiteX3" fmla="*/ 54432 w 108865"/>
                  <a:gd name="connsiteY3" fmla="*/ 21169 h 72577"/>
                  <a:gd name="connsiteX4" fmla="*/ 40824 w 108865"/>
                  <a:gd name="connsiteY4" fmla="*/ 72577 h 72577"/>
                  <a:gd name="connsiteX5" fmla="*/ 21168 w 108865"/>
                  <a:gd name="connsiteY5" fmla="*/ 72577 h 72577"/>
                  <a:gd name="connsiteX6" fmla="*/ 0 w 108865"/>
                  <a:gd name="connsiteY6" fmla="*/ 0 h 72577"/>
                  <a:gd name="connsiteX7" fmla="*/ 18144 w 108865"/>
                  <a:gd name="connsiteY7" fmla="*/ 0 h 72577"/>
                  <a:gd name="connsiteX8" fmla="*/ 31752 w 108865"/>
                  <a:gd name="connsiteY8" fmla="*/ 55945 h 72577"/>
                  <a:gd name="connsiteX9" fmla="*/ 45361 w 108865"/>
                  <a:gd name="connsiteY9" fmla="*/ 0 h 72577"/>
                  <a:gd name="connsiteX10" fmla="*/ 65017 w 108865"/>
                  <a:gd name="connsiteY10" fmla="*/ 0 h 72577"/>
                  <a:gd name="connsiteX11" fmla="*/ 78625 w 108865"/>
                  <a:gd name="connsiteY11" fmla="*/ 55945 h 72577"/>
                  <a:gd name="connsiteX12" fmla="*/ 92233 w 108865"/>
                  <a:gd name="connsiteY12" fmla="*/ 0 h 72577"/>
                  <a:gd name="connsiteX13" fmla="*/ 108865 w 108865"/>
                  <a:gd name="connsiteY13" fmla="*/ 0 h 72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8865" h="72577">
                    <a:moveTo>
                      <a:pt x="108865" y="0"/>
                    </a:moveTo>
                    <a:lnTo>
                      <a:pt x="87697" y="72577"/>
                    </a:lnTo>
                    <a:lnTo>
                      <a:pt x="68041" y="72577"/>
                    </a:lnTo>
                    <a:lnTo>
                      <a:pt x="54432" y="21169"/>
                    </a:lnTo>
                    <a:lnTo>
                      <a:pt x="40824" y="72577"/>
                    </a:lnTo>
                    <a:lnTo>
                      <a:pt x="21168" y="72577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31752" y="55945"/>
                    </a:lnTo>
                    <a:lnTo>
                      <a:pt x="45361" y="0"/>
                    </a:lnTo>
                    <a:lnTo>
                      <a:pt x="65017" y="0"/>
                    </a:lnTo>
                    <a:lnTo>
                      <a:pt x="78625" y="55945"/>
                    </a:lnTo>
                    <a:lnTo>
                      <a:pt x="92233" y="0"/>
                    </a:lnTo>
                    <a:lnTo>
                      <a:pt x="10886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10" name="Forma Livre: Forma 409">
                <a:extLst>
                  <a:ext uri="{FF2B5EF4-FFF2-40B4-BE49-F238E27FC236}">
                    <a16:creationId xmlns:a16="http://schemas.microsoft.com/office/drawing/2014/main" id="{F19F5F3A-CE90-8FA9-F3ED-37ED188452C2}"/>
                  </a:ext>
                </a:extLst>
              </p:cNvPr>
              <p:cNvSpPr/>
              <p:nvPr/>
            </p:nvSpPr>
            <p:spPr>
              <a:xfrm>
                <a:off x="8260306" y="7853111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3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6" y="22680"/>
                      <a:pt x="46873" y="19656"/>
                    </a:cubicBezTo>
                    <a:cubicBezTo>
                      <a:pt x="43848" y="16632"/>
                      <a:pt x="39313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3" y="0"/>
                    </a:cubicBezTo>
                    <a:cubicBezTo>
                      <a:pt x="49896" y="1512"/>
                      <a:pt x="57457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11" name="Forma Livre: Forma 410">
                <a:extLst>
                  <a:ext uri="{FF2B5EF4-FFF2-40B4-BE49-F238E27FC236}">
                    <a16:creationId xmlns:a16="http://schemas.microsoft.com/office/drawing/2014/main" id="{6AA875EC-E933-DFD8-2C8B-F74250B5B398}"/>
                  </a:ext>
                </a:extLst>
              </p:cNvPr>
              <p:cNvSpPr/>
              <p:nvPr/>
            </p:nvSpPr>
            <p:spPr>
              <a:xfrm>
                <a:off x="8379756" y="7856135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7 h 74089"/>
                  <a:gd name="connsiteX2" fmla="*/ 49897 w 68040"/>
                  <a:gd name="connsiteY2" fmla="*/ 72577 h 74089"/>
                  <a:gd name="connsiteX3" fmla="*/ 49897 w 68040"/>
                  <a:gd name="connsiteY3" fmla="*/ 63505 h 74089"/>
                  <a:gd name="connsiteX4" fmla="*/ 40825 w 68040"/>
                  <a:gd name="connsiteY4" fmla="*/ 71065 h 74089"/>
                  <a:gd name="connsiteX5" fmla="*/ 28728 w 68040"/>
                  <a:gd name="connsiteY5" fmla="*/ 74089 h 74089"/>
                  <a:gd name="connsiteX6" fmla="*/ 13608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2 h 74089"/>
                  <a:gd name="connsiteX10" fmla="*/ 18144 w 68040"/>
                  <a:gd name="connsiteY10" fmla="*/ 1512 h 74089"/>
                  <a:gd name="connsiteX11" fmla="*/ 18144 w 68040"/>
                  <a:gd name="connsiteY11" fmla="*/ 42337 h 74089"/>
                  <a:gd name="connsiteX12" fmla="*/ 22680 w 68040"/>
                  <a:gd name="connsiteY12" fmla="*/ 55945 h 74089"/>
                  <a:gd name="connsiteX13" fmla="*/ 34777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7 h 74089"/>
                  <a:gd name="connsiteX16" fmla="*/ 51409 w 68040"/>
                  <a:gd name="connsiteY16" fmla="*/ 1512 h 74089"/>
                  <a:gd name="connsiteX17" fmla="*/ 68041 w 68040"/>
                  <a:gd name="connsiteY17" fmla="*/ 151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9"/>
                      <a:pt x="43848" y="69553"/>
                      <a:pt x="40825" y="71065"/>
                    </a:cubicBezTo>
                    <a:cubicBezTo>
                      <a:pt x="36288" y="72577"/>
                      <a:pt x="33265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7"/>
                      <a:pt x="0" y="43849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7"/>
                    </a:lnTo>
                    <a:cubicBezTo>
                      <a:pt x="18144" y="48385"/>
                      <a:pt x="19657" y="52921"/>
                      <a:pt x="22680" y="55945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39313" y="60481"/>
                      <a:pt x="43848" y="58969"/>
                      <a:pt x="46873" y="55945"/>
                    </a:cubicBezTo>
                    <a:cubicBezTo>
                      <a:pt x="49897" y="52921"/>
                      <a:pt x="51409" y="48385"/>
                      <a:pt x="51409" y="42337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12" name="Forma Livre: Forma 411">
                <a:extLst>
                  <a:ext uri="{FF2B5EF4-FFF2-40B4-BE49-F238E27FC236}">
                    <a16:creationId xmlns:a16="http://schemas.microsoft.com/office/drawing/2014/main" id="{D3B23DAF-A4B4-A3C7-B814-C37E209184E1}"/>
                  </a:ext>
                </a:extLst>
              </p:cNvPr>
              <p:cNvSpPr/>
              <p:nvPr/>
            </p:nvSpPr>
            <p:spPr>
              <a:xfrm>
                <a:off x="8462917" y="7853111"/>
                <a:ext cx="61992" cy="75737"/>
              </a:xfrm>
              <a:custGeom>
                <a:avLst/>
                <a:gdLst>
                  <a:gd name="connsiteX0" fmla="*/ 15120 w 61992"/>
                  <a:gd name="connsiteY0" fmla="*/ 72577 h 75737"/>
                  <a:gd name="connsiteX1" fmla="*/ 4536 w 61992"/>
                  <a:gd name="connsiteY1" fmla="*/ 63505 h 75737"/>
                  <a:gd name="connsiteX2" fmla="*/ 0 w 61992"/>
                  <a:gd name="connsiteY2" fmla="*/ 51409 h 75737"/>
                  <a:gd name="connsiteX3" fmla="*/ 18144 w 61992"/>
                  <a:gd name="connsiteY3" fmla="*/ 51409 h 75737"/>
                  <a:gd name="connsiteX4" fmla="*/ 22680 w 61992"/>
                  <a:gd name="connsiteY4" fmla="*/ 58969 h 75737"/>
                  <a:gd name="connsiteX5" fmla="*/ 31752 w 61992"/>
                  <a:gd name="connsiteY5" fmla="*/ 61993 h 75737"/>
                  <a:gd name="connsiteX6" fmla="*/ 39313 w 61992"/>
                  <a:gd name="connsiteY6" fmla="*/ 60481 h 75737"/>
                  <a:gd name="connsiteX7" fmla="*/ 42337 w 61992"/>
                  <a:gd name="connsiteY7" fmla="*/ 54433 h 75737"/>
                  <a:gd name="connsiteX8" fmla="*/ 39313 w 61992"/>
                  <a:gd name="connsiteY8" fmla="*/ 48384 h 75737"/>
                  <a:gd name="connsiteX9" fmla="*/ 27217 w 61992"/>
                  <a:gd name="connsiteY9" fmla="*/ 43848 h 75737"/>
                  <a:gd name="connsiteX10" fmla="*/ 13608 w 61992"/>
                  <a:gd name="connsiteY10" fmla="*/ 39313 h 75737"/>
                  <a:gd name="connsiteX11" fmla="*/ 4536 w 61992"/>
                  <a:gd name="connsiteY11" fmla="*/ 33264 h 75737"/>
                  <a:gd name="connsiteX12" fmla="*/ 1512 w 61992"/>
                  <a:gd name="connsiteY12" fmla="*/ 21168 h 75737"/>
                  <a:gd name="connsiteX13" fmla="*/ 4536 w 61992"/>
                  <a:gd name="connsiteY13" fmla="*/ 10584 h 75737"/>
                  <a:gd name="connsiteX14" fmla="*/ 15120 w 61992"/>
                  <a:gd name="connsiteY14" fmla="*/ 3024 h 75737"/>
                  <a:gd name="connsiteX15" fmla="*/ 30240 w 61992"/>
                  <a:gd name="connsiteY15" fmla="*/ 0 h 75737"/>
                  <a:gd name="connsiteX16" fmla="*/ 51409 w 61992"/>
                  <a:gd name="connsiteY16" fmla="*/ 6048 h 75737"/>
                  <a:gd name="connsiteX17" fmla="*/ 60481 w 61992"/>
                  <a:gd name="connsiteY17" fmla="*/ 24192 h 75737"/>
                  <a:gd name="connsiteX18" fmla="*/ 42337 w 61992"/>
                  <a:gd name="connsiteY18" fmla="*/ 24192 h 75737"/>
                  <a:gd name="connsiteX19" fmla="*/ 39313 w 61992"/>
                  <a:gd name="connsiteY19" fmla="*/ 16632 h 75737"/>
                  <a:gd name="connsiteX20" fmla="*/ 30240 w 61992"/>
                  <a:gd name="connsiteY20" fmla="*/ 13608 h 75737"/>
                  <a:gd name="connsiteX21" fmla="*/ 22680 w 61992"/>
                  <a:gd name="connsiteY21" fmla="*/ 15120 h 75737"/>
                  <a:gd name="connsiteX22" fmla="*/ 19657 w 61992"/>
                  <a:gd name="connsiteY22" fmla="*/ 19656 h 75737"/>
                  <a:gd name="connsiteX23" fmla="*/ 22680 w 61992"/>
                  <a:gd name="connsiteY23" fmla="*/ 25704 h 75737"/>
                  <a:gd name="connsiteX24" fmla="*/ 34777 w 61992"/>
                  <a:gd name="connsiteY24" fmla="*/ 30240 h 75737"/>
                  <a:gd name="connsiteX25" fmla="*/ 48385 w 61992"/>
                  <a:gd name="connsiteY25" fmla="*/ 34776 h 75737"/>
                  <a:gd name="connsiteX26" fmla="*/ 57457 w 61992"/>
                  <a:gd name="connsiteY26" fmla="*/ 40824 h 75737"/>
                  <a:gd name="connsiteX27" fmla="*/ 61993 w 61992"/>
                  <a:gd name="connsiteY27" fmla="*/ 52921 h 75737"/>
                  <a:gd name="connsiteX28" fmla="*/ 58969 w 61992"/>
                  <a:gd name="connsiteY28" fmla="*/ 63505 h 75737"/>
                  <a:gd name="connsiteX29" fmla="*/ 48385 w 61992"/>
                  <a:gd name="connsiteY29" fmla="*/ 71065 h 75737"/>
                  <a:gd name="connsiteX30" fmla="*/ 33265 w 61992"/>
                  <a:gd name="connsiteY30" fmla="*/ 74089 h 75737"/>
                  <a:gd name="connsiteX31" fmla="*/ 15120 w 61992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4"/>
                      <a:pt x="22680" y="58969"/>
                    </a:cubicBezTo>
                    <a:cubicBezTo>
                      <a:pt x="25705" y="60481"/>
                      <a:pt x="28728" y="61993"/>
                      <a:pt x="31752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7800" y="46873"/>
                      <a:pt x="33265" y="45361"/>
                      <a:pt x="27217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7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2" y="13608"/>
                      <a:pt x="22680" y="15120"/>
                    </a:cubicBezTo>
                    <a:cubicBezTo>
                      <a:pt x="21168" y="16632"/>
                      <a:pt x="19657" y="18144"/>
                      <a:pt x="19657" y="19656"/>
                    </a:cubicBezTo>
                    <a:cubicBezTo>
                      <a:pt x="19657" y="22680"/>
                      <a:pt x="21168" y="24192"/>
                      <a:pt x="22680" y="25704"/>
                    </a:cubicBezTo>
                    <a:cubicBezTo>
                      <a:pt x="25705" y="27216"/>
                      <a:pt x="28728" y="28728"/>
                      <a:pt x="34777" y="30240"/>
                    </a:cubicBezTo>
                    <a:cubicBezTo>
                      <a:pt x="39313" y="31752"/>
                      <a:pt x="43848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3" y="74089"/>
                      <a:pt x="33265" y="74089"/>
                    </a:cubicBezTo>
                    <a:cubicBezTo>
                      <a:pt x="25705" y="77113"/>
                      <a:pt x="19657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13" name="Forma Livre: Forma 412">
                <a:extLst>
                  <a:ext uri="{FF2B5EF4-FFF2-40B4-BE49-F238E27FC236}">
                    <a16:creationId xmlns:a16="http://schemas.microsoft.com/office/drawing/2014/main" id="{D88064E0-AD07-D75B-F4FC-B0C5DC81D5E1}"/>
                  </a:ext>
                </a:extLst>
              </p:cNvPr>
              <p:cNvSpPr/>
              <p:nvPr/>
            </p:nvSpPr>
            <p:spPr>
              <a:xfrm>
                <a:off x="8533982" y="785159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4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4" y="21168"/>
                    </a:cubicBezTo>
                    <a:cubicBezTo>
                      <a:pt x="45361" y="18144"/>
                      <a:pt x="40824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14" name="Gráfico 12">
              <a:extLst>
                <a:ext uri="{FF2B5EF4-FFF2-40B4-BE49-F238E27FC236}">
                  <a16:creationId xmlns:a16="http://schemas.microsoft.com/office/drawing/2014/main" id="{8C4C14BC-55A3-E3D9-BB08-9A6A97366139}"/>
                </a:ext>
              </a:extLst>
            </p:cNvPr>
            <p:cNvGrpSpPr/>
            <p:nvPr/>
          </p:nvGrpSpPr>
          <p:grpSpPr>
            <a:xfrm>
              <a:off x="13297853" y="6809241"/>
              <a:ext cx="599240" cy="228477"/>
              <a:chOff x="10966821" y="7676205"/>
              <a:chExt cx="662264" cy="252507"/>
            </a:xfrm>
            <a:solidFill>
              <a:srgbClr val="187934"/>
            </a:solidFill>
          </p:grpSpPr>
          <p:sp>
            <p:nvSpPr>
              <p:cNvPr id="415" name="Forma Livre: Forma 414">
                <a:extLst>
                  <a:ext uri="{FF2B5EF4-FFF2-40B4-BE49-F238E27FC236}">
                    <a16:creationId xmlns:a16="http://schemas.microsoft.com/office/drawing/2014/main" id="{B4CB9D56-046F-CAE5-9462-3718C78D2055}"/>
                  </a:ext>
                </a:extLst>
              </p:cNvPr>
              <p:cNvSpPr/>
              <p:nvPr/>
            </p:nvSpPr>
            <p:spPr>
              <a:xfrm>
                <a:off x="10966821" y="7676205"/>
                <a:ext cx="90721" cy="90721"/>
              </a:xfrm>
              <a:custGeom>
                <a:avLst/>
                <a:gdLst>
                  <a:gd name="connsiteX0" fmla="*/ 6048 w 90721"/>
                  <a:gd name="connsiteY0" fmla="*/ 22680 h 90721"/>
                  <a:gd name="connsiteX1" fmla="*/ 22680 w 90721"/>
                  <a:gd name="connsiteY1" fmla="*/ 6048 h 90721"/>
                  <a:gd name="connsiteX2" fmla="*/ 46872 w 90721"/>
                  <a:gd name="connsiteY2" fmla="*/ 0 h 90721"/>
                  <a:gd name="connsiteX3" fmla="*/ 74089 w 90721"/>
                  <a:gd name="connsiteY3" fmla="*/ 7560 h 90721"/>
                  <a:gd name="connsiteX4" fmla="*/ 90721 w 90721"/>
                  <a:gd name="connsiteY4" fmla="*/ 28728 h 90721"/>
                  <a:gd name="connsiteX5" fmla="*/ 69553 w 90721"/>
                  <a:gd name="connsiteY5" fmla="*/ 28728 h 90721"/>
                  <a:gd name="connsiteX6" fmla="*/ 60481 w 90721"/>
                  <a:gd name="connsiteY6" fmla="*/ 18144 h 90721"/>
                  <a:gd name="connsiteX7" fmla="*/ 46872 w 90721"/>
                  <a:gd name="connsiteY7" fmla="*/ 15120 h 90721"/>
                  <a:gd name="connsiteX8" fmla="*/ 33265 w 90721"/>
                  <a:gd name="connsiteY8" fmla="*/ 18144 h 90721"/>
                  <a:gd name="connsiteX9" fmla="*/ 24192 w 90721"/>
                  <a:gd name="connsiteY9" fmla="*/ 28728 h 90721"/>
                  <a:gd name="connsiteX10" fmla="*/ 21169 w 90721"/>
                  <a:gd name="connsiteY10" fmla="*/ 45361 h 90721"/>
                  <a:gd name="connsiteX11" fmla="*/ 24192 w 90721"/>
                  <a:gd name="connsiteY11" fmla="*/ 61993 h 90721"/>
                  <a:gd name="connsiteX12" fmla="*/ 33265 w 90721"/>
                  <a:gd name="connsiteY12" fmla="*/ 72577 h 90721"/>
                  <a:gd name="connsiteX13" fmla="*/ 46872 w 90721"/>
                  <a:gd name="connsiteY13" fmla="*/ 75601 h 90721"/>
                  <a:gd name="connsiteX14" fmla="*/ 60481 w 90721"/>
                  <a:gd name="connsiteY14" fmla="*/ 72577 h 90721"/>
                  <a:gd name="connsiteX15" fmla="*/ 69553 w 90721"/>
                  <a:gd name="connsiteY15" fmla="*/ 61993 h 90721"/>
                  <a:gd name="connsiteX16" fmla="*/ 90721 w 90721"/>
                  <a:gd name="connsiteY16" fmla="*/ 61993 h 90721"/>
                  <a:gd name="connsiteX17" fmla="*/ 74089 w 90721"/>
                  <a:gd name="connsiteY17" fmla="*/ 83161 h 90721"/>
                  <a:gd name="connsiteX18" fmla="*/ 46872 w 90721"/>
                  <a:gd name="connsiteY18" fmla="*/ 90721 h 90721"/>
                  <a:gd name="connsiteX19" fmla="*/ 22680 w 90721"/>
                  <a:gd name="connsiteY19" fmla="*/ 84673 h 90721"/>
                  <a:gd name="connsiteX20" fmla="*/ 6048 w 90721"/>
                  <a:gd name="connsiteY20" fmla="*/ 68041 h 90721"/>
                  <a:gd name="connsiteX21" fmla="*/ 0 w 90721"/>
                  <a:gd name="connsiteY21" fmla="*/ 43848 h 90721"/>
                  <a:gd name="connsiteX22" fmla="*/ 6048 w 90721"/>
                  <a:gd name="connsiteY22" fmla="*/ 22680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0721" h="90721">
                    <a:moveTo>
                      <a:pt x="6048" y="22680"/>
                    </a:moveTo>
                    <a:cubicBezTo>
                      <a:pt x="10584" y="15120"/>
                      <a:pt x="15120" y="10584"/>
                      <a:pt x="22680" y="6048"/>
                    </a:cubicBezTo>
                    <a:cubicBezTo>
                      <a:pt x="30240" y="1512"/>
                      <a:pt x="37800" y="0"/>
                      <a:pt x="46872" y="0"/>
                    </a:cubicBezTo>
                    <a:cubicBezTo>
                      <a:pt x="57457" y="0"/>
                      <a:pt x="66529" y="3024"/>
                      <a:pt x="74089" y="7560"/>
                    </a:cubicBezTo>
                    <a:cubicBezTo>
                      <a:pt x="81649" y="12096"/>
                      <a:pt x="87697" y="19657"/>
                      <a:pt x="90721" y="28728"/>
                    </a:cubicBezTo>
                    <a:lnTo>
                      <a:pt x="69553" y="28728"/>
                    </a:lnTo>
                    <a:cubicBezTo>
                      <a:pt x="68041" y="24192"/>
                      <a:pt x="65017" y="21168"/>
                      <a:pt x="60481" y="18144"/>
                    </a:cubicBezTo>
                    <a:cubicBezTo>
                      <a:pt x="55945" y="16632"/>
                      <a:pt x="52921" y="15120"/>
                      <a:pt x="46872" y="15120"/>
                    </a:cubicBezTo>
                    <a:cubicBezTo>
                      <a:pt x="40825" y="15120"/>
                      <a:pt x="36289" y="16632"/>
                      <a:pt x="33265" y="18144"/>
                    </a:cubicBezTo>
                    <a:cubicBezTo>
                      <a:pt x="28729" y="21168"/>
                      <a:pt x="25705" y="24192"/>
                      <a:pt x="24192" y="28728"/>
                    </a:cubicBezTo>
                    <a:cubicBezTo>
                      <a:pt x="21169" y="33265"/>
                      <a:pt x="21169" y="39313"/>
                      <a:pt x="21169" y="45361"/>
                    </a:cubicBezTo>
                    <a:cubicBezTo>
                      <a:pt x="21169" y="51409"/>
                      <a:pt x="22680" y="57457"/>
                      <a:pt x="24192" y="61993"/>
                    </a:cubicBezTo>
                    <a:cubicBezTo>
                      <a:pt x="27216" y="66529"/>
                      <a:pt x="30240" y="69553"/>
                      <a:pt x="33265" y="72577"/>
                    </a:cubicBezTo>
                    <a:cubicBezTo>
                      <a:pt x="36289" y="75601"/>
                      <a:pt x="42336" y="75601"/>
                      <a:pt x="46872" y="75601"/>
                    </a:cubicBezTo>
                    <a:cubicBezTo>
                      <a:pt x="51409" y="75601"/>
                      <a:pt x="55945" y="74089"/>
                      <a:pt x="60481" y="72577"/>
                    </a:cubicBezTo>
                    <a:cubicBezTo>
                      <a:pt x="65017" y="71065"/>
                      <a:pt x="66529" y="66529"/>
                      <a:pt x="69553" y="61993"/>
                    </a:cubicBezTo>
                    <a:lnTo>
                      <a:pt x="90721" y="61993"/>
                    </a:lnTo>
                    <a:cubicBezTo>
                      <a:pt x="87697" y="71065"/>
                      <a:pt x="81649" y="78625"/>
                      <a:pt x="74089" y="83161"/>
                    </a:cubicBezTo>
                    <a:cubicBezTo>
                      <a:pt x="66529" y="87697"/>
                      <a:pt x="57457" y="90721"/>
                      <a:pt x="46872" y="90721"/>
                    </a:cubicBezTo>
                    <a:cubicBezTo>
                      <a:pt x="37800" y="90721"/>
                      <a:pt x="30240" y="89209"/>
                      <a:pt x="22680" y="84673"/>
                    </a:cubicBezTo>
                    <a:cubicBezTo>
                      <a:pt x="15120" y="80137"/>
                      <a:pt x="10584" y="75601"/>
                      <a:pt x="6048" y="68041"/>
                    </a:cubicBezTo>
                    <a:cubicBezTo>
                      <a:pt x="1512" y="60481"/>
                      <a:pt x="0" y="52921"/>
                      <a:pt x="0" y="43848"/>
                    </a:cubicBezTo>
                    <a:cubicBezTo>
                      <a:pt x="0" y="37800"/>
                      <a:pt x="3024" y="30240"/>
                      <a:pt x="6048" y="2268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16" name="Forma Livre: Forma 415">
                <a:extLst>
                  <a:ext uri="{FF2B5EF4-FFF2-40B4-BE49-F238E27FC236}">
                    <a16:creationId xmlns:a16="http://schemas.microsoft.com/office/drawing/2014/main" id="{972CE038-9D8F-A2C3-08D7-CC70081C5F3E}"/>
                  </a:ext>
                </a:extLst>
              </p:cNvPr>
              <p:cNvSpPr/>
              <p:nvPr/>
            </p:nvSpPr>
            <p:spPr>
              <a:xfrm>
                <a:off x="11068126" y="7695861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5944 h 75600"/>
                  <a:gd name="connsiteX14" fmla="*/ 54432 w 75600"/>
                  <a:gd name="connsiteY14" fmla="*/ 48384 h 75600"/>
                  <a:gd name="connsiteX15" fmla="*/ 57457 w 75600"/>
                  <a:gd name="connsiteY15" fmla="*/ 36288 h 75600"/>
                  <a:gd name="connsiteX16" fmla="*/ 51408 w 75600"/>
                  <a:gd name="connsiteY16" fmla="*/ 19656 h 75600"/>
                  <a:gd name="connsiteX17" fmla="*/ 37800 w 75600"/>
                  <a:gd name="connsiteY17" fmla="*/ 13608 h 75600"/>
                  <a:gd name="connsiteX18" fmla="*/ 24192 w 75600"/>
                  <a:gd name="connsiteY18" fmla="*/ 19656 h 75600"/>
                  <a:gd name="connsiteX19" fmla="*/ 18144 w 75600"/>
                  <a:gd name="connsiteY19" fmla="*/ 36288 h 75600"/>
                  <a:gd name="connsiteX20" fmla="*/ 22680 w 75600"/>
                  <a:gd name="connsiteY20" fmla="*/ 52921 h 75600"/>
                  <a:gd name="connsiteX21" fmla="*/ 36288 w 75600"/>
                  <a:gd name="connsiteY21" fmla="*/ 58969 h 75600"/>
                  <a:gd name="connsiteX22" fmla="*/ 46872 w 75600"/>
                  <a:gd name="connsiteY22" fmla="*/ 559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8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5944"/>
                    </a:moveTo>
                    <a:cubicBezTo>
                      <a:pt x="49896" y="54432"/>
                      <a:pt x="51408" y="51409"/>
                      <a:pt x="54432" y="48384"/>
                    </a:cubicBezTo>
                    <a:cubicBezTo>
                      <a:pt x="55945" y="45361"/>
                      <a:pt x="57457" y="40824"/>
                      <a:pt x="57457" y="36288"/>
                    </a:cubicBezTo>
                    <a:cubicBezTo>
                      <a:pt x="57457" y="28728"/>
                      <a:pt x="55945" y="24192"/>
                      <a:pt x="51408" y="19656"/>
                    </a:cubicBezTo>
                    <a:cubicBezTo>
                      <a:pt x="48385" y="16632"/>
                      <a:pt x="43848" y="13608"/>
                      <a:pt x="37800" y="13608"/>
                    </a:cubicBezTo>
                    <a:cubicBezTo>
                      <a:pt x="31752" y="13608"/>
                      <a:pt x="28728" y="15120"/>
                      <a:pt x="24192" y="19656"/>
                    </a:cubicBezTo>
                    <a:cubicBezTo>
                      <a:pt x="21168" y="22680"/>
                      <a:pt x="18144" y="28728"/>
                      <a:pt x="18144" y="36288"/>
                    </a:cubicBezTo>
                    <a:cubicBezTo>
                      <a:pt x="18144" y="43848"/>
                      <a:pt x="19656" y="48384"/>
                      <a:pt x="22680" y="52921"/>
                    </a:cubicBezTo>
                    <a:cubicBezTo>
                      <a:pt x="25705" y="55944"/>
                      <a:pt x="30240" y="58969"/>
                      <a:pt x="36288" y="58969"/>
                    </a:cubicBezTo>
                    <a:cubicBezTo>
                      <a:pt x="40825" y="58969"/>
                      <a:pt x="43848" y="57457"/>
                      <a:pt x="46872" y="5594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17" name="Forma Livre: Forma 416">
                <a:extLst>
                  <a:ext uri="{FF2B5EF4-FFF2-40B4-BE49-F238E27FC236}">
                    <a16:creationId xmlns:a16="http://schemas.microsoft.com/office/drawing/2014/main" id="{37BE50FF-8930-37A6-03ED-DF318FD40F39}"/>
                  </a:ext>
                </a:extLst>
              </p:cNvPr>
              <p:cNvSpPr/>
              <p:nvPr/>
            </p:nvSpPr>
            <p:spPr>
              <a:xfrm>
                <a:off x="11155823" y="7692837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5 h 75600"/>
                  <a:gd name="connsiteX2" fmla="*/ 120962 w 120961"/>
                  <a:gd name="connsiteY2" fmla="*/ 75601 h 75600"/>
                  <a:gd name="connsiteX3" fmla="*/ 102817 w 120961"/>
                  <a:gd name="connsiteY3" fmla="*/ 75601 h 75600"/>
                  <a:gd name="connsiteX4" fmla="*/ 102817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9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9 w 120961"/>
                  <a:gd name="connsiteY10" fmla="*/ 75601 h 75600"/>
                  <a:gd name="connsiteX11" fmla="*/ 51409 w 120961"/>
                  <a:gd name="connsiteY11" fmla="*/ 34776 h 75600"/>
                  <a:gd name="connsiteX12" fmla="*/ 46872 w 120961"/>
                  <a:gd name="connsiteY12" fmla="*/ 21168 h 75600"/>
                  <a:gd name="connsiteX13" fmla="*/ 34776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2 w 120961"/>
                  <a:gd name="connsiteY22" fmla="*/ 1512 h 75600"/>
                  <a:gd name="connsiteX23" fmla="*/ 54432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50" y="16632"/>
                      <a:pt x="120962" y="24192"/>
                      <a:pt x="120962" y="33265"/>
                    </a:cubicBezTo>
                    <a:lnTo>
                      <a:pt x="120962" y="75601"/>
                    </a:lnTo>
                    <a:lnTo>
                      <a:pt x="102817" y="75601"/>
                    </a:lnTo>
                    <a:lnTo>
                      <a:pt x="102817" y="34776"/>
                    </a:lnTo>
                    <a:cubicBezTo>
                      <a:pt x="102817" y="28728"/>
                      <a:pt x="101305" y="24192"/>
                      <a:pt x="98281" y="21168"/>
                    </a:cubicBezTo>
                    <a:cubicBezTo>
                      <a:pt x="95257" y="18144"/>
                      <a:pt x="90721" y="16632"/>
                      <a:pt x="86185" y="16632"/>
                    </a:cubicBezTo>
                    <a:cubicBezTo>
                      <a:pt x="81649" y="16632"/>
                      <a:pt x="77113" y="18144"/>
                      <a:pt x="74089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9" y="75601"/>
                    </a:lnTo>
                    <a:lnTo>
                      <a:pt x="51409" y="34776"/>
                    </a:lnTo>
                    <a:cubicBezTo>
                      <a:pt x="51409" y="28728"/>
                      <a:pt x="49896" y="24192"/>
                      <a:pt x="46872" y="21168"/>
                    </a:cubicBezTo>
                    <a:cubicBezTo>
                      <a:pt x="43849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9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2" y="1512"/>
                    </a:cubicBezTo>
                    <a:cubicBezTo>
                      <a:pt x="45361" y="1512"/>
                      <a:pt x="49896" y="3024"/>
                      <a:pt x="54432" y="4536"/>
                    </a:cubicBezTo>
                    <a:cubicBezTo>
                      <a:pt x="58969" y="7560"/>
                      <a:pt x="61992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99793" y="3024"/>
                      <a:pt x="107353" y="6048"/>
                      <a:pt x="113401" y="1058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18" name="Forma Livre: Forma 417">
                <a:extLst>
                  <a:ext uri="{FF2B5EF4-FFF2-40B4-BE49-F238E27FC236}">
                    <a16:creationId xmlns:a16="http://schemas.microsoft.com/office/drawing/2014/main" id="{6B808E43-DAF9-E64F-95CD-7825B2A992D7}"/>
                  </a:ext>
                </a:extLst>
              </p:cNvPr>
              <p:cNvSpPr/>
              <p:nvPr/>
            </p:nvSpPr>
            <p:spPr>
              <a:xfrm>
                <a:off x="11293416" y="7695861"/>
                <a:ext cx="75600" cy="110377"/>
              </a:xfrm>
              <a:custGeom>
                <a:avLst/>
                <a:gdLst>
                  <a:gd name="connsiteX0" fmla="*/ 28729 w 75600"/>
                  <a:gd name="connsiteY0" fmla="*/ 3024 h 110377"/>
                  <a:gd name="connsiteX1" fmla="*/ 42337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7 w 75600"/>
                  <a:gd name="connsiteY7" fmla="*/ 75601 h 110377"/>
                  <a:gd name="connsiteX8" fmla="*/ 28729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9 w 75600"/>
                  <a:gd name="connsiteY15" fmla="*/ 3024 h 110377"/>
                  <a:gd name="connsiteX16" fmla="*/ 55945 w 75600"/>
                  <a:gd name="connsiteY16" fmla="*/ 25704 h 110377"/>
                  <a:gd name="connsiteX17" fmla="*/ 48385 w 75600"/>
                  <a:gd name="connsiteY17" fmla="*/ 18144 h 110377"/>
                  <a:gd name="connsiteX18" fmla="*/ 39313 w 75600"/>
                  <a:gd name="connsiteY18" fmla="*/ 15120 h 110377"/>
                  <a:gd name="connsiteX19" fmla="*/ 30240 w 75600"/>
                  <a:gd name="connsiteY19" fmla="*/ 18144 h 110377"/>
                  <a:gd name="connsiteX20" fmla="*/ 22680 w 75600"/>
                  <a:gd name="connsiteY20" fmla="*/ 25704 h 110377"/>
                  <a:gd name="connsiteX21" fmla="*/ 19657 w 75600"/>
                  <a:gd name="connsiteY21" fmla="*/ 37800 h 110377"/>
                  <a:gd name="connsiteX22" fmla="*/ 22680 w 75600"/>
                  <a:gd name="connsiteY22" fmla="*/ 49896 h 110377"/>
                  <a:gd name="connsiteX23" fmla="*/ 30240 w 75600"/>
                  <a:gd name="connsiteY23" fmla="*/ 57457 h 110377"/>
                  <a:gd name="connsiteX24" fmla="*/ 39313 w 75600"/>
                  <a:gd name="connsiteY24" fmla="*/ 60481 h 110377"/>
                  <a:gd name="connsiteX25" fmla="*/ 48385 w 75600"/>
                  <a:gd name="connsiteY25" fmla="*/ 57457 h 110377"/>
                  <a:gd name="connsiteX26" fmla="*/ 55945 w 75600"/>
                  <a:gd name="connsiteY26" fmla="*/ 49896 h 110377"/>
                  <a:gd name="connsiteX27" fmla="*/ 58969 w 75600"/>
                  <a:gd name="connsiteY27" fmla="*/ 37800 h 110377"/>
                  <a:gd name="connsiteX28" fmla="*/ 55945 w 75600"/>
                  <a:gd name="connsiteY28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9" y="3024"/>
                    </a:moveTo>
                    <a:cubicBezTo>
                      <a:pt x="33265" y="1512"/>
                      <a:pt x="37800" y="0"/>
                      <a:pt x="42337" y="0"/>
                    </a:cubicBezTo>
                    <a:cubicBezTo>
                      <a:pt x="48385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9"/>
                      <a:pt x="48385" y="75601"/>
                      <a:pt x="42337" y="75601"/>
                    </a:cubicBezTo>
                    <a:cubicBezTo>
                      <a:pt x="36289" y="75601"/>
                      <a:pt x="31753" y="74089"/>
                      <a:pt x="28729" y="72577"/>
                    </a:cubicBezTo>
                    <a:cubicBezTo>
                      <a:pt x="24193" y="71065"/>
                      <a:pt x="21169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9" y="7560"/>
                      <a:pt x="25705" y="6048"/>
                      <a:pt x="28729" y="3024"/>
                    </a:cubicBezTo>
                    <a:close/>
                    <a:moveTo>
                      <a:pt x="55945" y="25704"/>
                    </a:moveTo>
                    <a:cubicBezTo>
                      <a:pt x="54433" y="22680"/>
                      <a:pt x="51409" y="19656"/>
                      <a:pt x="48385" y="18144"/>
                    </a:cubicBezTo>
                    <a:cubicBezTo>
                      <a:pt x="45361" y="16632"/>
                      <a:pt x="42337" y="15120"/>
                      <a:pt x="39313" y="15120"/>
                    </a:cubicBezTo>
                    <a:cubicBezTo>
                      <a:pt x="36289" y="15120"/>
                      <a:pt x="33265" y="16632"/>
                      <a:pt x="30240" y="18144"/>
                    </a:cubicBezTo>
                    <a:cubicBezTo>
                      <a:pt x="27217" y="19656"/>
                      <a:pt x="24193" y="22680"/>
                      <a:pt x="22680" y="25704"/>
                    </a:cubicBezTo>
                    <a:cubicBezTo>
                      <a:pt x="21169" y="28728"/>
                      <a:pt x="19657" y="33264"/>
                      <a:pt x="19657" y="37800"/>
                    </a:cubicBezTo>
                    <a:cubicBezTo>
                      <a:pt x="19657" y="42336"/>
                      <a:pt x="21169" y="45361"/>
                      <a:pt x="22680" y="49896"/>
                    </a:cubicBezTo>
                    <a:cubicBezTo>
                      <a:pt x="24193" y="52921"/>
                      <a:pt x="27217" y="55944"/>
                      <a:pt x="30240" y="57457"/>
                    </a:cubicBezTo>
                    <a:cubicBezTo>
                      <a:pt x="33265" y="58969"/>
                      <a:pt x="36289" y="60481"/>
                      <a:pt x="39313" y="60481"/>
                    </a:cubicBezTo>
                    <a:cubicBezTo>
                      <a:pt x="42337" y="60481"/>
                      <a:pt x="45361" y="58969"/>
                      <a:pt x="48385" y="57457"/>
                    </a:cubicBezTo>
                    <a:cubicBezTo>
                      <a:pt x="51409" y="55944"/>
                      <a:pt x="54433" y="52921"/>
                      <a:pt x="55945" y="49896"/>
                    </a:cubicBezTo>
                    <a:cubicBezTo>
                      <a:pt x="57457" y="46872"/>
                      <a:pt x="58969" y="42336"/>
                      <a:pt x="58969" y="37800"/>
                    </a:cubicBezTo>
                    <a:cubicBezTo>
                      <a:pt x="57457" y="33264"/>
                      <a:pt x="57457" y="28728"/>
                      <a:pt x="55945" y="2570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19" name="Forma Livre: Forma 418">
                <a:extLst>
                  <a:ext uri="{FF2B5EF4-FFF2-40B4-BE49-F238E27FC236}">
                    <a16:creationId xmlns:a16="http://schemas.microsoft.com/office/drawing/2014/main" id="{DA22BD73-70D3-D0E4-148C-A4ABDAFF0F28}"/>
                  </a:ext>
                </a:extLst>
              </p:cNvPr>
              <p:cNvSpPr/>
              <p:nvPr/>
            </p:nvSpPr>
            <p:spPr>
              <a:xfrm>
                <a:off x="11378090" y="7695861"/>
                <a:ext cx="74088" cy="74088"/>
              </a:xfrm>
              <a:custGeom>
                <a:avLst/>
                <a:gdLst>
                  <a:gd name="connsiteX0" fmla="*/ 4536 w 74088"/>
                  <a:gd name="connsiteY0" fmla="*/ 18144 h 74088"/>
                  <a:gd name="connsiteX1" fmla="*/ 16632 w 74088"/>
                  <a:gd name="connsiteY1" fmla="*/ 4536 h 74088"/>
                  <a:gd name="connsiteX2" fmla="*/ 33265 w 74088"/>
                  <a:gd name="connsiteY2" fmla="*/ 0 h 74088"/>
                  <a:gd name="connsiteX3" fmla="*/ 46872 w 74088"/>
                  <a:gd name="connsiteY3" fmla="*/ 3024 h 74088"/>
                  <a:gd name="connsiteX4" fmla="*/ 55945 w 74088"/>
                  <a:gd name="connsiteY4" fmla="*/ 10584 h 74088"/>
                  <a:gd name="connsiteX5" fmla="*/ 55945 w 74088"/>
                  <a:gd name="connsiteY5" fmla="*/ 0 h 74088"/>
                  <a:gd name="connsiteX6" fmla="*/ 74088 w 74088"/>
                  <a:gd name="connsiteY6" fmla="*/ 0 h 74088"/>
                  <a:gd name="connsiteX7" fmla="*/ 74088 w 74088"/>
                  <a:gd name="connsiteY7" fmla="*/ 72577 h 74088"/>
                  <a:gd name="connsiteX8" fmla="*/ 57457 w 74088"/>
                  <a:gd name="connsiteY8" fmla="*/ 72577 h 74088"/>
                  <a:gd name="connsiteX9" fmla="*/ 57457 w 74088"/>
                  <a:gd name="connsiteY9" fmla="*/ 61992 h 74088"/>
                  <a:gd name="connsiteX10" fmla="*/ 48385 w 74088"/>
                  <a:gd name="connsiteY10" fmla="*/ 71065 h 74088"/>
                  <a:gd name="connsiteX11" fmla="*/ 33265 w 74088"/>
                  <a:gd name="connsiteY11" fmla="*/ 74089 h 74088"/>
                  <a:gd name="connsiteX12" fmla="*/ 16632 w 74088"/>
                  <a:gd name="connsiteY12" fmla="*/ 69553 h 74088"/>
                  <a:gd name="connsiteX13" fmla="*/ 4536 w 74088"/>
                  <a:gd name="connsiteY13" fmla="*/ 55944 h 74088"/>
                  <a:gd name="connsiteX14" fmla="*/ 0 w 74088"/>
                  <a:gd name="connsiteY14" fmla="*/ 36288 h 74088"/>
                  <a:gd name="connsiteX15" fmla="*/ 4536 w 74088"/>
                  <a:gd name="connsiteY15" fmla="*/ 18144 h 74088"/>
                  <a:gd name="connsiteX16" fmla="*/ 55945 w 74088"/>
                  <a:gd name="connsiteY16" fmla="*/ 25704 h 74088"/>
                  <a:gd name="connsiteX17" fmla="*/ 48385 w 74088"/>
                  <a:gd name="connsiteY17" fmla="*/ 18144 h 74088"/>
                  <a:gd name="connsiteX18" fmla="*/ 39312 w 74088"/>
                  <a:gd name="connsiteY18" fmla="*/ 15120 h 74088"/>
                  <a:gd name="connsiteX19" fmla="*/ 30240 w 74088"/>
                  <a:gd name="connsiteY19" fmla="*/ 18144 h 74088"/>
                  <a:gd name="connsiteX20" fmla="*/ 22680 w 74088"/>
                  <a:gd name="connsiteY20" fmla="*/ 25704 h 74088"/>
                  <a:gd name="connsiteX21" fmla="*/ 19656 w 74088"/>
                  <a:gd name="connsiteY21" fmla="*/ 37800 h 74088"/>
                  <a:gd name="connsiteX22" fmla="*/ 22680 w 74088"/>
                  <a:gd name="connsiteY22" fmla="*/ 49896 h 74088"/>
                  <a:gd name="connsiteX23" fmla="*/ 30240 w 74088"/>
                  <a:gd name="connsiteY23" fmla="*/ 57457 h 74088"/>
                  <a:gd name="connsiteX24" fmla="*/ 39312 w 74088"/>
                  <a:gd name="connsiteY24" fmla="*/ 60481 h 74088"/>
                  <a:gd name="connsiteX25" fmla="*/ 48385 w 74088"/>
                  <a:gd name="connsiteY25" fmla="*/ 57457 h 74088"/>
                  <a:gd name="connsiteX26" fmla="*/ 55945 w 74088"/>
                  <a:gd name="connsiteY26" fmla="*/ 49896 h 74088"/>
                  <a:gd name="connsiteX27" fmla="*/ 58968 w 74088"/>
                  <a:gd name="connsiteY27" fmla="*/ 37800 h 74088"/>
                  <a:gd name="connsiteX28" fmla="*/ 55945 w 74088"/>
                  <a:gd name="connsiteY28" fmla="*/ 2570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74088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5" y="0"/>
                    </a:cubicBezTo>
                    <a:cubicBezTo>
                      <a:pt x="39312" y="0"/>
                      <a:pt x="43848" y="1512"/>
                      <a:pt x="46872" y="3024"/>
                    </a:cubicBezTo>
                    <a:cubicBezTo>
                      <a:pt x="51408" y="4536"/>
                      <a:pt x="54432" y="7560"/>
                      <a:pt x="55945" y="10584"/>
                    </a:cubicBezTo>
                    <a:lnTo>
                      <a:pt x="55945" y="0"/>
                    </a:lnTo>
                    <a:lnTo>
                      <a:pt x="74088" y="0"/>
                    </a:lnTo>
                    <a:lnTo>
                      <a:pt x="74088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2" y="65017"/>
                      <a:pt x="51408" y="68041"/>
                      <a:pt x="48385" y="71065"/>
                    </a:cubicBezTo>
                    <a:cubicBezTo>
                      <a:pt x="45361" y="74089"/>
                      <a:pt x="39312" y="74089"/>
                      <a:pt x="33265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1512" y="22680"/>
                      <a:pt x="4536" y="18144"/>
                    </a:cubicBezTo>
                    <a:close/>
                    <a:moveTo>
                      <a:pt x="55945" y="25704"/>
                    </a:moveTo>
                    <a:cubicBezTo>
                      <a:pt x="54432" y="22680"/>
                      <a:pt x="51408" y="19656"/>
                      <a:pt x="48385" y="18144"/>
                    </a:cubicBezTo>
                    <a:cubicBezTo>
                      <a:pt x="45361" y="16632"/>
                      <a:pt x="42336" y="15120"/>
                      <a:pt x="39312" y="15120"/>
                    </a:cubicBezTo>
                    <a:cubicBezTo>
                      <a:pt x="36288" y="15120"/>
                      <a:pt x="33265" y="16632"/>
                      <a:pt x="30240" y="18144"/>
                    </a:cubicBezTo>
                    <a:cubicBezTo>
                      <a:pt x="27216" y="19656"/>
                      <a:pt x="25705" y="22680"/>
                      <a:pt x="22680" y="25704"/>
                    </a:cubicBezTo>
                    <a:cubicBezTo>
                      <a:pt x="21168" y="28728"/>
                      <a:pt x="19656" y="33264"/>
                      <a:pt x="19656" y="37800"/>
                    </a:cubicBezTo>
                    <a:cubicBezTo>
                      <a:pt x="19656" y="42336"/>
                      <a:pt x="21168" y="45361"/>
                      <a:pt x="22680" y="49896"/>
                    </a:cubicBezTo>
                    <a:cubicBezTo>
                      <a:pt x="24192" y="52921"/>
                      <a:pt x="27216" y="55944"/>
                      <a:pt x="30240" y="57457"/>
                    </a:cubicBezTo>
                    <a:cubicBezTo>
                      <a:pt x="33265" y="58969"/>
                      <a:pt x="36288" y="60481"/>
                      <a:pt x="39312" y="60481"/>
                    </a:cubicBezTo>
                    <a:cubicBezTo>
                      <a:pt x="42336" y="60481"/>
                      <a:pt x="45361" y="58969"/>
                      <a:pt x="48385" y="57457"/>
                    </a:cubicBezTo>
                    <a:cubicBezTo>
                      <a:pt x="51408" y="55944"/>
                      <a:pt x="54432" y="52921"/>
                      <a:pt x="55945" y="49896"/>
                    </a:cubicBezTo>
                    <a:cubicBezTo>
                      <a:pt x="57457" y="46872"/>
                      <a:pt x="58968" y="42336"/>
                      <a:pt x="58968" y="37800"/>
                    </a:cubicBezTo>
                    <a:cubicBezTo>
                      <a:pt x="58968" y="33264"/>
                      <a:pt x="57457" y="28728"/>
                      <a:pt x="55945" y="2570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0" name="Forma Livre: Forma 419">
                <a:extLst>
                  <a:ext uri="{FF2B5EF4-FFF2-40B4-BE49-F238E27FC236}">
                    <a16:creationId xmlns:a16="http://schemas.microsoft.com/office/drawing/2014/main" id="{3CFAA470-78D5-4C75-7163-50FA574FD94F}"/>
                  </a:ext>
                </a:extLst>
              </p:cNvPr>
              <p:cNvSpPr/>
              <p:nvPr/>
            </p:nvSpPr>
            <p:spPr>
              <a:xfrm>
                <a:off x="11471836" y="7694349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8 w 69552"/>
                  <a:gd name="connsiteY3" fmla="*/ 74089 h 74088"/>
                  <a:gd name="connsiteX4" fmla="*/ 51408 w 69552"/>
                  <a:gd name="connsiteY4" fmla="*/ 33264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3 w 69552"/>
                  <a:gd name="connsiteY8" fmla="*/ 33264 h 74088"/>
                  <a:gd name="connsiteX9" fmla="*/ 18143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3 w 69552"/>
                  <a:gd name="connsiteY12" fmla="*/ 1512 h 74088"/>
                  <a:gd name="connsiteX13" fmla="*/ 18143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4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3" y="27216"/>
                      <a:pt x="18143" y="33264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7457" y="4536"/>
                      <a:pt x="61992" y="9072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1" name="Forma Livre: Forma 420">
                <a:extLst>
                  <a:ext uri="{FF2B5EF4-FFF2-40B4-BE49-F238E27FC236}">
                    <a16:creationId xmlns:a16="http://schemas.microsoft.com/office/drawing/2014/main" id="{82CAE102-BED0-A4F3-FD2E-25A966ED37AF}"/>
                  </a:ext>
                </a:extLst>
              </p:cNvPr>
              <p:cNvSpPr/>
              <p:nvPr/>
            </p:nvSpPr>
            <p:spPr>
              <a:xfrm>
                <a:off x="11550460" y="7697373"/>
                <a:ext cx="78625" cy="107353"/>
              </a:xfrm>
              <a:custGeom>
                <a:avLst/>
                <a:gdLst>
                  <a:gd name="connsiteX0" fmla="*/ 78625 w 78625"/>
                  <a:gd name="connsiteY0" fmla="*/ 0 h 107353"/>
                  <a:gd name="connsiteX1" fmla="*/ 33265 w 78625"/>
                  <a:gd name="connsiteY1" fmla="*/ 107353 h 107353"/>
                  <a:gd name="connsiteX2" fmla="*/ 13609 w 78625"/>
                  <a:gd name="connsiteY2" fmla="*/ 107353 h 107353"/>
                  <a:gd name="connsiteX3" fmla="*/ 28729 w 78625"/>
                  <a:gd name="connsiteY3" fmla="*/ 71065 h 107353"/>
                  <a:gd name="connsiteX4" fmla="*/ 0 w 78625"/>
                  <a:gd name="connsiteY4" fmla="*/ 0 h 107353"/>
                  <a:gd name="connsiteX5" fmla="*/ 21169 w 78625"/>
                  <a:gd name="connsiteY5" fmla="*/ 0 h 107353"/>
                  <a:gd name="connsiteX6" fmla="*/ 39313 w 78625"/>
                  <a:gd name="connsiteY6" fmla="*/ 51409 h 107353"/>
                  <a:gd name="connsiteX7" fmla="*/ 58969 w 78625"/>
                  <a:gd name="connsiteY7" fmla="*/ 0 h 107353"/>
                  <a:gd name="connsiteX8" fmla="*/ 78625 w 78625"/>
                  <a:gd name="connsiteY8" fmla="*/ 0 h 1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5" h="107353">
                    <a:moveTo>
                      <a:pt x="78625" y="0"/>
                    </a:moveTo>
                    <a:lnTo>
                      <a:pt x="33265" y="107353"/>
                    </a:lnTo>
                    <a:lnTo>
                      <a:pt x="13609" y="107353"/>
                    </a:lnTo>
                    <a:lnTo>
                      <a:pt x="28729" y="71065"/>
                    </a:lnTo>
                    <a:lnTo>
                      <a:pt x="0" y="0"/>
                    </a:lnTo>
                    <a:lnTo>
                      <a:pt x="21169" y="0"/>
                    </a:lnTo>
                    <a:lnTo>
                      <a:pt x="39313" y="51409"/>
                    </a:lnTo>
                    <a:lnTo>
                      <a:pt x="58969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2" name="Forma Livre: Forma 421">
                <a:extLst>
                  <a:ext uri="{FF2B5EF4-FFF2-40B4-BE49-F238E27FC236}">
                    <a16:creationId xmlns:a16="http://schemas.microsoft.com/office/drawing/2014/main" id="{0140B6B5-8FE3-F0EE-4A9B-E10A2D48AF33}"/>
                  </a:ext>
                </a:extLst>
              </p:cNvPr>
              <p:cNvSpPr/>
              <p:nvPr/>
            </p:nvSpPr>
            <p:spPr>
              <a:xfrm>
                <a:off x="11019741" y="7825895"/>
                <a:ext cx="37800" cy="101305"/>
              </a:xfrm>
              <a:custGeom>
                <a:avLst/>
                <a:gdLst>
                  <a:gd name="connsiteX0" fmla="*/ 37800 w 37800"/>
                  <a:gd name="connsiteY0" fmla="*/ 43849 h 101305"/>
                  <a:gd name="connsiteX1" fmla="*/ 25705 w 37800"/>
                  <a:gd name="connsiteY1" fmla="*/ 43849 h 101305"/>
                  <a:gd name="connsiteX2" fmla="*/ 25705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9 h 101305"/>
                  <a:gd name="connsiteX5" fmla="*/ 0 w 37800"/>
                  <a:gd name="connsiteY5" fmla="*/ 43849 h 101305"/>
                  <a:gd name="connsiteX6" fmla="*/ 0 w 37800"/>
                  <a:gd name="connsiteY6" fmla="*/ 28729 h 101305"/>
                  <a:gd name="connsiteX7" fmla="*/ 7560 w 37800"/>
                  <a:gd name="connsiteY7" fmla="*/ 28729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9 w 37800"/>
                  <a:gd name="connsiteY12" fmla="*/ 16632 h 101305"/>
                  <a:gd name="connsiteX13" fmla="*/ 25705 w 37800"/>
                  <a:gd name="connsiteY13" fmla="*/ 25705 h 101305"/>
                  <a:gd name="connsiteX14" fmla="*/ 25705 w 37800"/>
                  <a:gd name="connsiteY14" fmla="*/ 28729 h 101305"/>
                  <a:gd name="connsiteX15" fmla="*/ 37800 w 37800"/>
                  <a:gd name="connsiteY15" fmla="*/ 28729 h 101305"/>
                  <a:gd name="connsiteX16" fmla="*/ 37800 w 37800"/>
                  <a:gd name="connsiteY16" fmla="*/ 4384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9"/>
                    </a:moveTo>
                    <a:lnTo>
                      <a:pt x="25705" y="43849"/>
                    </a:lnTo>
                    <a:lnTo>
                      <a:pt x="25705" y="101305"/>
                    </a:lnTo>
                    <a:lnTo>
                      <a:pt x="7560" y="101305"/>
                    </a:lnTo>
                    <a:lnTo>
                      <a:pt x="7560" y="43849"/>
                    </a:lnTo>
                    <a:lnTo>
                      <a:pt x="0" y="43849"/>
                    </a:lnTo>
                    <a:lnTo>
                      <a:pt x="0" y="28729"/>
                    </a:lnTo>
                    <a:lnTo>
                      <a:pt x="7560" y="28729"/>
                    </a:lnTo>
                    <a:lnTo>
                      <a:pt x="7560" y="25705"/>
                    </a:lnTo>
                    <a:cubicBezTo>
                      <a:pt x="7560" y="16632"/>
                      <a:pt x="10584" y="10584"/>
                      <a:pt x="15120" y="6048"/>
                    </a:cubicBezTo>
                    <a:cubicBezTo>
                      <a:pt x="19656" y="1512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9" y="16632"/>
                    </a:cubicBezTo>
                    <a:cubicBezTo>
                      <a:pt x="27216" y="18144"/>
                      <a:pt x="25705" y="21169"/>
                      <a:pt x="25705" y="25705"/>
                    </a:cubicBezTo>
                    <a:lnTo>
                      <a:pt x="25705" y="28729"/>
                    </a:lnTo>
                    <a:lnTo>
                      <a:pt x="37800" y="28729"/>
                    </a:lnTo>
                    <a:lnTo>
                      <a:pt x="37800" y="43849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3" name="Forma Livre: Forma 422">
                <a:extLst>
                  <a:ext uri="{FF2B5EF4-FFF2-40B4-BE49-F238E27FC236}">
                    <a16:creationId xmlns:a16="http://schemas.microsoft.com/office/drawing/2014/main" id="{689DA7E3-5116-E9B6-9715-B11C29745584}"/>
                  </a:ext>
                </a:extLst>
              </p:cNvPr>
              <p:cNvSpPr/>
              <p:nvPr/>
            </p:nvSpPr>
            <p:spPr>
              <a:xfrm>
                <a:off x="11062078" y="785311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3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5704 h 74088"/>
                  <a:gd name="connsiteX17" fmla="*/ 49896 w 75600"/>
                  <a:gd name="connsiteY17" fmla="*/ 18144 h 74088"/>
                  <a:gd name="connsiteX18" fmla="*/ 40825 w 75600"/>
                  <a:gd name="connsiteY18" fmla="*/ 15120 h 74088"/>
                  <a:gd name="connsiteX19" fmla="*/ 31753 w 75600"/>
                  <a:gd name="connsiteY19" fmla="*/ 18144 h 74088"/>
                  <a:gd name="connsiteX20" fmla="*/ 24193 w 75600"/>
                  <a:gd name="connsiteY20" fmla="*/ 25704 h 74088"/>
                  <a:gd name="connsiteX21" fmla="*/ 21169 w 75600"/>
                  <a:gd name="connsiteY21" fmla="*/ 37800 h 74088"/>
                  <a:gd name="connsiteX22" fmla="*/ 24193 w 75600"/>
                  <a:gd name="connsiteY22" fmla="*/ 49896 h 74088"/>
                  <a:gd name="connsiteX23" fmla="*/ 31753 w 75600"/>
                  <a:gd name="connsiteY23" fmla="*/ 57457 h 74088"/>
                  <a:gd name="connsiteX24" fmla="*/ 40825 w 75600"/>
                  <a:gd name="connsiteY24" fmla="*/ 60481 h 74088"/>
                  <a:gd name="connsiteX25" fmla="*/ 49896 w 75600"/>
                  <a:gd name="connsiteY25" fmla="*/ 57457 h 74088"/>
                  <a:gd name="connsiteX26" fmla="*/ 57457 w 75600"/>
                  <a:gd name="connsiteY26" fmla="*/ 49896 h 74088"/>
                  <a:gd name="connsiteX27" fmla="*/ 60481 w 75600"/>
                  <a:gd name="connsiteY27" fmla="*/ 37800 h 74088"/>
                  <a:gd name="connsiteX28" fmla="*/ 57457 w 75600"/>
                  <a:gd name="connsiteY28" fmla="*/ 2570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3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9" y="72577"/>
                      <a:pt x="16633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3" y="49896"/>
                      <a:pt x="0" y="43848"/>
                      <a:pt x="0" y="36288"/>
                    </a:cubicBezTo>
                    <a:cubicBezTo>
                      <a:pt x="3024" y="30240"/>
                      <a:pt x="3024" y="24192"/>
                      <a:pt x="6048" y="18144"/>
                    </a:cubicBezTo>
                    <a:close/>
                    <a:moveTo>
                      <a:pt x="57457" y="25704"/>
                    </a:moveTo>
                    <a:cubicBezTo>
                      <a:pt x="55945" y="22680"/>
                      <a:pt x="52921" y="19656"/>
                      <a:pt x="49896" y="18144"/>
                    </a:cubicBezTo>
                    <a:cubicBezTo>
                      <a:pt x="46873" y="16632"/>
                      <a:pt x="43849" y="15120"/>
                      <a:pt x="40825" y="15120"/>
                    </a:cubicBezTo>
                    <a:cubicBezTo>
                      <a:pt x="37800" y="15120"/>
                      <a:pt x="34776" y="16632"/>
                      <a:pt x="31753" y="18144"/>
                    </a:cubicBezTo>
                    <a:cubicBezTo>
                      <a:pt x="28729" y="19656"/>
                      <a:pt x="27216" y="22680"/>
                      <a:pt x="24193" y="25704"/>
                    </a:cubicBezTo>
                    <a:cubicBezTo>
                      <a:pt x="22680" y="28728"/>
                      <a:pt x="21169" y="33264"/>
                      <a:pt x="21169" y="37800"/>
                    </a:cubicBezTo>
                    <a:cubicBezTo>
                      <a:pt x="21169" y="42336"/>
                      <a:pt x="22680" y="45361"/>
                      <a:pt x="24193" y="49896"/>
                    </a:cubicBezTo>
                    <a:cubicBezTo>
                      <a:pt x="25705" y="52921"/>
                      <a:pt x="28729" y="55944"/>
                      <a:pt x="31753" y="57457"/>
                    </a:cubicBezTo>
                    <a:cubicBezTo>
                      <a:pt x="34776" y="58969"/>
                      <a:pt x="37800" y="60481"/>
                      <a:pt x="40825" y="60481"/>
                    </a:cubicBezTo>
                    <a:cubicBezTo>
                      <a:pt x="43849" y="60481"/>
                      <a:pt x="46873" y="58969"/>
                      <a:pt x="49896" y="57457"/>
                    </a:cubicBezTo>
                    <a:cubicBezTo>
                      <a:pt x="52921" y="55944"/>
                      <a:pt x="55945" y="52921"/>
                      <a:pt x="57457" y="49896"/>
                    </a:cubicBezTo>
                    <a:cubicBezTo>
                      <a:pt x="58969" y="46873"/>
                      <a:pt x="60481" y="42336"/>
                      <a:pt x="60481" y="37800"/>
                    </a:cubicBezTo>
                    <a:cubicBezTo>
                      <a:pt x="60481" y="33264"/>
                      <a:pt x="58969" y="30240"/>
                      <a:pt x="57457" y="2570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4" name="Forma Livre: Forma 423">
                <a:extLst>
                  <a:ext uri="{FF2B5EF4-FFF2-40B4-BE49-F238E27FC236}">
                    <a16:creationId xmlns:a16="http://schemas.microsoft.com/office/drawing/2014/main" id="{3950FFEB-4796-9631-7A02-B061AB4579E9}"/>
                  </a:ext>
                </a:extLst>
              </p:cNvPr>
              <p:cNvSpPr/>
              <p:nvPr/>
            </p:nvSpPr>
            <p:spPr>
              <a:xfrm>
                <a:off x="11152799" y="7853111"/>
                <a:ext cx="69553" cy="75600"/>
              </a:xfrm>
              <a:custGeom>
                <a:avLst/>
                <a:gdLst>
                  <a:gd name="connsiteX0" fmla="*/ 4536 w 69553"/>
                  <a:gd name="connsiteY0" fmla="*/ 18144 h 75600"/>
                  <a:gd name="connsiteX1" fmla="*/ 16633 w 69553"/>
                  <a:gd name="connsiteY1" fmla="*/ 4536 h 75600"/>
                  <a:gd name="connsiteX2" fmla="*/ 34776 w 69553"/>
                  <a:gd name="connsiteY2" fmla="*/ 0 h 75600"/>
                  <a:gd name="connsiteX3" fmla="*/ 57457 w 69553"/>
                  <a:gd name="connsiteY3" fmla="*/ 6048 h 75600"/>
                  <a:gd name="connsiteX4" fmla="*/ 69553 w 69553"/>
                  <a:gd name="connsiteY4" fmla="*/ 25704 h 75600"/>
                  <a:gd name="connsiteX5" fmla="*/ 49896 w 69553"/>
                  <a:gd name="connsiteY5" fmla="*/ 25704 h 75600"/>
                  <a:gd name="connsiteX6" fmla="*/ 43849 w 69553"/>
                  <a:gd name="connsiteY6" fmla="*/ 18144 h 75600"/>
                  <a:gd name="connsiteX7" fmla="*/ 34776 w 69553"/>
                  <a:gd name="connsiteY7" fmla="*/ 15120 h 75600"/>
                  <a:gd name="connsiteX8" fmla="*/ 22680 w 69553"/>
                  <a:gd name="connsiteY8" fmla="*/ 21168 h 75600"/>
                  <a:gd name="connsiteX9" fmla="*/ 18144 w 69553"/>
                  <a:gd name="connsiteY9" fmla="*/ 37800 h 75600"/>
                  <a:gd name="connsiteX10" fmla="*/ 22680 w 69553"/>
                  <a:gd name="connsiteY10" fmla="*/ 54433 h 75600"/>
                  <a:gd name="connsiteX11" fmla="*/ 34776 w 69553"/>
                  <a:gd name="connsiteY11" fmla="*/ 60481 h 75600"/>
                  <a:gd name="connsiteX12" fmla="*/ 49896 w 69553"/>
                  <a:gd name="connsiteY12" fmla="*/ 49896 h 75600"/>
                  <a:gd name="connsiteX13" fmla="*/ 69553 w 69553"/>
                  <a:gd name="connsiteY13" fmla="*/ 49896 h 75600"/>
                  <a:gd name="connsiteX14" fmla="*/ 57457 w 69553"/>
                  <a:gd name="connsiteY14" fmla="*/ 68041 h 75600"/>
                  <a:gd name="connsiteX15" fmla="*/ 34776 w 69553"/>
                  <a:gd name="connsiteY15" fmla="*/ 75601 h 75600"/>
                  <a:gd name="connsiteX16" fmla="*/ 16633 w 69553"/>
                  <a:gd name="connsiteY16" fmla="*/ 71065 h 75600"/>
                  <a:gd name="connsiteX17" fmla="*/ 4536 w 69553"/>
                  <a:gd name="connsiteY17" fmla="*/ 57457 h 75600"/>
                  <a:gd name="connsiteX18" fmla="*/ 0 w 69553"/>
                  <a:gd name="connsiteY18" fmla="*/ 37800 h 75600"/>
                  <a:gd name="connsiteX19" fmla="*/ 4536 w 69553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3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3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6" y="25704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4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3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5" name="Forma Livre: Forma 424">
                <a:extLst>
                  <a:ext uri="{FF2B5EF4-FFF2-40B4-BE49-F238E27FC236}">
                    <a16:creationId xmlns:a16="http://schemas.microsoft.com/office/drawing/2014/main" id="{1548BDCD-0845-682F-4AE3-E4EDB237E0A3}"/>
                  </a:ext>
                </a:extLst>
              </p:cNvPr>
              <p:cNvSpPr/>
              <p:nvPr/>
            </p:nvSpPr>
            <p:spPr>
              <a:xfrm>
                <a:off x="11235960" y="782438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3 w 21168"/>
                  <a:gd name="connsiteY11" fmla="*/ 102817 h 102817"/>
                  <a:gd name="connsiteX12" fmla="*/ 1513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3" y="16632"/>
                      <a:pt x="0" y="13608"/>
                      <a:pt x="0" y="10584"/>
                    </a:cubicBezTo>
                    <a:cubicBezTo>
                      <a:pt x="0" y="7560"/>
                      <a:pt x="1513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3" y="1512"/>
                      <a:pt x="18144" y="3024"/>
                    </a:cubicBezTo>
                    <a:cubicBezTo>
                      <a:pt x="19656" y="4536"/>
                      <a:pt x="21169" y="7560"/>
                      <a:pt x="21169" y="10584"/>
                    </a:cubicBezTo>
                    <a:cubicBezTo>
                      <a:pt x="21169" y="13608"/>
                      <a:pt x="19656" y="16632"/>
                      <a:pt x="18144" y="18144"/>
                    </a:cubicBezTo>
                    <a:cubicBezTo>
                      <a:pt x="16633" y="19656"/>
                      <a:pt x="13609" y="21168"/>
                      <a:pt x="10584" y="21168"/>
                    </a:cubicBezTo>
                    <a:cubicBezTo>
                      <a:pt x="7560" y="21168"/>
                      <a:pt x="4536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3" y="102817"/>
                    </a:lnTo>
                    <a:lnTo>
                      <a:pt x="1513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6" name="Forma Livre: Forma 425">
                <a:extLst>
                  <a:ext uri="{FF2B5EF4-FFF2-40B4-BE49-F238E27FC236}">
                    <a16:creationId xmlns:a16="http://schemas.microsoft.com/office/drawing/2014/main" id="{13E617E7-99AD-76A7-8E55-924284525FFD}"/>
                  </a:ext>
                </a:extLst>
              </p:cNvPr>
              <p:cNvSpPr/>
              <p:nvPr/>
            </p:nvSpPr>
            <p:spPr>
              <a:xfrm>
                <a:off x="11273760" y="783043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69 h 96769"/>
                  <a:gd name="connsiteX2" fmla="*/ 0 w 18144"/>
                  <a:gd name="connsiteY2" fmla="*/ 96769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7" name="Forma Livre: Forma 426">
                <a:extLst>
                  <a:ext uri="{FF2B5EF4-FFF2-40B4-BE49-F238E27FC236}">
                    <a16:creationId xmlns:a16="http://schemas.microsoft.com/office/drawing/2014/main" id="{3EC720E1-8024-7E2D-3237-14CC790A725E}"/>
                  </a:ext>
                </a:extLst>
              </p:cNvPr>
              <p:cNvSpPr/>
              <p:nvPr/>
            </p:nvSpPr>
            <p:spPr>
              <a:xfrm>
                <a:off x="11308537" y="782438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3 w 21168"/>
                  <a:gd name="connsiteY11" fmla="*/ 102817 h 102817"/>
                  <a:gd name="connsiteX12" fmla="*/ 1513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3" y="16632"/>
                      <a:pt x="0" y="13608"/>
                      <a:pt x="0" y="10584"/>
                    </a:cubicBezTo>
                    <a:cubicBezTo>
                      <a:pt x="0" y="7560"/>
                      <a:pt x="1513" y="4536"/>
                      <a:pt x="3024" y="3024"/>
                    </a:cubicBezTo>
                    <a:cubicBezTo>
                      <a:pt x="4537" y="1512"/>
                      <a:pt x="7560" y="0"/>
                      <a:pt x="10584" y="0"/>
                    </a:cubicBezTo>
                    <a:cubicBezTo>
                      <a:pt x="13609" y="0"/>
                      <a:pt x="16633" y="1512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8"/>
                      <a:pt x="19657" y="16632"/>
                      <a:pt x="18144" y="18144"/>
                    </a:cubicBezTo>
                    <a:cubicBezTo>
                      <a:pt x="16633" y="19656"/>
                      <a:pt x="13609" y="21168"/>
                      <a:pt x="10584" y="21168"/>
                    </a:cubicBezTo>
                    <a:cubicBezTo>
                      <a:pt x="7560" y="21168"/>
                      <a:pt x="6048" y="21168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3" y="102817"/>
                    </a:lnTo>
                    <a:lnTo>
                      <a:pt x="1513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8" name="Forma Livre: Forma 427">
                <a:extLst>
                  <a:ext uri="{FF2B5EF4-FFF2-40B4-BE49-F238E27FC236}">
                    <a16:creationId xmlns:a16="http://schemas.microsoft.com/office/drawing/2014/main" id="{BD47BF94-6887-215F-F204-14A5CB90D53D}"/>
                  </a:ext>
                </a:extLst>
              </p:cNvPr>
              <p:cNvSpPr/>
              <p:nvPr/>
            </p:nvSpPr>
            <p:spPr>
              <a:xfrm>
                <a:off x="11341801" y="7836479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3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29" name="Forma Livre: Forma 428">
                <a:extLst>
                  <a:ext uri="{FF2B5EF4-FFF2-40B4-BE49-F238E27FC236}">
                    <a16:creationId xmlns:a16="http://schemas.microsoft.com/office/drawing/2014/main" id="{A63F94A1-9D55-3F99-0BDF-FA6E1F0A48B9}"/>
                  </a:ext>
                </a:extLst>
              </p:cNvPr>
              <p:cNvSpPr/>
              <p:nvPr/>
            </p:nvSpPr>
            <p:spPr>
              <a:xfrm>
                <a:off x="11396235" y="7824383"/>
                <a:ext cx="21167" cy="102817"/>
              </a:xfrm>
              <a:custGeom>
                <a:avLst/>
                <a:gdLst>
                  <a:gd name="connsiteX0" fmla="*/ 3023 w 21167"/>
                  <a:gd name="connsiteY0" fmla="*/ 18144 h 102817"/>
                  <a:gd name="connsiteX1" fmla="*/ 0 w 21167"/>
                  <a:gd name="connsiteY1" fmla="*/ 10584 h 102817"/>
                  <a:gd name="connsiteX2" fmla="*/ 3023 w 21167"/>
                  <a:gd name="connsiteY2" fmla="*/ 3024 h 102817"/>
                  <a:gd name="connsiteX3" fmla="*/ 10583 w 21167"/>
                  <a:gd name="connsiteY3" fmla="*/ 0 h 102817"/>
                  <a:gd name="connsiteX4" fmla="*/ 18143 w 21167"/>
                  <a:gd name="connsiteY4" fmla="*/ 3024 h 102817"/>
                  <a:gd name="connsiteX5" fmla="*/ 21168 w 21167"/>
                  <a:gd name="connsiteY5" fmla="*/ 10584 h 102817"/>
                  <a:gd name="connsiteX6" fmla="*/ 18143 w 21167"/>
                  <a:gd name="connsiteY6" fmla="*/ 18144 h 102817"/>
                  <a:gd name="connsiteX7" fmla="*/ 10583 w 21167"/>
                  <a:gd name="connsiteY7" fmla="*/ 21168 h 102817"/>
                  <a:gd name="connsiteX8" fmla="*/ 3023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7 h 102817"/>
                  <a:gd name="connsiteX11" fmla="*/ 1512 w 21167"/>
                  <a:gd name="connsiteY11" fmla="*/ 102817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3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3" y="3024"/>
                    </a:cubicBezTo>
                    <a:cubicBezTo>
                      <a:pt x="4536" y="1512"/>
                      <a:pt x="7560" y="0"/>
                      <a:pt x="10583" y="0"/>
                    </a:cubicBezTo>
                    <a:cubicBezTo>
                      <a:pt x="13608" y="0"/>
                      <a:pt x="16632" y="1512"/>
                      <a:pt x="18143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3" y="18144"/>
                    </a:cubicBezTo>
                    <a:cubicBezTo>
                      <a:pt x="16632" y="19656"/>
                      <a:pt x="13608" y="21168"/>
                      <a:pt x="10583" y="21168"/>
                    </a:cubicBezTo>
                    <a:cubicBezTo>
                      <a:pt x="7560" y="21168"/>
                      <a:pt x="4536" y="21168"/>
                      <a:pt x="3023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30" name="Forma Livre: Forma 429">
                <a:extLst>
                  <a:ext uri="{FF2B5EF4-FFF2-40B4-BE49-F238E27FC236}">
                    <a16:creationId xmlns:a16="http://schemas.microsoft.com/office/drawing/2014/main" id="{CF1557B9-7BFA-9F94-088C-24B05F9F5BF6}"/>
                  </a:ext>
                </a:extLst>
              </p:cNvPr>
              <p:cNvSpPr/>
              <p:nvPr/>
            </p:nvSpPr>
            <p:spPr>
              <a:xfrm>
                <a:off x="11431011" y="785159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8 w 72576"/>
                  <a:gd name="connsiteY4" fmla="*/ 52921 h 75600"/>
                  <a:gd name="connsiteX5" fmla="*/ 71065 w 72576"/>
                  <a:gd name="connsiteY5" fmla="*/ 52921 h 75600"/>
                  <a:gd name="connsiteX6" fmla="*/ 58968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1408 w 72576"/>
                  <a:gd name="connsiteY18" fmla="*/ 33265 h 75600"/>
                  <a:gd name="connsiteX19" fmla="*/ 46872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2 w 72576"/>
                  <a:gd name="connsiteY22" fmla="*/ 33265 h 75600"/>
                  <a:gd name="connsiteX23" fmla="*/ 51408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8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8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1065" y="40825"/>
                      <a:pt x="71065" y="42336"/>
                      <a:pt x="71065" y="45361"/>
                    </a:cubicBezTo>
                    <a:close/>
                    <a:moveTo>
                      <a:pt x="51408" y="33265"/>
                    </a:moveTo>
                    <a:cubicBezTo>
                      <a:pt x="51408" y="28728"/>
                      <a:pt x="49896" y="24192"/>
                      <a:pt x="46872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7216"/>
                      <a:pt x="16632" y="33265"/>
                    </a:cubicBezTo>
                    <a:lnTo>
                      <a:pt x="51408" y="3326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31" name="Forma Livre: Forma 430">
                <a:extLst>
                  <a:ext uri="{FF2B5EF4-FFF2-40B4-BE49-F238E27FC236}">
                    <a16:creationId xmlns:a16="http://schemas.microsoft.com/office/drawing/2014/main" id="{24EC25E7-5314-CB8B-A1B9-10410898CEB3}"/>
                  </a:ext>
                </a:extLst>
              </p:cNvPr>
              <p:cNvSpPr/>
              <p:nvPr/>
            </p:nvSpPr>
            <p:spPr>
              <a:xfrm>
                <a:off x="11512659" y="7853111"/>
                <a:ext cx="61993" cy="74715"/>
              </a:xfrm>
              <a:custGeom>
                <a:avLst/>
                <a:gdLst>
                  <a:gd name="connsiteX0" fmla="*/ 15120 w 61993"/>
                  <a:gd name="connsiteY0" fmla="*/ 72577 h 74715"/>
                  <a:gd name="connsiteX1" fmla="*/ 4537 w 61993"/>
                  <a:gd name="connsiteY1" fmla="*/ 63505 h 74715"/>
                  <a:gd name="connsiteX2" fmla="*/ 0 w 61993"/>
                  <a:gd name="connsiteY2" fmla="*/ 51409 h 74715"/>
                  <a:gd name="connsiteX3" fmla="*/ 18144 w 61993"/>
                  <a:gd name="connsiteY3" fmla="*/ 51409 h 74715"/>
                  <a:gd name="connsiteX4" fmla="*/ 22680 w 61993"/>
                  <a:gd name="connsiteY4" fmla="*/ 58969 h 74715"/>
                  <a:gd name="connsiteX5" fmla="*/ 31753 w 61993"/>
                  <a:gd name="connsiteY5" fmla="*/ 61993 h 74715"/>
                  <a:gd name="connsiteX6" fmla="*/ 39313 w 61993"/>
                  <a:gd name="connsiteY6" fmla="*/ 60481 h 74715"/>
                  <a:gd name="connsiteX7" fmla="*/ 42337 w 61993"/>
                  <a:gd name="connsiteY7" fmla="*/ 54433 h 74715"/>
                  <a:gd name="connsiteX8" fmla="*/ 39313 w 61993"/>
                  <a:gd name="connsiteY8" fmla="*/ 48384 h 74715"/>
                  <a:gd name="connsiteX9" fmla="*/ 27217 w 61993"/>
                  <a:gd name="connsiteY9" fmla="*/ 43848 h 74715"/>
                  <a:gd name="connsiteX10" fmla="*/ 13609 w 61993"/>
                  <a:gd name="connsiteY10" fmla="*/ 39313 h 74715"/>
                  <a:gd name="connsiteX11" fmla="*/ 4537 w 61993"/>
                  <a:gd name="connsiteY11" fmla="*/ 33264 h 74715"/>
                  <a:gd name="connsiteX12" fmla="*/ 1513 w 61993"/>
                  <a:gd name="connsiteY12" fmla="*/ 21168 h 74715"/>
                  <a:gd name="connsiteX13" fmla="*/ 4537 w 61993"/>
                  <a:gd name="connsiteY13" fmla="*/ 10584 h 74715"/>
                  <a:gd name="connsiteX14" fmla="*/ 15120 w 61993"/>
                  <a:gd name="connsiteY14" fmla="*/ 3024 h 74715"/>
                  <a:gd name="connsiteX15" fmla="*/ 30240 w 61993"/>
                  <a:gd name="connsiteY15" fmla="*/ 0 h 74715"/>
                  <a:gd name="connsiteX16" fmla="*/ 51409 w 61993"/>
                  <a:gd name="connsiteY16" fmla="*/ 6048 h 74715"/>
                  <a:gd name="connsiteX17" fmla="*/ 60481 w 61993"/>
                  <a:gd name="connsiteY17" fmla="*/ 24192 h 74715"/>
                  <a:gd name="connsiteX18" fmla="*/ 42337 w 61993"/>
                  <a:gd name="connsiteY18" fmla="*/ 24192 h 74715"/>
                  <a:gd name="connsiteX19" fmla="*/ 39313 w 61993"/>
                  <a:gd name="connsiteY19" fmla="*/ 16632 h 74715"/>
                  <a:gd name="connsiteX20" fmla="*/ 30240 w 61993"/>
                  <a:gd name="connsiteY20" fmla="*/ 13608 h 74715"/>
                  <a:gd name="connsiteX21" fmla="*/ 22680 w 61993"/>
                  <a:gd name="connsiteY21" fmla="*/ 15120 h 74715"/>
                  <a:gd name="connsiteX22" fmla="*/ 19657 w 61993"/>
                  <a:gd name="connsiteY22" fmla="*/ 19656 h 74715"/>
                  <a:gd name="connsiteX23" fmla="*/ 22680 w 61993"/>
                  <a:gd name="connsiteY23" fmla="*/ 25704 h 74715"/>
                  <a:gd name="connsiteX24" fmla="*/ 34777 w 61993"/>
                  <a:gd name="connsiteY24" fmla="*/ 30240 h 74715"/>
                  <a:gd name="connsiteX25" fmla="*/ 48385 w 61993"/>
                  <a:gd name="connsiteY25" fmla="*/ 34776 h 74715"/>
                  <a:gd name="connsiteX26" fmla="*/ 57457 w 61993"/>
                  <a:gd name="connsiteY26" fmla="*/ 40824 h 74715"/>
                  <a:gd name="connsiteX27" fmla="*/ 61993 w 61993"/>
                  <a:gd name="connsiteY27" fmla="*/ 52921 h 74715"/>
                  <a:gd name="connsiteX28" fmla="*/ 58969 w 61993"/>
                  <a:gd name="connsiteY28" fmla="*/ 63505 h 74715"/>
                  <a:gd name="connsiteX29" fmla="*/ 48385 w 61993"/>
                  <a:gd name="connsiteY29" fmla="*/ 71065 h 74715"/>
                  <a:gd name="connsiteX30" fmla="*/ 33265 w 61993"/>
                  <a:gd name="connsiteY30" fmla="*/ 74089 h 74715"/>
                  <a:gd name="connsiteX31" fmla="*/ 15120 w 61993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7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4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6289" y="46873"/>
                      <a:pt x="33265" y="45361"/>
                      <a:pt x="27217" y="43848"/>
                    </a:cubicBezTo>
                    <a:cubicBezTo>
                      <a:pt x="21169" y="42336"/>
                      <a:pt x="16633" y="40824"/>
                      <a:pt x="13609" y="39313"/>
                    </a:cubicBezTo>
                    <a:cubicBezTo>
                      <a:pt x="10584" y="37800"/>
                      <a:pt x="7560" y="36288"/>
                      <a:pt x="4537" y="33264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4" y="13608"/>
                      <a:pt x="4537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7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3" y="13608"/>
                      <a:pt x="22680" y="15120"/>
                    </a:cubicBezTo>
                    <a:cubicBezTo>
                      <a:pt x="21169" y="16632"/>
                      <a:pt x="19657" y="18144"/>
                      <a:pt x="19657" y="19656"/>
                    </a:cubicBezTo>
                    <a:cubicBezTo>
                      <a:pt x="19657" y="22680"/>
                      <a:pt x="21169" y="24192"/>
                      <a:pt x="22680" y="25704"/>
                    </a:cubicBezTo>
                    <a:cubicBezTo>
                      <a:pt x="24193" y="27216"/>
                      <a:pt x="28729" y="28728"/>
                      <a:pt x="34777" y="30240"/>
                    </a:cubicBezTo>
                    <a:cubicBezTo>
                      <a:pt x="39313" y="31752"/>
                      <a:pt x="43849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0481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4193" y="75601"/>
                      <a:pt x="19657" y="74089"/>
                      <a:pt x="15120" y="72577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32" name="Gráfico 12">
              <a:extLst>
                <a:ext uri="{FF2B5EF4-FFF2-40B4-BE49-F238E27FC236}">
                  <a16:creationId xmlns:a16="http://schemas.microsoft.com/office/drawing/2014/main" id="{53F9D6EA-AF38-9DBF-83A5-BCDEC694FDAA}"/>
                </a:ext>
              </a:extLst>
            </p:cNvPr>
            <p:cNvGrpSpPr/>
            <p:nvPr/>
          </p:nvGrpSpPr>
          <p:grpSpPr>
            <a:xfrm>
              <a:off x="13297853" y="8089536"/>
              <a:ext cx="599240" cy="228477"/>
              <a:chOff x="10966821" y="9041559"/>
              <a:chExt cx="662264" cy="252507"/>
            </a:xfrm>
            <a:solidFill>
              <a:srgbClr val="187934"/>
            </a:solidFill>
          </p:grpSpPr>
          <p:sp>
            <p:nvSpPr>
              <p:cNvPr id="433" name="Forma Livre: Forma 432">
                <a:extLst>
                  <a:ext uri="{FF2B5EF4-FFF2-40B4-BE49-F238E27FC236}">
                    <a16:creationId xmlns:a16="http://schemas.microsoft.com/office/drawing/2014/main" id="{C29F4645-DB70-8E8E-65B3-4B39836EF892}"/>
                  </a:ext>
                </a:extLst>
              </p:cNvPr>
              <p:cNvSpPr/>
              <p:nvPr/>
            </p:nvSpPr>
            <p:spPr>
              <a:xfrm>
                <a:off x="10966821" y="9041559"/>
                <a:ext cx="90721" cy="90721"/>
              </a:xfrm>
              <a:custGeom>
                <a:avLst/>
                <a:gdLst>
                  <a:gd name="connsiteX0" fmla="*/ 6048 w 90721"/>
                  <a:gd name="connsiteY0" fmla="*/ 22680 h 90721"/>
                  <a:gd name="connsiteX1" fmla="*/ 22680 w 90721"/>
                  <a:gd name="connsiteY1" fmla="*/ 6048 h 90721"/>
                  <a:gd name="connsiteX2" fmla="*/ 46872 w 90721"/>
                  <a:gd name="connsiteY2" fmla="*/ 0 h 90721"/>
                  <a:gd name="connsiteX3" fmla="*/ 74089 w 90721"/>
                  <a:gd name="connsiteY3" fmla="*/ 7560 h 90721"/>
                  <a:gd name="connsiteX4" fmla="*/ 90721 w 90721"/>
                  <a:gd name="connsiteY4" fmla="*/ 28728 h 90721"/>
                  <a:gd name="connsiteX5" fmla="*/ 69553 w 90721"/>
                  <a:gd name="connsiteY5" fmla="*/ 28728 h 90721"/>
                  <a:gd name="connsiteX6" fmla="*/ 60481 w 90721"/>
                  <a:gd name="connsiteY6" fmla="*/ 18144 h 90721"/>
                  <a:gd name="connsiteX7" fmla="*/ 46872 w 90721"/>
                  <a:gd name="connsiteY7" fmla="*/ 15120 h 90721"/>
                  <a:gd name="connsiteX8" fmla="*/ 33265 w 90721"/>
                  <a:gd name="connsiteY8" fmla="*/ 18144 h 90721"/>
                  <a:gd name="connsiteX9" fmla="*/ 24192 w 90721"/>
                  <a:gd name="connsiteY9" fmla="*/ 28728 h 90721"/>
                  <a:gd name="connsiteX10" fmla="*/ 21169 w 90721"/>
                  <a:gd name="connsiteY10" fmla="*/ 45361 h 90721"/>
                  <a:gd name="connsiteX11" fmla="*/ 24192 w 90721"/>
                  <a:gd name="connsiteY11" fmla="*/ 61992 h 90721"/>
                  <a:gd name="connsiteX12" fmla="*/ 33265 w 90721"/>
                  <a:gd name="connsiteY12" fmla="*/ 72577 h 90721"/>
                  <a:gd name="connsiteX13" fmla="*/ 46872 w 90721"/>
                  <a:gd name="connsiteY13" fmla="*/ 75601 h 90721"/>
                  <a:gd name="connsiteX14" fmla="*/ 60481 w 90721"/>
                  <a:gd name="connsiteY14" fmla="*/ 72577 h 90721"/>
                  <a:gd name="connsiteX15" fmla="*/ 69553 w 90721"/>
                  <a:gd name="connsiteY15" fmla="*/ 61992 h 90721"/>
                  <a:gd name="connsiteX16" fmla="*/ 90721 w 90721"/>
                  <a:gd name="connsiteY16" fmla="*/ 61992 h 90721"/>
                  <a:gd name="connsiteX17" fmla="*/ 74089 w 90721"/>
                  <a:gd name="connsiteY17" fmla="*/ 83161 h 90721"/>
                  <a:gd name="connsiteX18" fmla="*/ 46872 w 90721"/>
                  <a:gd name="connsiteY18" fmla="*/ 90721 h 90721"/>
                  <a:gd name="connsiteX19" fmla="*/ 22680 w 90721"/>
                  <a:gd name="connsiteY19" fmla="*/ 84673 h 90721"/>
                  <a:gd name="connsiteX20" fmla="*/ 6048 w 90721"/>
                  <a:gd name="connsiteY20" fmla="*/ 68041 h 90721"/>
                  <a:gd name="connsiteX21" fmla="*/ 0 w 90721"/>
                  <a:gd name="connsiteY21" fmla="*/ 43848 h 90721"/>
                  <a:gd name="connsiteX22" fmla="*/ 6048 w 90721"/>
                  <a:gd name="connsiteY22" fmla="*/ 22680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0721" h="90721">
                    <a:moveTo>
                      <a:pt x="6048" y="22680"/>
                    </a:moveTo>
                    <a:cubicBezTo>
                      <a:pt x="10584" y="15120"/>
                      <a:pt x="15120" y="10584"/>
                      <a:pt x="22680" y="6048"/>
                    </a:cubicBezTo>
                    <a:cubicBezTo>
                      <a:pt x="30240" y="1512"/>
                      <a:pt x="37800" y="0"/>
                      <a:pt x="46872" y="0"/>
                    </a:cubicBezTo>
                    <a:cubicBezTo>
                      <a:pt x="57457" y="0"/>
                      <a:pt x="66529" y="3024"/>
                      <a:pt x="74089" y="7560"/>
                    </a:cubicBezTo>
                    <a:cubicBezTo>
                      <a:pt x="81649" y="12096"/>
                      <a:pt x="87697" y="19656"/>
                      <a:pt x="90721" y="28728"/>
                    </a:cubicBezTo>
                    <a:lnTo>
                      <a:pt x="69553" y="28728"/>
                    </a:lnTo>
                    <a:cubicBezTo>
                      <a:pt x="68041" y="24192"/>
                      <a:pt x="65017" y="21168"/>
                      <a:pt x="60481" y="18144"/>
                    </a:cubicBezTo>
                    <a:cubicBezTo>
                      <a:pt x="55945" y="16632"/>
                      <a:pt x="52921" y="15120"/>
                      <a:pt x="46872" y="15120"/>
                    </a:cubicBezTo>
                    <a:cubicBezTo>
                      <a:pt x="40825" y="15120"/>
                      <a:pt x="36289" y="16632"/>
                      <a:pt x="33265" y="18144"/>
                    </a:cubicBezTo>
                    <a:cubicBezTo>
                      <a:pt x="28729" y="21168"/>
                      <a:pt x="25705" y="24192"/>
                      <a:pt x="24192" y="28728"/>
                    </a:cubicBezTo>
                    <a:cubicBezTo>
                      <a:pt x="21169" y="33265"/>
                      <a:pt x="21169" y="39312"/>
                      <a:pt x="21169" y="45361"/>
                    </a:cubicBezTo>
                    <a:cubicBezTo>
                      <a:pt x="21169" y="51408"/>
                      <a:pt x="22680" y="57457"/>
                      <a:pt x="24192" y="61992"/>
                    </a:cubicBezTo>
                    <a:cubicBezTo>
                      <a:pt x="27216" y="66528"/>
                      <a:pt x="30240" y="69553"/>
                      <a:pt x="33265" y="72577"/>
                    </a:cubicBezTo>
                    <a:cubicBezTo>
                      <a:pt x="36289" y="75601"/>
                      <a:pt x="42336" y="75601"/>
                      <a:pt x="46872" y="75601"/>
                    </a:cubicBezTo>
                    <a:cubicBezTo>
                      <a:pt x="51409" y="75601"/>
                      <a:pt x="55945" y="74088"/>
                      <a:pt x="60481" y="72577"/>
                    </a:cubicBezTo>
                    <a:cubicBezTo>
                      <a:pt x="65017" y="71065"/>
                      <a:pt x="66529" y="66528"/>
                      <a:pt x="69553" y="61992"/>
                    </a:cubicBezTo>
                    <a:lnTo>
                      <a:pt x="90721" y="61992"/>
                    </a:lnTo>
                    <a:cubicBezTo>
                      <a:pt x="87697" y="71065"/>
                      <a:pt x="81649" y="78625"/>
                      <a:pt x="74089" y="83161"/>
                    </a:cubicBezTo>
                    <a:cubicBezTo>
                      <a:pt x="66529" y="87697"/>
                      <a:pt x="57457" y="90721"/>
                      <a:pt x="46872" y="90721"/>
                    </a:cubicBezTo>
                    <a:cubicBezTo>
                      <a:pt x="37800" y="90721"/>
                      <a:pt x="30240" y="89209"/>
                      <a:pt x="22680" y="84673"/>
                    </a:cubicBezTo>
                    <a:cubicBezTo>
                      <a:pt x="15120" y="80137"/>
                      <a:pt x="10584" y="75601"/>
                      <a:pt x="6048" y="68041"/>
                    </a:cubicBezTo>
                    <a:cubicBezTo>
                      <a:pt x="1512" y="60481"/>
                      <a:pt x="0" y="52921"/>
                      <a:pt x="0" y="43848"/>
                    </a:cubicBezTo>
                    <a:cubicBezTo>
                      <a:pt x="0" y="37800"/>
                      <a:pt x="3024" y="30240"/>
                      <a:pt x="6048" y="2268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34" name="Forma Livre: Forma 433">
                <a:extLst>
                  <a:ext uri="{FF2B5EF4-FFF2-40B4-BE49-F238E27FC236}">
                    <a16:creationId xmlns:a16="http://schemas.microsoft.com/office/drawing/2014/main" id="{8FC3BEDE-422F-CB99-C189-3CB4FA0FF43D}"/>
                  </a:ext>
                </a:extLst>
              </p:cNvPr>
              <p:cNvSpPr/>
              <p:nvPr/>
            </p:nvSpPr>
            <p:spPr>
              <a:xfrm>
                <a:off x="11068126" y="9059703"/>
                <a:ext cx="75600" cy="75600"/>
              </a:xfrm>
              <a:custGeom>
                <a:avLst/>
                <a:gdLst>
                  <a:gd name="connsiteX0" fmla="*/ 18144 w 75600"/>
                  <a:gd name="connsiteY0" fmla="*/ 71064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3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3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4 h 75600"/>
                  <a:gd name="connsiteX11" fmla="*/ 37800 w 75600"/>
                  <a:gd name="connsiteY11" fmla="*/ 75601 h 75600"/>
                  <a:gd name="connsiteX12" fmla="*/ 18144 w 75600"/>
                  <a:gd name="connsiteY12" fmla="*/ 71064 h 75600"/>
                  <a:gd name="connsiteX13" fmla="*/ 46872 w 75600"/>
                  <a:gd name="connsiteY13" fmla="*/ 57457 h 75600"/>
                  <a:gd name="connsiteX14" fmla="*/ 54432 w 75600"/>
                  <a:gd name="connsiteY14" fmla="*/ 49896 h 75600"/>
                  <a:gd name="connsiteX15" fmla="*/ 57457 w 75600"/>
                  <a:gd name="connsiteY15" fmla="*/ 37800 h 75600"/>
                  <a:gd name="connsiteX16" fmla="*/ 51408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2 h 75600"/>
                  <a:gd name="connsiteX21" fmla="*/ 36288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4"/>
                    </a:moveTo>
                    <a:cubicBezTo>
                      <a:pt x="12096" y="68041"/>
                      <a:pt x="7560" y="63504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3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7457" y="4536"/>
                    </a:cubicBezTo>
                    <a:cubicBezTo>
                      <a:pt x="63505" y="7560"/>
                      <a:pt x="68041" y="12096"/>
                      <a:pt x="71065" y="18143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8"/>
                      <a:pt x="71065" y="57457"/>
                    </a:cubicBezTo>
                    <a:cubicBezTo>
                      <a:pt x="68041" y="63504"/>
                      <a:pt x="63505" y="68041"/>
                      <a:pt x="57457" y="71064"/>
                    </a:cubicBezTo>
                    <a:cubicBezTo>
                      <a:pt x="51408" y="74088"/>
                      <a:pt x="45361" y="75601"/>
                      <a:pt x="37800" y="75601"/>
                    </a:cubicBezTo>
                    <a:cubicBezTo>
                      <a:pt x="30240" y="75601"/>
                      <a:pt x="24192" y="74088"/>
                      <a:pt x="18144" y="71064"/>
                    </a:cubicBezTo>
                    <a:close/>
                    <a:moveTo>
                      <a:pt x="46872" y="57457"/>
                    </a:moveTo>
                    <a:cubicBezTo>
                      <a:pt x="49896" y="55944"/>
                      <a:pt x="51408" y="52921"/>
                      <a:pt x="54432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8" y="21168"/>
                    </a:cubicBezTo>
                    <a:cubicBezTo>
                      <a:pt x="48385" y="18143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5" y="57457"/>
                      <a:pt x="30240" y="60481"/>
                      <a:pt x="36288" y="60481"/>
                    </a:cubicBezTo>
                    <a:cubicBezTo>
                      <a:pt x="40825" y="60481"/>
                      <a:pt x="43848" y="58968"/>
                      <a:pt x="46872" y="57457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35" name="Forma Livre: Forma 434">
                <a:extLst>
                  <a:ext uri="{FF2B5EF4-FFF2-40B4-BE49-F238E27FC236}">
                    <a16:creationId xmlns:a16="http://schemas.microsoft.com/office/drawing/2014/main" id="{19705D3B-63A8-21B5-A308-0DD3716D2A52}"/>
                  </a:ext>
                </a:extLst>
              </p:cNvPr>
              <p:cNvSpPr/>
              <p:nvPr/>
            </p:nvSpPr>
            <p:spPr>
              <a:xfrm>
                <a:off x="11155823" y="9058190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5 h 75600"/>
                  <a:gd name="connsiteX2" fmla="*/ 120962 w 120961"/>
                  <a:gd name="connsiteY2" fmla="*/ 75601 h 75600"/>
                  <a:gd name="connsiteX3" fmla="*/ 102817 w 120961"/>
                  <a:gd name="connsiteY3" fmla="*/ 75601 h 75600"/>
                  <a:gd name="connsiteX4" fmla="*/ 102817 w 120961"/>
                  <a:gd name="connsiteY4" fmla="*/ 34776 h 75600"/>
                  <a:gd name="connsiteX5" fmla="*/ 98281 w 120961"/>
                  <a:gd name="connsiteY5" fmla="*/ 21169 h 75600"/>
                  <a:gd name="connsiteX6" fmla="*/ 86185 w 120961"/>
                  <a:gd name="connsiteY6" fmla="*/ 16633 h 75600"/>
                  <a:gd name="connsiteX7" fmla="*/ 74089 w 120961"/>
                  <a:gd name="connsiteY7" fmla="*/ 21169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9 w 120961"/>
                  <a:gd name="connsiteY10" fmla="*/ 75601 h 75600"/>
                  <a:gd name="connsiteX11" fmla="*/ 51409 w 120961"/>
                  <a:gd name="connsiteY11" fmla="*/ 34776 h 75600"/>
                  <a:gd name="connsiteX12" fmla="*/ 46872 w 120961"/>
                  <a:gd name="connsiteY12" fmla="*/ 21169 h 75600"/>
                  <a:gd name="connsiteX13" fmla="*/ 34776 w 120961"/>
                  <a:gd name="connsiteY13" fmla="*/ 16633 h 75600"/>
                  <a:gd name="connsiteX14" fmla="*/ 22680 w 120961"/>
                  <a:gd name="connsiteY14" fmla="*/ 21169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2 w 120961"/>
                  <a:gd name="connsiteY22" fmla="*/ 1513 h 75600"/>
                  <a:gd name="connsiteX23" fmla="*/ 54432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50" y="16633"/>
                      <a:pt x="120962" y="24193"/>
                      <a:pt x="120962" y="33265"/>
                    </a:cubicBezTo>
                    <a:lnTo>
                      <a:pt x="120962" y="75601"/>
                    </a:lnTo>
                    <a:lnTo>
                      <a:pt x="102817" y="75601"/>
                    </a:lnTo>
                    <a:lnTo>
                      <a:pt x="102817" y="34776"/>
                    </a:lnTo>
                    <a:cubicBezTo>
                      <a:pt x="102817" y="28729"/>
                      <a:pt x="101305" y="24193"/>
                      <a:pt x="98281" y="21169"/>
                    </a:cubicBezTo>
                    <a:cubicBezTo>
                      <a:pt x="95257" y="18144"/>
                      <a:pt x="90721" y="16633"/>
                      <a:pt x="86185" y="16633"/>
                    </a:cubicBezTo>
                    <a:cubicBezTo>
                      <a:pt x="81649" y="16633"/>
                      <a:pt x="77113" y="18144"/>
                      <a:pt x="74089" y="21169"/>
                    </a:cubicBezTo>
                    <a:cubicBezTo>
                      <a:pt x="71065" y="24193"/>
                      <a:pt x="69553" y="28729"/>
                      <a:pt x="69553" y="34776"/>
                    </a:cubicBezTo>
                    <a:lnTo>
                      <a:pt x="69553" y="75601"/>
                    </a:lnTo>
                    <a:lnTo>
                      <a:pt x="51409" y="75601"/>
                    </a:lnTo>
                    <a:lnTo>
                      <a:pt x="51409" y="34776"/>
                    </a:lnTo>
                    <a:cubicBezTo>
                      <a:pt x="51409" y="28729"/>
                      <a:pt x="49896" y="24193"/>
                      <a:pt x="46872" y="21169"/>
                    </a:cubicBezTo>
                    <a:cubicBezTo>
                      <a:pt x="43849" y="18144"/>
                      <a:pt x="39312" y="16633"/>
                      <a:pt x="34776" y="16633"/>
                    </a:cubicBezTo>
                    <a:cubicBezTo>
                      <a:pt x="30240" y="16633"/>
                      <a:pt x="25705" y="18144"/>
                      <a:pt x="22680" y="21169"/>
                    </a:cubicBezTo>
                    <a:cubicBezTo>
                      <a:pt x="19656" y="24193"/>
                      <a:pt x="18144" y="28729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9" y="9073"/>
                      <a:pt x="24192" y="6048"/>
                      <a:pt x="27216" y="4536"/>
                    </a:cubicBezTo>
                    <a:cubicBezTo>
                      <a:pt x="30240" y="3024"/>
                      <a:pt x="34776" y="1513"/>
                      <a:pt x="39312" y="1513"/>
                    </a:cubicBezTo>
                    <a:cubicBezTo>
                      <a:pt x="45361" y="1513"/>
                      <a:pt x="49896" y="3024"/>
                      <a:pt x="54432" y="4536"/>
                    </a:cubicBezTo>
                    <a:cubicBezTo>
                      <a:pt x="58969" y="7560"/>
                      <a:pt x="61992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3"/>
                      <a:pt x="84673" y="0"/>
                      <a:pt x="90721" y="0"/>
                    </a:cubicBezTo>
                    <a:cubicBezTo>
                      <a:pt x="99793" y="3024"/>
                      <a:pt x="107353" y="4536"/>
                      <a:pt x="113401" y="1058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36" name="Forma Livre: Forma 435">
                <a:extLst>
                  <a:ext uri="{FF2B5EF4-FFF2-40B4-BE49-F238E27FC236}">
                    <a16:creationId xmlns:a16="http://schemas.microsoft.com/office/drawing/2014/main" id="{B9D3420D-8BB3-154D-DA92-4CD7447E34AA}"/>
                  </a:ext>
                </a:extLst>
              </p:cNvPr>
              <p:cNvSpPr/>
              <p:nvPr/>
            </p:nvSpPr>
            <p:spPr>
              <a:xfrm>
                <a:off x="11293416" y="9061215"/>
                <a:ext cx="75600" cy="110377"/>
              </a:xfrm>
              <a:custGeom>
                <a:avLst/>
                <a:gdLst>
                  <a:gd name="connsiteX0" fmla="*/ 28729 w 75600"/>
                  <a:gd name="connsiteY0" fmla="*/ 3024 h 110377"/>
                  <a:gd name="connsiteX1" fmla="*/ 42337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7 w 75600"/>
                  <a:gd name="connsiteY7" fmla="*/ 75601 h 110377"/>
                  <a:gd name="connsiteX8" fmla="*/ 28729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0 h 110377"/>
                  <a:gd name="connsiteX13" fmla="*/ 18144 w 75600"/>
                  <a:gd name="connsiteY13" fmla="*/ 0 h 110377"/>
                  <a:gd name="connsiteX14" fmla="*/ 18144 w 75600"/>
                  <a:gd name="connsiteY14" fmla="*/ 10584 h 110377"/>
                  <a:gd name="connsiteX15" fmla="*/ 28729 w 75600"/>
                  <a:gd name="connsiteY15" fmla="*/ 3024 h 110377"/>
                  <a:gd name="connsiteX16" fmla="*/ 55945 w 75600"/>
                  <a:gd name="connsiteY16" fmla="*/ 25705 h 110377"/>
                  <a:gd name="connsiteX17" fmla="*/ 48385 w 75600"/>
                  <a:gd name="connsiteY17" fmla="*/ 18144 h 110377"/>
                  <a:gd name="connsiteX18" fmla="*/ 39313 w 75600"/>
                  <a:gd name="connsiteY18" fmla="*/ 15120 h 110377"/>
                  <a:gd name="connsiteX19" fmla="*/ 30240 w 75600"/>
                  <a:gd name="connsiteY19" fmla="*/ 18144 h 110377"/>
                  <a:gd name="connsiteX20" fmla="*/ 22680 w 75600"/>
                  <a:gd name="connsiteY20" fmla="*/ 25705 h 110377"/>
                  <a:gd name="connsiteX21" fmla="*/ 19657 w 75600"/>
                  <a:gd name="connsiteY21" fmla="*/ 37800 h 110377"/>
                  <a:gd name="connsiteX22" fmla="*/ 22680 w 75600"/>
                  <a:gd name="connsiteY22" fmla="*/ 49896 h 110377"/>
                  <a:gd name="connsiteX23" fmla="*/ 30240 w 75600"/>
                  <a:gd name="connsiteY23" fmla="*/ 57457 h 110377"/>
                  <a:gd name="connsiteX24" fmla="*/ 39313 w 75600"/>
                  <a:gd name="connsiteY24" fmla="*/ 60481 h 110377"/>
                  <a:gd name="connsiteX25" fmla="*/ 48385 w 75600"/>
                  <a:gd name="connsiteY25" fmla="*/ 57457 h 110377"/>
                  <a:gd name="connsiteX26" fmla="*/ 55945 w 75600"/>
                  <a:gd name="connsiteY26" fmla="*/ 49896 h 110377"/>
                  <a:gd name="connsiteX27" fmla="*/ 58969 w 75600"/>
                  <a:gd name="connsiteY27" fmla="*/ 37800 h 110377"/>
                  <a:gd name="connsiteX28" fmla="*/ 55945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9" y="3024"/>
                    </a:moveTo>
                    <a:cubicBezTo>
                      <a:pt x="33265" y="1512"/>
                      <a:pt x="37800" y="0"/>
                      <a:pt x="42337" y="0"/>
                    </a:cubicBezTo>
                    <a:cubicBezTo>
                      <a:pt x="48385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9"/>
                      <a:pt x="48385" y="75601"/>
                      <a:pt x="42337" y="75601"/>
                    </a:cubicBezTo>
                    <a:cubicBezTo>
                      <a:pt x="36289" y="75601"/>
                      <a:pt x="31753" y="74089"/>
                      <a:pt x="28729" y="72577"/>
                    </a:cubicBezTo>
                    <a:cubicBezTo>
                      <a:pt x="24193" y="71065"/>
                      <a:pt x="21169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10584"/>
                    </a:lnTo>
                    <a:cubicBezTo>
                      <a:pt x="21169" y="7560"/>
                      <a:pt x="25705" y="4536"/>
                      <a:pt x="28729" y="3024"/>
                    </a:cubicBezTo>
                    <a:close/>
                    <a:moveTo>
                      <a:pt x="55945" y="25705"/>
                    </a:moveTo>
                    <a:cubicBezTo>
                      <a:pt x="54433" y="22680"/>
                      <a:pt x="51409" y="19656"/>
                      <a:pt x="48385" y="18144"/>
                    </a:cubicBezTo>
                    <a:cubicBezTo>
                      <a:pt x="45361" y="16632"/>
                      <a:pt x="42337" y="15120"/>
                      <a:pt x="39313" y="15120"/>
                    </a:cubicBezTo>
                    <a:cubicBezTo>
                      <a:pt x="36289" y="15120"/>
                      <a:pt x="33265" y="16632"/>
                      <a:pt x="30240" y="18144"/>
                    </a:cubicBezTo>
                    <a:cubicBezTo>
                      <a:pt x="27217" y="19656"/>
                      <a:pt x="24193" y="22680"/>
                      <a:pt x="22680" y="25705"/>
                    </a:cubicBezTo>
                    <a:cubicBezTo>
                      <a:pt x="21169" y="28729"/>
                      <a:pt x="19657" y="33265"/>
                      <a:pt x="19657" y="37800"/>
                    </a:cubicBezTo>
                    <a:cubicBezTo>
                      <a:pt x="19657" y="42336"/>
                      <a:pt x="21169" y="45361"/>
                      <a:pt x="22680" y="49896"/>
                    </a:cubicBezTo>
                    <a:cubicBezTo>
                      <a:pt x="24193" y="52921"/>
                      <a:pt x="27217" y="55945"/>
                      <a:pt x="30240" y="57457"/>
                    </a:cubicBezTo>
                    <a:cubicBezTo>
                      <a:pt x="33265" y="58969"/>
                      <a:pt x="36289" y="60481"/>
                      <a:pt x="39313" y="60481"/>
                    </a:cubicBezTo>
                    <a:cubicBezTo>
                      <a:pt x="42337" y="60481"/>
                      <a:pt x="45361" y="58969"/>
                      <a:pt x="48385" y="57457"/>
                    </a:cubicBezTo>
                    <a:cubicBezTo>
                      <a:pt x="51409" y="55945"/>
                      <a:pt x="54433" y="52921"/>
                      <a:pt x="55945" y="49896"/>
                    </a:cubicBezTo>
                    <a:cubicBezTo>
                      <a:pt x="57457" y="46872"/>
                      <a:pt x="58969" y="42336"/>
                      <a:pt x="58969" y="37800"/>
                    </a:cubicBezTo>
                    <a:cubicBezTo>
                      <a:pt x="57457" y="31752"/>
                      <a:pt x="57457" y="28729"/>
                      <a:pt x="55945" y="25705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37" name="Forma Livre: Forma 436">
                <a:extLst>
                  <a:ext uri="{FF2B5EF4-FFF2-40B4-BE49-F238E27FC236}">
                    <a16:creationId xmlns:a16="http://schemas.microsoft.com/office/drawing/2014/main" id="{4A17195F-85B5-26A6-3E11-DFD4404B46D2}"/>
                  </a:ext>
                </a:extLst>
              </p:cNvPr>
              <p:cNvSpPr/>
              <p:nvPr/>
            </p:nvSpPr>
            <p:spPr>
              <a:xfrm>
                <a:off x="11378090" y="9059703"/>
                <a:ext cx="74088" cy="75600"/>
              </a:xfrm>
              <a:custGeom>
                <a:avLst/>
                <a:gdLst>
                  <a:gd name="connsiteX0" fmla="*/ 4536 w 74088"/>
                  <a:gd name="connsiteY0" fmla="*/ 18143 h 75600"/>
                  <a:gd name="connsiteX1" fmla="*/ 16632 w 74088"/>
                  <a:gd name="connsiteY1" fmla="*/ 4536 h 75600"/>
                  <a:gd name="connsiteX2" fmla="*/ 33265 w 74088"/>
                  <a:gd name="connsiteY2" fmla="*/ 0 h 75600"/>
                  <a:gd name="connsiteX3" fmla="*/ 46872 w 74088"/>
                  <a:gd name="connsiteY3" fmla="*/ 3023 h 75600"/>
                  <a:gd name="connsiteX4" fmla="*/ 55945 w 74088"/>
                  <a:gd name="connsiteY4" fmla="*/ 10583 h 75600"/>
                  <a:gd name="connsiteX5" fmla="*/ 55945 w 74088"/>
                  <a:gd name="connsiteY5" fmla="*/ 1512 h 75600"/>
                  <a:gd name="connsiteX6" fmla="*/ 74088 w 74088"/>
                  <a:gd name="connsiteY6" fmla="*/ 1512 h 75600"/>
                  <a:gd name="connsiteX7" fmla="*/ 74088 w 74088"/>
                  <a:gd name="connsiteY7" fmla="*/ 74088 h 75600"/>
                  <a:gd name="connsiteX8" fmla="*/ 57457 w 74088"/>
                  <a:gd name="connsiteY8" fmla="*/ 74088 h 75600"/>
                  <a:gd name="connsiteX9" fmla="*/ 57457 w 74088"/>
                  <a:gd name="connsiteY9" fmla="*/ 63504 h 75600"/>
                  <a:gd name="connsiteX10" fmla="*/ 48385 w 74088"/>
                  <a:gd name="connsiteY10" fmla="*/ 72577 h 75600"/>
                  <a:gd name="connsiteX11" fmla="*/ 33265 w 74088"/>
                  <a:gd name="connsiteY11" fmla="*/ 75601 h 75600"/>
                  <a:gd name="connsiteX12" fmla="*/ 16632 w 74088"/>
                  <a:gd name="connsiteY12" fmla="*/ 71064 h 75600"/>
                  <a:gd name="connsiteX13" fmla="*/ 4536 w 74088"/>
                  <a:gd name="connsiteY13" fmla="*/ 57457 h 75600"/>
                  <a:gd name="connsiteX14" fmla="*/ 0 w 74088"/>
                  <a:gd name="connsiteY14" fmla="*/ 37800 h 75600"/>
                  <a:gd name="connsiteX15" fmla="*/ 4536 w 74088"/>
                  <a:gd name="connsiteY15" fmla="*/ 18143 h 75600"/>
                  <a:gd name="connsiteX16" fmla="*/ 55945 w 74088"/>
                  <a:gd name="connsiteY16" fmla="*/ 27216 h 75600"/>
                  <a:gd name="connsiteX17" fmla="*/ 48385 w 74088"/>
                  <a:gd name="connsiteY17" fmla="*/ 19656 h 75600"/>
                  <a:gd name="connsiteX18" fmla="*/ 39312 w 74088"/>
                  <a:gd name="connsiteY18" fmla="*/ 16632 h 75600"/>
                  <a:gd name="connsiteX19" fmla="*/ 30240 w 74088"/>
                  <a:gd name="connsiteY19" fmla="*/ 19656 h 75600"/>
                  <a:gd name="connsiteX20" fmla="*/ 22680 w 74088"/>
                  <a:gd name="connsiteY20" fmla="*/ 27216 h 75600"/>
                  <a:gd name="connsiteX21" fmla="*/ 19656 w 74088"/>
                  <a:gd name="connsiteY21" fmla="*/ 39312 h 75600"/>
                  <a:gd name="connsiteX22" fmla="*/ 22680 w 74088"/>
                  <a:gd name="connsiteY22" fmla="*/ 51408 h 75600"/>
                  <a:gd name="connsiteX23" fmla="*/ 30240 w 74088"/>
                  <a:gd name="connsiteY23" fmla="*/ 58968 h 75600"/>
                  <a:gd name="connsiteX24" fmla="*/ 39312 w 74088"/>
                  <a:gd name="connsiteY24" fmla="*/ 61992 h 75600"/>
                  <a:gd name="connsiteX25" fmla="*/ 48385 w 74088"/>
                  <a:gd name="connsiteY25" fmla="*/ 58968 h 75600"/>
                  <a:gd name="connsiteX26" fmla="*/ 55945 w 74088"/>
                  <a:gd name="connsiteY26" fmla="*/ 51408 h 75600"/>
                  <a:gd name="connsiteX27" fmla="*/ 58968 w 74088"/>
                  <a:gd name="connsiteY27" fmla="*/ 39312 h 75600"/>
                  <a:gd name="connsiteX28" fmla="*/ 55945 w 74088"/>
                  <a:gd name="connsiteY28" fmla="*/ 27216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75600">
                    <a:moveTo>
                      <a:pt x="4536" y="18143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5" y="0"/>
                    </a:cubicBezTo>
                    <a:cubicBezTo>
                      <a:pt x="39312" y="0"/>
                      <a:pt x="43848" y="1512"/>
                      <a:pt x="46872" y="3023"/>
                    </a:cubicBezTo>
                    <a:cubicBezTo>
                      <a:pt x="51408" y="4536"/>
                      <a:pt x="54432" y="7560"/>
                      <a:pt x="55945" y="10583"/>
                    </a:cubicBezTo>
                    <a:lnTo>
                      <a:pt x="55945" y="1512"/>
                    </a:lnTo>
                    <a:lnTo>
                      <a:pt x="74088" y="1512"/>
                    </a:lnTo>
                    <a:lnTo>
                      <a:pt x="74088" y="74088"/>
                    </a:lnTo>
                    <a:lnTo>
                      <a:pt x="57457" y="74088"/>
                    </a:lnTo>
                    <a:lnTo>
                      <a:pt x="57457" y="63504"/>
                    </a:lnTo>
                    <a:cubicBezTo>
                      <a:pt x="54432" y="66528"/>
                      <a:pt x="51408" y="69553"/>
                      <a:pt x="48385" y="72577"/>
                    </a:cubicBezTo>
                    <a:cubicBezTo>
                      <a:pt x="45361" y="75601"/>
                      <a:pt x="39312" y="75601"/>
                      <a:pt x="33265" y="75601"/>
                    </a:cubicBezTo>
                    <a:cubicBezTo>
                      <a:pt x="27216" y="75601"/>
                      <a:pt x="21168" y="74088"/>
                      <a:pt x="16632" y="71064"/>
                    </a:cubicBezTo>
                    <a:cubicBezTo>
                      <a:pt x="12096" y="68041"/>
                      <a:pt x="7560" y="63504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1512" y="30240"/>
                      <a:pt x="1512" y="24192"/>
                      <a:pt x="4536" y="18143"/>
                    </a:cubicBezTo>
                    <a:close/>
                    <a:moveTo>
                      <a:pt x="55945" y="27216"/>
                    </a:moveTo>
                    <a:cubicBezTo>
                      <a:pt x="54432" y="24192"/>
                      <a:pt x="51408" y="21168"/>
                      <a:pt x="48385" y="19656"/>
                    </a:cubicBezTo>
                    <a:cubicBezTo>
                      <a:pt x="45361" y="18143"/>
                      <a:pt x="42336" y="16632"/>
                      <a:pt x="39312" y="16632"/>
                    </a:cubicBezTo>
                    <a:cubicBezTo>
                      <a:pt x="36288" y="16632"/>
                      <a:pt x="33265" y="18143"/>
                      <a:pt x="30240" y="19656"/>
                    </a:cubicBezTo>
                    <a:cubicBezTo>
                      <a:pt x="27216" y="21168"/>
                      <a:pt x="25705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2"/>
                    </a:cubicBezTo>
                    <a:cubicBezTo>
                      <a:pt x="19656" y="43848"/>
                      <a:pt x="21168" y="46872"/>
                      <a:pt x="22680" y="51408"/>
                    </a:cubicBezTo>
                    <a:cubicBezTo>
                      <a:pt x="24192" y="54432"/>
                      <a:pt x="27216" y="57457"/>
                      <a:pt x="30240" y="58968"/>
                    </a:cubicBezTo>
                    <a:cubicBezTo>
                      <a:pt x="33265" y="60481"/>
                      <a:pt x="36288" y="61992"/>
                      <a:pt x="39312" y="61992"/>
                    </a:cubicBezTo>
                    <a:cubicBezTo>
                      <a:pt x="42336" y="61992"/>
                      <a:pt x="45361" y="60481"/>
                      <a:pt x="48385" y="58968"/>
                    </a:cubicBezTo>
                    <a:cubicBezTo>
                      <a:pt x="51408" y="57457"/>
                      <a:pt x="54432" y="54432"/>
                      <a:pt x="55945" y="51408"/>
                    </a:cubicBezTo>
                    <a:cubicBezTo>
                      <a:pt x="57457" y="48384"/>
                      <a:pt x="58968" y="43848"/>
                      <a:pt x="58968" y="39312"/>
                    </a:cubicBezTo>
                    <a:cubicBezTo>
                      <a:pt x="58968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38" name="Forma Livre: Forma 437">
                <a:extLst>
                  <a:ext uri="{FF2B5EF4-FFF2-40B4-BE49-F238E27FC236}">
                    <a16:creationId xmlns:a16="http://schemas.microsoft.com/office/drawing/2014/main" id="{6E1B9EE6-FE0B-93DC-1520-B188E6D5DB34}"/>
                  </a:ext>
                </a:extLst>
              </p:cNvPr>
              <p:cNvSpPr/>
              <p:nvPr/>
            </p:nvSpPr>
            <p:spPr>
              <a:xfrm>
                <a:off x="11471836" y="9059703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8 h 74088"/>
                  <a:gd name="connsiteX3" fmla="*/ 51408 w 69552"/>
                  <a:gd name="connsiteY3" fmla="*/ 74088 h 74088"/>
                  <a:gd name="connsiteX4" fmla="*/ 51408 w 69552"/>
                  <a:gd name="connsiteY4" fmla="*/ 33264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3 w 69552"/>
                  <a:gd name="connsiteY8" fmla="*/ 33264 h 74088"/>
                  <a:gd name="connsiteX9" fmla="*/ 18143 w 69552"/>
                  <a:gd name="connsiteY9" fmla="*/ 74088 h 74088"/>
                  <a:gd name="connsiteX10" fmla="*/ 0 w 69552"/>
                  <a:gd name="connsiteY10" fmla="*/ 74088 h 74088"/>
                  <a:gd name="connsiteX11" fmla="*/ 0 w 69552"/>
                  <a:gd name="connsiteY11" fmla="*/ 1512 h 74088"/>
                  <a:gd name="connsiteX12" fmla="*/ 18143 w 69552"/>
                  <a:gd name="connsiteY12" fmla="*/ 1512 h 74088"/>
                  <a:gd name="connsiteX13" fmla="*/ 18143 w 69552"/>
                  <a:gd name="connsiteY13" fmla="*/ 10583 h 74088"/>
                  <a:gd name="connsiteX14" fmla="*/ 27216 w 69552"/>
                  <a:gd name="connsiteY14" fmla="*/ 3023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8"/>
                    </a:lnTo>
                    <a:lnTo>
                      <a:pt x="51408" y="74088"/>
                    </a:lnTo>
                    <a:lnTo>
                      <a:pt x="51408" y="33264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3" y="27216"/>
                      <a:pt x="18143" y="33264"/>
                    </a:cubicBezTo>
                    <a:lnTo>
                      <a:pt x="18143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3"/>
                    </a:lnTo>
                    <a:cubicBezTo>
                      <a:pt x="21168" y="7560"/>
                      <a:pt x="24192" y="4536"/>
                      <a:pt x="27216" y="3023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7457" y="3023"/>
                      <a:pt x="61992" y="9072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39" name="Forma Livre: Forma 438">
                <a:extLst>
                  <a:ext uri="{FF2B5EF4-FFF2-40B4-BE49-F238E27FC236}">
                    <a16:creationId xmlns:a16="http://schemas.microsoft.com/office/drawing/2014/main" id="{F0CA6C03-E3EB-9C31-24C8-165610CC68C5}"/>
                  </a:ext>
                </a:extLst>
              </p:cNvPr>
              <p:cNvSpPr/>
              <p:nvPr/>
            </p:nvSpPr>
            <p:spPr>
              <a:xfrm>
                <a:off x="11550460" y="9061215"/>
                <a:ext cx="78625" cy="107352"/>
              </a:xfrm>
              <a:custGeom>
                <a:avLst/>
                <a:gdLst>
                  <a:gd name="connsiteX0" fmla="*/ 78625 w 78625"/>
                  <a:gd name="connsiteY0" fmla="*/ 0 h 107352"/>
                  <a:gd name="connsiteX1" fmla="*/ 33265 w 78625"/>
                  <a:gd name="connsiteY1" fmla="*/ 107353 h 107352"/>
                  <a:gd name="connsiteX2" fmla="*/ 13609 w 78625"/>
                  <a:gd name="connsiteY2" fmla="*/ 107353 h 107352"/>
                  <a:gd name="connsiteX3" fmla="*/ 28729 w 78625"/>
                  <a:gd name="connsiteY3" fmla="*/ 71065 h 107352"/>
                  <a:gd name="connsiteX4" fmla="*/ 0 w 78625"/>
                  <a:gd name="connsiteY4" fmla="*/ 0 h 107352"/>
                  <a:gd name="connsiteX5" fmla="*/ 21169 w 78625"/>
                  <a:gd name="connsiteY5" fmla="*/ 0 h 107352"/>
                  <a:gd name="connsiteX6" fmla="*/ 39313 w 78625"/>
                  <a:gd name="connsiteY6" fmla="*/ 51409 h 107352"/>
                  <a:gd name="connsiteX7" fmla="*/ 58969 w 78625"/>
                  <a:gd name="connsiteY7" fmla="*/ 0 h 107352"/>
                  <a:gd name="connsiteX8" fmla="*/ 78625 w 78625"/>
                  <a:gd name="connsiteY8" fmla="*/ 0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5" h="107352">
                    <a:moveTo>
                      <a:pt x="78625" y="0"/>
                    </a:moveTo>
                    <a:lnTo>
                      <a:pt x="33265" y="107353"/>
                    </a:lnTo>
                    <a:lnTo>
                      <a:pt x="13609" y="107353"/>
                    </a:lnTo>
                    <a:lnTo>
                      <a:pt x="28729" y="71065"/>
                    </a:lnTo>
                    <a:lnTo>
                      <a:pt x="0" y="0"/>
                    </a:lnTo>
                    <a:lnTo>
                      <a:pt x="21169" y="0"/>
                    </a:lnTo>
                    <a:lnTo>
                      <a:pt x="39313" y="51409"/>
                    </a:lnTo>
                    <a:lnTo>
                      <a:pt x="58969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40" name="Forma Livre: Forma 439">
                <a:extLst>
                  <a:ext uri="{FF2B5EF4-FFF2-40B4-BE49-F238E27FC236}">
                    <a16:creationId xmlns:a16="http://schemas.microsoft.com/office/drawing/2014/main" id="{09CB5F92-EA46-EBF8-F61D-28DF684D9514}"/>
                  </a:ext>
                </a:extLst>
              </p:cNvPr>
              <p:cNvSpPr/>
              <p:nvPr/>
            </p:nvSpPr>
            <p:spPr>
              <a:xfrm>
                <a:off x="11021253" y="9219977"/>
                <a:ext cx="77113" cy="72576"/>
              </a:xfrm>
              <a:custGeom>
                <a:avLst/>
                <a:gdLst>
                  <a:gd name="connsiteX0" fmla="*/ 39313 w 77113"/>
                  <a:gd name="connsiteY0" fmla="*/ 55945 h 72576"/>
                  <a:gd name="connsiteX1" fmla="*/ 57457 w 77113"/>
                  <a:gd name="connsiteY1" fmla="*/ 0 h 72576"/>
                  <a:gd name="connsiteX2" fmla="*/ 77114 w 77113"/>
                  <a:gd name="connsiteY2" fmla="*/ 0 h 72576"/>
                  <a:gd name="connsiteX3" fmla="*/ 49897 w 77113"/>
                  <a:gd name="connsiteY3" fmla="*/ 72577 h 72576"/>
                  <a:gd name="connsiteX4" fmla="*/ 27217 w 77113"/>
                  <a:gd name="connsiteY4" fmla="*/ 72577 h 72576"/>
                  <a:gd name="connsiteX5" fmla="*/ 0 w 77113"/>
                  <a:gd name="connsiteY5" fmla="*/ 0 h 72576"/>
                  <a:gd name="connsiteX6" fmla="*/ 19657 w 77113"/>
                  <a:gd name="connsiteY6" fmla="*/ 0 h 72576"/>
                  <a:gd name="connsiteX7" fmla="*/ 39313 w 77113"/>
                  <a:gd name="connsiteY7" fmla="*/ 55945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3" h="72576">
                    <a:moveTo>
                      <a:pt x="39313" y="55945"/>
                    </a:moveTo>
                    <a:lnTo>
                      <a:pt x="57457" y="0"/>
                    </a:lnTo>
                    <a:lnTo>
                      <a:pt x="77114" y="0"/>
                    </a:lnTo>
                    <a:lnTo>
                      <a:pt x="49897" y="72577"/>
                    </a:lnTo>
                    <a:lnTo>
                      <a:pt x="27217" y="72577"/>
                    </a:lnTo>
                    <a:lnTo>
                      <a:pt x="0" y="0"/>
                    </a:lnTo>
                    <a:lnTo>
                      <a:pt x="19657" y="0"/>
                    </a:lnTo>
                    <a:lnTo>
                      <a:pt x="39313" y="5594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41" name="Forma Livre: Forma 440">
                <a:extLst>
                  <a:ext uri="{FF2B5EF4-FFF2-40B4-BE49-F238E27FC236}">
                    <a16:creationId xmlns:a16="http://schemas.microsoft.com/office/drawing/2014/main" id="{552382E8-6B46-97C2-AE60-0A6F9E62E49C}"/>
                  </a:ext>
                </a:extLst>
              </p:cNvPr>
              <p:cNvSpPr/>
              <p:nvPr/>
            </p:nvSpPr>
            <p:spPr>
              <a:xfrm>
                <a:off x="11104414" y="9215441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3 w 72577"/>
                  <a:gd name="connsiteY21" fmla="*/ 21168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8"/>
                      <a:pt x="45361" y="75601"/>
                      <a:pt x="36289" y="75601"/>
                    </a:cubicBezTo>
                    <a:cubicBezTo>
                      <a:pt x="28729" y="75601"/>
                      <a:pt x="22680" y="74088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1168"/>
                      <a:pt x="72578" y="28728"/>
                      <a:pt x="72578" y="34776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7" y="18144"/>
                      <a:pt x="24193" y="21168"/>
                    </a:cubicBezTo>
                    <a:cubicBezTo>
                      <a:pt x="21169" y="24192"/>
                      <a:pt x="19657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42" name="Forma Livre: Forma 441">
                <a:extLst>
                  <a:ext uri="{FF2B5EF4-FFF2-40B4-BE49-F238E27FC236}">
                    <a16:creationId xmlns:a16="http://schemas.microsoft.com/office/drawing/2014/main" id="{7D968C15-BBAE-FC9D-5BBE-F85D0D3F463A}"/>
                  </a:ext>
                </a:extLst>
              </p:cNvPr>
              <p:cNvSpPr/>
              <p:nvPr/>
            </p:nvSpPr>
            <p:spPr>
              <a:xfrm>
                <a:off x="11189088" y="9194272"/>
                <a:ext cx="69552" cy="96769"/>
              </a:xfrm>
              <a:custGeom>
                <a:avLst/>
                <a:gdLst>
                  <a:gd name="connsiteX0" fmla="*/ 55945 w 69552"/>
                  <a:gd name="connsiteY0" fmla="*/ 27216 h 96769"/>
                  <a:gd name="connsiteX1" fmla="*/ 66528 w 69552"/>
                  <a:gd name="connsiteY1" fmla="*/ 37800 h 96769"/>
                  <a:gd name="connsiteX2" fmla="*/ 69553 w 69552"/>
                  <a:gd name="connsiteY2" fmla="*/ 54433 h 96769"/>
                  <a:gd name="connsiteX3" fmla="*/ 69553 w 69552"/>
                  <a:gd name="connsiteY3" fmla="*/ 96770 h 96769"/>
                  <a:gd name="connsiteX4" fmla="*/ 51408 w 69552"/>
                  <a:gd name="connsiteY4" fmla="*/ 96770 h 96769"/>
                  <a:gd name="connsiteX5" fmla="*/ 51408 w 69552"/>
                  <a:gd name="connsiteY5" fmla="*/ 55945 h 96769"/>
                  <a:gd name="connsiteX6" fmla="*/ 46872 w 69552"/>
                  <a:gd name="connsiteY6" fmla="*/ 42336 h 96769"/>
                  <a:gd name="connsiteX7" fmla="*/ 34776 w 69552"/>
                  <a:gd name="connsiteY7" fmla="*/ 37800 h 96769"/>
                  <a:gd name="connsiteX8" fmla="*/ 22680 w 69552"/>
                  <a:gd name="connsiteY8" fmla="*/ 42336 h 96769"/>
                  <a:gd name="connsiteX9" fmla="*/ 18144 w 69552"/>
                  <a:gd name="connsiteY9" fmla="*/ 55945 h 96769"/>
                  <a:gd name="connsiteX10" fmla="*/ 18144 w 69552"/>
                  <a:gd name="connsiteY10" fmla="*/ 96770 h 96769"/>
                  <a:gd name="connsiteX11" fmla="*/ 0 w 69552"/>
                  <a:gd name="connsiteY11" fmla="*/ 96770 h 96769"/>
                  <a:gd name="connsiteX12" fmla="*/ 0 w 69552"/>
                  <a:gd name="connsiteY12" fmla="*/ 0 h 96769"/>
                  <a:gd name="connsiteX13" fmla="*/ 18144 w 69552"/>
                  <a:gd name="connsiteY13" fmla="*/ 0 h 96769"/>
                  <a:gd name="connsiteX14" fmla="*/ 18144 w 69552"/>
                  <a:gd name="connsiteY14" fmla="*/ 33265 h 96769"/>
                  <a:gd name="connsiteX15" fmla="*/ 27216 w 69552"/>
                  <a:gd name="connsiteY15" fmla="*/ 25705 h 96769"/>
                  <a:gd name="connsiteX16" fmla="*/ 40825 w 69552"/>
                  <a:gd name="connsiteY16" fmla="*/ 22680 h 96769"/>
                  <a:gd name="connsiteX17" fmla="*/ 55945 w 69552"/>
                  <a:gd name="connsiteY17" fmla="*/ 27216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96769">
                    <a:moveTo>
                      <a:pt x="55945" y="27216"/>
                    </a:moveTo>
                    <a:cubicBezTo>
                      <a:pt x="60481" y="30240"/>
                      <a:pt x="63505" y="33265"/>
                      <a:pt x="66528" y="37800"/>
                    </a:cubicBezTo>
                    <a:cubicBezTo>
                      <a:pt x="69553" y="42336"/>
                      <a:pt x="69553" y="48385"/>
                      <a:pt x="69553" y="54433"/>
                    </a:cubicBezTo>
                    <a:lnTo>
                      <a:pt x="69553" y="96770"/>
                    </a:lnTo>
                    <a:lnTo>
                      <a:pt x="51408" y="96770"/>
                    </a:lnTo>
                    <a:lnTo>
                      <a:pt x="51408" y="55945"/>
                    </a:lnTo>
                    <a:cubicBezTo>
                      <a:pt x="51408" y="49896"/>
                      <a:pt x="49896" y="45361"/>
                      <a:pt x="46872" y="42336"/>
                    </a:cubicBezTo>
                    <a:cubicBezTo>
                      <a:pt x="43848" y="39313"/>
                      <a:pt x="39312" y="37800"/>
                      <a:pt x="34776" y="37800"/>
                    </a:cubicBezTo>
                    <a:cubicBezTo>
                      <a:pt x="30240" y="37800"/>
                      <a:pt x="25705" y="39313"/>
                      <a:pt x="22680" y="42336"/>
                    </a:cubicBezTo>
                    <a:cubicBezTo>
                      <a:pt x="19656" y="45361"/>
                      <a:pt x="18144" y="49896"/>
                      <a:pt x="18144" y="55945"/>
                    </a:cubicBez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5"/>
                    </a:lnTo>
                    <a:cubicBezTo>
                      <a:pt x="21168" y="30240"/>
                      <a:pt x="24192" y="27216"/>
                      <a:pt x="27216" y="25705"/>
                    </a:cubicBezTo>
                    <a:cubicBezTo>
                      <a:pt x="31752" y="24193"/>
                      <a:pt x="34776" y="22680"/>
                      <a:pt x="40825" y="22680"/>
                    </a:cubicBezTo>
                    <a:cubicBezTo>
                      <a:pt x="46872" y="24193"/>
                      <a:pt x="51408" y="25705"/>
                      <a:pt x="55945" y="27216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43" name="Forma Livre: Forma 442">
                <a:extLst>
                  <a:ext uri="{FF2B5EF4-FFF2-40B4-BE49-F238E27FC236}">
                    <a16:creationId xmlns:a16="http://schemas.microsoft.com/office/drawing/2014/main" id="{E6650022-9B9A-63BA-BA43-B472788B25D2}"/>
                  </a:ext>
                </a:extLst>
              </p:cNvPr>
              <p:cNvSpPr/>
              <p:nvPr/>
            </p:nvSpPr>
            <p:spPr>
              <a:xfrm>
                <a:off x="11275273" y="9189736"/>
                <a:ext cx="21167" cy="102817"/>
              </a:xfrm>
              <a:custGeom>
                <a:avLst/>
                <a:gdLst>
                  <a:gd name="connsiteX0" fmla="*/ 3023 w 21167"/>
                  <a:gd name="connsiteY0" fmla="*/ 18144 h 102817"/>
                  <a:gd name="connsiteX1" fmla="*/ 0 w 21167"/>
                  <a:gd name="connsiteY1" fmla="*/ 10584 h 102817"/>
                  <a:gd name="connsiteX2" fmla="*/ 3023 w 21167"/>
                  <a:gd name="connsiteY2" fmla="*/ 3024 h 102817"/>
                  <a:gd name="connsiteX3" fmla="*/ 10583 w 21167"/>
                  <a:gd name="connsiteY3" fmla="*/ 0 h 102817"/>
                  <a:gd name="connsiteX4" fmla="*/ 18143 w 21167"/>
                  <a:gd name="connsiteY4" fmla="*/ 3024 h 102817"/>
                  <a:gd name="connsiteX5" fmla="*/ 21168 w 21167"/>
                  <a:gd name="connsiteY5" fmla="*/ 10584 h 102817"/>
                  <a:gd name="connsiteX6" fmla="*/ 18143 w 21167"/>
                  <a:gd name="connsiteY6" fmla="*/ 18144 h 102817"/>
                  <a:gd name="connsiteX7" fmla="*/ 10583 w 21167"/>
                  <a:gd name="connsiteY7" fmla="*/ 21169 h 102817"/>
                  <a:gd name="connsiteX8" fmla="*/ 3023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7 h 102817"/>
                  <a:gd name="connsiteX11" fmla="*/ 1512 w 21167"/>
                  <a:gd name="connsiteY11" fmla="*/ 102817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3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3" y="3024"/>
                    </a:cubicBezTo>
                    <a:cubicBezTo>
                      <a:pt x="4536" y="1512"/>
                      <a:pt x="7560" y="0"/>
                      <a:pt x="10583" y="0"/>
                    </a:cubicBezTo>
                    <a:cubicBezTo>
                      <a:pt x="13608" y="0"/>
                      <a:pt x="16632" y="1512"/>
                      <a:pt x="18143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2"/>
                      <a:pt x="18143" y="18144"/>
                    </a:cubicBezTo>
                    <a:cubicBezTo>
                      <a:pt x="16632" y="19656"/>
                      <a:pt x="13608" y="21169"/>
                      <a:pt x="10583" y="21169"/>
                    </a:cubicBezTo>
                    <a:cubicBezTo>
                      <a:pt x="7560" y="21169"/>
                      <a:pt x="4536" y="19656"/>
                      <a:pt x="3023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44" name="Forma Livre: Forma 443">
                <a:extLst>
                  <a:ext uri="{FF2B5EF4-FFF2-40B4-BE49-F238E27FC236}">
                    <a16:creationId xmlns:a16="http://schemas.microsoft.com/office/drawing/2014/main" id="{BE0684C3-8FD1-C720-3C7C-A7659AE1A4C7}"/>
                  </a:ext>
                </a:extLst>
              </p:cNvPr>
              <p:cNvSpPr/>
              <p:nvPr/>
            </p:nvSpPr>
            <p:spPr>
              <a:xfrm>
                <a:off x="11308537" y="9218465"/>
                <a:ext cx="69553" cy="75600"/>
              </a:xfrm>
              <a:custGeom>
                <a:avLst/>
                <a:gdLst>
                  <a:gd name="connsiteX0" fmla="*/ 4537 w 69553"/>
                  <a:gd name="connsiteY0" fmla="*/ 18143 h 75600"/>
                  <a:gd name="connsiteX1" fmla="*/ 16633 w 69553"/>
                  <a:gd name="connsiteY1" fmla="*/ 4536 h 75600"/>
                  <a:gd name="connsiteX2" fmla="*/ 34777 w 69553"/>
                  <a:gd name="connsiteY2" fmla="*/ 0 h 75600"/>
                  <a:gd name="connsiteX3" fmla="*/ 57457 w 69553"/>
                  <a:gd name="connsiteY3" fmla="*/ 6048 h 75600"/>
                  <a:gd name="connsiteX4" fmla="*/ 69553 w 69553"/>
                  <a:gd name="connsiteY4" fmla="*/ 25704 h 75600"/>
                  <a:gd name="connsiteX5" fmla="*/ 49897 w 69553"/>
                  <a:gd name="connsiteY5" fmla="*/ 25704 h 75600"/>
                  <a:gd name="connsiteX6" fmla="*/ 43849 w 69553"/>
                  <a:gd name="connsiteY6" fmla="*/ 18143 h 75600"/>
                  <a:gd name="connsiteX7" fmla="*/ 34777 w 69553"/>
                  <a:gd name="connsiteY7" fmla="*/ 15120 h 75600"/>
                  <a:gd name="connsiteX8" fmla="*/ 22680 w 69553"/>
                  <a:gd name="connsiteY8" fmla="*/ 21168 h 75600"/>
                  <a:gd name="connsiteX9" fmla="*/ 18144 w 69553"/>
                  <a:gd name="connsiteY9" fmla="*/ 37800 h 75600"/>
                  <a:gd name="connsiteX10" fmla="*/ 22680 w 69553"/>
                  <a:gd name="connsiteY10" fmla="*/ 54432 h 75600"/>
                  <a:gd name="connsiteX11" fmla="*/ 34777 w 69553"/>
                  <a:gd name="connsiteY11" fmla="*/ 60481 h 75600"/>
                  <a:gd name="connsiteX12" fmla="*/ 49897 w 69553"/>
                  <a:gd name="connsiteY12" fmla="*/ 49896 h 75600"/>
                  <a:gd name="connsiteX13" fmla="*/ 69553 w 69553"/>
                  <a:gd name="connsiteY13" fmla="*/ 49896 h 75600"/>
                  <a:gd name="connsiteX14" fmla="*/ 57457 w 69553"/>
                  <a:gd name="connsiteY14" fmla="*/ 68041 h 75600"/>
                  <a:gd name="connsiteX15" fmla="*/ 34777 w 69553"/>
                  <a:gd name="connsiteY15" fmla="*/ 75601 h 75600"/>
                  <a:gd name="connsiteX16" fmla="*/ 16633 w 69553"/>
                  <a:gd name="connsiteY16" fmla="*/ 71064 h 75600"/>
                  <a:gd name="connsiteX17" fmla="*/ 4537 w 69553"/>
                  <a:gd name="connsiteY17" fmla="*/ 57457 h 75600"/>
                  <a:gd name="connsiteX18" fmla="*/ 0 w 69553"/>
                  <a:gd name="connsiteY18" fmla="*/ 37800 h 75600"/>
                  <a:gd name="connsiteX19" fmla="*/ 4537 w 69553"/>
                  <a:gd name="connsiteY19" fmla="*/ 1814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3" h="75600">
                    <a:moveTo>
                      <a:pt x="4537" y="18143"/>
                    </a:moveTo>
                    <a:cubicBezTo>
                      <a:pt x="7560" y="12096"/>
                      <a:pt x="12097" y="7560"/>
                      <a:pt x="16633" y="4536"/>
                    </a:cubicBezTo>
                    <a:cubicBezTo>
                      <a:pt x="21169" y="1512"/>
                      <a:pt x="28729" y="0"/>
                      <a:pt x="34777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3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9" y="18143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8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4"/>
                      <a:pt x="57457" y="68041"/>
                    </a:cubicBezTo>
                    <a:cubicBezTo>
                      <a:pt x="51409" y="72577"/>
                      <a:pt x="43849" y="75601"/>
                      <a:pt x="34777" y="75601"/>
                    </a:cubicBezTo>
                    <a:cubicBezTo>
                      <a:pt x="27217" y="75601"/>
                      <a:pt x="21169" y="74088"/>
                      <a:pt x="16633" y="71064"/>
                    </a:cubicBezTo>
                    <a:cubicBezTo>
                      <a:pt x="12097" y="68041"/>
                      <a:pt x="7560" y="63504"/>
                      <a:pt x="4537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2680"/>
                      <a:pt x="4537" y="18143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45" name="Forma Livre: Forma 444">
                <a:extLst>
                  <a:ext uri="{FF2B5EF4-FFF2-40B4-BE49-F238E27FC236}">
                    <a16:creationId xmlns:a16="http://schemas.microsoft.com/office/drawing/2014/main" id="{12A02F19-7BF9-7034-EC59-A779075440A9}"/>
                  </a:ext>
                </a:extLst>
              </p:cNvPr>
              <p:cNvSpPr/>
              <p:nvPr/>
            </p:nvSpPr>
            <p:spPr>
              <a:xfrm>
                <a:off x="11391698" y="9194272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46" name="Forma Livre: Forma 445">
                <a:extLst>
                  <a:ext uri="{FF2B5EF4-FFF2-40B4-BE49-F238E27FC236}">
                    <a16:creationId xmlns:a16="http://schemas.microsoft.com/office/drawing/2014/main" id="{C8D4DA16-9A42-5A2B-3410-0B64004189D1}"/>
                  </a:ext>
                </a:extLst>
              </p:cNvPr>
              <p:cNvSpPr/>
              <p:nvPr/>
            </p:nvSpPr>
            <p:spPr>
              <a:xfrm>
                <a:off x="11424962" y="9215441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8 h 75600"/>
                  <a:gd name="connsiteX20" fmla="*/ 36289 w 72576"/>
                  <a:gd name="connsiteY20" fmla="*/ 16632 h 75600"/>
                  <a:gd name="connsiteX21" fmla="*/ 24193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8"/>
                      <a:pt x="45361" y="75601"/>
                      <a:pt x="36289" y="75601"/>
                    </a:cubicBezTo>
                    <a:cubicBezTo>
                      <a:pt x="28729" y="75601"/>
                      <a:pt x="22680" y="74088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6" y="18144"/>
                      <a:pt x="24193" y="21168"/>
                    </a:cubicBezTo>
                    <a:cubicBezTo>
                      <a:pt x="21169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47" name="Forma Livre: Forma 446">
                <a:extLst>
                  <a:ext uri="{FF2B5EF4-FFF2-40B4-BE49-F238E27FC236}">
                    <a16:creationId xmlns:a16="http://schemas.microsoft.com/office/drawing/2014/main" id="{E397384A-0457-8C50-99DD-4613F683CBA0}"/>
                  </a:ext>
                </a:extLst>
              </p:cNvPr>
              <p:cNvSpPr/>
              <p:nvPr/>
            </p:nvSpPr>
            <p:spPr>
              <a:xfrm>
                <a:off x="11506612" y="9216952"/>
                <a:ext cx="61992" cy="75737"/>
              </a:xfrm>
              <a:custGeom>
                <a:avLst/>
                <a:gdLst>
                  <a:gd name="connsiteX0" fmla="*/ 15120 w 61992"/>
                  <a:gd name="connsiteY0" fmla="*/ 72577 h 75737"/>
                  <a:gd name="connsiteX1" fmla="*/ 4536 w 61992"/>
                  <a:gd name="connsiteY1" fmla="*/ 63505 h 75737"/>
                  <a:gd name="connsiteX2" fmla="*/ 0 w 61992"/>
                  <a:gd name="connsiteY2" fmla="*/ 51409 h 75737"/>
                  <a:gd name="connsiteX3" fmla="*/ 18144 w 61992"/>
                  <a:gd name="connsiteY3" fmla="*/ 51409 h 75737"/>
                  <a:gd name="connsiteX4" fmla="*/ 22680 w 61992"/>
                  <a:gd name="connsiteY4" fmla="*/ 58969 h 75737"/>
                  <a:gd name="connsiteX5" fmla="*/ 31752 w 61992"/>
                  <a:gd name="connsiteY5" fmla="*/ 61993 h 75737"/>
                  <a:gd name="connsiteX6" fmla="*/ 39312 w 61992"/>
                  <a:gd name="connsiteY6" fmla="*/ 60481 h 75737"/>
                  <a:gd name="connsiteX7" fmla="*/ 42336 w 61992"/>
                  <a:gd name="connsiteY7" fmla="*/ 54433 h 75737"/>
                  <a:gd name="connsiteX8" fmla="*/ 39312 w 61992"/>
                  <a:gd name="connsiteY8" fmla="*/ 48385 h 75737"/>
                  <a:gd name="connsiteX9" fmla="*/ 27216 w 61992"/>
                  <a:gd name="connsiteY9" fmla="*/ 43849 h 75737"/>
                  <a:gd name="connsiteX10" fmla="*/ 13608 w 61992"/>
                  <a:gd name="connsiteY10" fmla="*/ 39313 h 75737"/>
                  <a:gd name="connsiteX11" fmla="*/ 4536 w 61992"/>
                  <a:gd name="connsiteY11" fmla="*/ 33265 h 75737"/>
                  <a:gd name="connsiteX12" fmla="*/ 1512 w 61992"/>
                  <a:gd name="connsiteY12" fmla="*/ 21169 h 75737"/>
                  <a:gd name="connsiteX13" fmla="*/ 4536 w 61992"/>
                  <a:gd name="connsiteY13" fmla="*/ 10584 h 75737"/>
                  <a:gd name="connsiteX14" fmla="*/ 15120 w 61992"/>
                  <a:gd name="connsiteY14" fmla="*/ 3024 h 75737"/>
                  <a:gd name="connsiteX15" fmla="*/ 30240 w 61992"/>
                  <a:gd name="connsiteY15" fmla="*/ 0 h 75737"/>
                  <a:gd name="connsiteX16" fmla="*/ 51408 w 61992"/>
                  <a:gd name="connsiteY16" fmla="*/ 6048 h 75737"/>
                  <a:gd name="connsiteX17" fmla="*/ 60481 w 61992"/>
                  <a:gd name="connsiteY17" fmla="*/ 24193 h 75737"/>
                  <a:gd name="connsiteX18" fmla="*/ 42336 w 61992"/>
                  <a:gd name="connsiteY18" fmla="*/ 24193 h 75737"/>
                  <a:gd name="connsiteX19" fmla="*/ 39312 w 61992"/>
                  <a:gd name="connsiteY19" fmla="*/ 16633 h 75737"/>
                  <a:gd name="connsiteX20" fmla="*/ 30240 w 61992"/>
                  <a:gd name="connsiteY20" fmla="*/ 13609 h 75737"/>
                  <a:gd name="connsiteX21" fmla="*/ 22680 w 61992"/>
                  <a:gd name="connsiteY21" fmla="*/ 15120 h 75737"/>
                  <a:gd name="connsiteX22" fmla="*/ 19656 w 61992"/>
                  <a:gd name="connsiteY22" fmla="*/ 19656 h 75737"/>
                  <a:gd name="connsiteX23" fmla="*/ 22680 w 61992"/>
                  <a:gd name="connsiteY23" fmla="*/ 25705 h 75737"/>
                  <a:gd name="connsiteX24" fmla="*/ 34776 w 61992"/>
                  <a:gd name="connsiteY24" fmla="*/ 30240 h 75737"/>
                  <a:gd name="connsiteX25" fmla="*/ 48385 w 61992"/>
                  <a:gd name="connsiteY25" fmla="*/ 34776 h 75737"/>
                  <a:gd name="connsiteX26" fmla="*/ 57457 w 61992"/>
                  <a:gd name="connsiteY26" fmla="*/ 40825 h 75737"/>
                  <a:gd name="connsiteX27" fmla="*/ 61992 w 61992"/>
                  <a:gd name="connsiteY27" fmla="*/ 52921 h 75737"/>
                  <a:gd name="connsiteX28" fmla="*/ 58968 w 61992"/>
                  <a:gd name="connsiteY28" fmla="*/ 63505 h 75737"/>
                  <a:gd name="connsiteX29" fmla="*/ 48385 w 61992"/>
                  <a:gd name="connsiteY29" fmla="*/ 71065 h 75737"/>
                  <a:gd name="connsiteX30" fmla="*/ 33265 w 61992"/>
                  <a:gd name="connsiteY30" fmla="*/ 74089 h 75737"/>
                  <a:gd name="connsiteX31" fmla="*/ 15120 w 61992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8" y="46873"/>
                      <a:pt x="33265" y="45361"/>
                      <a:pt x="27216" y="43849"/>
                    </a:cubicBezTo>
                    <a:cubicBezTo>
                      <a:pt x="21168" y="42336"/>
                      <a:pt x="16632" y="40825"/>
                      <a:pt x="13608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8" y="6048"/>
                    </a:cubicBezTo>
                    <a:cubicBezTo>
                      <a:pt x="55945" y="10584"/>
                      <a:pt x="58968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5" y="19656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6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4192" y="27216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5" y="34776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2" y="74089"/>
                      <a:pt x="33265" y="74089"/>
                    </a:cubicBezTo>
                    <a:cubicBezTo>
                      <a:pt x="25705" y="77114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48" name="Gráfico 12">
              <a:extLst>
                <a:ext uri="{FF2B5EF4-FFF2-40B4-BE49-F238E27FC236}">
                  <a16:creationId xmlns:a16="http://schemas.microsoft.com/office/drawing/2014/main" id="{937B41AB-4939-F4FC-9803-93731E69B993}"/>
                </a:ext>
              </a:extLst>
            </p:cNvPr>
            <p:cNvGrpSpPr/>
            <p:nvPr/>
          </p:nvGrpSpPr>
          <p:grpSpPr>
            <a:xfrm>
              <a:off x="14356482" y="6921273"/>
              <a:ext cx="820878" cy="268153"/>
              <a:chOff x="12211212" y="7794143"/>
              <a:chExt cx="907211" cy="296355"/>
            </a:xfrm>
            <a:solidFill>
              <a:srgbClr val="1D284A"/>
            </a:solidFill>
          </p:grpSpPr>
          <p:sp>
            <p:nvSpPr>
              <p:cNvPr id="449" name="Forma Livre: Forma 448">
                <a:extLst>
                  <a:ext uri="{FF2B5EF4-FFF2-40B4-BE49-F238E27FC236}">
                    <a16:creationId xmlns:a16="http://schemas.microsoft.com/office/drawing/2014/main" id="{C54F2A75-01B5-3DEA-A145-62A784791777}"/>
                  </a:ext>
                </a:extLst>
              </p:cNvPr>
              <p:cNvSpPr/>
              <p:nvPr/>
            </p:nvSpPr>
            <p:spPr>
              <a:xfrm>
                <a:off x="12227845" y="7804727"/>
                <a:ext cx="65016" cy="92233"/>
              </a:xfrm>
              <a:custGeom>
                <a:avLst/>
                <a:gdLst>
                  <a:gd name="connsiteX0" fmla="*/ 61992 w 65016"/>
                  <a:gd name="connsiteY0" fmla="*/ 42337 h 92233"/>
                  <a:gd name="connsiteX1" fmla="*/ 51408 w 65016"/>
                  <a:gd name="connsiteY1" fmla="*/ 52921 h 92233"/>
                  <a:gd name="connsiteX2" fmla="*/ 33264 w 65016"/>
                  <a:gd name="connsiteY2" fmla="*/ 57457 h 92233"/>
                  <a:gd name="connsiteX3" fmla="*/ 18143 w 65016"/>
                  <a:gd name="connsiteY3" fmla="*/ 57457 h 92233"/>
                  <a:gd name="connsiteX4" fmla="*/ 18143 w 65016"/>
                  <a:gd name="connsiteY4" fmla="*/ 92233 h 92233"/>
                  <a:gd name="connsiteX5" fmla="*/ 0 w 65016"/>
                  <a:gd name="connsiteY5" fmla="*/ 92233 h 92233"/>
                  <a:gd name="connsiteX6" fmla="*/ 0 w 65016"/>
                  <a:gd name="connsiteY6" fmla="*/ 0 h 92233"/>
                  <a:gd name="connsiteX7" fmla="*/ 33264 w 65016"/>
                  <a:gd name="connsiteY7" fmla="*/ 0 h 92233"/>
                  <a:gd name="connsiteX8" fmla="*/ 51408 w 65016"/>
                  <a:gd name="connsiteY8" fmla="*/ 3024 h 92233"/>
                  <a:gd name="connsiteX9" fmla="*/ 61992 w 65016"/>
                  <a:gd name="connsiteY9" fmla="*/ 13608 h 92233"/>
                  <a:gd name="connsiteX10" fmla="*/ 65017 w 65016"/>
                  <a:gd name="connsiteY10" fmla="*/ 28728 h 92233"/>
                  <a:gd name="connsiteX11" fmla="*/ 61992 w 65016"/>
                  <a:gd name="connsiteY11" fmla="*/ 42337 h 92233"/>
                  <a:gd name="connsiteX12" fmla="*/ 42336 w 65016"/>
                  <a:gd name="connsiteY12" fmla="*/ 37800 h 92233"/>
                  <a:gd name="connsiteX13" fmla="*/ 45361 w 65016"/>
                  <a:gd name="connsiteY13" fmla="*/ 28728 h 92233"/>
                  <a:gd name="connsiteX14" fmla="*/ 30240 w 65016"/>
                  <a:gd name="connsiteY14" fmla="*/ 15120 h 92233"/>
                  <a:gd name="connsiteX15" fmla="*/ 15120 w 65016"/>
                  <a:gd name="connsiteY15" fmla="*/ 15120 h 92233"/>
                  <a:gd name="connsiteX16" fmla="*/ 15120 w 65016"/>
                  <a:gd name="connsiteY16" fmla="*/ 42337 h 92233"/>
                  <a:gd name="connsiteX17" fmla="*/ 30240 w 65016"/>
                  <a:gd name="connsiteY17" fmla="*/ 42337 h 92233"/>
                  <a:gd name="connsiteX18" fmla="*/ 42336 w 65016"/>
                  <a:gd name="connsiteY18" fmla="*/ 3780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5016" h="92233">
                    <a:moveTo>
                      <a:pt x="61992" y="42337"/>
                    </a:moveTo>
                    <a:cubicBezTo>
                      <a:pt x="58968" y="46873"/>
                      <a:pt x="55944" y="49897"/>
                      <a:pt x="51408" y="52921"/>
                    </a:cubicBezTo>
                    <a:cubicBezTo>
                      <a:pt x="46872" y="55945"/>
                      <a:pt x="40824" y="57457"/>
                      <a:pt x="33264" y="57457"/>
                    </a:cubicBezTo>
                    <a:lnTo>
                      <a:pt x="18143" y="57457"/>
                    </a:lnTo>
                    <a:lnTo>
                      <a:pt x="18143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33264" y="0"/>
                    </a:lnTo>
                    <a:cubicBezTo>
                      <a:pt x="40824" y="0"/>
                      <a:pt x="46872" y="1512"/>
                      <a:pt x="51408" y="3024"/>
                    </a:cubicBezTo>
                    <a:cubicBezTo>
                      <a:pt x="55944" y="6048"/>
                      <a:pt x="60481" y="9072"/>
                      <a:pt x="61992" y="13608"/>
                    </a:cubicBezTo>
                    <a:cubicBezTo>
                      <a:pt x="63504" y="18144"/>
                      <a:pt x="65017" y="22680"/>
                      <a:pt x="65017" y="28728"/>
                    </a:cubicBezTo>
                    <a:cubicBezTo>
                      <a:pt x="65017" y="33265"/>
                      <a:pt x="63504" y="37800"/>
                      <a:pt x="61992" y="42337"/>
                    </a:cubicBezTo>
                    <a:close/>
                    <a:moveTo>
                      <a:pt x="42336" y="37800"/>
                    </a:moveTo>
                    <a:cubicBezTo>
                      <a:pt x="45361" y="34777"/>
                      <a:pt x="45361" y="31752"/>
                      <a:pt x="45361" y="28728"/>
                    </a:cubicBezTo>
                    <a:cubicBezTo>
                      <a:pt x="45361" y="19657"/>
                      <a:pt x="40824" y="15120"/>
                      <a:pt x="30240" y="15120"/>
                    </a:cubicBezTo>
                    <a:lnTo>
                      <a:pt x="15120" y="15120"/>
                    </a:lnTo>
                    <a:lnTo>
                      <a:pt x="15120" y="42337"/>
                    </a:lnTo>
                    <a:lnTo>
                      <a:pt x="30240" y="42337"/>
                    </a:lnTo>
                    <a:cubicBezTo>
                      <a:pt x="36288" y="40825"/>
                      <a:pt x="40824" y="40825"/>
                      <a:pt x="42336" y="3780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0" name="Forma Livre: Forma 449">
                <a:extLst>
                  <a:ext uri="{FF2B5EF4-FFF2-40B4-BE49-F238E27FC236}">
                    <a16:creationId xmlns:a16="http://schemas.microsoft.com/office/drawing/2014/main" id="{F5741631-F96C-F4D7-6ECB-2744E0AC9DD2}"/>
                  </a:ext>
                </a:extLst>
              </p:cNvPr>
              <p:cNvSpPr/>
              <p:nvPr/>
            </p:nvSpPr>
            <p:spPr>
              <a:xfrm>
                <a:off x="12306469" y="7822871"/>
                <a:ext cx="40824" cy="74088"/>
              </a:xfrm>
              <a:custGeom>
                <a:avLst/>
                <a:gdLst>
                  <a:gd name="connsiteX0" fmla="*/ 27217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7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7" y="3024"/>
                    </a:moveTo>
                    <a:cubicBezTo>
                      <a:pt x="31753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19657" y="7560"/>
                      <a:pt x="22680" y="4536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1" name="Forma Livre: Forma 450">
                <a:extLst>
                  <a:ext uri="{FF2B5EF4-FFF2-40B4-BE49-F238E27FC236}">
                    <a16:creationId xmlns:a16="http://schemas.microsoft.com/office/drawing/2014/main" id="{F5D82163-DFC8-D70D-F4AF-EF8256C8F2A8}"/>
                  </a:ext>
                </a:extLst>
              </p:cNvPr>
              <p:cNvSpPr/>
              <p:nvPr/>
            </p:nvSpPr>
            <p:spPr>
              <a:xfrm>
                <a:off x="12354854" y="7821359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5361 w 75600"/>
                  <a:gd name="connsiteY13" fmla="*/ 57457 h 75600"/>
                  <a:gd name="connsiteX14" fmla="*/ 52921 w 75600"/>
                  <a:gd name="connsiteY14" fmla="*/ 49896 h 75600"/>
                  <a:gd name="connsiteX15" fmla="*/ 55945 w 75600"/>
                  <a:gd name="connsiteY15" fmla="*/ 37800 h 75600"/>
                  <a:gd name="connsiteX16" fmla="*/ 49896 w 75600"/>
                  <a:gd name="connsiteY16" fmla="*/ 21168 h 75600"/>
                  <a:gd name="connsiteX17" fmla="*/ 36289 w 75600"/>
                  <a:gd name="connsiteY17" fmla="*/ 15120 h 75600"/>
                  <a:gd name="connsiteX18" fmla="*/ 22680 w 75600"/>
                  <a:gd name="connsiteY18" fmla="*/ 21168 h 75600"/>
                  <a:gd name="connsiteX19" fmla="*/ 16633 w 75600"/>
                  <a:gd name="connsiteY19" fmla="*/ 37800 h 75600"/>
                  <a:gd name="connsiteX20" fmla="*/ 21169 w 75600"/>
                  <a:gd name="connsiteY20" fmla="*/ 54433 h 75600"/>
                  <a:gd name="connsiteX21" fmla="*/ 34776 w 75600"/>
                  <a:gd name="connsiteY21" fmla="*/ 60481 h 75600"/>
                  <a:gd name="connsiteX22" fmla="*/ 45361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2680" y="74089"/>
                      <a:pt x="18144" y="71065"/>
                    </a:cubicBezTo>
                    <a:close/>
                    <a:moveTo>
                      <a:pt x="45361" y="57457"/>
                    </a:moveTo>
                    <a:cubicBezTo>
                      <a:pt x="48385" y="55945"/>
                      <a:pt x="49896" y="52921"/>
                      <a:pt x="52921" y="49896"/>
                    </a:cubicBezTo>
                    <a:cubicBezTo>
                      <a:pt x="54433" y="46873"/>
                      <a:pt x="55945" y="42336"/>
                      <a:pt x="55945" y="37800"/>
                    </a:cubicBezTo>
                    <a:cubicBezTo>
                      <a:pt x="55945" y="30240"/>
                      <a:pt x="54433" y="25705"/>
                      <a:pt x="49896" y="21168"/>
                    </a:cubicBezTo>
                    <a:cubicBezTo>
                      <a:pt x="46873" y="18144"/>
                      <a:pt x="42336" y="15120"/>
                      <a:pt x="36289" y="15120"/>
                    </a:cubicBezTo>
                    <a:cubicBezTo>
                      <a:pt x="30240" y="15120"/>
                      <a:pt x="27216" y="16632"/>
                      <a:pt x="22680" y="21168"/>
                    </a:cubicBezTo>
                    <a:cubicBezTo>
                      <a:pt x="19656" y="24192"/>
                      <a:pt x="16633" y="30240"/>
                      <a:pt x="16633" y="37800"/>
                    </a:cubicBezTo>
                    <a:cubicBezTo>
                      <a:pt x="16633" y="45361"/>
                      <a:pt x="18144" y="49896"/>
                      <a:pt x="21169" y="54433"/>
                    </a:cubicBezTo>
                    <a:cubicBezTo>
                      <a:pt x="24193" y="57457"/>
                      <a:pt x="28729" y="60481"/>
                      <a:pt x="34776" y="60481"/>
                    </a:cubicBezTo>
                    <a:cubicBezTo>
                      <a:pt x="39313" y="60481"/>
                      <a:pt x="42336" y="58969"/>
                      <a:pt x="45361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2" name="Forma Livre: Forma 451">
                <a:extLst>
                  <a:ext uri="{FF2B5EF4-FFF2-40B4-BE49-F238E27FC236}">
                    <a16:creationId xmlns:a16="http://schemas.microsoft.com/office/drawing/2014/main" id="{329D540F-AA28-CED8-544D-C60F64F2CC22}"/>
                  </a:ext>
                </a:extLst>
              </p:cNvPr>
              <p:cNvSpPr/>
              <p:nvPr/>
            </p:nvSpPr>
            <p:spPr>
              <a:xfrm>
                <a:off x="12438015" y="7821359"/>
                <a:ext cx="69553" cy="75600"/>
              </a:xfrm>
              <a:custGeom>
                <a:avLst/>
                <a:gdLst>
                  <a:gd name="connsiteX0" fmla="*/ 4536 w 69553"/>
                  <a:gd name="connsiteY0" fmla="*/ 18144 h 75600"/>
                  <a:gd name="connsiteX1" fmla="*/ 16633 w 69553"/>
                  <a:gd name="connsiteY1" fmla="*/ 4536 h 75600"/>
                  <a:gd name="connsiteX2" fmla="*/ 34776 w 69553"/>
                  <a:gd name="connsiteY2" fmla="*/ 0 h 75600"/>
                  <a:gd name="connsiteX3" fmla="*/ 57457 w 69553"/>
                  <a:gd name="connsiteY3" fmla="*/ 6048 h 75600"/>
                  <a:gd name="connsiteX4" fmla="*/ 69553 w 69553"/>
                  <a:gd name="connsiteY4" fmla="*/ 25705 h 75600"/>
                  <a:gd name="connsiteX5" fmla="*/ 49896 w 69553"/>
                  <a:gd name="connsiteY5" fmla="*/ 25705 h 75600"/>
                  <a:gd name="connsiteX6" fmla="*/ 43849 w 69553"/>
                  <a:gd name="connsiteY6" fmla="*/ 18144 h 75600"/>
                  <a:gd name="connsiteX7" fmla="*/ 34776 w 69553"/>
                  <a:gd name="connsiteY7" fmla="*/ 15120 h 75600"/>
                  <a:gd name="connsiteX8" fmla="*/ 22680 w 69553"/>
                  <a:gd name="connsiteY8" fmla="*/ 21168 h 75600"/>
                  <a:gd name="connsiteX9" fmla="*/ 18144 w 69553"/>
                  <a:gd name="connsiteY9" fmla="*/ 37800 h 75600"/>
                  <a:gd name="connsiteX10" fmla="*/ 22680 w 69553"/>
                  <a:gd name="connsiteY10" fmla="*/ 54433 h 75600"/>
                  <a:gd name="connsiteX11" fmla="*/ 34776 w 69553"/>
                  <a:gd name="connsiteY11" fmla="*/ 60481 h 75600"/>
                  <a:gd name="connsiteX12" fmla="*/ 49896 w 69553"/>
                  <a:gd name="connsiteY12" fmla="*/ 49896 h 75600"/>
                  <a:gd name="connsiteX13" fmla="*/ 69553 w 69553"/>
                  <a:gd name="connsiteY13" fmla="*/ 49896 h 75600"/>
                  <a:gd name="connsiteX14" fmla="*/ 57457 w 69553"/>
                  <a:gd name="connsiteY14" fmla="*/ 68041 h 75600"/>
                  <a:gd name="connsiteX15" fmla="*/ 34776 w 69553"/>
                  <a:gd name="connsiteY15" fmla="*/ 75601 h 75600"/>
                  <a:gd name="connsiteX16" fmla="*/ 16633 w 69553"/>
                  <a:gd name="connsiteY16" fmla="*/ 71065 h 75600"/>
                  <a:gd name="connsiteX17" fmla="*/ 4536 w 69553"/>
                  <a:gd name="connsiteY17" fmla="*/ 57457 h 75600"/>
                  <a:gd name="connsiteX18" fmla="*/ 0 w 69553"/>
                  <a:gd name="connsiteY18" fmla="*/ 37800 h 75600"/>
                  <a:gd name="connsiteX19" fmla="*/ 4536 w 69553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3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3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6" y="25705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3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3" name="Forma Livre: Forma 452">
                <a:extLst>
                  <a:ext uri="{FF2B5EF4-FFF2-40B4-BE49-F238E27FC236}">
                    <a16:creationId xmlns:a16="http://schemas.microsoft.com/office/drawing/2014/main" id="{073AC18C-3016-36AD-9AF6-2D06B65D3287}"/>
                  </a:ext>
                </a:extLst>
              </p:cNvPr>
              <p:cNvSpPr/>
              <p:nvPr/>
            </p:nvSpPr>
            <p:spPr>
              <a:xfrm>
                <a:off x="12518152" y="7819847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3 w 72577"/>
                  <a:gd name="connsiteY21" fmla="*/ 21168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3" y="57457"/>
                    </a:cubicBezTo>
                    <a:cubicBezTo>
                      <a:pt x="27217" y="60481"/>
                      <a:pt x="31753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1168"/>
                      <a:pt x="72578" y="28728"/>
                      <a:pt x="72578" y="34777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7" y="18144"/>
                      <a:pt x="24193" y="21168"/>
                    </a:cubicBezTo>
                    <a:cubicBezTo>
                      <a:pt x="21169" y="24192"/>
                      <a:pt x="19657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4" name="Forma Livre: Forma 453">
                <a:extLst>
                  <a:ext uri="{FF2B5EF4-FFF2-40B4-BE49-F238E27FC236}">
                    <a16:creationId xmlns:a16="http://schemas.microsoft.com/office/drawing/2014/main" id="{95CA3AF1-26BE-ADD1-5EB5-120A8E0A8938}"/>
                  </a:ext>
                </a:extLst>
              </p:cNvPr>
              <p:cNvSpPr/>
              <p:nvPr/>
            </p:nvSpPr>
            <p:spPr>
              <a:xfrm>
                <a:off x="12599802" y="7821359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8 h 75082"/>
                  <a:gd name="connsiteX10" fmla="*/ 13609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8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8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5 w 61992"/>
                  <a:gd name="connsiteY25" fmla="*/ 34776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9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2" y="40825"/>
                      <a:pt x="13609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2" y="27216"/>
                      <a:pt x="28729" y="28728"/>
                      <a:pt x="34776" y="30240"/>
                    </a:cubicBezTo>
                    <a:cubicBezTo>
                      <a:pt x="39312" y="31752"/>
                      <a:pt x="43849" y="33265"/>
                      <a:pt x="48385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5" name="Forma Livre: Forma 454">
                <a:extLst>
                  <a:ext uri="{FF2B5EF4-FFF2-40B4-BE49-F238E27FC236}">
                    <a16:creationId xmlns:a16="http://schemas.microsoft.com/office/drawing/2014/main" id="{B8BE7400-C22C-28F4-D5C0-F47EF0E876A1}"/>
                  </a:ext>
                </a:extLst>
              </p:cNvPr>
              <p:cNvSpPr/>
              <p:nvPr/>
            </p:nvSpPr>
            <p:spPr>
              <a:xfrm>
                <a:off x="12670867" y="7821359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8 h 75082"/>
                  <a:gd name="connsiteX10" fmla="*/ 13608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8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8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8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5 w 61992"/>
                  <a:gd name="connsiteY25" fmla="*/ 34776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8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8" y="46873"/>
                      <a:pt x="33265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5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4192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5"/>
                      <a:pt x="48385" y="34776"/>
                    </a:cubicBezTo>
                    <a:cubicBezTo>
                      <a:pt x="51408" y="36288"/>
                      <a:pt x="54432" y="37800"/>
                      <a:pt x="57457" y="40825"/>
                    </a:cubicBezTo>
                    <a:cubicBezTo>
                      <a:pt x="60481" y="43848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2" y="74089"/>
                      <a:pt x="33265" y="74089"/>
                    </a:cubicBezTo>
                    <a:cubicBezTo>
                      <a:pt x="25705" y="75601"/>
                      <a:pt x="21168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6" name="Forma Livre: Forma 455">
                <a:extLst>
                  <a:ext uri="{FF2B5EF4-FFF2-40B4-BE49-F238E27FC236}">
                    <a16:creationId xmlns:a16="http://schemas.microsoft.com/office/drawing/2014/main" id="{61941588-67C1-50E6-F451-B2F39C14D498}"/>
                  </a:ext>
                </a:extLst>
              </p:cNvPr>
              <p:cNvSpPr/>
              <p:nvPr/>
            </p:nvSpPr>
            <p:spPr>
              <a:xfrm>
                <a:off x="12744955" y="7794143"/>
                <a:ext cx="21168" cy="101305"/>
              </a:xfrm>
              <a:custGeom>
                <a:avLst/>
                <a:gdLst>
                  <a:gd name="connsiteX0" fmla="*/ 3024 w 21168"/>
                  <a:gd name="connsiteY0" fmla="*/ 18144 h 101305"/>
                  <a:gd name="connsiteX1" fmla="*/ 0 w 21168"/>
                  <a:gd name="connsiteY1" fmla="*/ 10584 h 101305"/>
                  <a:gd name="connsiteX2" fmla="*/ 3024 w 21168"/>
                  <a:gd name="connsiteY2" fmla="*/ 3024 h 101305"/>
                  <a:gd name="connsiteX3" fmla="*/ 10584 w 21168"/>
                  <a:gd name="connsiteY3" fmla="*/ 0 h 101305"/>
                  <a:gd name="connsiteX4" fmla="*/ 18144 w 21168"/>
                  <a:gd name="connsiteY4" fmla="*/ 3024 h 101305"/>
                  <a:gd name="connsiteX5" fmla="*/ 21169 w 21168"/>
                  <a:gd name="connsiteY5" fmla="*/ 10584 h 101305"/>
                  <a:gd name="connsiteX6" fmla="*/ 18144 w 21168"/>
                  <a:gd name="connsiteY6" fmla="*/ 18144 h 101305"/>
                  <a:gd name="connsiteX7" fmla="*/ 10584 w 21168"/>
                  <a:gd name="connsiteY7" fmla="*/ 21168 h 101305"/>
                  <a:gd name="connsiteX8" fmla="*/ 3024 w 21168"/>
                  <a:gd name="connsiteY8" fmla="*/ 18144 h 101305"/>
                  <a:gd name="connsiteX9" fmla="*/ 19657 w 21168"/>
                  <a:gd name="connsiteY9" fmla="*/ 28728 h 101305"/>
                  <a:gd name="connsiteX10" fmla="*/ 19657 w 21168"/>
                  <a:gd name="connsiteY10" fmla="*/ 101305 h 101305"/>
                  <a:gd name="connsiteX11" fmla="*/ 1513 w 21168"/>
                  <a:gd name="connsiteY11" fmla="*/ 101305 h 101305"/>
                  <a:gd name="connsiteX12" fmla="*/ 1513 w 21168"/>
                  <a:gd name="connsiteY12" fmla="*/ 28728 h 101305"/>
                  <a:gd name="connsiteX13" fmla="*/ 19657 w 21168"/>
                  <a:gd name="connsiteY13" fmla="*/ 28728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1305">
                    <a:moveTo>
                      <a:pt x="3024" y="18144"/>
                    </a:moveTo>
                    <a:cubicBezTo>
                      <a:pt x="1513" y="16632"/>
                      <a:pt x="0" y="13608"/>
                      <a:pt x="0" y="10584"/>
                    </a:cubicBezTo>
                    <a:cubicBezTo>
                      <a:pt x="0" y="7560"/>
                      <a:pt x="1513" y="4536"/>
                      <a:pt x="3024" y="3024"/>
                    </a:cubicBezTo>
                    <a:cubicBezTo>
                      <a:pt x="4537" y="1512"/>
                      <a:pt x="7560" y="0"/>
                      <a:pt x="10584" y="0"/>
                    </a:cubicBezTo>
                    <a:cubicBezTo>
                      <a:pt x="13609" y="0"/>
                      <a:pt x="16633" y="1512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8"/>
                      <a:pt x="19657" y="16632"/>
                      <a:pt x="18144" y="18144"/>
                    </a:cubicBezTo>
                    <a:cubicBezTo>
                      <a:pt x="16633" y="19656"/>
                      <a:pt x="13609" y="21168"/>
                      <a:pt x="10584" y="21168"/>
                    </a:cubicBezTo>
                    <a:cubicBezTo>
                      <a:pt x="7560" y="21168"/>
                      <a:pt x="4537" y="19656"/>
                      <a:pt x="3024" y="18144"/>
                    </a:cubicBezTo>
                    <a:close/>
                    <a:moveTo>
                      <a:pt x="19657" y="28728"/>
                    </a:moveTo>
                    <a:lnTo>
                      <a:pt x="19657" y="101305"/>
                    </a:lnTo>
                    <a:lnTo>
                      <a:pt x="1513" y="101305"/>
                    </a:lnTo>
                    <a:lnTo>
                      <a:pt x="1513" y="28728"/>
                    </a:lnTo>
                    <a:lnTo>
                      <a:pt x="19657" y="28728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7" name="Forma Livre: Forma 456">
                <a:extLst>
                  <a:ext uri="{FF2B5EF4-FFF2-40B4-BE49-F238E27FC236}">
                    <a16:creationId xmlns:a16="http://schemas.microsoft.com/office/drawing/2014/main" id="{5F7A827E-2AA7-AF33-E1AD-16D297DD200E}"/>
                  </a:ext>
                </a:extLst>
              </p:cNvPr>
              <p:cNvSpPr/>
              <p:nvPr/>
            </p:nvSpPr>
            <p:spPr>
              <a:xfrm>
                <a:off x="12782756" y="7821359"/>
                <a:ext cx="69553" cy="74088"/>
              </a:xfrm>
              <a:custGeom>
                <a:avLst/>
                <a:gdLst>
                  <a:gd name="connsiteX0" fmla="*/ 61993 w 69553"/>
                  <a:gd name="connsiteY0" fmla="*/ 9072 h 74088"/>
                  <a:gd name="connsiteX1" fmla="*/ 69553 w 69553"/>
                  <a:gd name="connsiteY1" fmla="*/ 31752 h 74088"/>
                  <a:gd name="connsiteX2" fmla="*/ 69553 w 69553"/>
                  <a:gd name="connsiteY2" fmla="*/ 74089 h 74088"/>
                  <a:gd name="connsiteX3" fmla="*/ 51409 w 69553"/>
                  <a:gd name="connsiteY3" fmla="*/ 74089 h 74088"/>
                  <a:gd name="connsiteX4" fmla="*/ 51409 w 69553"/>
                  <a:gd name="connsiteY4" fmla="*/ 33265 h 74088"/>
                  <a:gd name="connsiteX5" fmla="*/ 46873 w 69553"/>
                  <a:gd name="connsiteY5" fmla="*/ 19656 h 74088"/>
                  <a:gd name="connsiteX6" fmla="*/ 34777 w 69553"/>
                  <a:gd name="connsiteY6" fmla="*/ 15120 h 74088"/>
                  <a:gd name="connsiteX7" fmla="*/ 22680 w 69553"/>
                  <a:gd name="connsiteY7" fmla="*/ 19656 h 74088"/>
                  <a:gd name="connsiteX8" fmla="*/ 18144 w 69553"/>
                  <a:gd name="connsiteY8" fmla="*/ 33265 h 74088"/>
                  <a:gd name="connsiteX9" fmla="*/ 18144 w 69553"/>
                  <a:gd name="connsiteY9" fmla="*/ 74089 h 74088"/>
                  <a:gd name="connsiteX10" fmla="*/ 0 w 69553"/>
                  <a:gd name="connsiteY10" fmla="*/ 74089 h 74088"/>
                  <a:gd name="connsiteX11" fmla="*/ 0 w 69553"/>
                  <a:gd name="connsiteY11" fmla="*/ 1512 h 74088"/>
                  <a:gd name="connsiteX12" fmla="*/ 18144 w 69553"/>
                  <a:gd name="connsiteY12" fmla="*/ 1512 h 74088"/>
                  <a:gd name="connsiteX13" fmla="*/ 18144 w 69553"/>
                  <a:gd name="connsiteY13" fmla="*/ 10584 h 74088"/>
                  <a:gd name="connsiteX14" fmla="*/ 27217 w 69553"/>
                  <a:gd name="connsiteY14" fmla="*/ 3024 h 74088"/>
                  <a:gd name="connsiteX15" fmla="*/ 39313 w 69553"/>
                  <a:gd name="connsiteY15" fmla="*/ 0 h 74088"/>
                  <a:gd name="connsiteX16" fmla="*/ 61993 w 69553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3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3" y="4536"/>
                      <a:pt x="27217" y="3024"/>
                    </a:cubicBezTo>
                    <a:cubicBezTo>
                      <a:pt x="31753" y="1512"/>
                      <a:pt x="34777" y="0"/>
                      <a:pt x="39313" y="0"/>
                    </a:cubicBezTo>
                    <a:cubicBezTo>
                      <a:pt x="49897" y="1512"/>
                      <a:pt x="55945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8" name="Forma Livre: Forma 457">
                <a:extLst>
                  <a:ext uri="{FF2B5EF4-FFF2-40B4-BE49-F238E27FC236}">
                    <a16:creationId xmlns:a16="http://schemas.microsoft.com/office/drawing/2014/main" id="{A6B067C5-A252-D91A-6157-7A1BA70013F9}"/>
                  </a:ext>
                </a:extLst>
              </p:cNvPr>
              <p:cNvSpPr/>
              <p:nvPr/>
            </p:nvSpPr>
            <p:spPr>
              <a:xfrm>
                <a:off x="12865917" y="7822871"/>
                <a:ext cx="74089" cy="110377"/>
              </a:xfrm>
              <a:custGeom>
                <a:avLst/>
                <a:gdLst>
                  <a:gd name="connsiteX0" fmla="*/ 46873 w 74089"/>
                  <a:gd name="connsiteY0" fmla="*/ 3024 h 110377"/>
                  <a:gd name="connsiteX1" fmla="*/ 55945 w 74089"/>
                  <a:gd name="connsiteY1" fmla="*/ 12096 h 110377"/>
                  <a:gd name="connsiteX2" fmla="*/ 55945 w 74089"/>
                  <a:gd name="connsiteY2" fmla="*/ 1512 h 110377"/>
                  <a:gd name="connsiteX3" fmla="*/ 74089 w 74089"/>
                  <a:gd name="connsiteY3" fmla="*/ 1512 h 110377"/>
                  <a:gd name="connsiteX4" fmla="*/ 74089 w 74089"/>
                  <a:gd name="connsiteY4" fmla="*/ 75601 h 110377"/>
                  <a:gd name="connsiteX5" fmla="*/ 69553 w 74089"/>
                  <a:gd name="connsiteY5" fmla="*/ 93745 h 110377"/>
                  <a:gd name="connsiteX6" fmla="*/ 57457 w 74089"/>
                  <a:gd name="connsiteY6" fmla="*/ 105841 h 110377"/>
                  <a:gd name="connsiteX7" fmla="*/ 37800 w 74089"/>
                  <a:gd name="connsiteY7" fmla="*/ 110377 h 110377"/>
                  <a:gd name="connsiteX8" fmla="*/ 12097 w 74089"/>
                  <a:gd name="connsiteY8" fmla="*/ 102817 h 110377"/>
                  <a:gd name="connsiteX9" fmla="*/ 1513 w 74089"/>
                  <a:gd name="connsiteY9" fmla="*/ 83161 h 110377"/>
                  <a:gd name="connsiteX10" fmla="*/ 19657 w 74089"/>
                  <a:gd name="connsiteY10" fmla="*/ 83161 h 110377"/>
                  <a:gd name="connsiteX11" fmla="*/ 25705 w 74089"/>
                  <a:gd name="connsiteY11" fmla="*/ 90721 h 110377"/>
                  <a:gd name="connsiteX12" fmla="*/ 37800 w 74089"/>
                  <a:gd name="connsiteY12" fmla="*/ 93745 h 110377"/>
                  <a:gd name="connsiteX13" fmla="*/ 51409 w 74089"/>
                  <a:gd name="connsiteY13" fmla="*/ 89209 h 110377"/>
                  <a:gd name="connsiteX14" fmla="*/ 55945 w 74089"/>
                  <a:gd name="connsiteY14" fmla="*/ 74089 h 110377"/>
                  <a:gd name="connsiteX15" fmla="*/ 55945 w 74089"/>
                  <a:gd name="connsiteY15" fmla="*/ 63505 h 110377"/>
                  <a:gd name="connsiteX16" fmla="*/ 46873 w 74089"/>
                  <a:gd name="connsiteY16" fmla="*/ 72577 h 110377"/>
                  <a:gd name="connsiteX17" fmla="*/ 33265 w 74089"/>
                  <a:gd name="connsiteY17" fmla="*/ 75601 h 110377"/>
                  <a:gd name="connsiteX18" fmla="*/ 16633 w 74089"/>
                  <a:gd name="connsiteY18" fmla="*/ 71065 h 110377"/>
                  <a:gd name="connsiteX19" fmla="*/ 4537 w 74089"/>
                  <a:gd name="connsiteY19" fmla="*/ 57457 h 110377"/>
                  <a:gd name="connsiteX20" fmla="*/ 0 w 74089"/>
                  <a:gd name="connsiteY20" fmla="*/ 37800 h 110377"/>
                  <a:gd name="connsiteX21" fmla="*/ 4537 w 74089"/>
                  <a:gd name="connsiteY21" fmla="*/ 18144 h 110377"/>
                  <a:gd name="connsiteX22" fmla="*/ 16633 w 74089"/>
                  <a:gd name="connsiteY22" fmla="*/ 4536 h 110377"/>
                  <a:gd name="connsiteX23" fmla="*/ 33265 w 74089"/>
                  <a:gd name="connsiteY23" fmla="*/ 0 h 110377"/>
                  <a:gd name="connsiteX24" fmla="*/ 46873 w 74089"/>
                  <a:gd name="connsiteY24" fmla="*/ 3024 h 110377"/>
                  <a:gd name="connsiteX25" fmla="*/ 54433 w 74089"/>
                  <a:gd name="connsiteY25" fmla="*/ 25704 h 110377"/>
                  <a:gd name="connsiteX26" fmla="*/ 46873 w 74089"/>
                  <a:gd name="connsiteY26" fmla="*/ 18144 h 110377"/>
                  <a:gd name="connsiteX27" fmla="*/ 37800 w 74089"/>
                  <a:gd name="connsiteY27" fmla="*/ 15120 h 110377"/>
                  <a:gd name="connsiteX28" fmla="*/ 28729 w 74089"/>
                  <a:gd name="connsiteY28" fmla="*/ 18144 h 110377"/>
                  <a:gd name="connsiteX29" fmla="*/ 21169 w 74089"/>
                  <a:gd name="connsiteY29" fmla="*/ 25704 h 110377"/>
                  <a:gd name="connsiteX30" fmla="*/ 18144 w 74089"/>
                  <a:gd name="connsiteY30" fmla="*/ 37800 h 110377"/>
                  <a:gd name="connsiteX31" fmla="*/ 21169 w 74089"/>
                  <a:gd name="connsiteY31" fmla="*/ 49896 h 110377"/>
                  <a:gd name="connsiteX32" fmla="*/ 28729 w 74089"/>
                  <a:gd name="connsiteY32" fmla="*/ 57457 h 110377"/>
                  <a:gd name="connsiteX33" fmla="*/ 37800 w 74089"/>
                  <a:gd name="connsiteY33" fmla="*/ 60481 h 110377"/>
                  <a:gd name="connsiteX34" fmla="*/ 46873 w 74089"/>
                  <a:gd name="connsiteY34" fmla="*/ 57457 h 110377"/>
                  <a:gd name="connsiteX35" fmla="*/ 54433 w 74089"/>
                  <a:gd name="connsiteY35" fmla="*/ 49896 h 110377"/>
                  <a:gd name="connsiteX36" fmla="*/ 57457 w 74089"/>
                  <a:gd name="connsiteY36" fmla="*/ 37800 h 110377"/>
                  <a:gd name="connsiteX37" fmla="*/ 54433 w 74089"/>
                  <a:gd name="connsiteY37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9" h="110377">
                    <a:moveTo>
                      <a:pt x="46873" y="3024"/>
                    </a:moveTo>
                    <a:cubicBezTo>
                      <a:pt x="51409" y="4536"/>
                      <a:pt x="54433" y="7560"/>
                      <a:pt x="55945" y="12096"/>
                    </a:cubicBezTo>
                    <a:lnTo>
                      <a:pt x="55945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8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5"/>
                      <a:pt x="45361" y="110377"/>
                      <a:pt x="37800" y="110377"/>
                    </a:cubicBezTo>
                    <a:cubicBezTo>
                      <a:pt x="27217" y="110377"/>
                      <a:pt x="19657" y="107353"/>
                      <a:pt x="12097" y="102817"/>
                    </a:cubicBezTo>
                    <a:cubicBezTo>
                      <a:pt x="6048" y="98281"/>
                      <a:pt x="1513" y="90721"/>
                      <a:pt x="1513" y="83161"/>
                    </a:cubicBezTo>
                    <a:lnTo>
                      <a:pt x="19657" y="83161"/>
                    </a:lnTo>
                    <a:cubicBezTo>
                      <a:pt x="21169" y="86185"/>
                      <a:pt x="22680" y="89209"/>
                      <a:pt x="25705" y="90721"/>
                    </a:cubicBezTo>
                    <a:cubicBezTo>
                      <a:pt x="28729" y="92233"/>
                      <a:pt x="33265" y="93745"/>
                      <a:pt x="37800" y="93745"/>
                    </a:cubicBezTo>
                    <a:cubicBezTo>
                      <a:pt x="43849" y="93745"/>
                      <a:pt x="46873" y="92233"/>
                      <a:pt x="51409" y="89209"/>
                    </a:cubicBezTo>
                    <a:cubicBezTo>
                      <a:pt x="54433" y="86185"/>
                      <a:pt x="55945" y="81649"/>
                      <a:pt x="55945" y="74089"/>
                    </a:cubicBezTo>
                    <a:lnTo>
                      <a:pt x="55945" y="63505"/>
                    </a:lnTo>
                    <a:cubicBezTo>
                      <a:pt x="52921" y="66529"/>
                      <a:pt x="49897" y="69553"/>
                      <a:pt x="46873" y="72577"/>
                    </a:cubicBezTo>
                    <a:cubicBezTo>
                      <a:pt x="42337" y="75601"/>
                      <a:pt x="37800" y="75601"/>
                      <a:pt x="33265" y="75601"/>
                    </a:cubicBezTo>
                    <a:cubicBezTo>
                      <a:pt x="27217" y="75601"/>
                      <a:pt x="21169" y="74089"/>
                      <a:pt x="16633" y="71065"/>
                    </a:cubicBezTo>
                    <a:cubicBezTo>
                      <a:pt x="12097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6633" y="4536"/>
                    </a:cubicBezTo>
                    <a:cubicBezTo>
                      <a:pt x="21169" y="1512"/>
                      <a:pt x="27217" y="0"/>
                      <a:pt x="33265" y="0"/>
                    </a:cubicBezTo>
                    <a:cubicBezTo>
                      <a:pt x="37800" y="0"/>
                      <a:pt x="42337" y="0"/>
                      <a:pt x="46873" y="3024"/>
                    </a:cubicBezTo>
                    <a:close/>
                    <a:moveTo>
                      <a:pt x="54433" y="25704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9" y="16632"/>
                      <a:pt x="40825" y="15120"/>
                      <a:pt x="37800" y="15120"/>
                    </a:cubicBezTo>
                    <a:cubicBezTo>
                      <a:pt x="34777" y="15120"/>
                      <a:pt x="31753" y="16632"/>
                      <a:pt x="28729" y="18144"/>
                    </a:cubicBezTo>
                    <a:cubicBezTo>
                      <a:pt x="25705" y="19656"/>
                      <a:pt x="24193" y="22680"/>
                      <a:pt x="21169" y="25704"/>
                    </a:cubicBezTo>
                    <a:cubicBezTo>
                      <a:pt x="19657" y="28728"/>
                      <a:pt x="18144" y="33264"/>
                      <a:pt x="18144" y="37800"/>
                    </a:cubicBezTo>
                    <a:cubicBezTo>
                      <a:pt x="18144" y="42336"/>
                      <a:pt x="19657" y="45361"/>
                      <a:pt x="21169" y="49896"/>
                    </a:cubicBezTo>
                    <a:cubicBezTo>
                      <a:pt x="22680" y="52921"/>
                      <a:pt x="25705" y="55944"/>
                      <a:pt x="28729" y="57457"/>
                    </a:cubicBezTo>
                    <a:cubicBezTo>
                      <a:pt x="31753" y="58969"/>
                      <a:pt x="34777" y="60481"/>
                      <a:pt x="37800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ubicBezTo>
                      <a:pt x="49897" y="55944"/>
                      <a:pt x="52921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3264"/>
                      <a:pt x="55945" y="28728"/>
                      <a:pt x="54433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59" name="Forma Livre: Forma 458">
                <a:extLst>
                  <a:ext uri="{FF2B5EF4-FFF2-40B4-BE49-F238E27FC236}">
                    <a16:creationId xmlns:a16="http://schemas.microsoft.com/office/drawing/2014/main" id="{33F15F5D-AE6A-64B2-A5BA-4B09B83A7076}"/>
                  </a:ext>
                </a:extLst>
              </p:cNvPr>
              <p:cNvSpPr/>
              <p:nvPr/>
            </p:nvSpPr>
            <p:spPr>
              <a:xfrm>
                <a:off x="12985366" y="7821359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2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5"/>
                      <a:pt x="51409" y="52921"/>
                      <a:pt x="54432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5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2"/>
                      <a:pt x="24192" y="21168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0" name="Forma Livre: Forma 459">
                <a:extLst>
                  <a:ext uri="{FF2B5EF4-FFF2-40B4-BE49-F238E27FC236}">
                    <a16:creationId xmlns:a16="http://schemas.microsoft.com/office/drawing/2014/main" id="{432D4B98-650C-2D77-CC61-3AD91F859578}"/>
                  </a:ext>
                </a:extLst>
              </p:cNvPr>
              <p:cNvSpPr/>
              <p:nvPr/>
            </p:nvSpPr>
            <p:spPr>
              <a:xfrm>
                <a:off x="13068528" y="7794143"/>
                <a:ext cx="39312" cy="101305"/>
              </a:xfrm>
              <a:custGeom>
                <a:avLst/>
                <a:gdLst>
                  <a:gd name="connsiteX0" fmla="*/ 39312 w 39312"/>
                  <a:gd name="connsiteY0" fmla="*/ 43848 h 101305"/>
                  <a:gd name="connsiteX1" fmla="*/ 27216 w 39312"/>
                  <a:gd name="connsiteY1" fmla="*/ 43848 h 101305"/>
                  <a:gd name="connsiteX2" fmla="*/ 27216 w 39312"/>
                  <a:gd name="connsiteY2" fmla="*/ 101305 h 101305"/>
                  <a:gd name="connsiteX3" fmla="*/ 9072 w 39312"/>
                  <a:gd name="connsiteY3" fmla="*/ 101305 h 101305"/>
                  <a:gd name="connsiteX4" fmla="*/ 9072 w 39312"/>
                  <a:gd name="connsiteY4" fmla="*/ 43848 h 101305"/>
                  <a:gd name="connsiteX5" fmla="*/ 0 w 39312"/>
                  <a:gd name="connsiteY5" fmla="*/ 43848 h 101305"/>
                  <a:gd name="connsiteX6" fmla="*/ 0 w 39312"/>
                  <a:gd name="connsiteY6" fmla="*/ 28728 h 101305"/>
                  <a:gd name="connsiteX7" fmla="*/ 7560 w 39312"/>
                  <a:gd name="connsiteY7" fmla="*/ 28728 h 101305"/>
                  <a:gd name="connsiteX8" fmla="*/ 7560 w 39312"/>
                  <a:gd name="connsiteY8" fmla="*/ 25704 h 101305"/>
                  <a:gd name="connsiteX9" fmla="*/ 15120 w 39312"/>
                  <a:gd name="connsiteY9" fmla="*/ 6048 h 101305"/>
                  <a:gd name="connsiteX10" fmla="*/ 37800 w 39312"/>
                  <a:gd name="connsiteY10" fmla="*/ 0 h 101305"/>
                  <a:gd name="connsiteX11" fmla="*/ 37800 w 39312"/>
                  <a:gd name="connsiteY11" fmla="*/ 15120 h 101305"/>
                  <a:gd name="connsiteX12" fmla="*/ 28729 w 39312"/>
                  <a:gd name="connsiteY12" fmla="*/ 16632 h 101305"/>
                  <a:gd name="connsiteX13" fmla="*/ 25705 w 39312"/>
                  <a:gd name="connsiteY13" fmla="*/ 25704 h 101305"/>
                  <a:gd name="connsiteX14" fmla="*/ 25705 w 39312"/>
                  <a:gd name="connsiteY14" fmla="*/ 28728 h 101305"/>
                  <a:gd name="connsiteX15" fmla="*/ 37800 w 39312"/>
                  <a:gd name="connsiteY15" fmla="*/ 28728 h 101305"/>
                  <a:gd name="connsiteX16" fmla="*/ 37800 w 39312"/>
                  <a:gd name="connsiteY16" fmla="*/ 43848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9312" h="101305">
                    <a:moveTo>
                      <a:pt x="39312" y="43848"/>
                    </a:moveTo>
                    <a:lnTo>
                      <a:pt x="27216" y="43848"/>
                    </a:lnTo>
                    <a:lnTo>
                      <a:pt x="27216" y="101305"/>
                    </a:lnTo>
                    <a:lnTo>
                      <a:pt x="9072" y="101305"/>
                    </a:lnTo>
                    <a:lnTo>
                      <a:pt x="9072" y="43848"/>
                    </a:lnTo>
                    <a:lnTo>
                      <a:pt x="0" y="43848"/>
                    </a:lnTo>
                    <a:lnTo>
                      <a:pt x="0" y="28728"/>
                    </a:lnTo>
                    <a:lnTo>
                      <a:pt x="7560" y="28728"/>
                    </a:lnTo>
                    <a:lnTo>
                      <a:pt x="7560" y="25704"/>
                    </a:lnTo>
                    <a:cubicBezTo>
                      <a:pt x="7560" y="16632"/>
                      <a:pt x="10584" y="10584"/>
                      <a:pt x="15120" y="6048"/>
                    </a:cubicBezTo>
                    <a:cubicBezTo>
                      <a:pt x="19656" y="1512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9" y="16632"/>
                    </a:cubicBezTo>
                    <a:cubicBezTo>
                      <a:pt x="27216" y="18144"/>
                      <a:pt x="25705" y="21168"/>
                      <a:pt x="25705" y="25704"/>
                    </a:cubicBezTo>
                    <a:lnTo>
                      <a:pt x="25705" y="28728"/>
                    </a:lnTo>
                    <a:lnTo>
                      <a:pt x="37800" y="28728"/>
                    </a:lnTo>
                    <a:lnTo>
                      <a:pt x="37800" y="43848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1" name="Forma Livre: Forma 460">
                <a:extLst>
                  <a:ext uri="{FF2B5EF4-FFF2-40B4-BE49-F238E27FC236}">
                    <a16:creationId xmlns:a16="http://schemas.microsoft.com/office/drawing/2014/main" id="{9A682576-E06B-43AE-CFDF-729873A7BDA9}"/>
                  </a:ext>
                </a:extLst>
              </p:cNvPr>
              <p:cNvSpPr/>
              <p:nvPr/>
            </p:nvSpPr>
            <p:spPr>
              <a:xfrm>
                <a:off x="12211212" y="7980121"/>
                <a:ext cx="61993" cy="74715"/>
              </a:xfrm>
              <a:custGeom>
                <a:avLst/>
                <a:gdLst>
                  <a:gd name="connsiteX0" fmla="*/ 15120 w 61993"/>
                  <a:gd name="connsiteY0" fmla="*/ 72577 h 74715"/>
                  <a:gd name="connsiteX1" fmla="*/ 4536 w 61993"/>
                  <a:gd name="connsiteY1" fmla="*/ 63505 h 74715"/>
                  <a:gd name="connsiteX2" fmla="*/ 0 w 61993"/>
                  <a:gd name="connsiteY2" fmla="*/ 51409 h 74715"/>
                  <a:gd name="connsiteX3" fmla="*/ 18144 w 61993"/>
                  <a:gd name="connsiteY3" fmla="*/ 51409 h 74715"/>
                  <a:gd name="connsiteX4" fmla="*/ 22680 w 61993"/>
                  <a:gd name="connsiteY4" fmla="*/ 58969 h 74715"/>
                  <a:gd name="connsiteX5" fmla="*/ 31753 w 61993"/>
                  <a:gd name="connsiteY5" fmla="*/ 61993 h 74715"/>
                  <a:gd name="connsiteX6" fmla="*/ 39313 w 61993"/>
                  <a:gd name="connsiteY6" fmla="*/ 60481 h 74715"/>
                  <a:gd name="connsiteX7" fmla="*/ 42336 w 61993"/>
                  <a:gd name="connsiteY7" fmla="*/ 54433 h 74715"/>
                  <a:gd name="connsiteX8" fmla="*/ 39313 w 61993"/>
                  <a:gd name="connsiteY8" fmla="*/ 48385 h 74715"/>
                  <a:gd name="connsiteX9" fmla="*/ 27216 w 61993"/>
                  <a:gd name="connsiteY9" fmla="*/ 43848 h 74715"/>
                  <a:gd name="connsiteX10" fmla="*/ 13609 w 61993"/>
                  <a:gd name="connsiteY10" fmla="*/ 39313 h 74715"/>
                  <a:gd name="connsiteX11" fmla="*/ 4536 w 61993"/>
                  <a:gd name="connsiteY11" fmla="*/ 33265 h 74715"/>
                  <a:gd name="connsiteX12" fmla="*/ 1513 w 61993"/>
                  <a:gd name="connsiteY12" fmla="*/ 21168 h 74715"/>
                  <a:gd name="connsiteX13" fmla="*/ 4536 w 61993"/>
                  <a:gd name="connsiteY13" fmla="*/ 10584 h 74715"/>
                  <a:gd name="connsiteX14" fmla="*/ 15120 w 61993"/>
                  <a:gd name="connsiteY14" fmla="*/ 3024 h 74715"/>
                  <a:gd name="connsiteX15" fmla="*/ 30240 w 61993"/>
                  <a:gd name="connsiteY15" fmla="*/ 0 h 74715"/>
                  <a:gd name="connsiteX16" fmla="*/ 51409 w 61993"/>
                  <a:gd name="connsiteY16" fmla="*/ 6048 h 74715"/>
                  <a:gd name="connsiteX17" fmla="*/ 60481 w 61993"/>
                  <a:gd name="connsiteY17" fmla="*/ 24192 h 74715"/>
                  <a:gd name="connsiteX18" fmla="*/ 42336 w 61993"/>
                  <a:gd name="connsiteY18" fmla="*/ 24192 h 74715"/>
                  <a:gd name="connsiteX19" fmla="*/ 39313 w 61993"/>
                  <a:gd name="connsiteY19" fmla="*/ 16632 h 74715"/>
                  <a:gd name="connsiteX20" fmla="*/ 30240 w 61993"/>
                  <a:gd name="connsiteY20" fmla="*/ 13608 h 74715"/>
                  <a:gd name="connsiteX21" fmla="*/ 22680 w 61993"/>
                  <a:gd name="connsiteY21" fmla="*/ 15120 h 74715"/>
                  <a:gd name="connsiteX22" fmla="*/ 19656 w 61993"/>
                  <a:gd name="connsiteY22" fmla="*/ 19656 h 74715"/>
                  <a:gd name="connsiteX23" fmla="*/ 22680 w 61993"/>
                  <a:gd name="connsiteY23" fmla="*/ 25705 h 74715"/>
                  <a:gd name="connsiteX24" fmla="*/ 34776 w 61993"/>
                  <a:gd name="connsiteY24" fmla="*/ 30240 h 74715"/>
                  <a:gd name="connsiteX25" fmla="*/ 48385 w 61993"/>
                  <a:gd name="connsiteY25" fmla="*/ 34776 h 74715"/>
                  <a:gd name="connsiteX26" fmla="*/ 57457 w 61993"/>
                  <a:gd name="connsiteY26" fmla="*/ 40825 h 74715"/>
                  <a:gd name="connsiteX27" fmla="*/ 61993 w 61993"/>
                  <a:gd name="connsiteY27" fmla="*/ 52921 h 74715"/>
                  <a:gd name="connsiteX28" fmla="*/ 58969 w 61993"/>
                  <a:gd name="connsiteY28" fmla="*/ 63505 h 74715"/>
                  <a:gd name="connsiteX29" fmla="*/ 48385 w 61993"/>
                  <a:gd name="connsiteY29" fmla="*/ 71065 h 74715"/>
                  <a:gd name="connsiteX30" fmla="*/ 33265 w 61993"/>
                  <a:gd name="connsiteY30" fmla="*/ 74089 h 74715"/>
                  <a:gd name="connsiteX31" fmla="*/ 15120 w 61993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3" y="48385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3" y="40825"/>
                      <a:pt x="13609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3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3" y="27216"/>
                      <a:pt x="28729" y="28728"/>
                      <a:pt x="34776" y="30240"/>
                    </a:cubicBezTo>
                    <a:cubicBezTo>
                      <a:pt x="39313" y="31752"/>
                      <a:pt x="43849" y="33265"/>
                      <a:pt x="48385" y="34776"/>
                    </a:cubicBezTo>
                    <a:cubicBezTo>
                      <a:pt x="51409" y="36288"/>
                      <a:pt x="54433" y="37800"/>
                      <a:pt x="57457" y="40825"/>
                    </a:cubicBezTo>
                    <a:cubicBezTo>
                      <a:pt x="60481" y="43848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2" name="Forma Livre: Forma 461">
                <a:extLst>
                  <a:ext uri="{FF2B5EF4-FFF2-40B4-BE49-F238E27FC236}">
                    <a16:creationId xmlns:a16="http://schemas.microsoft.com/office/drawing/2014/main" id="{87BCDCF7-587C-81F3-DF4F-51BAD6BB43F5}"/>
                  </a:ext>
                </a:extLst>
              </p:cNvPr>
              <p:cNvSpPr/>
              <p:nvPr/>
            </p:nvSpPr>
            <p:spPr>
              <a:xfrm>
                <a:off x="12282278" y="7980121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5361 w 75600"/>
                  <a:gd name="connsiteY13" fmla="*/ 55945 h 75600"/>
                  <a:gd name="connsiteX14" fmla="*/ 52921 w 75600"/>
                  <a:gd name="connsiteY14" fmla="*/ 48385 h 75600"/>
                  <a:gd name="connsiteX15" fmla="*/ 55945 w 75600"/>
                  <a:gd name="connsiteY15" fmla="*/ 36288 h 75600"/>
                  <a:gd name="connsiteX16" fmla="*/ 49896 w 75600"/>
                  <a:gd name="connsiteY16" fmla="*/ 19656 h 75600"/>
                  <a:gd name="connsiteX17" fmla="*/ 36289 w 75600"/>
                  <a:gd name="connsiteY17" fmla="*/ 13608 h 75600"/>
                  <a:gd name="connsiteX18" fmla="*/ 22680 w 75600"/>
                  <a:gd name="connsiteY18" fmla="*/ 19656 h 75600"/>
                  <a:gd name="connsiteX19" fmla="*/ 16632 w 75600"/>
                  <a:gd name="connsiteY19" fmla="*/ 36288 h 75600"/>
                  <a:gd name="connsiteX20" fmla="*/ 21169 w 75600"/>
                  <a:gd name="connsiteY20" fmla="*/ 52921 h 75600"/>
                  <a:gd name="connsiteX21" fmla="*/ 34776 w 75600"/>
                  <a:gd name="connsiteY21" fmla="*/ 58969 h 75600"/>
                  <a:gd name="connsiteX22" fmla="*/ 45361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lose/>
                    <a:moveTo>
                      <a:pt x="45361" y="55945"/>
                    </a:moveTo>
                    <a:cubicBezTo>
                      <a:pt x="48385" y="54433"/>
                      <a:pt x="49896" y="51409"/>
                      <a:pt x="52921" y="48385"/>
                    </a:cubicBezTo>
                    <a:cubicBezTo>
                      <a:pt x="54432" y="45361"/>
                      <a:pt x="55945" y="40825"/>
                      <a:pt x="55945" y="36288"/>
                    </a:cubicBezTo>
                    <a:cubicBezTo>
                      <a:pt x="55945" y="28728"/>
                      <a:pt x="54432" y="24192"/>
                      <a:pt x="49896" y="19656"/>
                    </a:cubicBezTo>
                    <a:cubicBezTo>
                      <a:pt x="46872" y="16632"/>
                      <a:pt x="42336" y="13608"/>
                      <a:pt x="36289" y="13608"/>
                    </a:cubicBezTo>
                    <a:cubicBezTo>
                      <a:pt x="30240" y="13608"/>
                      <a:pt x="27216" y="15120"/>
                      <a:pt x="22680" y="19656"/>
                    </a:cubicBezTo>
                    <a:cubicBezTo>
                      <a:pt x="19656" y="22680"/>
                      <a:pt x="16632" y="28728"/>
                      <a:pt x="16632" y="36288"/>
                    </a:cubicBezTo>
                    <a:cubicBezTo>
                      <a:pt x="16632" y="43848"/>
                      <a:pt x="18144" y="48385"/>
                      <a:pt x="21169" y="52921"/>
                    </a:cubicBezTo>
                    <a:cubicBezTo>
                      <a:pt x="24192" y="55945"/>
                      <a:pt x="28729" y="58969"/>
                      <a:pt x="34776" y="58969"/>
                    </a:cubicBezTo>
                    <a:cubicBezTo>
                      <a:pt x="39312" y="58969"/>
                      <a:pt x="42336" y="58969"/>
                      <a:pt x="45361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3" name="Forma Livre: Forma 462">
                <a:extLst>
                  <a:ext uri="{FF2B5EF4-FFF2-40B4-BE49-F238E27FC236}">
                    <a16:creationId xmlns:a16="http://schemas.microsoft.com/office/drawing/2014/main" id="{C8E8D835-CCD3-B4F1-E395-52CBCEDF55CC}"/>
                  </a:ext>
                </a:extLst>
              </p:cNvPr>
              <p:cNvSpPr/>
              <p:nvPr/>
            </p:nvSpPr>
            <p:spPr>
              <a:xfrm>
                <a:off x="12369974" y="795744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69 h 96769"/>
                  <a:gd name="connsiteX2" fmla="*/ 0 w 18144"/>
                  <a:gd name="connsiteY2" fmla="*/ 96769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4" name="Forma Livre: Forma 463">
                <a:extLst>
                  <a:ext uri="{FF2B5EF4-FFF2-40B4-BE49-F238E27FC236}">
                    <a16:creationId xmlns:a16="http://schemas.microsoft.com/office/drawing/2014/main" id="{66760565-0F0C-A9B0-F4C6-936967F9D7BC}"/>
                  </a:ext>
                </a:extLst>
              </p:cNvPr>
              <p:cNvSpPr/>
              <p:nvPr/>
            </p:nvSpPr>
            <p:spPr>
              <a:xfrm>
                <a:off x="12402646" y="7957441"/>
                <a:ext cx="74682" cy="98281"/>
              </a:xfrm>
              <a:custGeom>
                <a:avLst/>
                <a:gdLst>
                  <a:gd name="connsiteX0" fmla="*/ 3617 w 74682"/>
                  <a:gd name="connsiteY0" fmla="*/ 40825 h 98281"/>
                  <a:gd name="connsiteX1" fmla="*/ 15713 w 74682"/>
                  <a:gd name="connsiteY1" fmla="*/ 27216 h 98281"/>
                  <a:gd name="connsiteX2" fmla="*/ 32345 w 74682"/>
                  <a:gd name="connsiteY2" fmla="*/ 22680 h 98281"/>
                  <a:gd name="connsiteX3" fmla="*/ 45954 w 74682"/>
                  <a:gd name="connsiteY3" fmla="*/ 25705 h 98281"/>
                  <a:gd name="connsiteX4" fmla="*/ 56538 w 74682"/>
                  <a:gd name="connsiteY4" fmla="*/ 33265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5 w 74682"/>
                  <a:gd name="connsiteY10" fmla="*/ 95257 h 98281"/>
                  <a:gd name="connsiteX11" fmla="*/ 33858 w 74682"/>
                  <a:gd name="connsiteY11" fmla="*/ 98281 h 98281"/>
                  <a:gd name="connsiteX12" fmla="*/ 17225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0825 h 98281"/>
                  <a:gd name="connsiteX16" fmla="*/ 53514 w 74682"/>
                  <a:gd name="connsiteY16" fmla="*/ 48385 h 98281"/>
                  <a:gd name="connsiteX17" fmla="*/ 45954 w 74682"/>
                  <a:gd name="connsiteY17" fmla="*/ 40825 h 98281"/>
                  <a:gd name="connsiteX18" fmla="*/ 36882 w 74682"/>
                  <a:gd name="connsiteY18" fmla="*/ 37800 h 98281"/>
                  <a:gd name="connsiteX19" fmla="*/ 27809 w 74682"/>
                  <a:gd name="connsiteY19" fmla="*/ 40825 h 98281"/>
                  <a:gd name="connsiteX20" fmla="*/ 20249 w 74682"/>
                  <a:gd name="connsiteY20" fmla="*/ 48385 h 98281"/>
                  <a:gd name="connsiteX21" fmla="*/ 17225 w 74682"/>
                  <a:gd name="connsiteY21" fmla="*/ 60481 h 98281"/>
                  <a:gd name="connsiteX22" fmla="*/ 20249 w 74682"/>
                  <a:gd name="connsiteY22" fmla="*/ 72577 h 98281"/>
                  <a:gd name="connsiteX23" fmla="*/ 27809 w 74682"/>
                  <a:gd name="connsiteY23" fmla="*/ 80137 h 98281"/>
                  <a:gd name="connsiteX24" fmla="*/ 36882 w 74682"/>
                  <a:gd name="connsiteY24" fmla="*/ 83161 h 98281"/>
                  <a:gd name="connsiteX25" fmla="*/ 45954 w 74682"/>
                  <a:gd name="connsiteY25" fmla="*/ 80137 h 98281"/>
                  <a:gd name="connsiteX26" fmla="*/ 53514 w 74682"/>
                  <a:gd name="connsiteY26" fmla="*/ 72577 h 98281"/>
                  <a:gd name="connsiteX27" fmla="*/ 56538 w 74682"/>
                  <a:gd name="connsiteY27" fmla="*/ 60481 h 98281"/>
                  <a:gd name="connsiteX28" fmla="*/ 53514 w 74682"/>
                  <a:gd name="connsiteY28" fmla="*/ 48385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0825"/>
                    </a:moveTo>
                    <a:cubicBezTo>
                      <a:pt x="6641" y="34776"/>
                      <a:pt x="11177" y="30240"/>
                      <a:pt x="15713" y="27216"/>
                    </a:cubicBezTo>
                    <a:cubicBezTo>
                      <a:pt x="20249" y="24192"/>
                      <a:pt x="26298" y="22680"/>
                      <a:pt x="32345" y="22680"/>
                    </a:cubicBezTo>
                    <a:cubicBezTo>
                      <a:pt x="36882" y="22680"/>
                      <a:pt x="41418" y="24192"/>
                      <a:pt x="45954" y="25705"/>
                    </a:cubicBezTo>
                    <a:cubicBezTo>
                      <a:pt x="50489" y="27216"/>
                      <a:pt x="53514" y="30240"/>
                      <a:pt x="56538" y="33265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89" y="92233"/>
                      <a:pt x="47465" y="95257"/>
                    </a:cubicBezTo>
                    <a:cubicBezTo>
                      <a:pt x="42929" y="96769"/>
                      <a:pt x="38393" y="98281"/>
                      <a:pt x="33858" y="98281"/>
                    </a:cubicBezTo>
                    <a:cubicBezTo>
                      <a:pt x="27809" y="98281"/>
                      <a:pt x="21762" y="96769"/>
                      <a:pt x="17225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2921"/>
                      <a:pt x="593" y="45361"/>
                      <a:pt x="3617" y="40825"/>
                    </a:cubicBezTo>
                    <a:close/>
                    <a:moveTo>
                      <a:pt x="53514" y="48385"/>
                    </a:moveTo>
                    <a:cubicBezTo>
                      <a:pt x="52002" y="45361"/>
                      <a:pt x="48978" y="42336"/>
                      <a:pt x="45954" y="40825"/>
                    </a:cubicBezTo>
                    <a:cubicBezTo>
                      <a:pt x="42929" y="39313"/>
                      <a:pt x="39905" y="37800"/>
                      <a:pt x="36882" y="37800"/>
                    </a:cubicBezTo>
                    <a:cubicBezTo>
                      <a:pt x="33858" y="37800"/>
                      <a:pt x="30833" y="39313"/>
                      <a:pt x="27809" y="40825"/>
                    </a:cubicBezTo>
                    <a:cubicBezTo>
                      <a:pt x="24785" y="42336"/>
                      <a:pt x="23273" y="45361"/>
                      <a:pt x="20249" y="48385"/>
                    </a:cubicBezTo>
                    <a:cubicBezTo>
                      <a:pt x="18737" y="51409"/>
                      <a:pt x="17225" y="55945"/>
                      <a:pt x="17225" y="60481"/>
                    </a:cubicBezTo>
                    <a:cubicBezTo>
                      <a:pt x="17225" y="65017"/>
                      <a:pt x="18737" y="68041"/>
                      <a:pt x="20249" y="72577"/>
                    </a:cubicBezTo>
                    <a:cubicBezTo>
                      <a:pt x="21762" y="75601"/>
                      <a:pt x="24785" y="78625"/>
                      <a:pt x="27809" y="80137"/>
                    </a:cubicBezTo>
                    <a:cubicBezTo>
                      <a:pt x="30833" y="81649"/>
                      <a:pt x="33858" y="83161"/>
                      <a:pt x="36882" y="83161"/>
                    </a:cubicBezTo>
                    <a:cubicBezTo>
                      <a:pt x="39905" y="83161"/>
                      <a:pt x="42929" y="81649"/>
                      <a:pt x="45954" y="80137"/>
                    </a:cubicBezTo>
                    <a:cubicBezTo>
                      <a:pt x="48978" y="78625"/>
                      <a:pt x="52002" y="75601"/>
                      <a:pt x="53514" y="72577"/>
                    </a:cubicBezTo>
                    <a:cubicBezTo>
                      <a:pt x="55025" y="69553"/>
                      <a:pt x="56538" y="65017"/>
                      <a:pt x="56538" y="60481"/>
                    </a:cubicBezTo>
                    <a:cubicBezTo>
                      <a:pt x="56538" y="55945"/>
                      <a:pt x="55025" y="51409"/>
                      <a:pt x="53514" y="4838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5" name="Forma Livre: Forma 464">
                <a:extLst>
                  <a:ext uri="{FF2B5EF4-FFF2-40B4-BE49-F238E27FC236}">
                    <a16:creationId xmlns:a16="http://schemas.microsoft.com/office/drawing/2014/main" id="{376DD76E-6126-367B-D2A1-605BD0CA1945}"/>
                  </a:ext>
                </a:extLst>
              </p:cNvPr>
              <p:cNvSpPr/>
              <p:nvPr/>
            </p:nvSpPr>
            <p:spPr>
              <a:xfrm>
                <a:off x="12527225" y="7980121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8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8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8 w 75600"/>
                  <a:gd name="connsiteY15" fmla="*/ 3024 h 110377"/>
                  <a:gd name="connsiteX16" fmla="*/ 54432 w 75600"/>
                  <a:gd name="connsiteY16" fmla="*/ 25705 h 110377"/>
                  <a:gd name="connsiteX17" fmla="*/ 46872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5 h 110377"/>
                  <a:gd name="connsiteX21" fmla="*/ 18144 w 75600"/>
                  <a:gd name="connsiteY21" fmla="*/ 37800 h 110377"/>
                  <a:gd name="connsiteX22" fmla="*/ 21168 w 75600"/>
                  <a:gd name="connsiteY22" fmla="*/ 49896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2 w 75600"/>
                  <a:gd name="connsiteY25" fmla="*/ 57457 h 110377"/>
                  <a:gd name="connsiteX26" fmla="*/ 54432 w 75600"/>
                  <a:gd name="connsiteY26" fmla="*/ 49896 h 110377"/>
                  <a:gd name="connsiteX27" fmla="*/ 57457 w 75600"/>
                  <a:gd name="connsiteY27" fmla="*/ 37800 h 110377"/>
                  <a:gd name="connsiteX28" fmla="*/ 54432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5" y="1512"/>
                      <a:pt x="37800" y="0"/>
                      <a:pt x="42336" y="0"/>
                    </a:cubicBezTo>
                    <a:cubicBezTo>
                      <a:pt x="48385" y="0"/>
                      <a:pt x="54432" y="1512"/>
                      <a:pt x="58968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5" y="57457"/>
                    </a:cubicBezTo>
                    <a:cubicBezTo>
                      <a:pt x="68041" y="63505"/>
                      <a:pt x="63505" y="68041"/>
                      <a:pt x="58968" y="71065"/>
                    </a:cubicBezTo>
                    <a:cubicBezTo>
                      <a:pt x="54432" y="74089"/>
                      <a:pt x="48385" y="75601"/>
                      <a:pt x="42336" y="75601"/>
                    </a:cubicBezTo>
                    <a:cubicBezTo>
                      <a:pt x="36288" y="75601"/>
                      <a:pt x="31752" y="74089"/>
                      <a:pt x="28728" y="72577"/>
                    </a:cubicBezTo>
                    <a:cubicBezTo>
                      <a:pt x="24192" y="71065"/>
                      <a:pt x="21168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8" y="7560"/>
                      <a:pt x="24192" y="6048"/>
                      <a:pt x="28728" y="3024"/>
                    </a:cubicBezTo>
                    <a:close/>
                    <a:moveTo>
                      <a:pt x="54432" y="25705"/>
                    </a:moveTo>
                    <a:cubicBezTo>
                      <a:pt x="52921" y="22680"/>
                      <a:pt x="49896" y="19656"/>
                      <a:pt x="46872" y="18144"/>
                    </a:cubicBezTo>
                    <a:cubicBezTo>
                      <a:pt x="43848" y="16632"/>
                      <a:pt x="40825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5" y="19656"/>
                      <a:pt x="22680" y="22680"/>
                      <a:pt x="21168" y="25705"/>
                    </a:cubicBezTo>
                    <a:cubicBezTo>
                      <a:pt x="19656" y="28728"/>
                      <a:pt x="18144" y="33265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5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5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2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3265"/>
                      <a:pt x="55945" y="28728"/>
                      <a:pt x="54432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6" name="Forma Livre: Forma 465">
                <a:extLst>
                  <a:ext uri="{FF2B5EF4-FFF2-40B4-BE49-F238E27FC236}">
                    <a16:creationId xmlns:a16="http://schemas.microsoft.com/office/drawing/2014/main" id="{D401E5EE-D112-C244-F0C9-87071E855651}"/>
                  </a:ext>
                </a:extLst>
              </p:cNvPr>
              <p:cNvSpPr/>
              <p:nvPr/>
            </p:nvSpPr>
            <p:spPr>
              <a:xfrm>
                <a:off x="12616433" y="7980121"/>
                <a:ext cx="40824" cy="74088"/>
              </a:xfrm>
              <a:custGeom>
                <a:avLst/>
                <a:gdLst>
                  <a:gd name="connsiteX0" fmla="*/ 27217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7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7" y="3024"/>
                    </a:moveTo>
                    <a:cubicBezTo>
                      <a:pt x="31753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9072"/>
                      <a:pt x="24193" y="6048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7" name="Forma Livre: Forma 466">
                <a:extLst>
                  <a:ext uri="{FF2B5EF4-FFF2-40B4-BE49-F238E27FC236}">
                    <a16:creationId xmlns:a16="http://schemas.microsoft.com/office/drawing/2014/main" id="{527823A7-4F4C-412F-49B3-B3F594A7E5FD}"/>
                  </a:ext>
                </a:extLst>
              </p:cNvPr>
              <p:cNvSpPr/>
              <p:nvPr/>
            </p:nvSpPr>
            <p:spPr>
              <a:xfrm>
                <a:off x="12664818" y="7980121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5945 h 75600"/>
                  <a:gd name="connsiteX14" fmla="*/ 54433 w 75600"/>
                  <a:gd name="connsiteY14" fmla="*/ 48385 h 75600"/>
                  <a:gd name="connsiteX15" fmla="*/ 57457 w 75600"/>
                  <a:gd name="connsiteY15" fmla="*/ 36288 h 75600"/>
                  <a:gd name="connsiteX16" fmla="*/ 51409 w 75600"/>
                  <a:gd name="connsiteY16" fmla="*/ 19656 h 75600"/>
                  <a:gd name="connsiteX17" fmla="*/ 37800 w 75600"/>
                  <a:gd name="connsiteY17" fmla="*/ 13608 h 75600"/>
                  <a:gd name="connsiteX18" fmla="*/ 24193 w 75600"/>
                  <a:gd name="connsiteY18" fmla="*/ 19656 h 75600"/>
                  <a:gd name="connsiteX19" fmla="*/ 18144 w 75600"/>
                  <a:gd name="connsiteY19" fmla="*/ 36288 h 75600"/>
                  <a:gd name="connsiteX20" fmla="*/ 22680 w 75600"/>
                  <a:gd name="connsiteY20" fmla="*/ 52921 h 75600"/>
                  <a:gd name="connsiteX21" fmla="*/ 36289 w 75600"/>
                  <a:gd name="connsiteY21" fmla="*/ 58969 h 75600"/>
                  <a:gd name="connsiteX22" fmla="*/ 46873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5945"/>
                    </a:moveTo>
                    <a:cubicBezTo>
                      <a:pt x="49896" y="54433"/>
                      <a:pt x="51409" y="51409"/>
                      <a:pt x="54433" y="48385"/>
                    </a:cubicBezTo>
                    <a:cubicBezTo>
                      <a:pt x="55945" y="45361"/>
                      <a:pt x="57457" y="40825"/>
                      <a:pt x="57457" y="36288"/>
                    </a:cubicBezTo>
                    <a:cubicBezTo>
                      <a:pt x="57457" y="28728"/>
                      <a:pt x="55945" y="24192"/>
                      <a:pt x="51409" y="19656"/>
                    </a:cubicBezTo>
                    <a:cubicBezTo>
                      <a:pt x="48385" y="16632"/>
                      <a:pt x="43849" y="13608"/>
                      <a:pt x="37800" y="13608"/>
                    </a:cubicBezTo>
                    <a:cubicBezTo>
                      <a:pt x="31753" y="13608"/>
                      <a:pt x="28729" y="15120"/>
                      <a:pt x="24193" y="19656"/>
                    </a:cubicBezTo>
                    <a:cubicBezTo>
                      <a:pt x="21169" y="22680"/>
                      <a:pt x="18144" y="28728"/>
                      <a:pt x="18144" y="36288"/>
                    </a:cubicBezTo>
                    <a:cubicBezTo>
                      <a:pt x="18144" y="43848"/>
                      <a:pt x="19656" y="48385"/>
                      <a:pt x="22680" y="52921"/>
                    </a:cubicBezTo>
                    <a:cubicBezTo>
                      <a:pt x="25705" y="55945"/>
                      <a:pt x="30240" y="58969"/>
                      <a:pt x="36289" y="58969"/>
                    </a:cubicBezTo>
                    <a:cubicBezTo>
                      <a:pt x="40825" y="58969"/>
                      <a:pt x="43849" y="58969"/>
                      <a:pt x="46873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8" name="Forma Livre: Forma 467">
                <a:extLst>
                  <a:ext uri="{FF2B5EF4-FFF2-40B4-BE49-F238E27FC236}">
                    <a16:creationId xmlns:a16="http://schemas.microsoft.com/office/drawing/2014/main" id="{85591C28-B23F-2955-1859-A3C576E703FF}"/>
                  </a:ext>
                </a:extLst>
              </p:cNvPr>
              <p:cNvSpPr/>
              <p:nvPr/>
            </p:nvSpPr>
            <p:spPr>
              <a:xfrm>
                <a:off x="12748898" y="7957441"/>
                <a:ext cx="74681" cy="98281"/>
              </a:xfrm>
              <a:custGeom>
                <a:avLst/>
                <a:gdLst>
                  <a:gd name="connsiteX0" fmla="*/ 3617 w 74681"/>
                  <a:gd name="connsiteY0" fmla="*/ 40825 h 98281"/>
                  <a:gd name="connsiteX1" fmla="*/ 15714 w 74681"/>
                  <a:gd name="connsiteY1" fmla="*/ 27216 h 98281"/>
                  <a:gd name="connsiteX2" fmla="*/ 32345 w 74681"/>
                  <a:gd name="connsiteY2" fmla="*/ 22680 h 98281"/>
                  <a:gd name="connsiteX3" fmla="*/ 45954 w 74681"/>
                  <a:gd name="connsiteY3" fmla="*/ 25705 h 98281"/>
                  <a:gd name="connsiteX4" fmla="*/ 56537 w 74681"/>
                  <a:gd name="connsiteY4" fmla="*/ 33265 h 98281"/>
                  <a:gd name="connsiteX5" fmla="*/ 56537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69 h 98281"/>
                  <a:gd name="connsiteX8" fmla="*/ 56537 w 74681"/>
                  <a:gd name="connsiteY8" fmla="*/ 96769 h 98281"/>
                  <a:gd name="connsiteX9" fmla="*/ 56537 w 74681"/>
                  <a:gd name="connsiteY9" fmla="*/ 86185 h 98281"/>
                  <a:gd name="connsiteX10" fmla="*/ 47466 w 74681"/>
                  <a:gd name="connsiteY10" fmla="*/ 95257 h 98281"/>
                  <a:gd name="connsiteX11" fmla="*/ 33857 w 74681"/>
                  <a:gd name="connsiteY11" fmla="*/ 98281 h 98281"/>
                  <a:gd name="connsiteX12" fmla="*/ 17225 w 74681"/>
                  <a:gd name="connsiteY12" fmla="*/ 93745 h 98281"/>
                  <a:gd name="connsiteX13" fmla="*/ 5129 w 74681"/>
                  <a:gd name="connsiteY13" fmla="*/ 80137 h 98281"/>
                  <a:gd name="connsiteX14" fmla="*/ 593 w 74681"/>
                  <a:gd name="connsiteY14" fmla="*/ 60481 h 98281"/>
                  <a:gd name="connsiteX15" fmla="*/ 3617 w 74681"/>
                  <a:gd name="connsiteY15" fmla="*/ 40825 h 98281"/>
                  <a:gd name="connsiteX16" fmla="*/ 53514 w 74681"/>
                  <a:gd name="connsiteY16" fmla="*/ 48385 h 98281"/>
                  <a:gd name="connsiteX17" fmla="*/ 45954 w 74681"/>
                  <a:gd name="connsiteY17" fmla="*/ 40825 h 98281"/>
                  <a:gd name="connsiteX18" fmla="*/ 36881 w 74681"/>
                  <a:gd name="connsiteY18" fmla="*/ 37800 h 98281"/>
                  <a:gd name="connsiteX19" fmla="*/ 27810 w 74681"/>
                  <a:gd name="connsiteY19" fmla="*/ 40825 h 98281"/>
                  <a:gd name="connsiteX20" fmla="*/ 20249 w 74681"/>
                  <a:gd name="connsiteY20" fmla="*/ 48385 h 98281"/>
                  <a:gd name="connsiteX21" fmla="*/ 17225 w 74681"/>
                  <a:gd name="connsiteY21" fmla="*/ 60481 h 98281"/>
                  <a:gd name="connsiteX22" fmla="*/ 20249 w 74681"/>
                  <a:gd name="connsiteY22" fmla="*/ 72577 h 98281"/>
                  <a:gd name="connsiteX23" fmla="*/ 27810 w 74681"/>
                  <a:gd name="connsiteY23" fmla="*/ 80137 h 98281"/>
                  <a:gd name="connsiteX24" fmla="*/ 36881 w 74681"/>
                  <a:gd name="connsiteY24" fmla="*/ 83161 h 98281"/>
                  <a:gd name="connsiteX25" fmla="*/ 45954 w 74681"/>
                  <a:gd name="connsiteY25" fmla="*/ 80137 h 98281"/>
                  <a:gd name="connsiteX26" fmla="*/ 53514 w 74681"/>
                  <a:gd name="connsiteY26" fmla="*/ 72577 h 98281"/>
                  <a:gd name="connsiteX27" fmla="*/ 56537 w 74681"/>
                  <a:gd name="connsiteY27" fmla="*/ 60481 h 98281"/>
                  <a:gd name="connsiteX28" fmla="*/ 53514 w 74681"/>
                  <a:gd name="connsiteY28" fmla="*/ 48385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7" y="40825"/>
                    </a:moveTo>
                    <a:cubicBezTo>
                      <a:pt x="6641" y="34776"/>
                      <a:pt x="11177" y="30240"/>
                      <a:pt x="15714" y="27216"/>
                    </a:cubicBezTo>
                    <a:cubicBezTo>
                      <a:pt x="20249" y="24192"/>
                      <a:pt x="26297" y="22680"/>
                      <a:pt x="32345" y="22680"/>
                    </a:cubicBezTo>
                    <a:cubicBezTo>
                      <a:pt x="36881" y="22680"/>
                      <a:pt x="41417" y="24192"/>
                      <a:pt x="45954" y="25705"/>
                    </a:cubicBezTo>
                    <a:cubicBezTo>
                      <a:pt x="50490" y="27216"/>
                      <a:pt x="53514" y="30240"/>
                      <a:pt x="56537" y="33265"/>
                    </a:cubicBezTo>
                    <a:lnTo>
                      <a:pt x="56537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7" y="96769"/>
                    </a:lnTo>
                    <a:lnTo>
                      <a:pt x="56537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7" y="98281"/>
                    </a:cubicBezTo>
                    <a:cubicBezTo>
                      <a:pt x="27810" y="98281"/>
                      <a:pt x="21761" y="96769"/>
                      <a:pt x="17225" y="93745"/>
                    </a:cubicBezTo>
                    <a:cubicBezTo>
                      <a:pt x="12689" y="90721"/>
                      <a:pt x="8154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2921"/>
                      <a:pt x="593" y="45361"/>
                      <a:pt x="3617" y="40825"/>
                    </a:cubicBezTo>
                    <a:close/>
                    <a:moveTo>
                      <a:pt x="53514" y="48385"/>
                    </a:moveTo>
                    <a:cubicBezTo>
                      <a:pt x="52002" y="45361"/>
                      <a:pt x="48977" y="42336"/>
                      <a:pt x="45954" y="40825"/>
                    </a:cubicBezTo>
                    <a:cubicBezTo>
                      <a:pt x="42930" y="39313"/>
                      <a:pt x="39906" y="37800"/>
                      <a:pt x="36881" y="37800"/>
                    </a:cubicBezTo>
                    <a:cubicBezTo>
                      <a:pt x="33857" y="37800"/>
                      <a:pt x="30834" y="39313"/>
                      <a:pt x="27810" y="40825"/>
                    </a:cubicBezTo>
                    <a:cubicBezTo>
                      <a:pt x="24785" y="42336"/>
                      <a:pt x="23274" y="45361"/>
                      <a:pt x="20249" y="48385"/>
                    </a:cubicBezTo>
                    <a:cubicBezTo>
                      <a:pt x="18737" y="51409"/>
                      <a:pt x="17225" y="55945"/>
                      <a:pt x="17225" y="60481"/>
                    </a:cubicBezTo>
                    <a:cubicBezTo>
                      <a:pt x="17225" y="65017"/>
                      <a:pt x="18737" y="68041"/>
                      <a:pt x="20249" y="72577"/>
                    </a:cubicBezTo>
                    <a:cubicBezTo>
                      <a:pt x="21761" y="75601"/>
                      <a:pt x="24785" y="78625"/>
                      <a:pt x="27810" y="80137"/>
                    </a:cubicBezTo>
                    <a:cubicBezTo>
                      <a:pt x="30834" y="81649"/>
                      <a:pt x="33857" y="83161"/>
                      <a:pt x="36881" y="83161"/>
                    </a:cubicBezTo>
                    <a:cubicBezTo>
                      <a:pt x="39906" y="83161"/>
                      <a:pt x="42930" y="81649"/>
                      <a:pt x="45954" y="80137"/>
                    </a:cubicBezTo>
                    <a:cubicBezTo>
                      <a:pt x="48977" y="78625"/>
                      <a:pt x="52002" y="75601"/>
                      <a:pt x="53514" y="72577"/>
                    </a:cubicBezTo>
                    <a:cubicBezTo>
                      <a:pt x="55026" y="69553"/>
                      <a:pt x="56537" y="65017"/>
                      <a:pt x="56537" y="60481"/>
                    </a:cubicBezTo>
                    <a:cubicBezTo>
                      <a:pt x="56537" y="55945"/>
                      <a:pt x="56537" y="51409"/>
                      <a:pt x="53514" y="4838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69" name="Forma Livre: Forma 468">
                <a:extLst>
                  <a:ext uri="{FF2B5EF4-FFF2-40B4-BE49-F238E27FC236}">
                    <a16:creationId xmlns:a16="http://schemas.microsoft.com/office/drawing/2014/main" id="{E4567079-A092-71E6-600C-164226F21403}"/>
                  </a:ext>
                </a:extLst>
              </p:cNvPr>
              <p:cNvSpPr/>
              <p:nvPr/>
            </p:nvSpPr>
            <p:spPr>
              <a:xfrm>
                <a:off x="12843236" y="7981633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7 w 68040"/>
                  <a:gd name="connsiteY2" fmla="*/ 72577 h 74088"/>
                  <a:gd name="connsiteX3" fmla="*/ 49897 w 68040"/>
                  <a:gd name="connsiteY3" fmla="*/ 63505 h 74088"/>
                  <a:gd name="connsiteX4" fmla="*/ 40825 w 68040"/>
                  <a:gd name="connsiteY4" fmla="*/ 71065 h 74088"/>
                  <a:gd name="connsiteX5" fmla="*/ 28729 w 68040"/>
                  <a:gd name="connsiteY5" fmla="*/ 74089 h 74088"/>
                  <a:gd name="connsiteX6" fmla="*/ 13609 w 68040"/>
                  <a:gd name="connsiteY6" fmla="*/ 71065 h 74088"/>
                  <a:gd name="connsiteX7" fmla="*/ 3024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4 w 68040"/>
                  <a:gd name="connsiteY10" fmla="*/ 1512 h 74088"/>
                  <a:gd name="connsiteX11" fmla="*/ 18144 w 68040"/>
                  <a:gd name="connsiteY11" fmla="*/ 42336 h 74088"/>
                  <a:gd name="connsiteX12" fmla="*/ 22680 w 68040"/>
                  <a:gd name="connsiteY12" fmla="*/ 55944 h 74088"/>
                  <a:gd name="connsiteX13" fmla="*/ 34777 w 68040"/>
                  <a:gd name="connsiteY13" fmla="*/ 60481 h 74088"/>
                  <a:gd name="connsiteX14" fmla="*/ 46873 w 68040"/>
                  <a:gd name="connsiteY14" fmla="*/ 55944 h 74088"/>
                  <a:gd name="connsiteX15" fmla="*/ 51409 w 68040"/>
                  <a:gd name="connsiteY15" fmla="*/ 42336 h 74088"/>
                  <a:gd name="connsiteX16" fmla="*/ 51409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9"/>
                      <a:pt x="43849" y="69553"/>
                      <a:pt x="40825" y="71065"/>
                    </a:cubicBezTo>
                    <a:cubicBezTo>
                      <a:pt x="36289" y="72577"/>
                      <a:pt x="33265" y="74089"/>
                      <a:pt x="28729" y="74089"/>
                    </a:cubicBezTo>
                    <a:cubicBezTo>
                      <a:pt x="22680" y="74089"/>
                      <a:pt x="18144" y="72577"/>
                      <a:pt x="13609" y="71065"/>
                    </a:cubicBezTo>
                    <a:cubicBezTo>
                      <a:pt x="9073" y="68041"/>
                      <a:pt x="6048" y="65017"/>
                      <a:pt x="3024" y="60481"/>
                    </a:cubicBezTo>
                    <a:cubicBezTo>
                      <a:pt x="0" y="55944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4"/>
                      <a:pt x="19657" y="52921"/>
                      <a:pt x="22680" y="55944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39313" y="60481"/>
                      <a:pt x="43849" y="58969"/>
                      <a:pt x="46873" y="55944"/>
                    </a:cubicBezTo>
                    <a:cubicBezTo>
                      <a:pt x="49897" y="52921"/>
                      <a:pt x="51409" y="48384"/>
                      <a:pt x="51409" y="42336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70" name="Forma Livre: Forma 469">
                <a:extLst>
                  <a:ext uri="{FF2B5EF4-FFF2-40B4-BE49-F238E27FC236}">
                    <a16:creationId xmlns:a16="http://schemas.microsoft.com/office/drawing/2014/main" id="{9C7E7E4D-B393-130B-EE05-4D6990CE0170}"/>
                  </a:ext>
                </a:extLst>
              </p:cNvPr>
              <p:cNvSpPr/>
              <p:nvPr/>
            </p:nvSpPr>
            <p:spPr>
              <a:xfrm>
                <a:off x="12924886" y="7980121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6 w 69552"/>
                  <a:gd name="connsiteY5" fmla="*/ 25705 h 75600"/>
                  <a:gd name="connsiteX6" fmla="*/ 43849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3 h 75600"/>
                  <a:gd name="connsiteX11" fmla="*/ 34776 w 69552"/>
                  <a:gd name="connsiteY11" fmla="*/ 60481 h 75600"/>
                  <a:gd name="connsiteX12" fmla="*/ 49896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6" y="25705"/>
                    </a:lnTo>
                    <a:cubicBezTo>
                      <a:pt x="48385" y="22680"/>
                      <a:pt x="46872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2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2680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71" name="Forma Livre: Forma 470">
                <a:extLst>
                  <a:ext uri="{FF2B5EF4-FFF2-40B4-BE49-F238E27FC236}">
                    <a16:creationId xmlns:a16="http://schemas.microsoft.com/office/drawing/2014/main" id="{65B87F48-9CED-AC95-EF25-FAD54D462FED}"/>
                  </a:ext>
                </a:extLst>
              </p:cNvPr>
              <p:cNvSpPr/>
              <p:nvPr/>
            </p:nvSpPr>
            <p:spPr>
              <a:xfrm>
                <a:off x="13001998" y="7963489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72" name="Forma Livre: Forma 471">
                <a:extLst>
                  <a:ext uri="{FF2B5EF4-FFF2-40B4-BE49-F238E27FC236}">
                    <a16:creationId xmlns:a16="http://schemas.microsoft.com/office/drawing/2014/main" id="{8BB58672-C0B8-46C8-B30D-81A0001BC0D0}"/>
                  </a:ext>
                </a:extLst>
              </p:cNvPr>
              <p:cNvSpPr/>
              <p:nvPr/>
            </p:nvSpPr>
            <p:spPr>
              <a:xfrm>
                <a:off x="13056432" y="7980121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5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8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5 w 61992"/>
                  <a:gd name="connsiteY25" fmla="*/ 34776 h 74715"/>
                  <a:gd name="connsiteX26" fmla="*/ 57457 w 61992"/>
                  <a:gd name="connsiteY26" fmla="*/ 40825 h 74715"/>
                  <a:gd name="connsiteX27" fmla="*/ 61992 w 61992"/>
                  <a:gd name="connsiteY27" fmla="*/ 52921 h 74715"/>
                  <a:gd name="connsiteX28" fmla="*/ 58968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8" y="46873"/>
                      <a:pt x="33265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5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4192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5"/>
                      <a:pt x="48385" y="34776"/>
                    </a:cubicBezTo>
                    <a:cubicBezTo>
                      <a:pt x="51408" y="36288"/>
                      <a:pt x="54432" y="37800"/>
                      <a:pt x="57457" y="40825"/>
                    </a:cubicBezTo>
                    <a:cubicBezTo>
                      <a:pt x="60481" y="43848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2" y="74089"/>
                      <a:pt x="33265" y="74089"/>
                    </a:cubicBezTo>
                    <a:cubicBezTo>
                      <a:pt x="24192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73" name="Gráfico 12">
              <a:extLst>
                <a:ext uri="{FF2B5EF4-FFF2-40B4-BE49-F238E27FC236}">
                  <a16:creationId xmlns:a16="http://schemas.microsoft.com/office/drawing/2014/main" id="{E9C10523-D27F-C815-D905-DD6097C00FEF}"/>
                </a:ext>
              </a:extLst>
            </p:cNvPr>
            <p:cNvGrpSpPr/>
            <p:nvPr/>
          </p:nvGrpSpPr>
          <p:grpSpPr>
            <a:xfrm>
              <a:off x="15063978" y="8146222"/>
              <a:ext cx="632076" cy="266785"/>
              <a:chOff x="12965710" y="9100527"/>
              <a:chExt cx="698553" cy="294843"/>
            </a:xfrm>
            <a:solidFill>
              <a:srgbClr val="1D284A"/>
            </a:solidFill>
          </p:grpSpPr>
          <p:sp>
            <p:nvSpPr>
              <p:cNvPr id="474" name="Forma Livre: Forma 473">
                <a:extLst>
                  <a:ext uri="{FF2B5EF4-FFF2-40B4-BE49-F238E27FC236}">
                    <a16:creationId xmlns:a16="http://schemas.microsoft.com/office/drawing/2014/main" id="{18428343-9D84-32A6-A180-EDCC55A00788}"/>
                  </a:ext>
                </a:extLst>
              </p:cNvPr>
              <p:cNvSpPr/>
              <p:nvPr/>
            </p:nvSpPr>
            <p:spPr>
              <a:xfrm>
                <a:off x="12965710" y="9109599"/>
                <a:ext cx="72576" cy="92232"/>
              </a:xfrm>
              <a:custGeom>
                <a:avLst/>
                <a:gdLst>
                  <a:gd name="connsiteX0" fmla="*/ 18144 w 72576"/>
                  <a:gd name="connsiteY0" fmla="*/ 0 h 92232"/>
                  <a:gd name="connsiteX1" fmla="*/ 18144 w 72576"/>
                  <a:gd name="connsiteY1" fmla="*/ 57457 h 92232"/>
                  <a:gd name="connsiteX2" fmla="*/ 22680 w 72576"/>
                  <a:gd name="connsiteY2" fmla="*/ 71065 h 92232"/>
                  <a:gd name="connsiteX3" fmla="*/ 36288 w 72576"/>
                  <a:gd name="connsiteY3" fmla="*/ 75601 h 92232"/>
                  <a:gd name="connsiteX4" fmla="*/ 49896 w 72576"/>
                  <a:gd name="connsiteY4" fmla="*/ 71065 h 92232"/>
                  <a:gd name="connsiteX5" fmla="*/ 54432 w 72576"/>
                  <a:gd name="connsiteY5" fmla="*/ 57457 h 92232"/>
                  <a:gd name="connsiteX6" fmla="*/ 54432 w 72576"/>
                  <a:gd name="connsiteY6" fmla="*/ 0 h 92232"/>
                  <a:gd name="connsiteX7" fmla="*/ 72577 w 72576"/>
                  <a:gd name="connsiteY7" fmla="*/ 0 h 92232"/>
                  <a:gd name="connsiteX8" fmla="*/ 72577 w 72576"/>
                  <a:gd name="connsiteY8" fmla="*/ 55945 h 92232"/>
                  <a:gd name="connsiteX9" fmla="*/ 68041 w 72576"/>
                  <a:gd name="connsiteY9" fmla="*/ 75601 h 92232"/>
                  <a:gd name="connsiteX10" fmla="*/ 54432 w 72576"/>
                  <a:gd name="connsiteY10" fmla="*/ 87697 h 92232"/>
                  <a:gd name="connsiteX11" fmla="*/ 36288 w 72576"/>
                  <a:gd name="connsiteY11" fmla="*/ 92233 h 92232"/>
                  <a:gd name="connsiteX12" fmla="*/ 18144 w 72576"/>
                  <a:gd name="connsiteY12" fmla="*/ 87697 h 92232"/>
                  <a:gd name="connsiteX13" fmla="*/ 4536 w 72576"/>
                  <a:gd name="connsiteY13" fmla="*/ 75601 h 92232"/>
                  <a:gd name="connsiteX14" fmla="*/ 0 w 72576"/>
                  <a:gd name="connsiteY14" fmla="*/ 55945 h 92232"/>
                  <a:gd name="connsiteX15" fmla="*/ 0 w 72576"/>
                  <a:gd name="connsiteY15" fmla="*/ 0 h 92232"/>
                  <a:gd name="connsiteX16" fmla="*/ 18144 w 72576"/>
                  <a:gd name="connsiteY16" fmla="*/ 0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2576" h="92232">
                    <a:moveTo>
                      <a:pt x="18144" y="0"/>
                    </a:moveTo>
                    <a:lnTo>
                      <a:pt x="18144" y="57457"/>
                    </a:lnTo>
                    <a:cubicBezTo>
                      <a:pt x="18144" y="63505"/>
                      <a:pt x="19656" y="68041"/>
                      <a:pt x="22680" y="71065"/>
                    </a:cubicBezTo>
                    <a:cubicBezTo>
                      <a:pt x="25705" y="74088"/>
                      <a:pt x="30240" y="75601"/>
                      <a:pt x="36288" y="75601"/>
                    </a:cubicBezTo>
                    <a:cubicBezTo>
                      <a:pt x="42336" y="75601"/>
                      <a:pt x="46872" y="74088"/>
                      <a:pt x="49896" y="71065"/>
                    </a:cubicBezTo>
                    <a:cubicBezTo>
                      <a:pt x="52921" y="68041"/>
                      <a:pt x="54432" y="63505"/>
                      <a:pt x="54432" y="57457"/>
                    </a:cubicBezTo>
                    <a:lnTo>
                      <a:pt x="54432" y="0"/>
                    </a:lnTo>
                    <a:lnTo>
                      <a:pt x="72577" y="0"/>
                    </a:lnTo>
                    <a:lnTo>
                      <a:pt x="72577" y="55945"/>
                    </a:lnTo>
                    <a:cubicBezTo>
                      <a:pt x="72577" y="63505"/>
                      <a:pt x="71065" y="71065"/>
                      <a:pt x="68041" y="75601"/>
                    </a:cubicBezTo>
                    <a:cubicBezTo>
                      <a:pt x="65017" y="81648"/>
                      <a:pt x="60481" y="84673"/>
                      <a:pt x="54432" y="87697"/>
                    </a:cubicBezTo>
                    <a:cubicBezTo>
                      <a:pt x="48385" y="90721"/>
                      <a:pt x="42336" y="92233"/>
                      <a:pt x="36288" y="92233"/>
                    </a:cubicBezTo>
                    <a:cubicBezTo>
                      <a:pt x="28728" y="92233"/>
                      <a:pt x="22680" y="90721"/>
                      <a:pt x="18144" y="87697"/>
                    </a:cubicBezTo>
                    <a:cubicBezTo>
                      <a:pt x="12096" y="84673"/>
                      <a:pt x="7560" y="81648"/>
                      <a:pt x="4536" y="75601"/>
                    </a:cubicBezTo>
                    <a:cubicBezTo>
                      <a:pt x="1512" y="69553"/>
                      <a:pt x="0" y="63505"/>
                      <a:pt x="0" y="55945"/>
                    </a:cubicBez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75" name="Forma Livre: Forma 474">
                <a:extLst>
                  <a:ext uri="{FF2B5EF4-FFF2-40B4-BE49-F238E27FC236}">
                    <a16:creationId xmlns:a16="http://schemas.microsoft.com/office/drawing/2014/main" id="{D778DD6E-94F9-4CCE-CD8B-77984AD22724}"/>
                  </a:ext>
                </a:extLst>
              </p:cNvPr>
              <p:cNvSpPr/>
              <p:nvPr/>
            </p:nvSpPr>
            <p:spPr>
              <a:xfrm>
                <a:off x="13053407" y="9126231"/>
                <a:ext cx="61992" cy="75737"/>
              </a:xfrm>
              <a:custGeom>
                <a:avLst/>
                <a:gdLst>
                  <a:gd name="connsiteX0" fmla="*/ 15120 w 61992"/>
                  <a:gd name="connsiteY0" fmla="*/ 72577 h 75737"/>
                  <a:gd name="connsiteX1" fmla="*/ 4536 w 61992"/>
                  <a:gd name="connsiteY1" fmla="*/ 63505 h 75737"/>
                  <a:gd name="connsiteX2" fmla="*/ 0 w 61992"/>
                  <a:gd name="connsiteY2" fmla="*/ 51409 h 75737"/>
                  <a:gd name="connsiteX3" fmla="*/ 18144 w 61992"/>
                  <a:gd name="connsiteY3" fmla="*/ 51409 h 75737"/>
                  <a:gd name="connsiteX4" fmla="*/ 22680 w 61992"/>
                  <a:gd name="connsiteY4" fmla="*/ 58969 h 75737"/>
                  <a:gd name="connsiteX5" fmla="*/ 31752 w 61992"/>
                  <a:gd name="connsiteY5" fmla="*/ 61993 h 75737"/>
                  <a:gd name="connsiteX6" fmla="*/ 39312 w 61992"/>
                  <a:gd name="connsiteY6" fmla="*/ 60481 h 75737"/>
                  <a:gd name="connsiteX7" fmla="*/ 42336 w 61992"/>
                  <a:gd name="connsiteY7" fmla="*/ 54433 h 75737"/>
                  <a:gd name="connsiteX8" fmla="*/ 39312 w 61992"/>
                  <a:gd name="connsiteY8" fmla="*/ 48385 h 75737"/>
                  <a:gd name="connsiteX9" fmla="*/ 27216 w 61992"/>
                  <a:gd name="connsiteY9" fmla="*/ 43849 h 75737"/>
                  <a:gd name="connsiteX10" fmla="*/ 13609 w 61992"/>
                  <a:gd name="connsiteY10" fmla="*/ 39313 h 75737"/>
                  <a:gd name="connsiteX11" fmla="*/ 4536 w 61992"/>
                  <a:gd name="connsiteY11" fmla="*/ 33265 h 75737"/>
                  <a:gd name="connsiteX12" fmla="*/ 1512 w 61992"/>
                  <a:gd name="connsiteY12" fmla="*/ 21169 h 75737"/>
                  <a:gd name="connsiteX13" fmla="*/ 4536 w 61992"/>
                  <a:gd name="connsiteY13" fmla="*/ 10584 h 75737"/>
                  <a:gd name="connsiteX14" fmla="*/ 15120 w 61992"/>
                  <a:gd name="connsiteY14" fmla="*/ 3024 h 75737"/>
                  <a:gd name="connsiteX15" fmla="*/ 30240 w 61992"/>
                  <a:gd name="connsiteY15" fmla="*/ 0 h 75737"/>
                  <a:gd name="connsiteX16" fmla="*/ 51409 w 61992"/>
                  <a:gd name="connsiteY16" fmla="*/ 6048 h 75737"/>
                  <a:gd name="connsiteX17" fmla="*/ 60481 w 61992"/>
                  <a:gd name="connsiteY17" fmla="*/ 24193 h 75737"/>
                  <a:gd name="connsiteX18" fmla="*/ 42336 w 61992"/>
                  <a:gd name="connsiteY18" fmla="*/ 24193 h 75737"/>
                  <a:gd name="connsiteX19" fmla="*/ 39312 w 61992"/>
                  <a:gd name="connsiteY19" fmla="*/ 16633 h 75737"/>
                  <a:gd name="connsiteX20" fmla="*/ 30240 w 61992"/>
                  <a:gd name="connsiteY20" fmla="*/ 13609 h 75737"/>
                  <a:gd name="connsiteX21" fmla="*/ 22680 w 61992"/>
                  <a:gd name="connsiteY21" fmla="*/ 15120 h 75737"/>
                  <a:gd name="connsiteX22" fmla="*/ 19656 w 61992"/>
                  <a:gd name="connsiteY22" fmla="*/ 19656 h 75737"/>
                  <a:gd name="connsiteX23" fmla="*/ 22680 w 61992"/>
                  <a:gd name="connsiteY23" fmla="*/ 25705 h 75737"/>
                  <a:gd name="connsiteX24" fmla="*/ 34776 w 61992"/>
                  <a:gd name="connsiteY24" fmla="*/ 30240 h 75737"/>
                  <a:gd name="connsiteX25" fmla="*/ 48385 w 61992"/>
                  <a:gd name="connsiteY25" fmla="*/ 34776 h 75737"/>
                  <a:gd name="connsiteX26" fmla="*/ 57457 w 61992"/>
                  <a:gd name="connsiteY26" fmla="*/ 40825 h 75737"/>
                  <a:gd name="connsiteX27" fmla="*/ 61992 w 61992"/>
                  <a:gd name="connsiteY27" fmla="*/ 52921 h 75737"/>
                  <a:gd name="connsiteX28" fmla="*/ 58969 w 61992"/>
                  <a:gd name="connsiteY28" fmla="*/ 63505 h 75737"/>
                  <a:gd name="connsiteX29" fmla="*/ 48385 w 61992"/>
                  <a:gd name="connsiteY29" fmla="*/ 71065 h 75737"/>
                  <a:gd name="connsiteX30" fmla="*/ 33265 w 61992"/>
                  <a:gd name="connsiteY30" fmla="*/ 74089 h 75737"/>
                  <a:gd name="connsiteX31" fmla="*/ 15120 w 61992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9" y="46873"/>
                      <a:pt x="33265" y="45361"/>
                      <a:pt x="27216" y="43849"/>
                    </a:cubicBezTo>
                    <a:cubicBezTo>
                      <a:pt x="21169" y="42336"/>
                      <a:pt x="16632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9" y="6048"/>
                    </a:cubicBezTo>
                    <a:cubicBezTo>
                      <a:pt x="55945" y="10584"/>
                      <a:pt x="58969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5" y="19656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9" y="16633"/>
                      <a:pt x="19656" y="18144"/>
                      <a:pt x="19656" y="19656"/>
                    </a:cubicBezTo>
                    <a:cubicBezTo>
                      <a:pt x="19656" y="22680"/>
                      <a:pt x="21169" y="24193"/>
                      <a:pt x="22680" y="25705"/>
                    </a:cubicBezTo>
                    <a:cubicBezTo>
                      <a:pt x="24192" y="27216"/>
                      <a:pt x="28729" y="28729"/>
                      <a:pt x="34776" y="30240"/>
                    </a:cubicBezTo>
                    <a:cubicBezTo>
                      <a:pt x="39312" y="31753"/>
                      <a:pt x="43849" y="33265"/>
                      <a:pt x="48385" y="34776"/>
                    </a:cubicBezTo>
                    <a:cubicBezTo>
                      <a:pt x="51409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7114"/>
                      <a:pt x="21169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76" name="Forma Livre: Forma 475">
                <a:extLst>
                  <a:ext uri="{FF2B5EF4-FFF2-40B4-BE49-F238E27FC236}">
                    <a16:creationId xmlns:a16="http://schemas.microsoft.com/office/drawing/2014/main" id="{E663E33B-85F0-0272-AEFB-17EC24E8F5B7}"/>
                  </a:ext>
                </a:extLst>
              </p:cNvPr>
              <p:cNvSpPr/>
              <p:nvPr/>
            </p:nvSpPr>
            <p:spPr>
              <a:xfrm>
                <a:off x="13124472" y="9124720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2 h 75600"/>
                  <a:gd name="connsiteX4" fmla="*/ 51408 w 72576"/>
                  <a:gd name="connsiteY4" fmla="*/ 52921 h 75600"/>
                  <a:gd name="connsiteX5" fmla="*/ 71065 w 72576"/>
                  <a:gd name="connsiteY5" fmla="*/ 52921 h 75600"/>
                  <a:gd name="connsiteX6" fmla="*/ 58968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2"/>
                      <a:pt x="24192" y="57457"/>
                    </a:cubicBezTo>
                    <a:cubicBezTo>
                      <a:pt x="27216" y="60481"/>
                      <a:pt x="31752" y="61992"/>
                      <a:pt x="36288" y="61992"/>
                    </a:cubicBezTo>
                    <a:cubicBezTo>
                      <a:pt x="43848" y="61992"/>
                      <a:pt x="48385" y="58968"/>
                      <a:pt x="51408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8" y="69553"/>
                    </a:cubicBezTo>
                    <a:cubicBezTo>
                      <a:pt x="52921" y="74088"/>
                      <a:pt x="45361" y="75601"/>
                      <a:pt x="36288" y="75601"/>
                    </a:cubicBezTo>
                    <a:cubicBezTo>
                      <a:pt x="28728" y="75601"/>
                      <a:pt x="22680" y="74088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2577" y="40825"/>
                      <a:pt x="72577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8" y="24192"/>
                      <a:pt x="48385" y="21168"/>
                    </a:cubicBezTo>
                    <a:cubicBezTo>
                      <a:pt x="45361" y="18144"/>
                      <a:pt x="40825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77" name="Forma Livre: Forma 476">
                <a:extLst>
                  <a:ext uri="{FF2B5EF4-FFF2-40B4-BE49-F238E27FC236}">
                    <a16:creationId xmlns:a16="http://schemas.microsoft.com/office/drawing/2014/main" id="{0A35AC48-31B4-6521-424F-3AA6EB988637}"/>
                  </a:ext>
                </a:extLst>
              </p:cNvPr>
              <p:cNvSpPr/>
              <p:nvPr/>
            </p:nvSpPr>
            <p:spPr>
              <a:xfrm>
                <a:off x="13236361" y="9126231"/>
                <a:ext cx="75600" cy="76168"/>
              </a:xfrm>
              <a:custGeom>
                <a:avLst/>
                <a:gdLst>
                  <a:gd name="connsiteX0" fmla="*/ 18144 w 75600"/>
                  <a:gd name="connsiteY0" fmla="*/ 71065 h 76168"/>
                  <a:gd name="connsiteX1" fmla="*/ 4537 w 75600"/>
                  <a:gd name="connsiteY1" fmla="*/ 57457 h 76168"/>
                  <a:gd name="connsiteX2" fmla="*/ 0 w 75600"/>
                  <a:gd name="connsiteY2" fmla="*/ 37800 h 76168"/>
                  <a:gd name="connsiteX3" fmla="*/ 4537 w 75600"/>
                  <a:gd name="connsiteY3" fmla="*/ 18144 h 76168"/>
                  <a:gd name="connsiteX4" fmla="*/ 18144 w 75600"/>
                  <a:gd name="connsiteY4" fmla="*/ 4536 h 76168"/>
                  <a:gd name="connsiteX5" fmla="*/ 37800 w 75600"/>
                  <a:gd name="connsiteY5" fmla="*/ 0 h 76168"/>
                  <a:gd name="connsiteX6" fmla="*/ 57457 w 75600"/>
                  <a:gd name="connsiteY6" fmla="*/ 4536 h 76168"/>
                  <a:gd name="connsiteX7" fmla="*/ 71065 w 75600"/>
                  <a:gd name="connsiteY7" fmla="*/ 18144 h 76168"/>
                  <a:gd name="connsiteX8" fmla="*/ 75601 w 75600"/>
                  <a:gd name="connsiteY8" fmla="*/ 37800 h 76168"/>
                  <a:gd name="connsiteX9" fmla="*/ 71065 w 75600"/>
                  <a:gd name="connsiteY9" fmla="*/ 57457 h 76168"/>
                  <a:gd name="connsiteX10" fmla="*/ 57457 w 75600"/>
                  <a:gd name="connsiteY10" fmla="*/ 71065 h 76168"/>
                  <a:gd name="connsiteX11" fmla="*/ 37800 w 75600"/>
                  <a:gd name="connsiteY11" fmla="*/ 75601 h 76168"/>
                  <a:gd name="connsiteX12" fmla="*/ 18144 w 75600"/>
                  <a:gd name="connsiteY12" fmla="*/ 71065 h 76168"/>
                  <a:gd name="connsiteX13" fmla="*/ 46873 w 75600"/>
                  <a:gd name="connsiteY13" fmla="*/ 57457 h 76168"/>
                  <a:gd name="connsiteX14" fmla="*/ 54433 w 75600"/>
                  <a:gd name="connsiteY14" fmla="*/ 49896 h 76168"/>
                  <a:gd name="connsiteX15" fmla="*/ 57457 w 75600"/>
                  <a:gd name="connsiteY15" fmla="*/ 37800 h 76168"/>
                  <a:gd name="connsiteX16" fmla="*/ 51409 w 75600"/>
                  <a:gd name="connsiteY16" fmla="*/ 21169 h 76168"/>
                  <a:gd name="connsiteX17" fmla="*/ 37800 w 75600"/>
                  <a:gd name="connsiteY17" fmla="*/ 15120 h 76168"/>
                  <a:gd name="connsiteX18" fmla="*/ 24193 w 75600"/>
                  <a:gd name="connsiteY18" fmla="*/ 21169 h 76168"/>
                  <a:gd name="connsiteX19" fmla="*/ 18144 w 75600"/>
                  <a:gd name="connsiteY19" fmla="*/ 37800 h 76168"/>
                  <a:gd name="connsiteX20" fmla="*/ 22680 w 75600"/>
                  <a:gd name="connsiteY20" fmla="*/ 54433 h 76168"/>
                  <a:gd name="connsiteX21" fmla="*/ 36289 w 75600"/>
                  <a:gd name="connsiteY21" fmla="*/ 60481 h 76168"/>
                  <a:gd name="connsiteX22" fmla="*/ 46873 w 75600"/>
                  <a:gd name="connsiteY22" fmla="*/ 57457 h 7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168">
                    <a:moveTo>
                      <a:pt x="18144" y="71065"/>
                    </a:moveTo>
                    <a:cubicBezTo>
                      <a:pt x="12097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3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4"/>
                      <a:pt x="24193" y="75601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3"/>
                      <a:pt x="24193" y="21169"/>
                    </a:cubicBezTo>
                    <a:cubicBezTo>
                      <a:pt x="21169" y="24193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78" name="Forma Livre: Forma 477">
                <a:extLst>
                  <a:ext uri="{FF2B5EF4-FFF2-40B4-BE49-F238E27FC236}">
                    <a16:creationId xmlns:a16="http://schemas.microsoft.com/office/drawing/2014/main" id="{0ADB5BFE-3ABC-111C-C0C1-B2F85C316B9D}"/>
                  </a:ext>
                </a:extLst>
              </p:cNvPr>
              <p:cNvSpPr/>
              <p:nvPr/>
            </p:nvSpPr>
            <p:spPr>
              <a:xfrm>
                <a:off x="13321035" y="9100527"/>
                <a:ext cx="37800" cy="101305"/>
              </a:xfrm>
              <a:custGeom>
                <a:avLst/>
                <a:gdLst>
                  <a:gd name="connsiteX0" fmla="*/ 37800 w 37800"/>
                  <a:gd name="connsiteY0" fmla="*/ 43849 h 101305"/>
                  <a:gd name="connsiteX1" fmla="*/ 25705 w 37800"/>
                  <a:gd name="connsiteY1" fmla="*/ 43849 h 101305"/>
                  <a:gd name="connsiteX2" fmla="*/ 25705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9 h 101305"/>
                  <a:gd name="connsiteX5" fmla="*/ 0 w 37800"/>
                  <a:gd name="connsiteY5" fmla="*/ 43849 h 101305"/>
                  <a:gd name="connsiteX6" fmla="*/ 0 w 37800"/>
                  <a:gd name="connsiteY6" fmla="*/ 28729 h 101305"/>
                  <a:gd name="connsiteX7" fmla="*/ 7560 w 37800"/>
                  <a:gd name="connsiteY7" fmla="*/ 28729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8 w 37800"/>
                  <a:gd name="connsiteY12" fmla="*/ 16633 h 101305"/>
                  <a:gd name="connsiteX13" fmla="*/ 25705 w 37800"/>
                  <a:gd name="connsiteY13" fmla="*/ 25705 h 101305"/>
                  <a:gd name="connsiteX14" fmla="*/ 25705 w 37800"/>
                  <a:gd name="connsiteY14" fmla="*/ 28729 h 101305"/>
                  <a:gd name="connsiteX15" fmla="*/ 37800 w 37800"/>
                  <a:gd name="connsiteY15" fmla="*/ 28729 h 101305"/>
                  <a:gd name="connsiteX16" fmla="*/ 37800 w 37800"/>
                  <a:gd name="connsiteY16" fmla="*/ 4384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9"/>
                    </a:moveTo>
                    <a:lnTo>
                      <a:pt x="25705" y="43849"/>
                    </a:lnTo>
                    <a:lnTo>
                      <a:pt x="25705" y="101305"/>
                    </a:lnTo>
                    <a:lnTo>
                      <a:pt x="7560" y="101305"/>
                    </a:lnTo>
                    <a:lnTo>
                      <a:pt x="7560" y="43849"/>
                    </a:lnTo>
                    <a:lnTo>
                      <a:pt x="0" y="43849"/>
                    </a:lnTo>
                    <a:lnTo>
                      <a:pt x="0" y="28729"/>
                    </a:lnTo>
                    <a:lnTo>
                      <a:pt x="7560" y="28729"/>
                    </a:lnTo>
                    <a:lnTo>
                      <a:pt x="7560" y="25705"/>
                    </a:lnTo>
                    <a:cubicBezTo>
                      <a:pt x="7560" y="16633"/>
                      <a:pt x="10584" y="10584"/>
                      <a:pt x="15120" y="6048"/>
                    </a:cubicBezTo>
                    <a:cubicBezTo>
                      <a:pt x="19656" y="1513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8" y="16633"/>
                    </a:cubicBezTo>
                    <a:cubicBezTo>
                      <a:pt x="27216" y="18144"/>
                      <a:pt x="25705" y="21169"/>
                      <a:pt x="25705" y="25705"/>
                    </a:cubicBezTo>
                    <a:lnTo>
                      <a:pt x="25705" y="28729"/>
                    </a:lnTo>
                    <a:lnTo>
                      <a:pt x="37800" y="28729"/>
                    </a:lnTo>
                    <a:lnTo>
                      <a:pt x="37800" y="4384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79" name="Forma Livre: Forma 478">
                <a:extLst>
                  <a:ext uri="{FF2B5EF4-FFF2-40B4-BE49-F238E27FC236}">
                    <a16:creationId xmlns:a16="http://schemas.microsoft.com/office/drawing/2014/main" id="{FC56C788-A8F5-8881-B711-894A5E2BDB74}"/>
                  </a:ext>
                </a:extLst>
              </p:cNvPr>
              <p:cNvSpPr/>
              <p:nvPr/>
            </p:nvSpPr>
            <p:spPr>
              <a:xfrm>
                <a:off x="13398148" y="9126231"/>
                <a:ext cx="61993" cy="75737"/>
              </a:xfrm>
              <a:custGeom>
                <a:avLst/>
                <a:gdLst>
                  <a:gd name="connsiteX0" fmla="*/ 15120 w 61993"/>
                  <a:gd name="connsiteY0" fmla="*/ 72577 h 75737"/>
                  <a:gd name="connsiteX1" fmla="*/ 4536 w 61993"/>
                  <a:gd name="connsiteY1" fmla="*/ 63505 h 75737"/>
                  <a:gd name="connsiteX2" fmla="*/ 0 w 61993"/>
                  <a:gd name="connsiteY2" fmla="*/ 51409 h 75737"/>
                  <a:gd name="connsiteX3" fmla="*/ 18144 w 61993"/>
                  <a:gd name="connsiteY3" fmla="*/ 51409 h 75737"/>
                  <a:gd name="connsiteX4" fmla="*/ 22680 w 61993"/>
                  <a:gd name="connsiteY4" fmla="*/ 58969 h 75737"/>
                  <a:gd name="connsiteX5" fmla="*/ 31753 w 61993"/>
                  <a:gd name="connsiteY5" fmla="*/ 61993 h 75737"/>
                  <a:gd name="connsiteX6" fmla="*/ 39313 w 61993"/>
                  <a:gd name="connsiteY6" fmla="*/ 60481 h 75737"/>
                  <a:gd name="connsiteX7" fmla="*/ 42336 w 61993"/>
                  <a:gd name="connsiteY7" fmla="*/ 54433 h 75737"/>
                  <a:gd name="connsiteX8" fmla="*/ 39313 w 61993"/>
                  <a:gd name="connsiteY8" fmla="*/ 48385 h 75737"/>
                  <a:gd name="connsiteX9" fmla="*/ 27216 w 61993"/>
                  <a:gd name="connsiteY9" fmla="*/ 43849 h 75737"/>
                  <a:gd name="connsiteX10" fmla="*/ 13609 w 61993"/>
                  <a:gd name="connsiteY10" fmla="*/ 39313 h 75737"/>
                  <a:gd name="connsiteX11" fmla="*/ 4536 w 61993"/>
                  <a:gd name="connsiteY11" fmla="*/ 33265 h 75737"/>
                  <a:gd name="connsiteX12" fmla="*/ 1513 w 61993"/>
                  <a:gd name="connsiteY12" fmla="*/ 21169 h 75737"/>
                  <a:gd name="connsiteX13" fmla="*/ 4536 w 61993"/>
                  <a:gd name="connsiteY13" fmla="*/ 10584 h 75737"/>
                  <a:gd name="connsiteX14" fmla="*/ 15120 w 61993"/>
                  <a:gd name="connsiteY14" fmla="*/ 3024 h 75737"/>
                  <a:gd name="connsiteX15" fmla="*/ 30240 w 61993"/>
                  <a:gd name="connsiteY15" fmla="*/ 0 h 75737"/>
                  <a:gd name="connsiteX16" fmla="*/ 51409 w 61993"/>
                  <a:gd name="connsiteY16" fmla="*/ 6048 h 75737"/>
                  <a:gd name="connsiteX17" fmla="*/ 60481 w 61993"/>
                  <a:gd name="connsiteY17" fmla="*/ 24193 h 75737"/>
                  <a:gd name="connsiteX18" fmla="*/ 42336 w 61993"/>
                  <a:gd name="connsiteY18" fmla="*/ 24193 h 75737"/>
                  <a:gd name="connsiteX19" fmla="*/ 39313 w 61993"/>
                  <a:gd name="connsiteY19" fmla="*/ 16633 h 75737"/>
                  <a:gd name="connsiteX20" fmla="*/ 30240 w 61993"/>
                  <a:gd name="connsiteY20" fmla="*/ 13609 h 75737"/>
                  <a:gd name="connsiteX21" fmla="*/ 22680 w 61993"/>
                  <a:gd name="connsiteY21" fmla="*/ 15120 h 75737"/>
                  <a:gd name="connsiteX22" fmla="*/ 19656 w 61993"/>
                  <a:gd name="connsiteY22" fmla="*/ 19656 h 75737"/>
                  <a:gd name="connsiteX23" fmla="*/ 22680 w 61993"/>
                  <a:gd name="connsiteY23" fmla="*/ 25705 h 75737"/>
                  <a:gd name="connsiteX24" fmla="*/ 34776 w 61993"/>
                  <a:gd name="connsiteY24" fmla="*/ 30240 h 75737"/>
                  <a:gd name="connsiteX25" fmla="*/ 48385 w 61993"/>
                  <a:gd name="connsiteY25" fmla="*/ 34776 h 75737"/>
                  <a:gd name="connsiteX26" fmla="*/ 57457 w 61993"/>
                  <a:gd name="connsiteY26" fmla="*/ 40825 h 75737"/>
                  <a:gd name="connsiteX27" fmla="*/ 61993 w 61993"/>
                  <a:gd name="connsiteY27" fmla="*/ 52921 h 75737"/>
                  <a:gd name="connsiteX28" fmla="*/ 58969 w 61993"/>
                  <a:gd name="connsiteY28" fmla="*/ 63505 h 75737"/>
                  <a:gd name="connsiteX29" fmla="*/ 48385 w 61993"/>
                  <a:gd name="connsiteY29" fmla="*/ 71065 h 75737"/>
                  <a:gd name="connsiteX30" fmla="*/ 33265 w 61993"/>
                  <a:gd name="connsiteY30" fmla="*/ 74089 h 75737"/>
                  <a:gd name="connsiteX31" fmla="*/ 15120 w 61993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3" y="48385"/>
                    </a:cubicBezTo>
                    <a:cubicBezTo>
                      <a:pt x="36289" y="46873"/>
                      <a:pt x="33265" y="45361"/>
                      <a:pt x="27216" y="43849"/>
                    </a:cubicBezTo>
                    <a:cubicBezTo>
                      <a:pt x="21169" y="42336"/>
                      <a:pt x="16633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3" y="30240"/>
                      <a:pt x="1513" y="27216"/>
                      <a:pt x="1513" y="21169"/>
                    </a:cubicBezTo>
                    <a:cubicBezTo>
                      <a:pt x="1513" y="16633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3"/>
                      <a:pt x="24193" y="0"/>
                      <a:pt x="30240" y="0"/>
                    </a:cubicBezTo>
                    <a:cubicBezTo>
                      <a:pt x="39313" y="0"/>
                      <a:pt x="45361" y="1513"/>
                      <a:pt x="51409" y="6048"/>
                    </a:cubicBezTo>
                    <a:cubicBezTo>
                      <a:pt x="55945" y="10584"/>
                      <a:pt x="58969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5" y="19656"/>
                      <a:pt x="39313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3" y="13609"/>
                      <a:pt x="22680" y="15120"/>
                    </a:cubicBezTo>
                    <a:cubicBezTo>
                      <a:pt x="21169" y="16633"/>
                      <a:pt x="19656" y="18144"/>
                      <a:pt x="19656" y="19656"/>
                    </a:cubicBezTo>
                    <a:cubicBezTo>
                      <a:pt x="19656" y="22680"/>
                      <a:pt x="21169" y="24193"/>
                      <a:pt x="22680" y="25705"/>
                    </a:cubicBezTo>
                    <a:cubicBezTo>
                      <a:pt x="24193" y="27216"/>
                      <a:pt x="28729" y="28729"/>
                      <a:pt x="34776" y="30240"/>
                    </a:cubicBezTo>
                    <a:cubicBezTo>
                      <a:pt x="39313" y="31753"/>
                      <a:pt x="43849" y="33265"/>
                      <a:pt x="48385" y="34776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7114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0" name="Forma Livre: Forma 479">
                <a:extLst>
                  <a:ext uri="{FF2B5EF4-FFF2-40B4-BE49-F238E27FC236}">
                    <a16:creationId xmlns:a16="http://schemas.microsoft.com/office/drawing/2014/main" id="{953BD33D-CE44-834E-8929-5A96995C5A75}"/>
                  </a:ext>
                </a:extLst>
              </p:cNvPr>
              <p:cNvSpPr/>
              <p:nvPr/>
            </p:nvSpPr>
            <p:spPr>
              <a:xfrm>
                <a:off x="13469213" y="9126231"/>
                <a:ext cx="75600" cy="76168"/>
              </a:xfrm>
              <a:custGeom>
                <a:avLst/>
                <a:gdLst>
                  <a:gd name="connsiteX0" fmla="*/ 18144 w 75600"/>
                  <a:gd name="connsiteY0" fmla="*/ 71065 h 76168"/>
                  <a:gd name="connsiteX1" fmla="*/ 4536 w 75600"/>
                  <a:gd name="connsiteY1" fmla="*/ 57457 h 76168"/>
                  <a:gd name="connsiteX2" fmla="*/ 0 w 75600"/>
                  <a:gd name="connsiteY2" fmla="*/ 37800 h 76168"/>
                  <a:gd name="connsiteX3" fmla="*/ 4536 w 75600"/>
                  <a:gd name="connsiteY3" fmla="*/ 18144 h 76168"/>
                  <a:gd name="connsiteX4" fmla="*/ 18144 w 75600"/>
                  <a:gd name="connsiteY4" fmla="*/ 4536 h 76168"/>
                  <a:gd name="connsiteX5" fmla="*/ 37800 w 75600"/>
                  <a:gd name="connsiteY5" fmla="*/ 0 h 76168"/>
                  <a:gd name="connsiteX6" fmla="*/ 57457 w 75600"/>
                  <a:gd name="connsiteY6" fmla="*/ 4536 h 76168"/>
                  <a:gd name="connsiteX7" fmla="*/ 71065 w 75600"/>
                  <a:gd name="connsiteY7" fmla="*/ 18144 h 76168"/>
                  <a:gd name="connsiteX8" fmla="*/ 75601 w 75600"/>
                  <a:gd name="connsiteY8" fmla="*/ 37800 h 76168"/>
                  <a:gd name="connsiteX9" fmla="*/ 71065 w 75600"/>
                  <a:gd name="connsiteY9" fmla="*/ 57457 h 76168"/>
                  <a:gd name="connsiteX10" fmla="*/ 57457 w 75600"/>
                  <a:gd name="connsiteY10" fmla="*/ 71065 h 76168"/>
                  <a:gd name="connsiteX11" fmla="*/ 37800 w 75600"/>
                  <a:gd name="connsiteY11" fmla="*/ 75601 h 76168"/>
                  <a:gd name="connsiteX12" fmla="*/ 18144 w 75600"/>
                  <a:gd name="connsiteY12" fmla="*/ 71065 h 76168"/>
                  <a:gd name="connsiteX13" fmla="*/ 45361 w 75600"/>
                  <a:gd name="connsiteY13" fmla="*/ 57457 h 76168"/>
                  <a:gd name="connsiteX14" fmla="*/ 52921 w 75600"/>
                  <a:gd name="connsiteY14" fmla="*/ 49896 h 76168"/>
                  <a:gd name="connsiteX15" fmla="*/ 55945 w 75600"/>
                  <a:gd name="connsiteY15" fmla="*/ 37800 h 76168"/>
                  <a:gd name="connsiteX16" fmla="*/ 49896 w 75600"/>
                  <a:gd name="connsiteY16" fmla="*/ 21169 h 76168"/>
                  <a:gd name="connsiteX17" fmla="*/ 36289 w 75600"/>
                  <a:gd name="connsiteY17" fmla="*/ 15120 h 76168"/>
                  <a:gd name="connsiteX18" fmla="*/ 22680 w 75600"/>
                  <a:gd name="connsiteY18" fmla="*/ 21169 h 76168"/>
                  <a:gd name="connsiteX19" fmla="*/ 16632 w 75600"/>
                  <a:gd name="connsiteY19" fmla="*/ 37800 h 76168"/>
                  <a:gd name="connsiteX20" fmla="*/ 21169 w 75600"/>
                  <a:gd name="connsiteY20" fmla="*/ 54433 h 76168"/>
                  <a:gd name="connsiteX21" fmla="*/ 34776 w 75600"/>
                  <a:gd name="connsiteY21" fmla="*/ 60481 h 76168"/>
                  <a:gd name="connsiteX22" fmla="*/ 45361 w 75600"/>
                  <a:gd name="connsiteY22" fmla="*/ 57457 h 7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168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4"/>
                      <a:pt x="22680" y="75601"/>
                      <a:pt x="18144" y="71065"/>
                    </a:cubicBezTo>
                    <a:close/>
                    <a:moveTo>
                      <a:pt x="45361" y="57457"/>
                    </a:moveTo>
                    <a:cubicBezTo>
                      <a:pt x="48385" y="55945"/>
                      <a:pt x="49896" y="52921"/>
                      <a:pt x="52921" y="49896"/>
                    </a:cubicBezTo>
                    <a:cubicBezTo>
                      <a:pt x="54432" y="46873"/>
                      <a:pt x="55945" y="42336"/>
                      <a:pt x="55945" y="37800"/>
                    </a:cubicBezTo>
                    <a:cubicBezTo>
                      <a:pt x="55945" y="30240"/>
                      <a:pt x="54432" y="25705"/>
                      <a:pt x="49896" y="21169"/>
                    </a:cubicBezTo>
                    <a:cubicBezTo>
                      <a:pt x="46872" y="18144"/>
                      <a:pt x="42336" y="15120"/>
                      <a:pt x="36289" y="15120"/>
                    </a:cubicBezTo>
                    <a:cubicBezTo>
                      <a:pt x="30240" y="15120"/>
                      <a:pt x="27216" y="16633"/>
                      <a:pt x="22680" y="21169"/>
                    </a:cubicBezTo>
                    <a:cubicBezTo>
                      <a:pt x="19656" y="24193"/>
                      <a:pt x="16632" y="30240"/>
                      <a:pt x="16632" y="37800"/>
                    </a:cubicBezTo>
                    <a:cubicBezTo>
                      <a:pt x="16632" y="45361"/>
                      <a:pt x="18144" y="49896"/>
                      <a:pt x="21169" y="54433"/>
                    </a:cubicBezTo>
                    <a:cubicBezTo>
                      <a:pt x="24192" y="57457"/>
                      <a:pt x="28729" y="60481"/>
                      <a:pt x="34776" y="60481"/>
                    </a:cubicBezTo>
                    <a:cubicBezTo>
                      <a:pt x="39312" y="60481"/>
                      <a:pt x="43849" y="58969"/>
                      <a:pt x="45361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1" name="Forma Livre: Forma 480">
                <a:extLst>
                  <a:ext uri="{FF2B5EF4-FFF2-40B4-BE49-F238E27FC236}">
                    <a16:creationId xmlns:a16="http://schemas.microsoft.com/office/drawing/2014/main" id="{C64FBFF7-2FE9-7DFB-B040-2E3547CA9D6D}"/>
                  </a:ext>
                </a:extLst>
              </p:cNvPr>
              <p:cNvSpPr/>
              <p:nvPr/>
            </p:nvSpPr>
            <p:spPr>
              <a:xfrm>
                <a:off x="13556910" y="910355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2" name="Forma Livre: Forma 481">
                <a:extLst>
                  <a:ext uri="{FF2B5EF4-FFF2-40B4-BE49-F238E27FC236}">
                    <a16:creationId xmlns:a16="http://schemas.microsoft.com/office/drawing/2014/main" id="{C36682EF-F761-4694-638F-041628C880EC}"/>
                  </a:ext>
                </a:extLst>
              </p:cNvPr>
              <p:cNvSpPr/>
              <p:nvPr/>
            </p:nvSpPr>
            <p:spPr>
              <a:xfrm>
                <a:off x="13589581" y="9103551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9 h 98281"/>
                  <a:gd name="connsiteX2" fmla="*/ 32345 w 74682"/>
                  <a:gd name="connsiteY2" fmla="*/ 24193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5 w 74682"/>
                  <a:gd name="connsiteY10" fmla="*/ 95257 h 98281"/>
                  <a:gd name="connsiteX11" fmla="*/ 33858 w 74682"/>
                  <a:gd name="connsiteY11" fmla="*/ 98281 h 98281"/>
                  <a:gd name="connsiteX12" fmla="*/ 17225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5025 w 74682"/>
                  <a:gd name="connsiteY16" fmla="*/ 49896 h 98281"/>
                  <a:gd name="connsiteX17" fmla="*/ 47465 w 74682"/>
                  <a:gd name="connsiteY17" fmla="*/ 42336 h 98281"/>
                  <a:gd name="connsiteX18" fmla="*/ 38393 w 74682"/>
                  <a:gd name="connsiteY18" fmla="*/ 39313 h 98281"/>
                  <a:gd name="connsiteX19" fmla="*/ 29322 w 74682"/>
                  <a:gd name="connsiteY19" fmla="*/ 42336 h 98281"/>
                  <a:gd name="connsiteX20" fmla="*/ 21762 w 74682"/>
                  <a:gd name="connsiteY20" fmla="*/ 49896 h 98281"/>
                  <a:gd name="connsiteX21" fmla="*/ 18737 w 74682"/>
                  <a:gd name="connsiteY21" fmla="*/ 61993 h 98281"/>
                  <a:gd name="connsiteX22" fmla="*/ 21762 w 74682"/>
                  <a:gd name="connsiteY22" fmla="*/ 74089 h 98281"/>
                  <a:gd name="connsiteX23" fmla="*/ 29322 w 74682"/>
                  <a:gd name="connsiteY23" fmla="*/ 81649 h 98281"/>
                  <a:gd name="connsiteX24" fmla="*/ 38393 w 74682"/>
                  <a:gd name="connsiteY24" fmla="*/ 84674 h 98281"/>
                  <a:gd name="connsiteX25" fmla="*/ 47465 w 74682"/>
                  <a:gd name="connsiteY25" fmla="*/ 81649 h 98281"/>
                  <a:gd name="connsiteX26" fmla="*/ 55025 w 74682"/>
                  <a:gd name="connsiteY26" fmla="*/ 74089 h 98281"/>
                  <a:gd name="connsiteX27" fmla="*/ 58050 w 74682"/>
                  <a:gd name="connsiteY27" fmla="*/ 61993 h 98281"/>
                  <a:gd name="connsiteX28" fmla="*/ 55025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9"/>
                      <a:pt x="11177" y="31753"/>
                      <a:pt x="15713" y="28729"/>
                    </a:cubicBezTo>
                    <a:cubicBezTo>
                      <a:pt x="20249" y="25705"/>
                      <a:pt x="26298" y="24193"/>
                      <a:pt x="32345" y="24193"/>
                    </a:cubicBezTo>
                    <a:cubicBezTo>
                      <a:pt x="36882" y="24193"/>
                      <a:pt x="41418" y="25705"/>
                      <a:pt x="45954" y="27216"/>
                    </a:cubicBezTo>
                    <a:cubicBezTo>
                      <a:pt x="50489" y="28729"/>
                      <a:pt x="53514" y="31753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89" y="92234"/>
                      <a:pt x="47465" y="95257"/>
                    </a:cubicBezTo>
                    <a:cubicBezTo>
                      <a:pt x="42929" y="96770"/>
                      <a:pt x="38393" y="98281"/>
                      <a:pt x="33858" y="98281"/>
                    </a:cubicBezTo>
                    <a:cubicBezTo>
                      <a:pt x="27809" y="98281"/>
                      <a:pt x="21762" y="96770"/>
                      <a:pt x="17225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6873"/>
                      <a:pt x="3617" y="42336"/>
                    </a:cubicBezTo>
                    <a:close/>
                    <a:moveTo>
                      <a:pt x="55025" y="49896"/>
                    </a:moveTo>
                    <a:cubicBezTo>
                      <a:pt x="53514" y="46873"/>
                      <a:pt x="50489" y="43849"/>
                      <a:pt x="47465" y="42336"/>
                    </a:cubicBezTo>
                    <a:cubicBezTo>
                      <a:pt x="44442" y="40825"/>
                      <a:pt x="41418" y="39313"/>
                      <a:pt x="38393" y="39313"/>
                    </a:cubicBezTo>
                    <a:cubicBezTo>
                      <a:pt x="35369" y="39313"/>
                      <a:pt x="32345" y="40825"/>
                      <a:pt x="29322" y="42336"/>
                    </a:cubicBezTo>
                    <a:cubicBezTo>
                      <a:pt x="26298" y="43849"/>
                      <a:pt x="24785" y="46873"/>
                      <a:pt x="21762" y="49896"/>
                    </a:cubicBezTo>
                    <a:cubicBezTo>
                      <a:pt x="20249" y="52921"/>
                      <a:pt x="18737" y="57457"/>
                      <a:pt x="18737" y="61993"/>
                    </a:cubicBezTo>
                    <a:cubicBezTo>
                      <a:pt x="18737" y="66529"/>
                      <a:pt x="20249" y="69553"/>
                      <a:pt x="21762" y="74089"/>
                    </a:cubicBezTo>
                    <a:cubicBezTo>
                      <a:pt x="23273" y="77114"/>
                      <a:pt x="26298" y="80137"/>
                      <a:pt x="29322" y="81649"/>
                    </a:cubicBezTo>
                    <a:cubicBezTo>
                      <a:pt x="32345" y="83161"/>
                      <a:pt x="35369" y="84674"/>
                      <a:pt x="38393" y="84674"/>
                    </a:cubicBezTo>
                    <a:cubicBezTo>
                      <a:pt x="41418" y="84674"/>
                      <a:pt x="44442" y="83161"/>
                      <a:pt x="47465" y="81649"/>
                    </a:cubicBezTo>
                    <a:cubicBezTo>
                      <a:pt x="50489" y="80137"/>
                      <a:pt x="53514" y="77114"/>
                      <a:pt x="55025" y="74089"/>
                    </a:cubicBezTo>
                    <a:cubicBezTo>
                      <a:pt x="56538" y="71065"/>
                      <a:pt x="58050" y="66529"/>
                      <a:pt x="58050" y="61993"/>
                    </a:cubicBezTo>
                    <a:cubicBezTo>
                      <a:pt x="58050" y="57457"/>
                      <a:pt x="56538" y="52921"/>
                      <a:pt x="55025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3" name="Forma Livre: Forma 482">
                <a:extLst>
                  <a:ext uri="{FF2B5EF4-FFF2-40B4-BE49-F238E27FC236}">
                    <a16:creationId xmlns:a16="http://schemas.microsoft.com/office/drawing/2014/main" id="{70BB12FC-0D2E-7109-40EC-ACEB3D7B415C}"/>
                  </a:ext>
                </a:extLst>
              </p:cNvPr>
              <p:cNvSpPr/>
              <p:nvPr/>
            </p:nvSpPr>
            <p:spPr>
              <a:xfrm>
                <a:off x="13023167" y="9284993"/>
                <a:ext cx="74089" cy="110377"/>
              </a:xfrm>
              <a:custGeom>
                <a:avLst/>
                <a:gdLst>
                  <a:gd name="connsiteX0" fmla="*/ 27216 w 74089"/>
                  <a:gd name="connsiteY0" fmla="*/ 3024 h 110377"/>
                  <a:gd name="connsiteX1" fmla="*/ 40825 w 74089"/>
                  <a:gd name="connsiteY1" fmla="*/ 0 h 110377"/>
                  <a:gd name="connsiteX2" fmla="*/ 57457 w 74089"/>
                  <a:gd name="connsiteY2" fmla="*/ 4536 h 110377"/>
                  <a:gd name="connsiteX3" fmla="*/ 69553 w 74089"/>
                  <a:gd name="connsiteY3" fmla="*/ 18144 h 110377"/>
                  <a:gd name="connsiteX4" fmla="*/ 74089 w 74089"/>
                  <a:gd name="connsiteY4" fmla="*/ 37800 h 110377"/>
                  <a:gd name="connsiteX5" fmla="*/ 69553 w 74089"/>
                  <a:gd name="connsiteY5" fmla="*/ 57457 h 110377"/>
                  <a:gd name="connsiteX6" fmla="*/ 57457 w 74089"/>
                  <a:gd name="connsiteY6" fmla="*/ 71065 h 110377"/>
                  <a:gd name="connsiteX7" fmla="*/ 40825 w 74089"/>
                  <a:gd name="connsiteY7" fmla="*/ 75601 h 110377"/>
                  <a:gd name="connsiteX8" fmla="*/ 27216 w 74089"/>
                  <a:gd name="connsiteY8" fmla="*/ 72577 h 110377"/>
                  <a:gd name="connsiteX9" fmla="*/ 16632 w 74089"/>
                  <a:gd name="connsiteY9" fmla="*/ 65017 h 110377"/>
                  <a:gd name="connsiteX10" fmla="*/ 16632 w 74089"/>
                  <a:gd name="connsiteY10" fmla="*/ 110377 h 110377"/>
                  <a:gd name="connsiteX11" fmla="*/ 0 w 74089"/>
                  <a:gd name="connsiteY11" fmla="*/ 110377 h 110377"/>
                  <a:gd name="connsiteX12" fmla="*/ 0 w 74089"/>
                  <a:gd name="connsiteY12" fmla="*/ 3024 h 110377"/>
                  <a:gd name="connsiteX13" fmla="*/ 18144 w 74089"/>
                  <a:gd name="connsiteY13" fmla="*/ 3024 h 110377"/>
                  <a:gd name="connsiteX14" fmla="*/ 18144 w 74089"/>
                  <a:gd name="connsiteY14" fmla="*/ 13609 h 110377"/>
                  <a:gd name="connsiteX15" fmla="*/ 27216 w 74089"/>
                  <a:gd name="connsiteY15" fmla="*/ 3024 h 110377"/>
                  <a:gd name="connsiteX16" fmla="*/ 52921 w 74089"/>
                  <a:gd name="connsiteY16" fmla="*/ 25705 h 110377"/>
                  <a:gd name="connsiteX17" fmla="*/ 45361 w 74089"/>
                  <a:gd name="connsiteY17" fmla="*/ 18144 h 110377"/>
                  <a:gd name="connsiteX18" fmla="*/ 36289 w 74089"/>
                  <a:gd name="connsiteY18" fmla="*/ 15120 h 110377"/>
                  <a:gd name="connsiteX19" fmla="*/ 27216 w 74089"/>
                  <a:gd name="connsiteY19" fmla="*/ 18144 h 110377"/>
                  <a:gd name="connsiteX20" fmla="*/ 19656 w 74089"/>
                  <a:gd name="connsiteY20" fmla="*/ 25705 h 110377"/>
                  <a:gd name="connsiteX21" fmla="*/ 16632 w 74089"/>
                  <a:gd name="connsiteY21" fmla="*/ 37800 h 110377"/>
                  <a:gd name="connsiteX22" fmla="*/ 19656 w 74089"/>
                  <a:gd name="connsiteY22" fmla="*/ 49896 h 110377"/>
                  <a:gd name="connsiteX23" fmla="*/ 27216 w 74089"/>
                  <a:gd name="connsiteY23" fmla="*/ 57457 h 110377"/>
                  <a:gd name="connsiteX24" fmla="*/ 36289 w 74089"/>
                  <a:gd name="connsiteY24" fmla="*/ 60481 h 110377"/>
                  <a:gd name="connsiteX25" fmla="*/ 45361 w 74089"/>
                  <a:gd name="connsiteY25" fmla="*/ 57457 h 110377"/>
                  <a:gd name="connsiteX26" fmla="*/ 52921 w 74089"/>
                  <a:gd name="connsiteY26" fmla="*/ 49896 h 110377"/>
                  <a:gd name="connsiteX27" fmla="*/ 55945 w 74089"/>
                  <a:gd name="connsiteY27" fmla="*/ 37800 h 110377"/>
                  <a:gd name="connsiteX28" fmla="*/ 52921 w 74089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9" h="110377">
                    <a:moveTo>
                      <a:pt x="27216" y="3024"/>
                    </a:moveTo>
                    <a:cubicBezTo>
                      <a:pt x="31752" y="1513"/>
                      <a:pt x="36289" y="0"/>
                      <a:pt x="40825" y="0"/>
                    </a:cubicBezTo>
                    <a:cubicBezTo>
                      <a:pt x="46872" y="0"/>
                      <a:pt x="52921" y="1513"/>
                      <a:pt x="57457" y="4536"/>
                    </a:cubicBezTo>
                    <a:cubicBezTo>
                      <a:pt x="61992" y="7560"/>
                      <a:pt x="66529" y="12096"/>
                      <a:pt x="69553" y="18144"/>
                    </a:cubicBezTo>
                    <a:cubicBezTo>
                      <a:pt x="72577" y="24193"/>
                      <a:pt x="74089" y="30240"/>
                      <a:pt x="74089" y="37800"/>
                    </a:cubicBezTo>
                    <a:cubicBezTo>
                      <a:pt x="74089" y="45361"/>
                      <a:pt x="72577" y="51409"/>
                      <a:pt x="69553" y="57457"/>
                    </a:cubicBezTo>
                    <a:cubicBezTo>
                      <a:pt x="66529" y="63505"/>
                      <a:pt x="61992" y="68041"/>
                      <a:pt x="57457" y="71065"/>
                    </a:cubicBezTo>
                    <a:cubicBezTo>
                      <a:pt x="52921" y="74089"/>
                      <a:pt x="46872" y="75601"/>
                      <a:pt x="40825" y="75601"/>
                    </a:cubicBezTo>
                    <a:cubicBezTo>
                      <a:pt x="34776" y="75601"/>
                      <a:pt x="30240" y="74089"/>
                      <a:pt x="27216" y="72577"/>
                    </a:cubicBezTo>
                    <a:cubicBezTo>
                      <a:pt x="22680" y="71065"/>
                      <a:pt x="19656" y="68041"/>
                      <a:pt x="16632" y="65017"/>
                    </a:cubicBezTo>
                    <a:lnTo>
                      <a:pt x="16632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9"/>
                    </a:lnTo>
                    <a:cubicBezTo>
                      <a:pt x="19656" y="9073"/>
                      <a:pt x="22680" y="6048"/>
                      <a:pt x="27216" y="3024"/>
                    </a:cubicBezTo>
                    <a:close/>
                    <a:moveTo>
                      <a:pt x="52921" y="25705"/>
                    </a:moveTo>
                    <a:cubicBezTo>
                      <a:pt x="51409" y="22680"/>
                      <a:pt x="48385" y="19656"/>
                      <a:pt x="45361" y="18144"/>
                    </a:cubicBezTo>
                    <a:cubicBezTo>
                      <a:pt x="42336" y="16633"/>
                      <a:pt x="39312" y="15120"/>
                      <a:pt x="36289" y="15120"/>
                    </a:cubicBezTo>
                    <a:cubicBezTo>
                      <a:pt x="33265" y="15120"/>
                      <a:pt x="30240" y="16633"/>
                      <a:pt x="27216" y="18144"/>
                    </a:cubicBezTo>
                    <a:cubicBezTo>
                      <a:pt x="24192" y="19656"/>
                      <a:pt x="21169" y="22680"/>
                      <a:pt x="19656" y="25705"/>
                    </a:cubicBezTo>
                    <a:cubicBezTo>
                      <a:pt x="18144" y="28729"/>
                      <a:pt x="16632" y="33265"/>
                      <a:pt x="16632" y="37800"/>
                    </a:cubicBezTo>
                    <a:cubicBezTo>
                      <a:pt x="16632" y="42336"/>
                      <a:pt x="18144" y="45361"/>
                      <a:pt x="19656" y="49896"/>
                    </a:cubicBezTo>
                    <a:cubicBezTo>
                      <a:pt x="21169" y="52921"/>
                      <a:pt x="24192" y="55945"/>
                      <a:pt x="27216" y="57457"/>
                    </a:cubicBezTo>
                    <a:cubicBezTo>
                      <a:pt x="30240" y="58969"/>
                      <a:pt x="33265" y="60481"/>
                      <a:pt x="36289" y="60481"/>
                    </a:cubicBezTo>
                    <a:cubicBezTo>
                      <a:pt x="39312" y="60481"/>
                      <a:pt x="42336" y="58969"/>
                      <a:pt x="45361" y="57457"/>
                    </a:cubicBezTo>
                    <a:cubicBezTo>
                      <a:pt x="48385" y="55945"/>
                      <a:pt x="51409" y="52921"/>
                      <a:pt x="52921" y="49896"/>
                    </a:cubicBezTo>
                    <a:cubicBezTo>
                      <a:pt x="54432" y="46873"/>
                      <a:pt x="55945" y="42336"/>
                      <a:pt x="55945" y="37800"/>
                    </a:cubicBezTo>
                    <a:cubicBezTo>
                      <a:pt x="55945" y="33265"/>
                      <a:pt x="55945" y="28729"/>
                      <a:pt x="52921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4" name="Forma Livre: Forma 483">
                <a:extLst>
                  <a:ext uri="{FF2B5EF4-FFF2-40B4-BE49-F238E27FC236}">
                    <a16:creationId xmlns:a16="http://schemas.microsoft.com/office/drawing/2014/main" id="{FF3E38D7-B786-C901-09AA-7B6E149845FB}"/>
                  </a:ext>
                </a:extLst>
              </p:cNvPr>
              <p:cNvSpPr/>
              <p:nvPr/>
            </p:nvSpPr>
            <p:spPr>
              <a:xfrm>
                <a:off x="13112376" y="9284993"/>
                <a:ext cx="40823" cy="74089"/>
              </a:xfrm>
              <a:custGeom>
                <a:avLst/>
                <a:gdLst>
                  <a:gd name="connsiteX0" fmla="*/ 27216 w 40823"/>
                  <a:gd name="connsiteY0" fmla="*/ 3024 h 74089"/>
                  <a:gd name="connsiteX1" fmla="*/ 40824 w 40823"/>
                  <a:gd name="connsiteY1" fmla="*/ 0 h 74089"/>
                  <a:gd name="connsiteX2" fmla="*/ 40824 w 40823"/>
                  <a:gd name="connsiteY2" fmla="*/ 19656 h 74089"/>
                  <a:gd name="connsiteX3" fmla="*/ 36288 w 40823"/>
                  <a:gd name="connsiteY3" fmla="*/ 19656 h 74089"/>
                  <a:gd name="connsiteX4" fmla="*/ 22680 w 40823"/>
                  <a:gd name="connsiteY4" fmla="*/ 24193 h 74089"/>
                  <a:gd name="connsiteX5" fmla="*/ 18143 w 40823"/>
                  <a:gd name="connsiteY5" fmla="*/ 37800 h 74089"/>
                  <a:gd name="connsiteX6" fmla="*/ 18143 w 40823"/>
                  <a:gd name="connsiteY6" fmla="*/ 74089 h 74089"/>
                  <a:gd name="connsiteX7" fmla="*/ 0 w 40823"/>
                  <a:gd name="connsiteY7" fmla="*/ 74089 h 74089"/>
                  <a:gd name="connsiteX8" fmla="*/ 0 w 40823"/>
                  <a:gd name="connsiteY8" fmla="*/ 1513 h 74089"/>
                  <a:gd name="connsiteX9" fmla="*/ 18143 w 40823"/>
                  <a:gd name="connsiteY9" fmla="*/ 1513 h 74089"/>
                  <a:gd name="connsiteX10" fmla="*/ 18143 w 40823"/>
                  <a:gd name="connsiteY10" fmla="*/ 12096 h 74089"/>
                  <a:gd name="connsiteX11" fmla="*/ 27216 w 40823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3" h="74089">
                    <a:moveTo>
                      <a:pt x="27216" y="3024"/>
                    </a:moveTo>
                    <a:cubicBezTo>
                      <a:pt x="31752" y="1513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9"/>
                      <a:pt x="22680" y="24193"/>
                    </a:cubicBezTo>
                    <a:cubicBezTo>
                      <a:pt x="19656" y="27216"/>
                      <a:pt x="18143" y="31753"/>
                      <a:pt x="18143" y="37800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3" y="1513"/>
                    </a:lnTo>
                    <a:lnTo>
                      <a:pt x="18143" y="12096"/>
                    </a:lnTo>
                    <a:cubicBezTo>
                      <a:pt x="19656" y="9073"/>
                      <a:pt x="22680" y="6048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5" name="Forma Livre: Forma 484">
                <a:extLst>
                  <a:ext uri="{FF2B5EF4-FFF2-40B4-BE49-F238E27FC236}">
                    <a16:creationId xmlns:a16="http://schemas.microsoft.com/office/drawing/2014/main" id="{5E5D1CE5-965F-89D3-DA17-C9962AA22393}"/>
                  </a:ext>
                </a:extLst>
              </p:cNvPr>
              <p:cNvSpPr/>
              <p:nvPr/>
            </p:nvSpPr>
            <p:spPr>
              <a:xfrm>
                <a:off x="13159249" y="9284993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2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5"/>
                      <a:pt x="51409" y="52921"/>
                      <a:pt x="54432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3"/>
                      <a:pt x="24192" y="21169"/>
                    </a:cubicBezTo>
                    <a:cubicBezTo>
                      <a:pt x="21169" y="24193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58969"/>
                      <a:pt x="43849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6" name="Forma Livre: Forma 485">
                <a:extLst>
                  <a:ext uri="{FF2B5EF4-FFF2-40B4-BE49-F238E27FC236}">
                    <a16:creationId xmlns:a16="http://schemas.microsoft.com/office/drawing/2014/main" id="{B11CBF5D-CD29-3062-BD22-5F6F2D64435E}"/>
                  </a:ext>
                </a:extLst>
              </p:cNvPr>
              <p:cNvSpPr/>
              <p:nvPr/>
            </p:nvSpPr>
            <p:spPr>
              <a:xfrm>
                <a:off x="13244841" y="9260801"/>
                <a:ext cx="74681" cy="99792"/>
              </a:xfrm>
              <a:custGeom>
                <a:avLst/>
                <a:gdLst>
                  <a:gd name="connsiteX0" fmla="*/ 3618 w 74681"/>
                  <a:gd name="connsiteY0" fmla="*/ 42336 h 99792"/>
                  <a:gd name="connsiteX1" fmla="*/ 15714 w 74681"/>
                  <a:gd name="connsiteY1" fmla="*/ 28728 h 99792"/>
                  <a:gd name="connsiteX2" fmla="*/ 32345 w 74681"/>
                  <a:gd name="connsiteY2" fmla="*/ 24192 h 99792"/>
                  <a:gd name="connsiteX3" fmla="*/ 45954 w 74681"/>
                  <a:gd name="connsiteY3" fmla="*/ 27216 h 99792"/>
                  <a:gd name="connsiteX4" fmla="*/ 56538 w 74681"/>
                  <a:gd name="connsiteY4" fmla="*/ 34776 h 99792"/>
                  <a:gd name="connsiteX5" fmla="*/ 56538 w 74681"/>
                  <a:gd name="connsiteY5" fmla="*/ 0 h 99792"/>
                  <a:gd name="connsiteX6" fmla="*/ 74682 w 74681"/>
                  <a:gd name="connsiteY6" fmla="*/ 0 h 99792"/>
                  <a:gd name="connsiteX7" fmla="*/ 74682 w 74681"/>
                  <a:gd name="connsiteY7" fmla="*/ 96769 h 99792"/>
                  <a:gd name="connsiteX8" fmla="*/ 56538 w 74681"/>
                  <a:gd name="connsiteY8" fmla="*/ 96769 h 99792"/>
                  <a:gd name="connsiteX9" fmla="*/ 56538 w 74681"/>
                  <a:gd name="connsiteY9" fmla="*/ 87697 h 99792"/>
                  <a:gd name="connsiteX10" fmla="*/ 47466 w 74681"/>
                  <a:gd name="connsiteY10" fmla="*/ 96769 h 99792"/>
                  <a:gd name="connsiteX11" fmla="*/ 33858 w 74681"/>
                  <a:gd name="connsiteY11" fmla="*/ 99793 h 99792"/>
                  <a:gd name="connsiteX12" fmla="*/ 17225 w 74681"/>
                  <a:gd name="connsiteY12" fmla="*/ 95257 h 99792"/>
                  <a:gd name="connsiteX13" fmla="*/ 5129 w 74681"/>
                  <a:gd name="connsiteY13" fmla="*/ 81648 h 99792"/>
                  <a:gd name="connsiteX14" fmla="*/ 593 w 74681"/>
                  <a:gd name="connsiteY14" fmla="*/ 61992 h 99792"/>
                  <a:gd name="connsiteX15" fmla="*/ 3618 w 74681"/>
                  <a:gd name="connsiteY15" fmla="*/ 42336 h 99792"/>
                  <a:gd name="connsiteX16" fmla="*/ 53514 w 74681"/>
                  <a:gd name="connsiteY16" fmla="*/ 49896 h 99792"/>
                  <a:gd name="connsiteX17" fmla="*/ 45954 w 74681"/>
                  <a:gd name="connsiteY17" fmla="*/ 42336 h 99792"/>
                  <a:gd name="connsiteX18" fmla="*/ 36881 w 74681"/>
                  <a:gd name="connsiteY18" fmla="*/ 39312 h 99792"/>
                  <a:gd name="connsiteX19" fmla="*/ 27810 w 74681"/>
                  <a:gd name="connsiteY19" fmla="*/ 42336 h 99792"/>
                  <a:gd name="connsiteX20" fmla="*/ 20249 w 74681"/>
                  <a:gd name="connsiteY20" fmla="*/ 49896 h 99792"/>
                  <a:gd name="connsiteX21" fmla="*/ 17225 w 74681"/>
                  <a:gd name="connsiteY21" fmla="*/ 61992 h 99792"/>
                  <a:gd name="connsiteX22" fmla="*/ 20249 w 74681"/>
                  <a:gd name="connsiteY22" fmla="*/ 74088 h 99792"/>
                  <a:gd name="connsiteX23" fmla="*/ 27810 w 74681"/>
                  <a:gd name="connsiteY23" fmla="*/ 81648 h 99792"/>
                  <a:gd name="connsiteX24" fmla="*/ 36881 w 74681"/>
                  <a:gd name="connsiteY24" fmla="*/ 84673 h 99792"/>
                  <a:gd name="connsiteX25" fmla="*/ 45954 w 74681"/>
                  <a:gd name="connsiteY25" fmla="*/ 81648 h 99792"/>
                  <a:gd name="connsiteX26" fmla="*/ 53514 w 74681"/>
                  <a:gd name="connsiteY26" fmla="*/ 74088 h 99792"/>
                  <a:gd name="connsiteX27" fmla="*/ 56538 w 74681"/>
                  <a:gd name="connsiteY27" fmla="*/ 61992 h 99792"/>
                  <a:gd name="connsiteX28" fmla="*/ 53514 w 74681"/>
                  <a:gd name="connsiteY28" fmla="*/ 49896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9792">
                    <a:moveTo>
                      <a:pt x="3618" y="42336"/>
                    </a:moveTo>
                    <a:cubicBezTo>
                      <a:pt x="6641" y="36288"/>
                      <a:pt x="11178" y="31752"/>
                      <a:pt x="15714" y="28728"/>
                    </a:cubicBezTo>
                    <a:cubicBezTo>
                      <a:pt x="20249" y="25705"/>
                      <a:pt x="26298" y="24192"/>
                      <a:pt x="32345" y="24192"/>
                    </a:cubicBezTo>
                    <a:cubicBezTo>
                      <a:pt x="36881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7697"/>
                    </a:lnTo>
                    <a:cubicBezTo>
                      <a:pt x="53514" y="90721"/>
                      <a:pt x="50490" y="93745"/>
                      <a:pt x="47466" y="96769"/>
                    </a:cubicBezTo>
                    <a:cubicBezTo>
                      <a:pt x="42930" y="98281"/>
                      <a:pt x="38394" y="99793"/>
                      <a:pt x="33858" y="99793"/>
                    </a:cubicBezTo>
                    <a:cubicBezTo>
                      <a:pt x="27810" y="99793"/>
                      <a:pt x="21761" y="98281"/>
                      <a:pt x="17225" y="95257"/>
                    </a:cubicBezTo>
                    <a:cubicBezTo>
                      <a:pt x="12689" y="92233"/>
                      <a:pt x="8154" y="87697"/>
                      <a:pt x="5129" y="81648"/>
                    </a:cubicBezTo>
                    <a:cubicBezTo>
                      <a:pt x="2105" y="75601"/>
                      <a:pt x="593" y="69553"/>
                      <a:pt x="593" y="61992"/>
                    </a:cubicBezTo>
                    <a:cubicBezTo>
                      <a:pt x="-919" y="54432"/>
                      <a:pt x="593" y="48385"/>
                      <a:pt x="3618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8"/>
                      <a:pt x="45954" y="42336"/>
                    </a:cubicBezTo>
                    <a:cubicBezTo>
                      <a:pt x="42930" y="40825"/>
                      <a:pt x="39906" y="39312"/>
                      <a:pt x="36881" y="39312"/>
                    </a:cubicBezTo>
                    <a:cubicBezTo>
                      <a:pt x="33858" y="39312"/>
                      <a:pt x="30834" y="40825"/>
                      <a:pt x="27810" y="42336"/>
                    </a:cubicBezTo>
                    <a:cubicBezTo>
                      <a:pt x="24785" y="43848"/>
                      <a:pt x="23274" y="46872"/>
                      <a:pt x="20249" y="49896"/>
                    </a:cubicBezTo>
                    <a:cubicBezTo>
                      <a:pt x="18738" y="52921"/>
                      <a:pt x="17225" y="57457"/>
                      <a:pt x="17225" y="61992"/>
                    </a:cubicBezTo>
                    <a:cubicBezTo>
                      <a:pt x="17225" y="66528"/>
                      <a:pt x="18738" y="69553"/>
                      <a:pt x="20249" y="74088"/>
                    </a:cubicBezTo>
                    <a:cubicBezTo>
                      <a:pt x="21761" y="77113"/>
                      <a:pt x="24785" y="80137"/>
                      <a:pt x="27810" y="81648"/>
                    </a:cubicBezTo>
                    <a:cubicBezTo>
                      <a:pt x="30834" y="83161"/>
                      <a:pt x="33858" y="84673"/>
                      <a:pt x="36881" y="84673"/>
                    </a:cubicBezTo>
                    <a:cubicBezTo>
                      <a:pt x="39906" y="84673"/>
                      <a:pt x="42930" y="83161"/>
                      <a:pt x="45954" y="81648"/>
                    </a:cubicBezTo>
                    <a:cubicBezTo>
                      <a:pt x="48978" y="80137"/>
                      <a:pt x="52002" y="77113"/>
                      <a:pt x="53514" y="74088"/>
                    </a:cubicBezTo>
                    <a:cubicBezTo>
                      <a:pt x="55026" y="71065"/>
                      <a:pt x="56538" y="66528"/>
                      <a:pt x="56538" y="61992"/>
                    </a:cubicBezTo>
                    <a:cubicBezTo>
                      <a:pt x="56538" y="57457"/>
                      <a:pt x="55026" y="54432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7" name="Forma Livre: Forma 486">
                <a:extLst>
                  <a:ext uri="{FF2B5EF4-FFF2-40B4-BE49-F238E27FC236}">
                    <a16:creationId xmlns:a16="http://schemas.microsoft.com/office/drawing/2014/main" id="{9DC73159-1CC4-B673-8D99-7391B4F197E8}"/>
                  </a:ext>
                </a:extLst>
              </p:cNvPr>
              <p:cNvSpPr/>
              <p:nvPr/>
            </p:nvSpPr>
            <p:spPr>
              <a:xfrm>
                <a:off x="13337667" y="9286506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6 w 68040"/>
                  <a:gd name="connsiteY2" fmla="*/ 72577 h 74088"/>
                  <a:gd name="connsiteX3" fmla="*/ 49896 w 68040"/>
                  <a:gd name="connsiteY3" fmla="*/ 63504 h 74088"/>
                  <a:gd name="connsiteX4" fmla="*/ 40825 w 68040"/>
                  <a:gd name="connsiteY4" fmla="*/ 71064 h 74088"/>
                  <a:gd name="connsiteX5" fmla="*/ 28729 w 68040"/>
                  <a:gd name="connsiteY5" fmla="*/ 74088 h 74088"/>
                  <a:gd name="connsiteX6" fmla="*/ 13609 w 68040"/>
                  <a:gd name="connsiteY6" fmla="*/ 71064 h 74088"/>
                  <a:gd name="connsiteX7" fmla="*/ 3024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4 w 68040"/>
                  <a:gd name="connsiteY10" fmla="*/ 1512 h 74088"/>
                  <a:gd name="connsiteX11" fmla="*/ 18144 w 68040"/>
                  <a:gd name="connsiteY11" fmla="*/ 42336 h 74088"/>
                  <a:gd name="connsiteX12" fmla="*/ 22680 w 68040"/>
                  <a:gd name="connsiteY12" fmla="*/ 55944 h 74088"/>
                  <a:gd name="connsiteX13" fmla="*/ 34776 w 68040"/>
                  <a:gd name="connsiteY13" fmla="*/ 60481 h 74088"/>
                  <a:gd name="connsiteX14" fmla="*/ 46873 w 68040"/>
                  <a:gd name="connsiteY14" fmla="*/ 55944 h 74088"/>
                  <a:gd name="connsiteX15" fmla="*/ 51409 w 68040"/>
                  <a:gd name="connsiteY15" fmla="*/ 42336 h 74088"/>
                  <a:gd name="connsiteX16" fmla="*/ 51409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6" y="72577"/>
                    </a:lnTo>
                    <a:lnTo>
                      <a:pt x="49896" y="63504"/>
                    </a:lnTo>
                    <a:cubicBezTo>
                      <a:pt x="46873" y="66528"/>
                      <a:pt x="43849" y="69553"/>
                      <a:pt x="40825" y="71064"/>
                    </a:cubicBezTo>
                    <a:cubicBezTo>
                      <a:pt x="36289" y="72577"/>
                      <a:pt x="33265" y="74088"/>
                      <a:pt x="28729" y="74088"/>
                    </a:cubicBezTo>
                    <a:cubicBezTo>
                      <a:pt x="22680" y="74088"/>
                      <a:pt x="18144" y="72577"/>
                      <a:pt x="13609" y="71064"/>
                    </a:cubicBezTo>
                    <a:cubicBezTo>
                      <a:pt x="9073" y="68041"/>
                      <a:pt x="6048" y="65017"/>
                      <a:pt x="3024" y="60481"/>
                    </a:cubicBezTo>
                    <a:cubicBezTo>
                      <a:pt x="0" y="55944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4"/>
                      <a:pt x="19656" y="52921"/>
                      <a:pt x="22680" y="55944"/>
                    </a:cubicBezTo>
                    <a:cubicBezTo>
                      <a:pt x="25705" y="58968"/>
                      <a:pt x="30240" y="60481"/>
                      <a:pt x="34776" y="60481"/>
                    </a:cubicBezTo>
                    <a:cubicBezTo>
                      <a:pt x="39313" y="60481"/>
                      <a:pt x="43849" y="58968"/>
                      <a:pt x="46873" y="55944"/>
                    </a:cubicBezTo>
                    <a:cubicBezTo>
                      <a:pt x="49896" y="52921"/>
                      <a:pt x="51409" y="48384"/>
                      <a:pt x="51409" y="42336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8" name="Forma Livre: Forma 487">
                <a:extLst>
                  <a:ext uri="{FF2B5EF4-FFF2-40B4-BE49-F238E27FC236}">
                    <a16:creationId xmlns:a16="http://schemas.microsoft.com/office/drawing/2014/main" id="{A9395BE1-F2DA-EE88-1F9E-5651BCEC6303}"/>
                  </a:ext>
                </a:extLst>
              </p:cNvPr>
              <p:cNvSpPr/>
              <p:nvPr/>
            </p:nvSpPr>
            <p:spPr>
              <a:xfrm>
                <a:off x="13419316" y="9284993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6 w 69552"/>
                  <a:gd name="connsiteY5" fmla="*/ 25705 h 75600"/>
                  <a:gd name="connsiteX6" fmla="*/ 43848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9 h 75600"/>
                  <a:gd name="connsiteX9" fmla="*/ 18144 w 69552"/>
                  <a:gd name="connsiteY9" fmla="*/ 37800 h 75600"/>
                  <a:gd name="connsiteX10" fmla="*/ 22680 w 69552"/>
                  <a:gd name="connsiteY10" fmla="*/ 54433 h 75600"/>
                  <a:gd name="connsiteX11" fmla="*/ 34776 w 69552"/>
                  <a:gd name="connsiteY11" fmla="*/ 60481 h 75600"/>
                  <a:gd name="connsiteX12" fmla="*/ 49896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3"/>
                      <a:pt x="28728" y="0"/>
                      <a:pt x="34776" y="0"/>
                    </a:cubicBezTo>
                    <a:cubicBezTo>
                      <a:pt x="43848" y="0"/>
                      <a:pt x="51408" y="1513"/>
                      <a:pt x="57457" y="6048"/>
                    </a:cubicBezTo>
                    <a:cubicBezTo>
                      <a:pt x="63505" y="10584"/>
                      <a:pt x="68041" y="16633"/>
                      <a:pt x="69553" y="25705"/>
                    </a:cubicBezTo>
                    <a:lnTo>
                      <a:pt x="49896" y="25705"/>
                    </a:lnTo>
                    <a:cubicBezTo>
                      <a:pt x="48385" y="22680"/>
                      <a:pt x="46872" y="19656"/>
                      <a:pt x="43848" y="18144"/>
                    </a:cubicBezTo>
                    <a:cubicBezTo>
                      <a:pt x="40825" y="16633"/>
                      <a:pt x="37800" y="15120"/>
                      <a:pt x="34776" y="15120"/>
                    </a:cubicBezTo>
                    <a:cubicBezTo>
                      <a:pt x="30240" y="15120"/>
                      <a:pt x="25705" y="16633"/>
                      <a:pt x="22680" y="21169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2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8" y="72577"/>
                      <a:pt x="43848" y="75601"/>
                      <a:pt x="34776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89" name="Forma Livre: Forma 488">
                <a:extLst>
                  <a:ext uri="{FF2B5EF4-FFF2-40B4-BE49-F238E27FC236}">
                    <a16:creationId xmlns:a16="http://schemas.microsoft.com/office/drawing/2014/main" id="{E2388C15-E7B8-CDFB-2158-097B9B276FE0}"/>
                  </a:ext>
                </a:extLst>
              </p:cNvPr>
              <p:cNvSpPr/>
              <p:nvPr/>
            </p:nvSpPr>
            <p:spPr>
              <a:xfrm>
                <a:off x="13497941" y="9268361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8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8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90" name="Forma Livre: Forma 489">
                <a:extLst>
                  <a:ext uri="{FF2B5EF4-FFF2-40B4-BE49-F238E27FC236}">
                    <a16:creationId xmlns:a16="http://schemas.microsoft.com/office/drawing/2014/main" id="{B2EB39E6-B1D6-8B2F-531E-13CCBDEEFBF4}"/>
                  </a:ext>
                </a:extLst>
              </p:cNvPr>
              <p:cNvSpPr/>
              <p:nvPr/>
            </p:nvSpPr>
            <p:spPr>
              <a:xfrm>
                <a:off x="13550862" y="9284993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3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5 h 74715"/>
                  <a:gd name="connsiteX9" fmla="*/ 27216 w 61992"/>
                  <a:gd name="connsiteY9" fmla="*/ 43849 h 74715"/>
                  <a:gd name="connsiteX10" fmla="*/ 13608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9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8 w 61992"/>
                  <a:gd name="connsiteY16" fmla="*/ 6048 h 74715"/>
                  <a:gd name="connsiteX17" fmla="*/ 60481 w 61992"/>
                  <a:gd name="connsiteY17" fmla="*/ 24193 h 74715"/>
                  <a:gd name="connsiteX18" fmla="*/ 42336 w 61992"/>
                  <a:gd name="connsiteY18" fmla="*/ 24193 h 74715"/>
                  <a:gd name="connsiteX19" fmla="*/ 39312 w 61992"/>
                  <a:gd name="connsiteY19" fmla="*/ 16633 h 74715"/>
                  <a:gd name="connsiteX20" fmla="*/ 30240 w 61992"/>
                  <a:gd name="connsiteY20" fmla="*/ 13609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5 h 74715"/>
                  <a:gd name="connsiteX27" fmla="*/ 61992 w 61992"/>
                  <a:gd name="connsiteY27" fmla="*/ 52921 h 74715"/>
                  <a:gd name="connsiteX28" fmla="*/ 58968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3" y="71065"/>
                      <a:pt x="6048" y="68041"/>
                      <a:pt x="4536" y="63505"/>
                    </a:cubicBezTo>
                    <a:cubicBezTo>
                      <a:pt x="3023" y="58969"/>
                      <a:pt x="0" y="55945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6" y="55945"/>
                      <a:pt x="22680" y="58969"/>
                    </a:cubicBezTo>
                    <a:cubicBezTo>
                      <a:pt x="25704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6"/>
                      <a:pt x="39312" y="48385"/>
                    </a:cubicBezTo>
                    <a:cubicBezTo>
                      <a:pt x="36288" y="46873"/>
                      <a:pt x="33264" y="45361"/>
                      <a:pt x="27216" y="43849"/>
                    </a:cubicBezTo>
                    <a:cubicBezTo>
                      <a:pt x="21168" y="42336"/>
                      <a:pt x="16632" y="40825"/>
                      <a:pt x="13608" y="39313"/>
                    </a:cubicBezTo>
                    <a:cubicBezTo>
                      <a:pt x="10583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3"/>
                      <a:pt x="3023" y="13609"/>
                      <a:pt x="4536" y="10584"/>
                    </a:cubicBezTo>
                    <a:cubicBezTo>
                      <a:pt x="6048" y="7560"/>
                      <a:pt x="10583" y="4536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8" y="6048"/>
                    </a:cubicBezTo>
                    <a:cubicBezTo>
                      <a:pt x="55944" y="10584"/>
                      <a:pt x="58968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4" y="19656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6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4192" y="27216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4" y="34776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91" name="Gráfico 12">
              <a:extLst>
                <a:ext uri="{FF2B5EF4-FFF2-40B4-BE49-F238E27FC236}">
                  <a16:creationId xmlns:a16="http://schemas.microsoft.com/office/drawing/2014/main" id="{364EA0FB-195D-106D-CFF7-FAD96734D0A0}"/>
                </a:ext>
              </a:extLst>
            </p:cNvPr>
            <p:cNvGrpSpPr/>
            <p:nvPr/>
          </p:nvGrpSpPr>
          <p:grpSpPr>
            <a:xfrm>
              <a:off x="16206743" y="8528631"/>
              <a:ext cx="820878" cy="411806"/>
              <a:chOff x="14184398" y="9502724"/>
              <a:chExt cx="907211" cy="455117"/>
            </a:xfrm>
            <a:solidFill>
              <a:srgbClr val="1D284A"/>
            </a:solidFill>
          </p:grpSpPr>
          <p:sp>
            <p:nvSpPr>
              <p:cNvPr id="492" name="Forma Livre: Forma 491">
                <a:extLst>
                  <a:ext uri="{FF2B5EF4-FFF2-40B4-BE49-F238E27FC236}">
                    <a16:creationId xmlns:a16="http://schemas.microsoft.com/office/drawing/2014/main" id="{BED04646-FC6C-82E7-6B12-68BC22807FF3}"/>
                  </a:ext>
                </a:extLst>
              </p:cNvPr>
              <p:cNvSpPr/>
              <p:nvPr/>
            </p:nvSpPr>
            <p:spPr>
              <a:xfrm>
                <a:off x="14282679" y="9513309"/>
                <a:ext cx="52920" cy="92232"/>
              </a:xfrm>
              <a:custGeom>
                <a:avLst/>
                <a:gdLst>
                  <a:gd name="connsiteX0" fmla="*/ 18144 w 52920"/>
                  <a:gd name="connsiteY0" fmla="*/ 15120 h 92232"/>
                  <a:gd name="connsiteX1" fmla="*/ 18144 w 52920"/>
                  <a:gd name="connsiteY1" fmla="*/ 37800 h 92232"/>
                  <a:gd name="connsiteX2" fmla="*/ 48385 w 52920"/>
                  <a:gd name="connsiteY2" fmla="*/ 37800 h 92232"/>
                  <a:gd name="connsiteX3" fmla="*/ 48385 w 52920"/>
                  <a:gd name="connsiteY3" fmla="*/ 52921 h 92232"/>
                  <a:gd name="connsiteX4" fmla="*/ 18144 w 52920"/>
                  <a:gd name="connsiteY4" fmla="*/ 52921 h 92232"/>
                  <a:gd name="connsiteX5" fmla="*/ 18144 w 52920"/>
                  <a:gd name="connsiteY5" fmla="*/ 77113 h 92232"/>
                  <a:gd name="connsiteX6" fmla="*/ 52921 w 52920"/>
                  <a:gd name="connsiteY6" fmla="*/ 77113 h 92232"/>
                  <a:gd name="connsiteX7" fmla="*/ 52921 w 52920"/>
                  <a:gd name="connsiteY7" fmla="*/ 92233 h 92232"/>
                  <a:gd name="connsiteX8" fmla="*/ 0 w 52920"/>
                  <a:gd name="connsiteY8" fmla="*/ 92233 h 92232"/>
                  <a:gd name="connsiteX9" fmla="*/ 0 w 52920"/>
                  <a:gd name="connsiteY9" fmla="*/ 0 h 92232"/>
                  <a:gd name="connsiteX10" fmla="*/ 52921 w 52920"/>
                  <a:gd name="connsiteY10" fmla="*/ 0 h 92232"/>
                  <a:gd name="connsiteX11" fmla="*/ 52921 w 52920"/>
                  <a:gd name="connsiteY11" fmla="*/ 15120 h 92232"/>
                  <a:gd name="connsiteX12" fmla="*/ 18144 w 52920"/>
                  <a:gd name="connsiteY12" fmla="*/ 15120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920" h="92232">
                    <a:moveTo>
                      <a:pt x="18144" y="15120"/>
                    </a:moveTo>
                    <a:lnTo>
                      <a:pt x="18144" y="37800"/>
                    </a:lnTo>
                    <a:lnTo>
                      <a:pt x="48385" y="37800"/>
                    </a:lnTo>
                    <a:lnTo>
                      <a:pt x="48385" y="52921"/>
                    </a:lnTo>
                    <a:lnTo>
                      <a:pt x="18144" y="52921"/>
                    </a:lnTo>
                    <a:lnTo>
                      <a:pt x="18144" y="77113"/>
                    </a:lnTo>
                    <a:lnTo>
                      <a:pt x="52921" y="77113"/>
                    </a:lnTo>
                    <a:lnTo>
                      <a:pt x="52921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52921" y="0"/>
                    </a:lnTo>
                    <a:lnTo>
                      <a:pt x="52921" y="15120"/>
                    </a:lnTo>
                    <a:lnTo>
                      <a:pt x="18144" y="1512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93" name="Forma Livre: Forma 492">
                <a:extLst>
                  <a:ext uri="{FF2B5EF4-FFF2-40B4-BE49-F238E27FC236}">
                    <a16:creationId xmlns:a16="http://schemas.microsoft.com/office/drawing/2014/main" id="{D6EB67B6-F443-A00A-F082-DAFFD5DF1BC8}"/>
                  </a:ext>
                </a:extLst>
              </p:cNvPr>
              <p:cNvSpPr/>
              <p:nvPr/>
            </p:nvSpPr>
            <p:spPr>
              <a:xfrm>
                <a:off x="14350720" y="9531452"/>
                <a:ext cx="69553" cy="74089"/>
              </a:xfrm>
              <a:custGeom>
                <a:avLst/>
                <a:gdLst>
                  <a:gd name="connsiteX0" fmla="*/ 61993 w 69553"/>
                  <a:gd name="connsiteY0" fmla="*/ 9073 h 74089"/>
                  <a:gd name="connsiteX1" fmla="*/ 69553 w 69553"/>
                  <a:gd name="connsiteY1" fmla="*/ 31753 h 74089"/>
                  <a:gd name="connsiteX2" fmla="*/ 69553 w 69553"/>
                  <a:gd name="connsiteY2" fmla="*/ 74089 h 74089"/>
                  <a:gd name="connsiteX3" fmla="*/ 51409 w 69553"/>
                  <a:gd name="connsiteY3" fmla="*/ 74089 h 74089"/>
                  <a:gd name="connsiteX4" fmla="*/ 51409 w 69553"/>
                  <a:gd name="connsiteY4" fmla="*/ 33265 h 74089"/>
                  <a:gd name="connsiteX5" fmla="*/ 46873 w 69553"/>
                  <a:gd name="connsiteY5" fmla="*/ 19657 h 74089"/>
                  <a:gd name="connsiteX6" fmla="*/ 34776 w 69553"/>
                  <a:gd name="connsiteY6" fmla="*/ 15120 h 74089"/>
                  <a:gd name="connsiteX7" fmla="*/ 22680 w 69553"/>
                  <a:gd name="connsiteY7" fmla="*/ 19657 h 74089"/>
                  <a:gd name="connsiteX8" fmla="*/ 18144 w 69553"/>
                  <a:gd name="connsiteY8" fmla="*/ 33265 h 74089"/>
                  <a:gd name="connsiteX9" fmla="*/ 18144 w 69553"/>
                  <a:gd name="connsiteY9" fmla="*/ 74089 h 74089"/>
                  <a:gd name="connsiteX10" fmla="*/ 0 w 69553"/>
                  <a:gd name="connsiteY10" fmla="*/ 74089 h 74089"/>
                  <a:gd name="connsiteX11" fmla="*/ 0 w 69553"/>
                  <a:gd name="connsiteY11" fmla="*/ 1513 h 74089"/>
                  <a:gd name="connsiteX12" fmla="*/ 18144 w 69553"/>
                  <a:gd name="connsiteY12" fmla="*/ 1513 h 74089"/>
                  <a:gd name="connsiteX13" fmla="*/ 18144 w 69553"/>
                  <a:gd name="connsiteY13" fmla="*/ 10584 h 74089"/>
                  <a:gd name="connsiteX14" fmla="*/ 27216 w 69553"/>
                  <a:gd name="connsiteY14" fmla="*/ 3024 h 74089"/>
                  <a:gd name="connsiteX15" fmla="*/ 39313 w 69553"/>
                  <a:gd name="connsiteY15" fmla="*/ 0 h 74089"/>
                  <a:gd name="connsiteX16" fmla="*/ 61993 w 69553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3" h="74089">
                    <a:moveTo>
                      <a:pt x="61993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7"/>
                      <a:pt x="49896" y="22680"/>
                      <a:pt x="46873" y="19657"/>
                    </a:cubicBezTo>
                    <a:cubicBezTo>
                      <a:pt x="43849" y="16633"/>
                      <a:pt x="39313" y="15120"/>
                      <a:pt x="34776" y="15120"/>
                    </a:cubicBezTo>
                    <a:cubicBezTo>
                      <a:pt x="30240" y="15120"/>
                      <a:pt x="25705" y="16633"/>
                      <a:pt x="22680" y="19657"/>
                    </a:cubicBezTo>
                    <a:cubicBezTo>
                      <a:pt x="19656" y="22680"/>
                      <a:pt x="18144" y="27217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9" y="7560"/>
                      <a:pt x="24193" y="4537"/>
                      <a:pt x="27216" y="3024"/>
                    </a:cubicBezTo>
                    <a:cubicBezTo>
                      <a:pt x="31753" y="1513"/>
                      <a:pt x="34776" y="0"/>
                      <a:pt x="39313" y="0"/>
                    </a:cubicBezTo>
                    <a:cubicBezTo>
                      <a:pt x="49896" y="0"/>
                      <a:pt x="57457" y="3024"/>
                      <a:pt x="61993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94" name="Forma Livre: Forma 493">
                <a:extLst>
                  <a:ext uri="{FF2B5EF4-FFF2-40B4-BE49-F238E27FC236}">
                    <a16:creationId xmlns:a16="http://schemas.microsoft.com/office/drawing/2014/main" id="{578CD0AF-525B-CE1B-0924-9A7E2142953E}"/>
                  </a:ext>
                </a:extLst>
              </p:cNvPr>
              <p:cNvSpPr/>
              <p:nvPr/>
            </p:nvSpPr>
            <p:spPr>
              <a:xfrm>
                <a:off x="14434800" y="9507260"/>
                <a:ext cx="74681" cy="98281"/>
              </a:xfrm>
              <a:custGeom>
                <a:avLst/>
                <a:gdLst>
                  <a:gd name="connsiteX0" fmla="*/ 3617 w 74681"/>
                  <a:gd name="connsiteY0" fmla="*/ 42336 h 98281"/>
                  <a:gd name="connsiteX1" fmla="*/ 15714 w 74681"/>
                  <a:gd name="connsiteY1" fmla="*/ 28729 h 98281"/>
                  <a:gd name="connsiteX2" fmla="*/ 32345 w 74681"/>
                  <a:gd name="connsiteY2" fmla="*/ 24192 h 98281"/>
                  <a:gd name="connsiteX3" fmla="*/ 45954 w 74681"/>
                  <a:gd name="connsiteY3" fmla="*/ 27216 h 98281"/>
                  <a:gd name="connsiteX4" fmla="*/ 56537 w 74681"/>
                  <a:gd name="connsiteY4" fmla="*/ 34776 h 98281"/>
                  <a:gd name="connsiteX5" fmla="*/ 56537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70 h 98281"/>
                  <a:gd name="connsiteX8" fmla="*/ 56537 w 74681"/>
                  <a:gd name="connsiteY8" fmla="*/ 96770 h 98281"/>
                  <a:gd name="connsiteX9" fmla="*/ 56537 w 74681"/>
                  <a:gd name="connsiteY9" fmla="*/ 86185 h 98281"/>
                  <a:gd name="connsiteX10" fmla="*/ 47466 w 74681"/>
                  <a:gd name="connsiteY10" fmla="*/ 95257 h 98281"/>
                  <a:gd name="connsiteX11" fmla="*/ 33857 w 74681"/>
                  <a:gd name="connsiteY11" fmla="*/ 98281 h 98281"/>
                  <a:gd name="connsiteX12" fmla="*/ 17225 w 74681"/>
                  <a:gd name="connsiteY12" fmla="*/ 93745 h 98281"/>
                  <a:gd name="connsiteX13" fmla="*/ 5129 w 74681"/>
                  <a:gd name="connsiteY13" fmla="*/ 80137 h 98281"/>
                  <a:gd name="connsiteX14" fmla="*/ 593 w 74681"/>
                  <a:gd name="connsiteY14" fmla="*/ 60481 h 98281"/>
                  <a:gd name="connsiteX15" fmla="*/ 3617 w 74681"/>
                  <a:gd name="connsiteY15" fmla="*/ 42336 h 98281"/>
                  <a:gd name="connsiteX16" fmla="*/ 53514 w 74681"/>
                  <a:gd name="connsiteY16" fmla="*/ 51409 h 98281"/>
                  <a:gd name="connsiteX17" fmla="*/ 45954 w 74681"/>
                  <a:gd name="connsiteY17" fmla="*/ 43849 h 98281"/>
                  <a:gd name="connsiteX18" fmla="*/ 36881 w 74681"/>
                  <a:gd name="connsiteY18" fmla="*/ 40825 h 98281"/>
                  <a:gd name="connsiteX19" fmla="*/ 27810 w 74681"/>
                  <a:gd name="connsiteY19" fmla="*/ 43849 h 98281"/>
                  <a:gd name="connsiteX20" fmla="*/ 20249 w 74681"/>
                  <a:gd name="connsiteY20" fmla="*/ 51409 h 98281"/>
                  <a:gd name="connsiteX21" fmla="*/ 17225 w 74681"/>
                  <a:gd name="connsiteY21" fmla="*/ 63505 h 98281"/>
                  <a:gd name="connsiteX22" fmla="*/ 20249 w 74681"/>
                  <a:gd name="connsiteY22" fmla="*/ 75601 h 98281"/>
                  <a:gd name="connsiteX23" fmla="*/ 27810 w 74681"/>
                  <a:gd name="connsiteY23" fmla="*/ 83161 h 98281"/>
                  <a:gd name="connsiteX24" fmla="*/ 36881 w 74681"/>
                  <a:gd name="connsiteY24" fmla="*/ 86185 h 98281"/>
                  <a:gd name="connsiteX25" fmla="*/ 45954 w 74681"/>
                  <a:gd name="connsiteY25" fmla="*/ 83161 h 98281"/>
                  <a:gd name="connsiteX26" fmla="*/ 53514 w 74681"/>
                  <a:gd name="connsiteY26" fmla="*/ 75601 h 98281"/>
                  <a:gd name="connsiteX27" fmla="*/ 56537 w 74681"/>
                  <a:gd name="connsiteY27" fmla="*/ 63505 h 98281"/>
                  <a:gd name="connsiteX28" fmla="*/ 53514 w 74681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7" y="42336"/>
                    </a:moveTo>
                    <a:cubicBezTo>
                      <a:pt x="6641" y="36289"/>
                      <a:pt x="11177" y="31752"/>
                      <a:pt x="15714" y="28729"/>
                    </a:cubicBezTo>
                    <a:cubicBezTo>
                      <a:pt x="20249" y="25705"/>
                      <a:pt x="26297" y="24192"/>
                      <a:pt x="32345" y="24192"/>
                    </a:cubicBezTo>
                    <a:cubicBezTo>
                      <a:pt x="36881" y="24192"/>
                      <a:pt x="41417" y="25705"/>
                      <a:pt x="45954" y="27216"/>
                    </a:cubicBezTo>
                    <a:cubicBezTo>
                      <a:pt x="50490" y="28729"/>
                      <a:pt x="53514" y="31752"/>
                      <a:pt x="56537" y="34776"/>
                    </a:cubicBezTo>
                    <a:lnTo>
                      <a:pt x="56537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7" y="96770"/>
                    </a:lnTo>
                    <a:lnTo>
                      <a:pt x="56537" y="86185"/>
                    </a:lnTo>
                    <a:cubicBezTo>
                      <a:pt x="53514" y="89210"/>
                      <a:pt x="50490" y="92233"/>
                      <a:pt x="47466" y="95257"/>
                    </a:cubicBezTo>
                    <a:cubicBezTo>
                      <a:pt x="42930" y="96770"/>
                      <a:pt x="38394" y="98281"/>
                      <a:pt x="33857" y="98281"/>
                    </a:cubicBezTo>
                    <a:cubicBezTo>
                      <a:pt x="27810" y="98281"/>
                      <a:pt x="21761" y="96770"/>
                      <a:pt x="17225" y="93745"/>
                    </a:cubicBezTo>
                    <a:cubicBezTo>
                      <a:pt x="12689" y="90721"/>
                      <a:pt x="8154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2"/>
                      <a:pt x="593" y="48385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5"/>
                      <a:pt x="48977" y="45361"/>
                      <a:pt x="45954" y="43849"/>
                    </a:cubicBezTo>
                    <a:cubicBezTo>
                      <a:pt x="42930" y="42336"/>
                      <a:pt x="39906" y="40825"/>
                      <a:pt x="36881" y="40825"/>
                    </a:cubicBezTo>
                    <a:cubicBezTo>
                      <a:pt x="33857" y="40825"/>
                      <a:pt x="30834" y="42336"/>
                      <a:pt x="27810" y="43849"/>
                    </a:cubicBezTo>
                    <a:cubicBezTo>
                      <a:pt x="24785" y="45361"/>
                      <a:pt x="23274" y="48385"/>
                      <a:pt x="20249" y="51409"/>
                    </a:cubicBezTo>
                    <a:cubicBezTo>
                      <a:pt x="18737" y="54432"/>
                      <a:pt x="17225" y="58969"/>
                      <a:pt x="17225" y="63505"/>
                    </a:cubicBezTo>
                    <a:cubicBezTo>
                      <a:pt x="17225" y="68041"/>
                      <a:pt x="18737" y="71065"/>
                      <a:pt x="20249" y="75601"/>
                    </a:cubicBezTo>
                    <a:cubicBezTo>
                      <a:pt x="21761" y="78625"/>
                      <a:pt x="24785" y="81649"/>
                      <a:pt x="27810" y="83161"/>
                    </a:cubicBezTo>
                    <a:cubicBezTo>
                      <a:pt x="30834" y="84673"/>
                      <a:pt x="33857" y="86185"/>
                      <a:pt x="36881" y="86185"/>
                    </a:cubicBezTo>
                    <a:cubicBezTo>
                      <a:pt x="39906" y="86185"/>
                      <a:pt x="42930" y="84673"/>
                      <a:pt x="45954" y="83161"/>
                    </a:cubicBezTo>
                    <a:cubicBezTo>
                      <a:pt x="48977" y="81649"/>
                      <a:pt x="52002" y="78625"/>
                      <a:pt x="53514" y="75601"/>
                    </a:cubicBezTo>
                    <a:cubicBezTo>
                      <a:pt x="55026" y="72577"/>
                      <a:pt x="56537" y="68041"/>
                      <a:pt x="56537" y="63505"/>
                    </a:cubicBezTo>
                    <a:cubicBezTo>
                      <a:pt x="56537" y="58969"/>
                      <a:pt x="56537" y="54432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95" name="Forma Livre: Forma 494">
                <a:extLst>
                  <a:ext uri="{FF2B5EF4-FFF2-40B4-BE49-F238E27FC236}">
                    <a16:creationId xmlns:a16="http://schemas.microsoft.com/office/drawing/2014/main" id="{7B18B1E4-7DCB-D1EE-2FE5-1D43F4725DE5}"/>
                  </a:ext>
                </a:extLst>
              </p:cNvPr>
              <p:cNvSpPr/>
              <p:nvPr/>
            </p:nvSpPr>
            <p:spPr>
              <a:xfrm>
                <a:off x="14527626" y="9551109"/>
                <a:ext cx="55944" cy="15120"/>
              </a:xfrm>
              <a:custGeom>
                <a:avLst/>
                <a:gdLst>
                  <a:gd name="connsiteX0" fmla="*/ 55945 w 55944"/>
                  <a:gd name="connsiteY0" fmla="*/ 0 h 15120"/>
                  <a:gd name="connsiteX1" fmla="*/ 55945 w 55944"/>
                  <a:gd name="connsiteY1" fmla="*/ 15120 h 15120"/>
                  <a:gd name="connsiteX2" fmla="*/ 0 w 55944"/>
                  <a:gd name="connsiteY2" fmla="*/ 15120 h 15120"/>
                  <a:gd name="connsiteX3" fmla="*/ 0 w 55944"/>
                  <a:gd name="connsiteY3" fmla="*/ 0 h 15120"/>
                  <a:gd name="connsiteX4" fmla="*/ 55945 w 55944"/>
                  <a:gd name="connsiteY4" fmla="*/ 0 h 15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44" h="15120">
                    <a:moveTo>
                      <a:pt x="55945" y="0"/>
                    </a:moveTo>
                    <a:lnTo>
                      <a:pt x="55945" y="15120"/>
                    </a:lnTo>
                    <a:lnTo>
                      <a:pt x="0" y="15120"/>
                    </a:lnTo>
                    <a:lnTo>
                      <a:pt x="0" y="0"/>
                    </a:lnTo>
                    <a:lnTo>
                      <a:pt x="5594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96" name="Forma Livre: Forma 495">
                <a:extLst>
                  <a:ext uri="{FF2B5EF4-FFF2-40B4-BE49-F238E27FC236}">
                    <a16:creationId xmlns:a16="http://schemas.microsoft.com/office/drawing/2014/main" id="{00F9A7D3-8EAD-D33A-40BF-2D2EA4274D45}"/>
                  </a:ext>
                </a:extLst>
              </p:cNvPr>
              <p:cNvSpPr/>
              <p:nvPr/>
            </p:nvSpPr>
            <p:spPr>
              <a:xfrm>
                <a:off x="14600203" y="9531452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3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3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3"/>
                      <a:pt x="24193" y="21169"/>
                    </a:cubicBezTo>
                    <a:cubicBezTo>
                      <a:pt x="21169" y="24193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58969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97" name="Forma Livre: Forma 496">
                <a:extLst>
                  <a:ext uri="{FF2B5EF4-FFF2-40B4-BE49-F238E27FC236}">
                    <a16:creationId xmlns:a16="http://schemas.microsoft.com/office/drawing/2014/main" id="{6E9937C0-AD63-4203-5F56-6DDA458862DA}"/>
                  </a:ext>
                </a:extLst>
              </p:cNvPr>
              <p:cNvSpPr/>
              <p:nvPr/>
            </p:nvSpPr>
            <p:spPr>
              <a:xfrm>
                <a:off x="14684877" y="9504236"/>
                <a:ext cx="37800" cy="101305"/>
              </a:xfrm>
              <a:custGeom>
                <a:avLst/>
                <a:gdLst>
                  <a:gd name="connsiteX0" fmla="*/ 37800 w 37800"/>
                  <a:gd name="connsiteY0" fmla="*/ 43849 h 101305"/>
                  <a:gd name="connsiteX1" fmla="*/ 25704 w 37800"/>
                  <a:gd name="connsiteY1" fmla="*/ 43849 h 101305"/>
                  <a:gd name="connsiteX2" fmla="*/ 25704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9 h 101305"/>
                  <a:gd name="connsiteX5" fmla="*/ 0 w 37800"/>
                  <a:gd name="connsiteY5" fmla="*/ 43849 h 101305"/>
                  <a:gd name="connsiteX6" fmla="*/ 0 w 37800"/>
                  <a:gd name="connsiteY6" fmla="*/ 28729 h 101305"/>
                  <a:gd name="connsiteX7" fmla="*/ 7560 w 37800"/>
                  <a:gd name="connsiteY7" fmla="*/ 28729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8 w 37800"/>
                  <a:gd name="connsiteY12" fmla="*/ 16633 h 101305"/>
                  <a:gd name="connsiteX13" fmla="*/ 25704 w 37800"/>
                  <a:gd name="connsiteY13" fmla="*/ 25705 h 101305"/>
                  <a:gd name="connsiteX14" fmla="*/ 25704 w 37800"/>
                  <a:gd name="connsiteY14" fmla="*/ 28729 h 101305"/>
                  <a:gd name="connsiteX15" fmla="*/ 37800 w 37800"/>
                  <a:gd name="connsiteY15" fmla="*/ 28729 h 101305"/>
                  <a:gd name="connsiteX16" fmla="*/ 37800 w 37800"/>
                  <a:gd name="connsiteY16" fmla="*/ 4384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9"/>
                    </a:moveTo>
                    <a:lnTo>
                      <a:pt x="25704" y="43849"/>
                    </a:lnTo>
                    <a:lnTo>
                      <a:pt x="25704" y="101305"/>
                    </a:lnTo>
                    <a:lnTo>
                      <a:pt x="7560" y="101305"/>
                    </a:lnTo>
                    <a:lnTo>
                      <a:pt x="7560" y="43849"/>
                    </a:lnTo>
                    <a:lnTo>
                      <a:pt x="0" y="43849"/>
                    </a:lnTo>
                    <a:lnTo>
                      <a:pt x="0" y="28729"/>
                    </a:lnTo>
                    <a:lnTo>
                      <a:pt x="7560" y="28729"/>
                    </a:lnTo>
                    <a:lnTo>
                      <a:pt x="7560" y="25705"/>
                    </a:lnTo>
                    <a:cubicBezTo>
                      <a:pt x="7560" y="16633"/>
                      <a:pt x="10583" y="10584"/>
                      <a:pt x="15120" y="6048"/>
                    </a:cubicBezTo>
                    <a:cubicBezTo>
                      <a:pt x="19656" y="1513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4" y="15120"/>
                      <a:pt x="30240" y="15120"/>
                      <a:pt x="28728" y="16633"/>
                    </a:cubicBezTo>
                    <a:cubicBezTo>
                      <a:pt x="27216" y="18144"/>
                      <a:pt x="25704" y="21169"/>
                      <a:pt x="25704" y="25705"/>
                    </a:cubicBezTo>
                    <a:lnTo>
                      <a:pt x="25704" y="28729"/>
                    </a:lnTo>
                    <a:lnTo>
                      <a:pt x="37800" y="28729"/>
                    </a:lnTo>
                    <a:lnTo>
                      <a:pt x="37800" y="4384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98" name="Forma Livre: Forma 497">
                <a:extLst>
                  <a:ext uri="{FF2B5EF4-FFF2-40B4-BE49-F238E27FC236}">
                    <a16:creationId xmlns:a16="http://schemas.microsoft.com/office/drawing/2014/main" id="{992445A7-A953-B0C7-4691-AE5C2315ABF0}"/>
                  </a:ext>
                </a:extLst>
              </p:cNvPr>
              <p:cNvSpPr/>
              <p:nvPr/>
            </p:nvSpPr>
            <p:spPr>
              <a:xfrm>
                <a:off x="14733260" y="9551109"/>
                <a:ext cx="55944" cy="15120"/>
              </a:xfrm>
              <a:custGeom>
                <a:avLst/>
                <a:gdLst>
                  <a:gd name="connsiteX0" fmla="*/ 55945 w 55944"/>
                  <a:gd name="connsiteY0" fmla="*/ 0 h 15120"/>
                  <a:gd name="connsiteX1" fmla="*/ 55945 w 55944"/>
                  <a:gd name="connsiteY1" fmla="*/ 15120 h 15120"/>
                  <a:gd name="connsiteX2" fmla="*/ 0 w 55944"/>
                  <a:gd name="connsiteY2" fmla="*/ 15120 h 15120"/>
                  <a:gd name="connsiteX3" fmla="*/ 0 w 55944"/>
                  <a:gd name="connsiteY3" fmla="*/ 0 h 15120"/>
                  <a:gd name="connsiteX4" fmla="*/ 55945 w 55944"/>
                  <a:gd name="connsiteY4" fmla="*/ 0 h 15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44" h="15120">
                    <a:moveTo>
                      <a:pt x="55945" y="0"/>
                    </a:moveTo>
                    <a:lnTo>
                      <a:pt x="55945" y="15120"/>
                    </a:lnTo>
                    <a:lnTo>
                      <a:pt x="0" y="15120"/>
                    </a:lnTo>
                    <a:lnTo>
                      <a:pt x="0" y="0"/>
                    </a:lnTo>
                    <a:lnTo>
                      <a:pt x="5594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499" name="Forma Livre: Forma 498">
                <a:extLst>
                  <a:ext uri="{FF2B5EF4-FFF2-40B4-BE49-F238E27FC236}">
                    <a16:creationId xmlns:a16="http://schemas.microsoft.com/office/drawing/2014/main" id="{FD7899B8-9631-F15E-899B-526268FAB0EA}"/>
                  </a:ext>
                </a:extLst>
              </p:cNvPr>
              <p:cNvSpPr/>
              <p:nvPr/>
            </p:nvSpPr>
            <p:spPr>
              <a:xfrm>
                <a:off x="14810374" y="9508772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0" name="Forma Livre: Forma 499">
                <a:extLst>
                  <a:ext uri="{FF2B5EF4-FFF2-40B4-BE49-F238E27FC236}">
                    <a16:creationId xmlns:a16="http://schemas.microsoft.com/office/drawing/2014/main" id="{22517BE4-3749-CF8D-954B-4ECDE44DB0DB}"/>
                  </a:ext>
                </a:extLst>
              </p:cNvPr>
              <p:cNvSpPr/>
              <p:nvPr/>
            </p:nvSpPr>
            <p:spPr>
              <a:xfrm>
                <a:off x="14845150" y="9502724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2" y="1512"/>
                      <a:pt x="18144" y="3024"/>
                    </a:cubicBezTo>
                    <a:cubicBezTo>
                      <a:pt x="19656" y="4536"/>
                      <a:pt x="21169" y="7560"/>
                      <a:pt x="21169" y="10584"/>
                    </a:cubicBezTo>
                    <a:cubicBezTo>
                      <a:pt x="21169" y="13608"/>
                      <a:pt x="19656" y="16632"/>
                      <a:pt x="18144" y="18144"/>
                    </a:cubicBezTo>
                    <a:cubicBezTo>
                      <a:pt x="16632" y="19656"/>
                      <a:pt x="13609" y="21168"/>
                      <a:pt x="10584" y="21168"/>
                    </a:cubicBezTo>
                    <a:cubicBezTo>
                      <a:pt x="7560" y="21168"/>
                      <a:pt x="6048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1" name="Forma Livre: Forma 500">
                <a:extLst>
                  <a:ext uri="{FF2B5EF4-FFF2-40B4-BE49-F238E27FC236}">
                    <a16:creationId xmlns:a16="http://schemas.microsoft.com/office/drawing/2014/main" id="{3C045690-EB1D-30EA-04F5-D81719902CE7}"/>
                  </a:ext>
                </a:extLst>
              </p:cNvPr>
              <p:cNvSpPr/>
              <p:nvPr/>
            </p:nvSpPr>
            <p:spPr>
              <a:xfrm>
                <a:off x="14879927" y="9504236"/>
                <a:ext cx="37800" cy="101305"/>
              </a:xfrm>
              <a:custGeom>
                <a:avLst/>
                <a:gdLst>
                  <a:gd name="connsiteX0" fmla="*/ 37800 w 37800"/>
                  <a:gd name="connsiteY0" fmla="*/ 43849 h 101305"/>
                  <a:gd name="connsiteX1" fmla="*/ 25705 w 37800"/>
                  <a:gd name="connsiteY1" fmla="*/ 43849 h 101305"/>
                  <a:gd name="connsiteX2" fmla="*/ 25705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9 h 101305"/>
                  <a:gd name="connsiteX5" fmla="*/ 0 w 37800"/>
                  <a:gd name="connsiteY5" fmla="*/ 43849 h 101305"/>
                  <a:gd name="connsiteX6" fmla="*/ 0 w 37800"/>
                  <a:gd name="connsiteY6" fmla="*/ 28729 h 101305"/>
                  <a:gd name="connsiteX7" fmla="*/ 7560 w 37800"/>
                  <a:gd name="connsiteY7" fmla="*/ 28729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9 w 37800"/>
                  <a:gd name="connsiteY12" fmla="*/ 16633 h 101305"/>
                  <a:gd name="connsiteX13" fmla="*/ 25705 w 37800"/>
                  <a:gd name="connsiteY13" fmla="*/ 25705 h 101305"/>
                  <a:gd name="connsiteX14" fmla="*/ 25705 w 37800"/>
                  <a:gd name="connsiteY14" fmla="*/ 28729 h 101305"/>
                  <a:gd name="connsiteX15" fmla="*/ 37800 w 37800"/>
                  <a:gd name="connsiteY15" fmla="*/ 28729 h 101305"/>
                  <a:gd name="connsiteX16" fmla="*/ 37800 w 37800"/>
                  <a:gd name="connsiteY16" fmla="*/ 4384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9"/>
                    </a:moveTo>
                    <a:lnTo>
                      <a:pt x="25705" y="43849"/>
                    </a:lnTo>
                    <a:lnTo>
                      <a:pt x="25705" y="101305"/>
                    </a:lnTo>
                    <a:lnTo>
                      <a:pt x="7560" y="101305"/>
                    </a:lnTo>
                    <a:lnTo>
                      <a:pt x="7560" y="43849"/>
                    </a:lnTo>
                    <a:lnTo>
                      <a:pt x="0" y="43849"/>
                    </a:lnTo>
                    <a:lnTo>
                      <a:pt x="0" y="28729"/>
                    </a:lnTo>
                    <a:lnTo>
                      <a:pt x="7560" y="28729"/>
                    </a:lnTo>
                    <a:lnTo>
                      <a:pt x="7560" y="25705"/>
                    </a:lnTo>
                    <a:cubicBezTo>
                      <a:pt x="7560" y="16633"/>
                      <a:pt x="10584" y="10584"/>
                      <a:pt x="15120" y="6048"/>
                    </a:cubicBezTo>
                    <a:cubicBezTo>
                      <a:pt x="19656" y="1513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9" y="16633"/>
                    </a:cubicBezTo>
                    <a:cubicBezTo>
                      <a:pt x="27216" y="18144"/>
                      <a:pt x="25705" y="21169"/>
                      <a:pt x="25705" y="25705"/>
                    </a:cubicBezTo>
                    <a:lnTo>
                      <a:pt x="25705" y="28729"/>
                    </a:lnTo>
                    <a:lnTo>
                      <a:pt x="37800" y="28729"/>
                    </a:lnTo>
                    <a:lnTo>
                      <a:pt x="37800" y="4384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2" name="Forma Livre: Forma 501">
                <a:extLst>
                  <a:ext uri="{FF2B5EF4-FFF2-40B4-BE49-F238E27FC236}">
                    <a16:creationId xmlns:a16="http://schemas.microsoft.com/office/drawing/2014/main" id="{7607FEF8-5F98-E36D-68D4-B7A2318C7A95}"/>
                  </a:ext>
                </a:extLst>
              </p:cNvPr>
              <p:cNvSpPr/>
              <p:nvPr/>
            </p:nvSpPr>
            <p:spPr>
              <a:xfrm>
                <a:off x="14925287" y="9529941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9 h 75600"/>
                  <a:gd name="connsiteX20" fmla="*/ 36289 w 72576"/>
                  <a:gd name="connsiteY20" fmla="*/ 16632 h 75600"/>
                  <a:gd name="connsiteX21" fmla="*/ 24193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1169"/>
                      <a:pt x="72577" y="28729"/>
                      <a:pt x="72577" y="34776"/>
                    </a:cubicBezTo>
                    <a:cubicBezTo>
                      <a:pt x="71065" y="40825"/>
                      <a:pt x="71065" y="42336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2"/>
                      <a:pt x="48385" y="21169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6" y="18144"/>
                      <a:pt x="24193" y="21169"/>
                    </a:cubicBezTo>
                    <a:cubicBezTo>
                      <a:pt x="21169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3" name="Forma Livre: Forma 502">
                <a:extLst>
                  <a:ext uri="{FF2B5EF4-FFF2-40B4-BE49-F238E27FC236}">
                    <a16:creationId xmlns:a16="http://schemas.microsoft.com/office/drawing/2014/main" id="{CEE672BD-8CE6-3047-4EF4-5D6A175B5DE9}"/>
                  </a:ext>
                </a:extLst>
              </p:cNvPr>
              <p:cNvSpPr/>
              <p:nvPr/>
            </p:nvSpPr>
            <p:spPr>
              <a:xfrm>
                <a:off x="14204054" y="9672071"/>
                <a:ext cx="43848" cy="90721"/>
              </a:xfrm>
              <a:custGeom>
                <a:avLst/>
                <a:gdLst>
                  <a:gd name="connsiteX0" fmla="*/ 27217 w 43848"/>
                  <a:gd name="connsiteY0" fmla="*/ 33264 h 90721"/>
                  <a:gd name="connsiteX1" fmla="*/ 27217 w 43848"/>
                  <a:gd name="connsiteY1" fmla="*/ 68041 h 90721"/>
                  <a:gd name="connsiteX2" fmla="*/ 28729 w 43848"/>
                  <a:gd name="connsiteY2" fmla="*/ 74088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3 h 90721"/>
                  <a:gd name="connsiteX11" fmla="*/ 9073 w 43848"/>
                  <a:gd name="connsiteY11" fmla="*/ 18143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3 h 90721"/>
                  <a:gd name="connsiteX15" fmla="*/ 43849 w 43848"/>
                  <a:gd name="connsiteY15" fmla="*/ 18143 h 90721"/>
                  <a:gd name="connsiteX16" fmla="*/ 43849 w 43848"/>
                  <a:gd name="connsiteY16" fmla="*/ 33264 h 90721"/>
                  <a:gd name="connsiteX17" fmla="*/ 27217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4"/>
                    </a:moveTo>
                    <a:lnTo>
                      <a:pt x="27217" y="68041"/>
                    </a:lnTo>
                    <a:cubicBezTo>
                      <a:pt x="27217" y="71064"/>
                      <a:pt x="27217" y="72577"/>
                      <a:pt x="28729" y="74088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4"/>
                    </a:lnTo>
                    <a:lnTo>
                      <a:pt x="0" y="33264"/>
                    </a:lnTo>
                    <a:lnTo>
                      <a:pt x="0" y="18143"/>
                    </a:lnTo>
                    <a:lnTo>
                      <a:pt x="9073" y="18143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3"/>
                    </a:lnTo>
                    <a:lnTo>
                      <a:pt x="43849" y="18143"/>
                    </a:lnTo>
                    <a:lnTo>
                      <a:pt x="43849" y="33264"/>
                    </a:lnTo>
                    <a:lnTo>
                      <a:pt x="27217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4" name="Forma Livre: Forma 503">
                <a:extLst>
                  <a:ext uri="{FF2B5EF4-FFF2-40B4-BE49-F238E27FC236}">
                    <a16:creationId xmlns:a16="http://schemas.microsoft.com/office/drawing/2014/main" id="{BFCBFCCD-A6B1-60C4-475F-D16B4DEBCBB5}"/>
                  </a:ext>
                </a:extLst>
              </p:cNvPr>
              <p:cNvSpPr/>
              <p:nvPr/>
            </p:nvSpPr>
            <p:spPr>
              <a:xfrm>
                <a:off x="14259999" y="9690214"/>
                <a:ext cx="40824" cy="74089"/>
              </a:xfrm>
              <a:custGeom>
                <a:avLst/>
                <a:gdLst>
                  <a:gd name="connsiteX0" fmla="*/ 27216 w 40824"/>
                  <a:gd name="connsiteY0" fmla="*/ 3024 h 74089"/>
                  <a:gd name="connsiteX1" fmla="*/ 40825 w 40824"/>
                  <a:gd name="connsiteY1" fmla="*/ 0 h 74089"/>
                  <a:gd name="connsiteX2" fmla="*/ 40825 w 40824"/>
                  <a:gd name="connsiteY2" fmla="*/ 19657 h 74089"/>
                  <a:gd name="connsiteX3" fmla="*/ 36289 w 40824"/>
                  <a:gd name="connsiteY3" fmla="*/ 19657 h 74089"/>
                  <a:gd name="connsiteX4" fmla="*/ 22680 w 40824"/>
                  <a:gd name="connsiteY4" fmla="*/ 24193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3 h 74089"/>
                  <a:gd name="connsiteX9" fmla="*/ 18144 w 40824"/>
                  <a:gd name="connsiteY9" fmla="*/ 1513 h 74089"/>
                  <a:gd name="connsiteX10" fmla="*/ 18144 w 40824"/>
                  <a:gd name="connsiteY10" fmla="*/ 12097 h 74089"/>
                  <a:gd name="connsiteX11" fmla="*/ 27216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6" y="3024"/>
                    </a:moveTo>
                    <a:cubicBezTo>
                      <a:pt x="31753" y="1513"/>
                      <a:pt x="34776" y="0"/>
                      <a:pt x="40825" y="0"/>
                    </a:cubicBezTo>
                    <a:lnTo>
                      <a:pt x="40825" y="19657"/>
                    </a:lnTo>
                    <a:lnTo>
                      <a:pt x="36289" y="19657"/>
                    </a:lnTo>
                    <a:cubicBezTo>
                      <a:pt x="30240" y="19657"/>
                      <a:pt x="25705" y="21169"/>
                      <a:pt x="22680" y="24193"/>
                    </a:cubicBezTo>
                    <a:cubicBezTo>
                      <a:pt x="19656" y="27217"/>
                      <a:pt x="18144" y="31753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2097"/>
                    </a:lnTo>
                    <a:cubicBezTo>
                      <a:pt x="21169" y="7560"/>
                      <a:pt x="24193" y="4537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5" name="Forma Livre: Forma 504">
                <a:extLst>
                  <a:ext uri="{FF2B5EF4-FFF2-40B4-BE49-F238E27FC236}">
                    <a16:creationId xmlns:a16="http://schemas.microsoft.com/office/drawing/2014/main" id="{6BF07F00-7718-153D-0ED3-BFA5BBB2C769}"/>
                  </a:ext>
                </a:extLst>
              </p:cNvPr>
              <p:cNvSpPr/>
              <p:nvPr/>
            </p:nvSpPr>
            <p:spPr>
              <a:xfrm>
                <a:off x="14309895" y="9687191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4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3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4 h 75600"/>
                  <a:gd name="connsiteX19" fmla="*/ 46873 w 72577"/>
                  <a:gd name="connsiteY19" fmla="*/ 21168 h 75600"/>
                  <a:gd name="connsiteX20" fmla="*/ 34777 w 72577"/>
                  <a:gd name="connsiteY20" fmla="*/ 16632 h 75600"/>
                  <a:gd name="connsiteX21" fmla="*/ 22680 w 72577"/>
                  <a:gd name="connsiteY21" fmla="*/ 21168 h 75600"/>
                  <a:gd name="connsiteX22" fmla="*/ 16633 w 72577"/>
                  <a:gd name="connsiteY22" fmla="*/ 33264 h 75600"/>
                  <a:gd name="connsiteX23" fmla="*/ 51409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8"/>
                      <a:pt x="45361" y="75601"/>
                      <a:pt x="36289" y="75601"/>
                    </a:cubicBezTo>
                    <a:cubicBezTo>
                      <a:pt x="28729" y="75601"/>
                      <a:pt x="22680" y="74088"/>
                      <a:pt x="18144" y="71064"/>
                    </a:cubicBezTo>
                    <a:cubicBezTo>
                      <a:pt x="13609" y="68041"/>
                      <a:pt x="7560" y="63504"/>
                      <a:pt x="4537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3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1168"/>
                      <a:pt x="72578" y="28728"/>
                      <a:pt x="72578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3"/>
                      <a:pt x="39313" y="16632"/>
                      <a:pt x="34777" y="16632"/>
                    </a:cubicBezTo>
                    <a:cubicBezTo>
                      <a:pt x="30240" y="16632"/>
                      <a:pt x="25705" y="18143"/>
                      <a:pt x="22680" y="21168"/>
                    </a:cubicBezTo>
                    <a:cubicBezTo>
                      <a:pt x="19657" y="24192"/>
                      <a:pt x="18144" y="27216"/>
                      <a:pt x="16633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6" name="Forma Livre: Forma 505">
                <a:extLst>
                  <a:ext uri="{FF2B5EF4-FFF2-40B4-BE49-F238E27FC236}">
                    <a16:creationId xmlns:a16="http://schemas.microsoft.com/office/drawing/2014/main" id="{5CCFB9DE-408C-F4F8-7E03-61AC223CA746}"/>
                  </a:ext>
                </a:extLst>
              </p:cNvPr>
              <p:cNvSpPr/>
              <p:nvPr/>
            </p:nvSpPr>
            <p:spPr>
              <a:xfrm>
                <a:off x="14388520" y="9688703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6 h 74089"/>
                  <a:gd name="connsiteX2" fmla="*/ 34776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7 h 74089"/>
                  <a:gd name="connsiteX8" fmla="*/ 57457 w 75600"/>
                  <a:gd name="connsiteY8" fmla="*/ 72577 h 74089"/>
                  <a:gd name="connsiteX9" fmla="*/ 57457 w 75600"/>
                  <a:gd name="connsiteY9" fmla="*/ 61992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3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6 h 74089"/>
                  <a:gd name="connsiteX17" fmla="*/ 48385 w 75600"/>
                  <a:gd name="connsiteY17" fmla="*/ 19656 h 74089"/>
                  <a:gd name="connsiteX18" fmla="*/ 39313 w 75600"/>
                  <a:gd name="connsiteY18" fmla="*/ 16632 h 74089"/>
                  <a:gd name="connsiteX19" fmla="*/ 30240 w 75600"/>
                  <a:gd name="connsiteY19" fmla="*/ 19656 h 74089"/>
                  <a:gd name="connsiteX20" fmla="*/ 22680 w 75600"/>
                  <a:gd name="connsiteY20" fmla="*/ 27216 h 74089"/>
                  <a:gd name="connsiteX21" fmla="*/ 19656 w 75600"/>
                  <a:gd name="connsiteY21" fmla="*/ 39312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2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2 h 74089"/>
                  <a:gd name="connsiteX28" fmla="*/ 55945 w 75600"/>
                  <a:gd name="connsiteY28" fmla="*/ 27216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3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9" y="72577"/>
                      <a:pt x="16633" y="69553"/>
                    </a:cubicBezTo>
                    <a:cubicBezTo>
                      <a:pt x="12096" y="66529"/>
                      <a:pt x="7560" y="61992"/>
                      <a:pt x="4536" y="55945"/>
                    </a:cubicBezTo>
                    <a:cubicBezTo>
                      <a:pt x="1513" y="49896"/>
                      <a:pt x="0" y="43849"/>
                      <a:pt x="0" y="36289"/>
                    </a:cubicBezTo>
                    <a:cubicBezTo>
                      <a:pt x="1513" y="30240"/>
                      <a:pt x="3024" y="24192"/>
                      <a:pt x="6048" y="18144"/>
                    </a:cubicBezTo>
                    <a:close/>
                    <a:moveTo>
                      <a:pt x="55945" y="27216"/>
                    </a:moveTo>
                    <a:cubicBezTo>
                      <a:pt x="54433" y="24192"/>
                      <a:pt x="51409" y="21169"/>
                      <a:pt x="48385" y="19656"/>
                    </a:cubicBezTo>
                    <a:cubicBezTo>
                      <a:pt x="45361" y="18144"/>
                      <a:pt x="42336" y="16632"/>
                      <a:pt x="39313" y="16632"/>
                    </a:cubicBezTo>
                    <a:cubicBezTo>
                      <a:pt x="36289" y="16632"/>
                      <a:pt x="33265" y="18144"/>
                      <a:pt x="30240" y="19656"/>
                    </a:cubicBezTo>
                    <a:cubicBezTo>
                      <a:pt x="27216" y="21169"/>
                      <a:pt x="25705" y="24192"/>
                      <a:pt x="22680" y="27216"/>
                    </a:cubicBezTo>
                    <a:cubicBezTo>
                      <a:pt x="21169" y="30240"/>
                      <a:pt x="19656" y="34776"/>
                      <a:pt x="19656" y="39312"/>
                    </a:cubicBezTo>
                    <a:cubicBezTo>
                      <a:pt x="19656" y="43849"/>
                      <a:pt x="21169" y="46872"/>
                      <a:pt x="22680" y="51409"/>
                    </a:cubicBezTo>
                    <a:cubicBezTo>
                      <a:pt x="24193" y="54432"/>
                      <a:pt x="27216" y="57457"/>
                      <a:pt x="30240" y="58969"/>
                    </a:cubicBezTo>
                    <a:cubicBezTo>
                      <a:pt x="33265" y="60481"/>
                      <a:pt x="36289" y="61992"/>
                      <a:pt x="39313" y="61992"/>
                    </a:cubicBezTo>
                    <a:cubicBezTo>
                      <a:pt x="42336" y="61992"/>
                      <a:pt x="45361" y="60481"/>
                      <a:pt x="48385" y="58969"/>
                    </a:cubicBezTo>
                    <a:cubicBezTo>
                      <a:pt x="51409" y="57457"/>
                      <a:pt x="54433" y="54432"/>
                      <a:pt x="55945" y="51409"/>
                    </a:cubicBezTo>
                    <a:cubicBezTo>
                      <a:pt x="57457" y="48385"/>
                      <a:pt x="58969" y="43849"/>
                      <a:pt x="58969" y="39312"/>
                    </a:cubicBezTo>
                    <a:cubicBezTo>
                      <a:pt x="58969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7" name="Forma Livre: Forma 506">
                <a:extLst>
                  <a:ext uri="{FF2B5EF4-FFF2-40B4-BE49-F238E27FC236}">
                    <a16:creationId xmlns:a16="http://schemas.microsoft.com/office/drawing/2014/main" id="{6EC7AAE8-E22E-96C4-DF5B-DC46BB7F9B8A}"/>
                  </a:ext>
                </a:extLst>
              </p:cNvPr>
              <p:cNvSpPr/>
              <p:nvPr/>
            </p:nvSpPr>
            <p:spPr>
              <a:xfrm>
                <a:off x="14477730" y="9672071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8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3 h 90721"/>
                  <a:gd name="connsiteX11" fmla="*/ 9072 w 43848"/>
                  <a:gd name="connsiteY11" fmla="*/ 18143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3 h 90721"/>
                  <a:gd name="connsiteX15" fmla="*/ 43848 w 43848"/>
                  <a:gd name="connsiteY15" fmla="*/ 18143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4"/>
                      <a:pt x="27216" y="72577"/>
                      <a:pt x="28728" y="74088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3"/>
                    </a:lnTo>
                    <a:lnTo>
                      <a:pt x="9072" y="18143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3"/>
                    </a:lnTo>
                    <a:lnTo>
                      <a:pt x="43848" y="18143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8" name="Forma Livre: Forma 507">
                <a:extLst>
                  <a:ext uri="{FF2B5EF4-FFF2-40B4-BE49-F238E27FC236}">
                    <a16:creationId xmlns:a16="http://schemas.microsoft.com/office/drawing/2014/main" id="{ED87D76E-B687-4B44-56D0-DFC61C53CCE8}"/>
                  </a:ext>
                </a:extLst>
              </p:cNvPr>
              <p:cNvSpPr/>
              <p:nvPr/>
            </p:nvSpPr>
            <p:spPr>
              <a:xfrm>
                <a:off x="14535186" y="9687191"/>
                <a:ext cx="119449" cy="75600"/>
              </a:xfrm>
              <a:custGeom>
                <a:avLst/>
                <a:gdLst>
                  <a:gd name="connsiteX0" fmla="*/ 111890 w 119449"/>
                  <a:gd name="connsiteY0" fmla="*/ 10583 h 75600"/>
                  <a:gd name="connsiteX1" fmla="*/ 119450 w 119449"/>
                  <a:gd name="connsiteY1" fmla="*/ 33264 h 75600"/>
                  <a:gd name="connsiteX2" fmla="*/ 119450 w 119449"/>
                  <a:gd name="connsiteY2" fmla="*/ 75601 h 75600"/>
                  <a:gd name="connsiteX3" fmla="*/ 101305 w 119449"/>
                  <a:gd name="connsiteY3" fmla="*/ 75601 h 75600"/>
                  <a:gd name="connsiteX4" fmla="*/ 101305 w 119449"/>
                  <a:gd name="connsiteY4" fmla="*/ 34776 h 75600"/>
                  <a:gd name="connsiteX5" fmla="*/ 96770 w 119449"/>
                  <a:gd name="connsiteY5" fmla="*/ 21168 h 75600"/>
                  <a:gd name="connsiteX6" fmla="*/ 84673 w 119449"/>
                  <a:gd name="connsiteY6" fmla="*/ 16632 h 75600"/>
                  <a:gd name="connsiteX7" fmla="*/ 72577 w 119449"/>
                  <a:gd name="connsiteY7" fmla="*/ 21168 h 75600"/>
                  <a:gd name="connsiteX8" fmla="*/ 68041 w 119449"/>
                  <a:gd name="connsiteY8" fmla="*/ 34776 h 75600"/>
                  <a:gd name="connsiteX9" fmla="*/ 68041 w 119449"/>
                  <a:gd name="connsiteY9" fmla="*/ 75601 h 75600"/>
                  <a:gd name="connsiteX10" fmla="*/ 49896 w 119449"/>
                  <a:gd name="connsiteY10" fmla="*/ 75601 h 75600"/>
                  <a:gd name="connsiteX11" fmla="*/ 49896 w 119449"/>
                  <a:gd name="connsiteY11" fmla="*/ 34776 h 75600"/>
                  <a:gd name="connsiteX12" fmla="*/ 45361 w 119449"/>
                  <a:gd name="connsiteY12" fmla="*/ 21168 h 75600"/>
                  <a:gd name="connsiteX13" fmla="*/ 33265 w 119449"/>
                  <a:gd name="connsiteY13" fmla="*/ 16632 h 75600"/>
                  <a:gd name="connsiteX14" fmla="*/ 21169 w 119449"/>
                  <a:gd name="connsiteY14" fmla="*/ 21168 h 75600"/>
                  <a:gd name="connsiteX15" fmla="*/ 16632 w 119449"/>
                  <a:gd name="connsiteY15" fmla="*/ 34776 h 75600"/>
                  <a:gd name="connsiteX16" fmla="*/ 16632 w 119449"/>
                  <a:gd name="connsiteY16" fmla="*/ 75601 h 75600"/>
                  <a:gd name="connsiteX17" fmla="*/ 0 w 119449"/>
                  <a:gd name="connsiteY17" fmla="*/ 75601 h 75600"/>
                  <a:gd name="connsiteX18" fmla="*/ 0 w 119449"/>
                  <a:gd name="connsiteY18" fmla="*/ 3023 h 75600"/>
                  <a:gd name="connsiteX19" fmla="*/ 18144 w 119449"/>
                  <a:gd name="connsiteY19" fmla="*/ 3023 h 75600"/>
                  <a:gd name="connsiteX20" fmla="*/ 18144 w 119449"/>
                  <a:gd name="connsiteY20" fmla="*/ 12096 h 75600"/>
                  <a:gd name="connsiteX21" fmla="*/ 27216 w 119449"/>
                  <a:gd name="connsiteY21" fmla="*/ 4536 h 75600"/>
                  <a:gd name="connsiteX22" fmla="*/ 39312 w 119449"/>
                  <a:gd name="connsiteY22" fmla="*/ 1512 h 75600"/>
                  <a:gd name="connsiteX23" fmla="*/ 54432 w 119449"/>
                  <a:gd name="connsiteY23" fmla="*/ 4536 h 75600"/>
                  <a:gd name="connsiteX24" fmla="*/ 65017 w 119449"/>
                  <a:gd name="connsiteY24" fmla="*/ 15120 h 75600"/>
                  <a:gd name="connsiteX25" fmla="*/ 75601 w 119449"/>
                  <a:gd name="connsiteY25" fmla="*/ 4536 h 75600"/>
                  <a:gd name="connsiteX26" fmla="*/ 90721 w 119449"/>
                  <a:gd name="connsiteY26" fmla="*/ 0 h 75600"/>
                  <a:gd name="connsiteX27" fmla="*/ 111890 w 119449"/>
                  <a:gd name="connsiteY27" fmla="*/ 1058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19449" h="75600">
                    <a:moveTo>
                      <a:pt x="111890" y="10583"/>
                    </a:moveTo>
                    <a:cubicBezTo>
                      <a:pt x="117937" y="16632"/>
                      <a:pt x="119450" y="24192"/>
                      <a:pt x="119450" y="33264"/>
                    </a:cubicBezTo>
                    <a:lnTo>
                      <a:pt x="119450" y="75601"/>
                    </a:lnTo>
                    <a:lnTo>
                      <a:pt x="101305" y="75601"/>
                    </a:lnTo>
                    <a:lnTo>
                      <a:pt x="101305" y="34776"/>
                    </a:lnTo>
                    <a:cubicBezTo>
                      <a:pt x="101305" y="28728"/>
                      <a:pt x="99793" y="24192"/>
                      <a:pt x="96770" y="21168"/>
                    </a:cubicBezTo>
                    <a:cubicBezTo>
                      <a:pt x="93745" y="18143"/>
                      <a:pt x="89210" y="16632"/>
                      <a:pt x="84673" y="16632"/>
                    </a:cubicBezTo>
                    <a:cubicBezTo>
                      <a:pt x="80137" y="16632"/>
                      <a:pt x="75601" y="18143"/>
                      <a:pt x="72577" y="21168"/>
                    </a:cubicBezTo>
                    <a:cubicBezTo>
                      <a:pt x="69553" y="24192"/>
                      <a:pt x="68041" y="28728"/>
                      <a:pt x="68041" y="34776"/>
                    </a:cubicBezTo>
                    <a:lnTo>
                      <a:pt x="68041" y="75601"/>
                    </a:lnTo>
                    <a:lnTo>
                      <a:pt x="49896" y="75601"/>
                    </a:lnTo>
                    <a:lnTo>
                      <a:pt x="49896" y="34776"/>
                    </a:lnTo>
                    <a:cubicBezTo>
                      <a:pt x="49896" y="28728"/>
                      <a:pt x="48385" y="24192"/>
                      <a:pt x="45361" y="21168"/>
                    </a:cubicBezTo>
                    <a:cubicBezTo>
                      <a:pt x="42336" y="18143"/>
                      <a:pt x="37800" y="16632"/>
                      <a:pt x="33265" y="16632"/>
                    </a:cubicBezTo>
                    <a:cubicBezTo>
                      <a:pt x="28729" y="16632"/>
                      <a:pt x="24192" y="18143"/>
                      <a:pt x="21169" y="21168"/>
                    </a:cubicBezTo>
                    <a:cubicBezTo>
                      <a:pt x="18144" y="24192"/>
                      <a:pt x="16632" y="28728"/>
                      <a:pt x="16632" y="34776"/>
                    </a:cubicBezTo>
                    <a:lnTo>
                      <a:pt x="16632" y="75601"/>
                    </a:lnTo>
                    <a:lnTo>
                      <a:pt x="0" y="75601"/>
                    </a:lnTo>
                    <a:lnTo>
                      <a:pt x="0" y="3023"/>
                    </a:lnTo>
                    <a:lnTo>
                      <a:pt x="18144" y="3023"/>
                    </a:lnTo>
                    <a:lnTo>
                      <a:pt x="18144" y="12096"/>
                    </a:lnTo>
                    <a:cubicBezTo>
                      <a:pt x="21169" y="9072"/>
                      <a:pt x="24192" y="6048"/>
                      <a:pt x="27216" y="4536"/>
                    </a:cubicBezTo>
                    <a:cubicBezTo>
                      <a:pt x="30240" y="3023"/>
                      <a:pt x="34776" y="1512"/>
                      <a:pt x="39312" y="1512"/>
                    </a:cubicBezTo>
                    <a:cubicBezTo>
                      <a:pt x="45361" y="1512"/>
                      <a:pt x="49896" y="3023"/>
                      <a:pt x="54432" y="4536"/>
                    </a:cubicBezTo>
                    <a:cubicBezTo>
                      <a:pt x="58969" y="7560"/>
                      <a:pt x="61992" y="10583"/>
                      <a:pt x="65017" y="15120"/>
                    </a:cubicBezTo>
                    <a:cubicBezTo>
                      <a:pt x="68041" y="10583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98281" y="3023"/>
                      <a:pt x="105841" y="6048"/>
                      <a:pt x="111890" y="1058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09" name="Forma Livre: Forma 508">
                <a:extLst>
                  <a:ext uri="{FF2B5EF4-FFF2-40B4-BE49-F238E27FC236}">
                    <a16:creationId xmlns:a16="http://schemas.microsoft.com/office/drawing/2014/main" id="{C95B9967-D0B7-D32C-2039-AFFF86B12D3D}"/>
                  </a:ext>
                </a:extLst>
              </p:cNvPr>
              <p:cNvSpPr/>
              <p:nvPr/>
            </p:nvSpPr>
            <p:spPr>
              <a:xfrm>
                <a:off x="14668244" y="9687191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4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3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4 h 75600"/>
                  <a:gd name="connsiteX19" fmla="*/ 48385 w 72576"/>
                  <a:gd name="connsiteY19" fmla="*/ 21168 h 75600"/>
                  <a:gd name="connsiteX20" fmla="*/ 36289 w 72576"/>
                  <a:gd name="connsiteY20" fmla="*/ 16632 h 75600"/>
                  <a:gd name="connsiteX21" fmla="*/ 24193 w 72576"/>
                  <a:gd name="connsiteY21" fmla="*/ 21168 h 75600"/>
                  <a:gd name="connsiteX22" fmla="*/ 18144 w 72576"/>
                  <a:gd name="connsiteY22" fmla="*/ 33264 h 75600"/>
                  <a:gd name="connsiteX23" fmla="*/ 52921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8"/>
                      <a:pt x="45361" y="75601"/>
                      <a:pt x="36289" y="75601"/>
                    </a:cubicBezTo>
                    <a:cubicBezTo>
                      <a:pt x="28729" y="75601"/>
                      <a:pt x="22680" y="74088"/>
                      <a:pt x="18144" y="71064"/>
                    </a:cubicBezTo>
                    <a:cubicBezTo>
                      <a:pt x="13609" y="68041"/>
                      <a:pt x="7560" y="63504"/>
                      <a:pt x="4536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3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3"/>
                      <a:pt x="40825" y="16632"/>
                      <a:pt x="36289" y="16632"/>
                    </a:cubicBezTo>
                    <a:cubicBezTo>
                      <a:pt x="31753" y="16632"/>
                      <a:pt x="27216" y="18143"/>
                      <a:pt x="24193" y="21168"/>
                    </a:cubicBezTo>
                    <a:cubicBezTo>
                      <a:pt x="21169" y="24192"/>
                      <a:pt x="19656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0" name="Forma Livre: Forma 509">
                <a:extLst>
                  <a:ext uri="{FF2B5EF4-FFF2-40B4-BE49-F238E27FC236}">
                    <a16:creationId xmlns:a16="http://schemas.microsoft.com/office/drawing/2014/main" id="{EA2D048F-CE7D-8449-EF2C-8E0DF1C739D4}"/>
                  </a:ext>
                </a:extLst>
              </p:cNvPr>
              <p:cNvSpPr/>
              <p:nvPr/>
            </p:nvSpPr>
            <p:spPr>
              <a:xfrm>
                <a:off x="14752917" y="9688703"/>
                <a:ext cx="69552" cy="74089"/>
              </a:xfrm>
              <a:custGeom>
                <a:avLst/>
                <a:gdLst>
                  <a:gd name="connsiteX0" fmla="*/ 61992 w 69552"/>
                  <a:gd name="connsiteY0" fmla="*/ 9072 h 74089"/>
                  <a:gd name="connsiteX1" fmla="*/ 69553 w 69552"/>
                  <a:gd name="connsiteY1" fmla="*/ 31752 h 74089"/>
                  <a:gd name="connsiteX2" fmla="*/ 69553 w 69552"/>
                  <a:gd name="connsiteY2" fmla="*/ 74089 h 74089"/>
                  <a:gd name="connsiteX3" fmla="*/ 51408 w 69552"/>
                  <a:gd name="connsiteY3" fmla="*/ 74089 h 74089"/>
                  <a:gd name="connsiteX4" fmla="*/ 51408 w 69552"/>
                  <a:gd name="connsiteY4" fmla="*/ 33265 h 74089"/>
                  <a:gd name="connsiteX5" fmla="*/ 46872 w 69552"/>
                  <a:gd name="connsiteY5" fmla="*/ 19656 h 74089"/>
                  <a:gd name="connsiteX6" fmla="*/ 34776 w 69552"/>
                  <a:gd name="connsiteY6" fmla="*/ 15120 h 74089"/>
                  <a:gd name="connsiteX7" fmla="*/ 22680 w 69552"/>
                  <a:gd name="connsiteY7" fmla="*/ 19656 h 74089"/>
                  <a:gd name="connsiteX8" fmla="*/ 18143 w 69552"/>
                  <a:gd name="connsiteY8" fmla="*/ 33265 h 74089"/>
                  <a:gd name="connsiteX9" fmla="*/ 18143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2 h 74089"/>
                  <a:gd name="connsiteX12" fmla="*/ 18143 w 69552"/>
                  <a:gd name="connsiteY12" fmla="*/ 1512 h 74089"/>
                  <a:gd name="connsiteX13" fmla="*/ 18143 w 69552"/>
                  <a:gd name="connsiteY13" fmla="*/ 10584 h 74089"/>
                  <a:gd name="connsiteX14" fmla="*/ 27216 w 69552"/>
                  <a:gd name="connsiteY14" fmla="*/ 3024 h 74089"/>
                  <a:gd name="connsiteX15" fmla="*/ 39312 w 69552"/>
                  <a:gd name="connsiteY15" fmla="*/ 0 h 74089"/>
                  <a:gd name="connsiteX16" fmla="*/ 61992 w 69552"/>
                  <a:gd name="connsiteY16" fmla="*/ 907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5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3" y="27216"/>
                      <a:pt x="18143" y="33265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5944" y="4536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1" name="Forma Livre: Forma 510">
                <a:extLst>
                  <a:ext uri="{FF2B5EF4-FFF2-40B4-BE49-F238E27FC236}">
                    <a16:creationId xmlns:a16="http://schemas.microsoft.com/office/drawing/2014/main" id="{17D7C556-401D-7622-23A0-03D993247345}"/>
                  </a:ext>
                </a:extLst>
              </p:cNvPr>
              <p:cNvSpPr/>
              <p:nvPr/>
            </p:nvSpPr>
            <p:spPr>
              <a:xfrm>
                <a:off x="14834566" y="9672071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9 w 43848"/>
                  <a:gd name="connsiteY2" fmla="*/ 74088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3 h 90721"/>
                  <a:gd name="connsiteX11" fmla="*/ 9073 w 43848"/>
                  <a:gd name="connsiteY11" fmla="*/ 18143 h 90721"/>
                  <a:gd name="connsiteX12" fmla="*/ 9073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3 h 90721"/>
                  <a:gd name="connsiteX15" fmla="*/ 43849 w 43848"/>
                  <a:gd name="connsiteY15" fmla="*/ 18143 h 90721"/>
                  <a:gd name="connsiteX16" fmla="*/ 43849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4"/>
                      <a:pt x="27216" y="72577"/>
                      <a:pt x="28729" y="74088"/>
                    </a:cubicBezTo>
                    <a:cubicBezTo>
                      <a:pt x="30240" y="75601"/>
                      <a:pt x="31753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4"/>
                    </a:lnTo>
                    <a:lnTo>
                      <a:pt x="0" y="33264"/>
                    </a:lnTo>
                    <a:lnTo>
                      <a:pt x="0" y="18143"/>
                    </a:lnTo>
                    <a:lnTo>
                      <a:pt x="9073" y="18143"/>
                    </a:lnTo>
                    <a:lnTo>
                      <a:pt x="9073" y="0"/>
                    </a:lnTo>
                    <a:lnTo>
                      <a:pt x="27216" y="0"/>
                    </a:lnTo>
                    <a:lnTo>
                      <a:pt x="27216" y="18143"/>
                    </a:lnTo>
                    <a:lnTo>
                      <a:pt x="43849" y="18143"/>
                    </a:lnTo>
                    <a:lnTo>
                      <a:pt x="43849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2" name="Forma Livre: Forma 511">
                <a:extLst>
                  <a:ext uri="{FF2B5EF4-FFF2-40B4-BE49-F238E27FC236}">
                    <a16:creationId xmlns:a16="http://schemas.microsoft.com/office/drawing/2014/main" id="{16931ED6-C577-890F-CFE6-C8E5B67A59CB}"/>
                  </a:ext>
                </a:extLst>
              </p:cNvPr>
              <p:cNvSpPr/>
              <p:nvPr/>
            </p:nvSpPr>
            <p:spPr>
              <a:xfrm>
                <a:off x="14917727" y="9688703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3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2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2"/>
                      <a:pt x="24193" y="21169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3" name="Forma Livre: Forma 512">
                <a:extLst>
                  <a:ext uri="{FF2B5EF4-FFF2-40B4-BE49-F238E27FC236}">
                    <a16:creationId xmlns:a16="http://schemas.microsoft.com/office/drawing/2014/main" id="{B68C9F55-8696-2BA2-1829-2EE125A5BE02}"/>
                  </a:ext>
                </a:extLst>
              </p:cNvPr>
              <p:cNvSpPr/>
              <p:nvPr/>
            </p:nvSpPr>
            <p:spPr>
              <a:xfrm>
                <a:off x="15002401" y="9661486"/>
                <a:ext cx="37800" cy="101305"/>
              </a:xfrm>
              <a:custGeom>
                <a:avLst/>
                <a:gdLst>
                  <a:gd name="connsiteX0" fmla="*/ 37800 w 37800"/>
                  <a:gd name="connsiteY0" fmla="*/ 43848 h 101305"/>
                  <a:gd name="connsiteX1" fmla="*/ 25704 w 37800"/>
                  <a:gd name="connsiteY1" fmla="*/ 43848 h 101305"/>
                  <a:gd name="connsiteX2" fmla="*/ 25704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8 h 101305"/>
                  <a:gd name="connsiteX5" fmla="*/ 0 w 37800"/>
                  <a:gd name="connsiteY5" fmla="*/ 43848 h 101305"/>
                  <a:gd name="connsiteX6" fmla="*/ 0 w 37800"/>
                  <a:gd name="connsiteY6" fmla="*/ 28728 h 101305"/>
                  <a:gd name="connsiteX7" fmla="*/ 7560 w 37800"/>
                  <a:gd name="connsiteY7" fmla="*/ 28728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8 w 37800"/>
                  <a:gd name="connsiteY12" fmla="*/ 16632 h 101305"/>
                  <a:gd name="connsiteX13" fmla="*/ 25704 w 37800"/>
                  <a:gd name="connsiteY13" fmla="*/ 25705 h 101305"/>
                  <a:gd name="connsiteX14" fmla="*/ 25704 w 37800"/>
                  <a:gd name="connsiteY14" fmla="*/ 28728 h 101305"/>
                  <a:gd name="connsiteX15" fmla="*/ 37800 w 37800"/>
                  <a:gd name="connsiteY15" fmla="*/ 28728 h 101305"/>
                  <a:gd name="connsiteX16" fmla="*/ 37800 w 37800"/>
                  <a:gd name="connsiteY16" fmla="*/ 43848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8"/>
                    </a:moveTo>
                    <a:lnTo>
                      <a:pt x="25704" y="43848"/>
                    </a:lnTo>
                    <a:lnTo>
                      <a:pt x="25704" y="101305"/>
                    </a:lnTo>
                    <a:lnTo>
                      <a:pt x="7560" y="101305"/>
                    </a:lnTo>
                    <a:lnTo>
                      <a:pt x="7560" y="43848"/>
                    </a:lnTo>
                    <a:lnTo>
                      <a:pt x="0" y="43848"/>
                    </a:lnTo>
                    <a:lnTo>
                      <a:pt x="0" y="28728"/>
                    </a:lnTo>
                    <a:lnTo>
                      <a:pt x="7560" y="28728"/>
                    </a:lnTo>
                    <a:lnTo>
                      <a:pt x="7560" y="25705"/>
                    </a:lnTo>
                    <a:cubicBezTo>
                      <a:pt x="7560" y="16632"/>
                      <a:pt x="10583" y="10584"/>
                      <a:pt x="15120" y="6048"/>
                    </a:cubicBezTo>
                    <a:cubicBezTo>
                      <a:pt x="19656" y="1512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4" y="15120"/>
                      <a:pt x="30240" y="15120"/>
                      <a:pt x="28728" y="16632"/>
                    </a:cubicBezTo>
                    <a:cubicBezTo>
                      <a:pt x="27216" y="18144"/>
                      <a:pt x="25704" y="21168"/>
                      <a:pt x="25704" y="25705"/>
                    </a:cubicBezTo>
                    <a:lnTo>
                      <a:pt x="25704" y="28728"/>
                    </a:lnTo>
                    <a:lnTo>
                      <a:pt x="37800" y="28728"/>
                    </a:lnTo>
                    <a:lnTo>
                      <a:pt x="37800" y="43848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4" name="Forma Livre: Forma 513">
                <a:extLst>
                  <a:ext uri="{FF2B5EF4-FFF2-40B4-BE49-F238E27FC236}">
                    <a16:creationId xmlns:a16="http://schemas.microsoft.com/office/drawing/2014/main" id="{5876B345-EFE5-2A09-9C7E-C0C9B0BE215F}"/>
                  </a:ext>
                </a:extLst>
              </p:cNvPr>
              <p:cNvSpPr/>
              <p:nvPr/>
            </p:nvSpPr>
            <p:spPr>
              <a:xfrm>
                <a:off x="14184398" y="9847465"/>
                <a:ext cx="61993" cy="74715"/>
              </a:xfrm>
              <a:custGeom>
                <a:avLst/>
                <a:gdLst>
                  <a:gd name="connsiteX0" fmla="*/ 15120 w 61993"/>
                  <a:gd name="connsiteY0" fmla="*/ 72577 h 74715"/>
                  <a:gd name="connsiteX1" fmla="*/ 4536 w 61993"/>
                  <a:gd name="connsiteY1" fmla="*/ 63505 h 74715"/>
                  <a:gd name="connsiteX2" fmla="*/ 0 w 61993"/>
                  <a:gd name="connsiteY2" fmla="*/ 51409 h 74715"/>
                  <a:gd name="connsiteX3" fmla="*/ 18144 w 61993"/>
                  <a:gd name="connsiteY3" fmla="*/ 51409 h 74715"/>
                  <a:gd name="connsiteX4" fmla="*/ 22680 w 61993"/>
                  <a:gd name="connsiteY4" fmla="*/ 58969 h 74715"/>
                  <a:gd name="connsiteX5" fmla="*/ 31753 w 61993"/>
                  <a:gd name="connsiteY5" fmla="*/ 61992 h 74715"/>
                  <a:gd name="connsiteX6" fmla="*/ 39313 w 61993"/>
                  <a:gd name="connsiteY6" fmla="*/ 60481 h 74715"/>
                  <a:gd name="connsiteX7" fmla="*/ 42336 w 61993"/>
                  <a:gd name="connsiteY7" fmla="*/ 54432 h 74715"/>
                  <a:gd name="connsiteX8" fmla="*/ 39313 w 61993"/>
                  <a:gd name="connsiteY8" fmla="*/ 48385 h 74715"/>
                  <a:gd name="connsiteX9" fmla="*/ 27216 w 61993"/>
                  <a:gd name="connsiteY9" fmla="*/ 43849 h 74715"/>
                  <a:gd name="connsiteX10" fmla="*/ 13609 w 61993"/>
                  <a:gd name="connsiteY10" fmla="*/ 39312 h 74715"/>
                  <a:gd name="connsiteX11" fmla="*/ 4536 w 61993"/>
                  <a:gd name="connsiteY11" fmla="*/ 33265 h 74715"/>
                  <a:gd name="connsiteX12" fmla="*/ 1513 w 61993"/>
                  <a:gd name="connsiteY12" fmla="*/ 21169 h 74715"/>
                  <a:gd name="connsiteX13" fmla="*/ 4536 w 61993"/>
                  <a:gd name="connsiteY13" fmla="*/ 10584 h 74715"/>
                  <a:gd name="connsiteX14" fmla="*/ 15120 w 61993"/>
                  <a:gd name="connsiteY14" fmla="*/ 3024 h 74715"/>
                  <a:gd name="connsiteX15" fmla="*/ 30240 w 61993"/>
                  <a:gd name="connsiteY15" fmla="*/ 0 h 74715"/>
                  <a:gd name="connsiteX16" fmla="*/ 51409 w 61993"/>
                  <a:gd name="connsiteY16" fmla="*/ 6048 h 74715"/>
                  <a:gd name="connsiteX17" fmla="*/ 60481 w 61993"/>
                  <a:gd name="connsiteY17" fmla="*/ 24192 h 74715"/>
                  <a:gd name="connsiteX18" fmla="*/ 42336 w 61993"/>
                  <a:gd name="connsiteY18" fmla="*/ 24192 h 74715"/>
                  <a:gd name="connsiteX19" fmla="*/ 39313 w 61993"/>
                  <a:gd name="connsiteY19" fmla="*/ 16632 h 74715"/>
                  <a:gd name="connsiteX20" fmla="*/ 30240 w 61993"/>
                  <a:gd name="connsiteY20" fmla="*/ 13609 h 74715"/>
                  <a:gd name="connsiteX21" fmla="*/ 22680 w 61993"/>
                  <a:gd name="connsiteY21" fmla="*/ 15120 h 74715"/>
                  <a:gd name="connsiteX22" fmla="*/ 19656 w 61993"/>
                  <a:gd name="connsiteY22" fmla="*/ 19656 h 74715"/>
                  <a:gd name="connsiteX23" fmla="*/ 22680 w 61993"/>
                  <a:gd name="connsiteY23" fmla="*/ 25705 h 74715"/>
                  <a:gd name="connsiteX24" fmla="*/ 34776 w 61993"/>
                  <a:gd name="connsiteY24" fmla="*/ 30240 h 74715"/>
                  <a:gd name="connsiteX25" fmla="*/ 48385 w 61993"/>
                  <a:gd name="connsiteY25" fmla="*/ 34776 h 74715"/>
                  <a:gd name="connsiteX26" fmla="*/ 57457 w 61993"/>
                  <a:gd name="connsiteY26" fmla="*/ 40825 h 74715"/>
                  <a:gd name="connsiteX27" fmla="*/ 61993 w 61993"/>
                  <a:gd name="connsiteY27" fmla="*/ 52921 h 74715"/>
                  <a:gd name="connsiteX28" fmla="*/ 58969 w 61993"/>
                  <a:gd name="connsiteY28" fmla="*/ 63505 h 74715"/>
                  <a:gd name="connsiteX29" fmla="*/ 48385 w 61993"/>
                  <a:gd name="connsiteY29" fmla="*/ 71065 h 74715"/>
                  <a:gd name="connsiteX30" fmla="*/ 33265 w 61993"/>
                  <a:gd name="connsiteY30" fmla="*/ 74089 h 74715"/>
                  <a:gd name="connsiteX31" fmla="*/ 15120 w 61993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5"/>
                      <a:pt x="22680" y="58969"/>
                    </a:cubicBezTo>
                    <a:cubicBezTo>
                      <a:pt x="25705" y="61992"/>
                      <a:pt x="28729" y="61992"/>
                      <a:pt x="31753" y="61992"/>
                    </a:cubicBezTo>
                    <a:cubicBezTo>
                      <a:pt x="34776" y="61992"/>
                      <a:pt x="37800" y="61992"/>
                      <a:pt x="39313" y="60481"/>
                    </a:cubicBezTo>
                    <a:cubicBezTo>
                      <a:pt x="40825" y="58969"/>
                      <a:pt x="42336" y="57457"/>
                      <a:pt x="42336" y="54432"/>
                    </a:cubicBezTo>
                    <a:cubicBezTo>
                      <a:pt x="42336" y="51409"/>
                      <a:pt x="40825" y="49896"/>
                      <a:pt x="39313" y="48385"/>
                    </a:cubicBezTo>
                    <a:cubicBezTo>
                      <a:pt x="36289" y="46872"/>
                      <a:pt x="33265" y="45361"/>
                      <a:pt x="27216" y="43849"/>
                    </a:cubicBezTo>
                    <a:cubicBezTo>
                      <a:pt x="21169" y="42336"/>
                      <a:pt x="16633" y="40825"/>
                      <a:pt x="13609" y="39312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3" y="30240"/>
                      <a:pt x="1513" y="27216"/>
                      <a:pt x="1513" y="21169"/>
                    </a:cubicBezTo>
                    <a:cubicBezTo>
                      <a:pt x="1513" y="16632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5" y="19656"/>
                      <a:pt x="39313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3" y="13609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3" y="27216"/>
                      <a:pt x="28729" y="28729"/>
                      <a:pt x="34776" y="30240"/>
                    </a:cubicBezTo>
                    <a:cubicBezTo>
                      <a:pt x="39313" y="31752"/>
                      <a:pt x="43849" y="33265"/>
                      <a:pt x="48385" y="34776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5" name="Forma Livre: Forma 514">
                <a:extLst>
                  <a:ext uri="{FF2B5EF4-FFF2-40B4-BE49-F238E27FC236}">
                    <a16:creationId xmlns:a16="http://schemas.microsoft.com/office/drawing/2014/main" id="{885176DB-AB60-EB6B-A027-69944FC2020F}"/>
                  </a:ext>
                </a:extLst>
              </p:cNvPr>
              <p:cNvSpPr/>
              <p:nvPr/>
            </p:nvSpPr>
            <p:spPr>
              <a:xfrm>
                <a:off x="14255463" y="984746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5361 w 75600"/>
                  <a:gd name="connsiteY13" fmla="*/ 55945 h 75600"/>
                  <a:gd name="connsiteX14" fmla="*/ 52921 w 75600"/>
                  <a:gd name="connsiteY14" fmla="*/ 48385 h 75600"/>
                  <a:gd name="connsiteX15" fmla="*/ 55945 w 75600"/>
                  <a:gd name="connsiteY15" fmla="*/ 36289 h 75600"/>
                  <a:gd name="connsiteX16" fmla="*/ 49896 w 75600"/>
                  <a:gd name="connsiteY16" fmla="*/ 19656 h 75600"/>
                  <a:gd name="connsiteX17" fmla="*/ 36289 w 75600"/>
                  <a:gd name="connsiteY17" fmla="*/ 13609 h 75600"/>
                  <a:gd name="connsiteX18" fmla="*/ 22680 w 75600"/>
                  <a:gd name="connsiteY18" fmla="*/ 19656 h 75600"/>
                  <a:gd name="connsiteX19" fmla="*/ 16632 w 75600"/>
                  <a:gd name="connsiteY19" fmla="*/ 36289 h 75600"/>
                  <a:gd name="connsiteX20" fmla="*/ 21169 w 75600"/>
                  <a:gd name="connsiteY20" fmla="*/ 52921 h 75600"/>
                  <a:gd name="connsiteX21" fmla="*/ 34776 w 75600"/>
                  <a:gd name="connsiteY21" fmla="*/ 58969 h 75600"/>
                  <a:gd name="connsiteX22" fmla="*/ 45361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lose/>
                    <a:moveTo>
                      <a:pt x="45361" y="55945"/>
                    </a:moveTo>
                    <a:cubicBezTo>
                      <a:pt x="48385" y="54432"/>
                      <a:pt x="49896" y="51409"/>
                      <a:pt x="52921" y="48385"/>
                    </a:cubicBezTo>
                    <a:cubicBezTo>
                      <a:pt x="54432" y="45361"/>
                      <a:pt x="55945" y="40825"/>
                      <a:pt x="55945" y="36289"/>
                    </a:cubicBezTo>
                    <a:cubicBezTo>
                      <a:pt x="55945" y="28729"/>
                      <a:pt x="54432" y="24192"/>
                      <a:pt x="49896" y="19656"/>
                    </a:cubicBezTo>
                    <a:cubicBezTo>
                      <a:pt x="46872" y="16632"/>
                      <a:pt x="42336" y="13609"/>
                      <a:pt x="36289" y="13609"/>
                    </a:cubicBezTo>
                    <a:cubicBezTo>
                      <a:pt x="30240" y="13609"/>
                      <a:pt x="27216" y="15120"/>
                      <a:pt x="22680" y="19656"/>
                    </a:cubicBezTo>
                    <a:cubicBezTo>
                      <a:pt x="19656" y="22680"/>
                      <a:pt x="16632" y="28729"/>
                      <a:pt x="16632" y="36289"/>
                    </a:cubicBezTo>
                    <a:cubicBezTo>
                      <a:pt x="16632" y="43849"/>
                      <a:pt x="18144" y="48385"/>
                      <a:pt x="21169" y="52921"/>
                    </a:cubicBezTo>
                    <a:cubicBezTo>
                      <a:pt x="24192" y="55945"/>
                      <a:pt x="28729" y="58969"/>
                      <a:pt x="34776" y="58969"/>
                    </a:cubicBezTo>
                    <a:cubicBezTo>
                      <a:pt x="39312" y="58969"/>
                      <a:pt x="42336" y="58969"/>
                      <a:pt x="45361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6" name="Forma Livre: Forma 515">
                <a:extLst>
                  <a:ext uri="{FF2B5EF4-FFF2-40B4-BE49-F238E27FC236}">
                    <a16:creationId xmlns:a16="http://schemas.microsoft.com/office/drawing/2014/main" id="{23F82471-0502-5F4E-A258-719991DF94C1}"/>
                  </a:ext>
                </a:extLst>
              </p:cNvPr>
              <p:cNvSpPr/>
              <p:nvPr/>
            </p:nvSpPr>
            <p:spPr>
              <a:xfrm>
                <a:off x="14343160" y="9824784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7" name="Forma Livre: Forma 516">
                <a:extLst>
                  <a:ext uri="{FF2B5EF4-FFF2-40B4-BE49-F238E27FC236}">
                    <a16:creationId xmlns:a16="http://schemas.microsoft.com/office/drawing/2014/main" id="{EB264091-EB81-558B-7286-70D3E17F657A}"/>
                  </a:ext>
                </a:extLst>
              </p:cNvPr>
              <p:cNvSpPr/>
              <p:nvPr/>
            </p:nvSpPr>
            <p:spPr>
              <a:xfrm>
                <a:off x="14375831" y="9823273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5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4 h 98281"/>
                  <a:gd name="connsiteX10" fmla="*/ 47465 w 74682"/>
                  <a:gd name="connsiteY10" fmla="*/ 95257 h 98281"/>
                  <a:gd name="connsiteX11" fmla="*/ 33858 w 74682"/>
                  <a:gd name="connsiteY11" fmla="*/ 98281 h 98281"/>
                  <a:gd name="connsiteX12" fmla="*/ 17225 w 74682"/>
                  <a:gd name="connsiteY12" fmla="*/ 93744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49896 h 98281"/>
                  <a:gd name="connsiteX17" fmla="*/ 45954 w 74682"/>
                  <a:gd name="connsiteY17" fmla="*/ 42336 h 98281"/>
                  <a:gd name="connsiteX18" fmla="*/ 36882 w 74682"/>
                  <a:gd name="connsiteY18" fmla="*/ 39312 h 98281"/>
                  <a:gd name="connsiteX19" fmla="*/ 27809 w 74682"/>
                  <a:gd name="connsiteY19" fmla="*/ 42336 h 98281"/>
                  <a:gd name="connsiteX20" fmla="*/ 20249 w 74682"/>
                  <a:gd name="connsiteY20" fmla="*/ 49896 h 98281"/>
                  <a:gd name="connsiteX21" fmla="*/ 17225 w 74682"/>
                  <a:gd name="connsiteY21" fmla="*/ 61992 h 98281"/>
                  <a:gd name="connsiteX22" fmla="*/ 20249 w 74682"/>
                  <a:gd name="connsiteY22" fmla="*/ 74088 h 98281"/>
                  <a:gd name="connsiteX23" fmla="*/ 27809 w 74682"/>
                  <a:gd name="connsiteY23" fmla="*/ 81648 h 98281"/>
                  <a:gd name="connsiteX24" fmla="*/ 36882 w 74682"/>
                  <a:gd name="connsiteY24" fmla="*/ 84673 h 98281"/>
                  <a:gd name="connsiteX25" fmla="*/ 45954 w 74682"/>
                  <a:gd name="connsiteY25" fmla="*/ 81648 h 98281"/>
                  <a:gd name="connsiteX26" fmla="*/ 53514 w 74682"/>
                  <a:gd name="connsiteY26" fmla="*/ 74088 h 98281"/>
                  <a:gd name="connsiteX27" fmla="*/ 56538 w 74682"/>
                  <a:gd name="connsiteY27" fmla="*/ 61992 h 98281"/>
                  <a:gd name="connsiteX28" fmla="*/ 53514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49" y="25704"/>
                      <a:pt x="26298" y="24192"/>
                      <a:pt x="32345" y="24192"/>
                    </a:cubicBezTo>
                    <a:cubicBezTo>
                      <a:pt x="36882" y="24192"/>
                      <a:pt x="41418" y="25704"/>
                      <a:pt x="45954" y="27216"/>
                    </a:cubicBezTo>
                    <a:cubicBezTo>
                      <a:pt x="50489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4"/>
                    </a:lnTo>
                    <a:cubicBezTo>
                      <a:pt x="53514" y="89209"/>
                      <a:pt x="50489" y="92233"/>
                      <a:pt x="47465" y="95257"/>
                    </a:cubicBezTo>
                    <a:cubicBezTo>
                      <a:pt x="42929" y="96769"/>
                      <a:pt x="38393" y="98281"/>
                      <a:pt x="33858" y="98281"/>
                    </a:cubicBezTo>
                    <a:cubicBezTo>
                      <a:pt x="27809" y="98281"/>
                      <a:pt x="21762" y="96769"/>
                      <a:pt x="17225" y="93744"/>
                    </a:cubicBezTo>
                    <a:cubicBezTo>
                      <a:pt x="12689" y="90721"/>
                      <a:pt x="8153" y="86184"/>
                      <a:pt x="5129" y="80137"/>
                    </a:cubicBezTo>
                    <a:cubicBezTo>
                      <a:pt x="2105" y="74088"/>
                      <a:pt x="593" y="68041"/>
                      <a:pt x="593" y="60481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8"/>
                      <a:pt x="45954" y="42336"/>
                    </a:cubicBezTo>
                    <a:cubicBezTo>
                      <a:pt x="42929" y="40824"/>
                      <a:pt x="39905" y="39312"/>
                      <a:pt x="36882" y="39312"/>
                    </a:cubicBezTo>
                    <a:cubicBezTo>
                      <a:pt x="33858" y="39312"/>
                      <a:pt x="30833" y="40824"/>
                      <a:pt x="27809" y="42336"/>
                    </a:cubicBezTo>
                    <a:cubicBezTo>
                      <a:pt x="24785" y="43848"/>
                      <a:pt x="23273" y="46872"/>
                      <a:pt x="20249" y="49896"/>
                    </a:cubicBezTo>
                    <a:cubicBezTo>
                      <a:pt x="18737" y="52921"/>
                      <a:pt x="17225" y="57457"/>
                      <a:pt x="17225" y="61992"/>
                    </a:cubicBezTo>
                    <a:cubicBezTo>
                      <a:pt x="17225" y="66528"/>
                      <a:pt x="18737" y="69553"/>
                      <a:pt x="20249" y="74088"/>
                    </a:cubicBezTo>
                    <a:cubicBezTo>
                      <a:pt x="21762" y="77113"/>
                      <a:pt x="24785" y="80137"/>
                      <a:pt x="27809" y="81648"/>
                    </a:cubicBezTo>
                    <a:cubicBezTo>
                      <a:pt x="30833" y="83161"/>
                      <a:pt x="33858" y="84673"/>
                      <a:pt x="36882" y="84673"/>
                    </a:cubicBezTo>
                    <a:cubicBezTo>
                      <a:pt x="39905" y="84673"/>
                      <a:pt x="42929" y="83161"/>
                      <a:pt x="45954" y="81648"/>
                    </a:cubicBezTo>
                    <a:cubicBezTo>
                      <a:pt x="48978" y="80137"/>
                      <a:pt x="52002" y="77113"/>
                      <a:pt x="53514" y="74088"/>
                    </a:cubicBezTo>
                    <a:cubicBezTo>
                      <a:pt x="55025" y="71064"/>
                      <a:pt x="56538" y="66528"/>
                      <a:pt x="56538" y="61992"/>
                    </a:cubicBezTo>
                    <a:cubicBezTo>
                      <a:pt x="56538" y="57457"/>
                      <a:pt x="56538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8" name="Forma Livre: Forma 517">
                <a:extLst>
                  <a:ext uri="{FF2B5EF4-FFF2-40B4-BE49-F238E27FC236}">
                    <a16:creationId xmlns:a16="http://schemas.microsoft.com/office/drawing/2014/main" id="{485CD39F-7AD9-4AB0-1314-DB18D21365ED}"/>
                  </a:ext>
                </a:extLst>
              </p:cNvPr>
              <p:cNvSpPr/>
              <p:nvPr/>
            </p:nvSpPr>
            <p:spPr>
              <a:xfrm>
                <a:off x="14500410" y="9847465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8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8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9 h 110377"/>
                  <a:gd name="connsiteX15" fmla="*/ 28728 w 75600"/>
                  <a:gd name="connsiteY15" fmla="*/ 3024 h 110377"/>
                  <a:gd name="connsiteX16" fmla="*/ 54432 w 75600"/>
                  <a:gd name="connsiteY16" fmla="*/ 25705 h 110377"/>
                  <a:gd name="connsiteX17" fmla="*/ 46872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5 h 110377"/>
                  <a:gd name="connsiteX21" fmla="*/ 18144 w 75600"/>
                  <a:gd name="connsiteY21" fmla="*/ 37800 h 110377"/>
                  <a:gd name="connsiteX22" fmla="*/ 21168 w 75600"/>
                  <a:gd name="connsiteY22" fmla="*/ 49896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2 w 75600"/>
                  <a:gd name="connsiteY25" fmla="*/ 57457 h 110377"/>
                  <a:gd name="connsiteX26" fmla="*/ 54432 w 75600"/>
                  <a:gd name="connsiteY26" fmla="*/ 49896 h 110377"/>
                  <a:gd name="connsiteX27" fmla="*/ 57457 w 75600"/>
                  <a:gd name="connsiteY27" fmla="*/ 37800 h 110377"/>
                  <a:gd name="connsiteX28" fmla="*/ 54432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5" y="1512"/>
                      <a:pt x="37800" y="0"/>
                      <a:pt x="42336" y="0"/>
                    </a:cubicBezTo>
                    <a:cubicBezTo>
                      <a:pt x="48385" y="0"/>
                      <a:pt x="54432" y="1512"/>
                      <a:pt x="58968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5" y="57457"/>
                    </a:cubicBezTo>
                    <a:cubicBezTo>
                      <a:pt x="68041" y="63505"/>
                      <a:pt x="63505" y="68041"/>
                      <a:pt x="58968" y="71065"/>
                    </a:cubicBezTo>
                    <a:cubicBezTo>
                      <a:pt x="54432" y="74089"/>
                      <a:pt x="48385" y="75601"/>
                      <a:pt x="42336" y="75601"/>
                    </a:cubicBezTo>
                    <a:cubicBezTo>
                      <a:pt x="36288" y="75601"/>
                      <a:pt x="31752" y="74089"/>
                      <a:pt x="28728" y="72577"/>
                    </a:cubicBezTo>
                    <a:cubicBezTo>
                      <a:pt x="24192" y="71065"/>
                      <a:pt x="21168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9"/>
                    </a:lnTo>
                    <a:cubicBezTo>
                      <a:pt x="21168" y="7560"/>
                      <a:pt x="24192" y="6048"/>
                      <a:pt x="28728" y="3024"/>
                    </a:cubicBezTo>
                    <a:close/>
                    <a:moveTo>
                      <a:pt x="54432" y="25705"/>
                    </a:moveTo>
                    <a:cubicBezTo>
                      <a:pt x="52921" y="22680"/>
                      <a:pt x="49896" y="19656"/>
                      <a:pt x="46872" y="18144"/>
                    </a:cubicBezTo>
                    <a:cubicBezTo>
                      <a:pt x="43848" y="16632"/>
                      <a:pt x="40825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5" y="19656"/>
                      <a:pt x="22680" y="22680"/>
                      <a:pt x="21168" y="25705"/>
                    </a:cubicBezTo>
                    <a:cubicBezTo>
                      <a:pt x="19656" y="28729"/>
                      <a:pt x="18144" y="33265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5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5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2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3265"/>
                      <a:pt x="55945" y="28729"/>
                      <a:pt x="54432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19" name="Forma Livre: Forma 518">
                <a:extLst>
                  <a:ext uri="{FF2B5EF4-FFF2-40B4-BE49-F238E27FC236}">
                    <a16:creationId xmlns:a16="http://schemas.microsoft.com/office/drawing/2014/main" id="{77499352-2EE1-570A-803E-291DBE11E876}"/>
                  </a:ext>
                </a:extLst>
              </p:cNvPr>
              <p:cNvSpPr/>
              <p:nvPr/>
            </p:nvSpPr>
            <p:spPr>
              <a:xfrm>
                <a:off x="14589619" y="9847465"/>
                <a:ext cx="40824" cy="74089"/>
              </a:xfrm>
              <a:custGeom>
                <a:avLst/>
                <a:gdLst>
                  <a:gd name="connsiteX0" fmla="*/ 27217 w 40824"/>
                  <a:gd name="connsiteY0" fmla="*/ 3024 h 74089"/>
                  <a:gd name="connsiteX1" fmla="*/ 40825 w 40824"/>
                  <a:gd name="connsiteY1" fmla="*/ 0 h 74089"/>
                  <a:gd name="connsiteX2" fmla="*/ 40825 w 40824"/>
                  <a:gd name="connsiteY2" fmla="*/ 19656 h 74089"/>
                  <a:gd name="connsiteX3" fmla="*/ 36289 w 40824"/>
                  <a:gd name="connsiteY3" fmla="*/ 19656 h 74089"/>
                  <a:gd name="connsiteX4" fmla="*/ 22680 w 40824"/>
                  <a:gd name="connsiteY4" fmla="*/ 24192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2 h 74089"/>
                  <a:gd name="connsiteX9" fmla="*/ 18144 w 40824"/>
                  <a:gd name="connsiteY9" fmla="*/ 1512 h 74089"/>
                  <a:gd name="connsiteX10" fmla="*/ 18144 w 40824"/>
                  <a:gd name="connsiteY10" fmla="*/ 12096 h 74089"/>
                  <a:gd name="connsiteX11" fmla="*/ 27217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7" y="3024"/>
                    </a:moveTo>
                    <a:cubicBezTo>
                      <a:pt x="31753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9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9072"/>
                      <a:pt x="24193" y="6048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20" name="Forma Livre: Forma 519">
                <a:extLst>
                  <a:ext uri="{FF2B5EF4-FFF2-40B4-BE49-F238E27FC236}">
                    <a16:creationId xmlns:a16="http://schemas.microsoft.com/office/drawing/2014/main" id="{F40B00DA-41CB-3999-8E95-20257C5B69AF}"/>
                  </a:ext>
                </a:extLst>
              </p:cNvPr>
              <p:cNvSpPr/>
              <p:nvPr/>
            </p:nvSpPr>
            <p:spPr>
              <a:xfrm>
                <a:off x="14638003" y="984746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5945 h 75600"/>
                  <a:gd name="connsiteX14" fmla="*/ 54433 w 75600"/>
                  <a:gd name="connsiteY14" fmla="*/ 48385 h 75600"/>
                  <a:gd name="connsiteX15" fmla="*/ 57457 w 75600"/>
                  <a:gd name="connsiteY15" fmla="*/ 36289 h 75600"/>
                  <a:gd name="connsiteX16" fmla="*/ 51409 w 75600"/>
                  <a:gd name="connsiteY16" fmla="*/ 19656 h 75600"/>
                  <a:gd name="connsiteX17" fmla="*/ 37800 w 75600"/>
                  <a:gd name="connsiteY17" fmla="*/ 13609 h 75600"/>
                  <a:gd name="connsiteX18" fmla="*/ 24193 w 75600"/>
                  <a:gd name="connsiteY18" fmla="*/ 19656 h 75600"/>
                  <a:gd name="connsiteX19" fmla="*/ 18144 w 75600"/>
                  <a:gd name="connsiteY19" fmla="*/ 36289 h 75600"/>
                  <a:gd name="connsiteX20" fmla="*/ 22680 w 75600"/>
                  <a:gd name="connsiteY20" fmla="*/ 52921 h 75600"/>
                  <a:gd name="connsiteX21" fmla="*/ 36289 w 75600"/>
                  <a:gd name="connsiteY21" fmla="*/ 58969 h 75600"/>
                  <a:gd name="connsiteX22" fmla="*/ 46873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5945"/>
                    </a:moveTo>
                    <a:cubicBezTo>
                      <a:pt x="49896" y="54432"/>
                      <a:pt x="51409" y="51409"/>
                      <a:pt x="54433" y="48385"/>
                    </a:cubicBezTo>
                    <a:cubicBezTo>
                      <a:pt x="55945" y="45361"/>
                      <a:pt x="57457" y="40825"/>
                      <a:pt x="57457" y="36289"/>
                    </a:cubicBezTo>
                    <a:cubicBezTo>
                      <a:pt x="57457" y="28729"/>
                      <a:pt x="55945" y="24192"/>
                      <a:pt x="51409" y="19656"/>
                    </a:cubicBezTo>
                    <a:cubicBezTo>
                      <a:pt x="48385" y="16632"/>
                      <a:pt x="43849" y="13609"/>
                      <a:pt x="37800" y="13609"/>
                    </a:cubicBezTo>
                    <a:cubicBezTo>
                      <a:pt x="31753" y="13609"/>
                      <a:pt x="28729" y="15120"/>
                      <a:pt x="24193" y="19656"/>
                    </a:cubicBezTo>
                    <a:cubicBezTo>
                      <a:pt x="21169" y="22680"/>
                      <a:pt x="18144" y="28729"/>
                      <a:pt x="18144" y="36289"/>
                    </a:cubicBezTo>
                    <a:cubicBezTo>
                      <a:pt x="18144" y="43849"/>
                      <a:pt x="19656" y="48385"/>
                      <a:pt x="22680" y="52921"/>
                    </a:cubicBezTo>
                    <a:cubicBezTo>
                      <a:pt x="25705" y="55945"/>
                      <a:pt x="30240" y="58969"/>
                      <a:pt x="36289" y="58969"/>
                    </a:cubicBezTo>
                    <a:cubicBezTo>
                      <a:pt x="40825" y="58969"/>
                      <a:pt x="43849" y="58969"/>
                      <a:pt x="46873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21" name="Forma Livre: Forma 520">
                <a:extLst>
                  <a:ext uri="{FF2B5EF4-FFF2-40B4-BE49-F238E27FC236}">
                    <a16:creationId xmlns:a16="http://schemas.microsoft.com/office/drawing/2014/main" id="{0B4B6154-7C42-72E9-2DA8-A677FA81D8FF}"/>
                  </a:ext>
                </a:extLst>
              </p:cNvPr>
              <p:cNvSpPr/>
              <p:nvPr/>
            </p:nvSpPr>
            <p:spPr>
              <a:xfrm>
                <a:off x="14722084" y="9823273"/>
                <a:ext cx="74681" cy="98281"/>
              </a:xfrm>
              <a:custGeom>
                <a:avLst/>
                <a:gdLst>
                  <a:gd name="connsiteX0" fmla="*/ 3617 w 74681"/>
                  <a:gd name="connsiteY0" fmla="*/ 42336 h 98281"/>
                  <a:gd name="connsiteX1" fmla="*/ 15714 w 74681"/>
                  <a:gd name="connsiteY1" fmla="*/ 28728 h 98281"/>
                  <a:gd name="connsiteX2" fmla="*/ 32345 w 74681"/>
                  <a:gd name="connsiteY2" fmla="*/ 24192 h 98281"/>
                  <a:gd name="connsiteX3" fmla="*/ 45954 w 74681"/>
                  <a:gd name="connsiteY3" fmla="*/ 27216 h 98281"/>
                  <a:gd name="connsiteX4" fmla="*/ 56537 w 74681"/>
                  <a:gd name="connsiteY4" fmla="*/ 34776 h 98281"/>
                  <a:gd name="connsiteX5" fmla="*/ 56537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69 h 98281"/>
                  <a:gd name="connsiteX8" fmla="*/ 56537 w 74681"/>
                  <a:gd name="connsiteY8" fmla="*/ 96769 h 98281"/>
                  <a:gd name="connsiteX9" fmla="*/ 56537 w 74681"/>
                  <a:gd name="connsiteY9" fmla="*/ 86184 h 98281"/>
                  <a:gd name="connsiteX10" fmla="*/ 47466 w 74681"/>
                  <a:gd name="connsiteY10" fmla="*/ 95257 h 98281"/>
                  <a:gd name="connsiteX11" fmla="*/ 33857 w 74681"/>
                  <a:gd name="connsiteY11" fmla="*/ 98281 h 98281"/>
                  <a:gd name="connsiteX12" fmla="*/ 17225 w 74681"/>
                  <a:gd name="connsiteY12" fmla="*/ 93744 h 98281"/>
                  <a:gd name="connsiteX13" fmla="*/ 5129 w 74681"/>
                  <a:gd name="connsiteY13" fmla="*/ 80137 h 98281"/>
                  <a:gd name="connsiteX14" fmla="*/ 593 w 74681"/>
                  <a:gd name="connsiteY14" fmla="*/ 60481 h 98281"/>
                  <a:gd name="connsiteX15" fmla="*/ 3617 w 74681"/>
                  <a:gd name="connsiteY15" fmla="*/ 42336 h 98281"/>
                  <a:gd name="connsiteX16" fmla="*/ 55026 w 74681"/>
                  <a:gd name="connsiteY16" fmla="*/ 49896 h 98281"/>
                  <a:gd name="connsiteX17" fmla="*/ 47466 w 74681"/>
                  <a:gd name="connsiteY17" fmla="*/ 42336 h 98281"/>
                  <a:gd name="connsiteX18" fmla="*/ 38394 w 74681"/>
                  <a:gd name="connsiteY18" fmla="*/ 39312 h 98281"/>
                  <a:gd name="connsiteX19" fmla="*/ 29321 w 74681"/>
                  <a:gd name="connsiteY19" fmla="*/ 42336 h 98281"/>
                  <a:gd name="connsiteX20" fmla="*/ 21761 w 74681"/>
                  <a:gd name="connsiteY20" fmla="*/ 49896 h 98281"/>
                  <a:gd name="connsiteX21" fmla="*/ 18737 w 74681"/>
                  <a:gd name="connsiteY21" fmla="*/ 61992 h 98281"/>
                  <a:gd name="connsiteX22" fmla="*/ 21761 w 74681"/>
                  <a:gd name="connsiteY22" fmla="*/ 74088 h 98281"/>
                  <a:gd name="connsiteX23" fmla="*/ 29321 w 74681"/>
                  <a:gd name="connsiteY23" fmla="*/ 81648 h 98281"/>
                  <a:gd name="connsiteX24" fmla="*/ 38394 w 74681"/>
                  <a:gd name="connsiteY24" fmla="*/ 84673 h 98281"/>
                  <a:gd name="connsiteX25" fmla="*/ 47466 w 74681"/>
                  <a:gd name="connsiteY25" fmla="*/ 81648 h 98281"/>
                  <a:gd name="connsiteX26" fmla="*/ 55026 w 74681"/>
                  <a:gd name="connsiteY26" fmla="*/ 74088 h 98281"/>
                  <a:gd name="connsiteX27" fmla="*/ 58050 w 74681"/>
                  <a:gd name="connsiteY27" fmla="*/ 61992 h 98281"/>
                  <a:gd name="connsiteX28" fmla="*/ 55026 w 74681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4" y="28728"/>
                    </a:cubicBezTo>
                    <a:cubicBezTo>
                      <a:pt x="20249" y="25704"/>
                      <a:pt x="26297" y="24192"/>
                      <a:pt x="32345" y="24192"/>
                    </a:cubicBezTo>
                    <a:cubicBezTo>
                      <a:pt x="36881" y="24192"/>
                      <a:pt x="41417" y="25704"/>
                      <a:pt x="45954" y="27216"/>
                    </a:cubicBezTo>
                    <a:cubicBezTo>
                      <a:pt x="50490" y="28728"/>
                      <a:pt x="53514" y="31752"/>
                      <a:pt x="56537" y="34776"/>
                    </a:cubicBezTo>
                    <a:lnTo>
                      <a:pt x="56537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7" y="96769"/>
                    </a:lnTo>
                    <a:lnTo>
                      <a:pt x="56537" y="86184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7" y="98281"/>
                    </a:cubicBezTo>
                    <a:cubicBezTo>
                      <a:pt x="27810" y="98281"/>
                      <a:pt x="21761" y="96769"/>
                      <a:pt x="17225" y="93744"/>
                    </a:cubicBezTo>
                    <a:cubicBezTo>
                      <a:pt x="12689" y="90721"/>
                      <a:pt x="8154" y="86184"/>
                      <a:pt x="5129" y="80137"/>
                    </a:cubicBezTo>
                    <a:cubicBezTo>
                      <a:pt x="2105" y="74088"/>
                      <a:pt x="593" y="68041"/>
                      <a:pt x="593" y="60481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5026" y="49896"/>
                    </a:moveTo>
                    <a:cubicBezTo>
                      <a:pt x="53514" y="46872"/>
                      <a:pt x="50490" y="43848"/>
                      <a:pt x="47466" y="42336"/>
                    </a:cubicBezTo>
                    <a:cubicBezTo>
                      <a:pt x="44441" y="40824"/>
                      <a:pt x="41417" y="39312"/>
                      <a:pt x="38394" y="39312"/>
                    </a:cubicBezTo>
                    <a:cubicBezTo>
                      <a:pt x="35370" y="39312"/>
                      <a:pt x="32345" y="40824"/>
                      <a:pt x="29321" y="42336"/>
                    </a:cubicBezTo>
                    <a:cubicBezTo>
                      <a:pt x="26297" y="43848"/>
                      <a:pt x="24785" y="46872"/>
                      <a:pt x="21761" y="49896"/>
                    </a:cubicBezTo>
                    <a:cubicBezTo>
                      <a:pt x="20249" y="52921"/>
                      <a:pt x="18737" y="57457"/>
                      <a:pt x="18737" y="61992"/>
                    </a:cubicBezTo>
                    <a:cubicBezTo>
                      <a:pt x="18737" y="66528"/>
                      <a:pt x="20249" y="69553"/>
                      <a:pt x="21761" y="74088"/>
                    </a:cubicBezTo>
                    <a:cubicBezTo>
                      <a:pt x="23274" y="77113"/>
                      <a:pt x="26297" y="80137"/>
                      <a:pt x="29321" y="81648"/>
                    </a:cubicBezTo>
                    <a:cubicBezTo>
                      <a:pt x="32345" y="83161"/>
                      <a:pt x="35370" y="84673"/>
                      <a:pt x="38394" y="84673"/>
                    </a:cubicBezTo>
                    <a:cubicBezTo>
                      <a:pt x="41417" y="84673"/>
                      <a:pt x="44441" y="83161"/>
                      <a:pt x="47466" y="81648"/>
                    </a:cubicBezTo>
                    <a:cubicBezTo>
                      <a:pt x="50490" y="80137"/>
                      <a:pt x="53514" y="77113"/>
                      <a:pt x="55026" y="74088"/>
                    </a:cubicBezTo>
                    <a:cubicBezTo>
                      <a:pt x="56537" y="71064"/>
                      <a:pt x="58050" y="66528"/>
                      <a:pt x="58050" y="61992"/>
                    </a:cubicBezTo>
                    <a:cubicBezTo>
                      <a:pt x="58050" y="57457"/>
                      <a:pt x="56537" y="52921"/>
                      <a:pt x="55026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22" name="Forma Livre: Forma 521">
                <a:extLst>
                  <a:ext uri="{FF2B5EF4-FFF2-40B4-BE49-F238E27FC236}">
                    <a16:creationId xmlns:a16="http://schemas.microsoft.com/office/drawing/2014/main" id="{CCFAE2F3-E1D3-258A-27E8-828161DB9970}"/>
                  </a:ext>
                </a:extLst>
              </p:cNvPr>
              <p:cNvSpPr/>
              <p:nvPr/>
            </p:nvSpPr>
            <p:spPr>
              <a:xfrm>
                <a:off x="14816422" y="9848976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8 h 74089"/>
                  <a:gd name="connsiteX2" fmla="*/ 49897 w 68040"/>
                  <a:gd name="connsiteY2" fmla="*/ 72578 h 74089"/>
                  <a:gd name="connsiteX3" fmla="*/ 49897 w 68040"/>
                  <a:gd name="connsiteY3" fmla="*/ 63505 h 74089"/>
                  <a:gd name="connsiteX4" fmla="*/ 40825 w 68040"/>
                  <a:gd name="connsiteY4" fmla="*/ 71065 h 74089"/>
                  <a:gd name="connsiteX5" fmla="*/ 28729 w 68040"/>
                  <a:gd name="connsiteY5" fmla="*/ 74089 h 74089"/>
                  <a:gd name="connsiteX6" fmla="*/ 13609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3 h 74089"/>
                  <a:gd name="connsiteX10" fmla="*/ 18144 w 68040"/>
                  <a:gd name="connsiteY10" fmla="*/ 1513 h 74089"/>
                  <a:gd name="connsiteX11" fmla="*/ 18144 w 68040"/>
                  <a:gd name="connsiteY11" fmla="*/ 42337 h 74089"/>
                  <a:gd name="connsiteX12" fmla="*/ 22680 w 68040"/>
                  <a:gd name="connsiteY12" fmla="*/ 55945 h 74089"/>
                  <a:gd name="connsiteX13" fmla="*/ 34777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7 h 74089"/>
                  <a:gd name="connsiteX16" fmla="*/ 51409 w 68040"/>
                  <a:gd name="connsiteY16" fmla="*/ 1513 h 74089"/>
                  <a:gd name="connsiteX17" fmla="*/ 68041 w 68040"/>
                  <a:gd name="connsiteY17" fmla="*/ 151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8"/>
                    </a:lnTo>
                    <a:lnTo>
                      <a:pt x="49897" y="72578"/>
                    </a:lnTo>
                    <a:lnTo>
                      <a:pt x="49897" y="63505"/>
                    </a:lnTo>
                    <a:cubicBezTo>
                      <a:pt x="46873" y="66529"/>
                      <a:pt x="43849" y="69553"/>
                      <a:pt x="40825" y="71065"/>
                    </a:cubicBezTo>
                    <a:cubicBezTo>
                      <a:pt x="36289" y="72578"/>
                      <a:pt x="33265" y="74089"/>
                      <a:pt x="28729" y="74089"/>
                    </a:cubicBezTo>
                    <a:cubicBezTo>
                      <a:pt x="22680" y="74089"/>
                      <a:pt x="18144" y="72578"/>
                      <a:pt x="13609" y="71065"/>
                    </a:cubicBezTo>
                    <a:cubicBezTo>
                      <a:pt x="9073" y="68041"/>
                      <a:pt x="6048" y="65018"/>
                      <a:pt x="3024" y="60481"/>
                    </a:cubicBezTo>
                    <a:cubicBezTo>
                      <a:pt x="0" y="55945"/>
                      <a:pt x="0" y="49897"/>
                      <a:pt x="0" y="43849"/>
                    </a:cubicBez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42337"/>
                    </a:lnTo>
                    <a:cubicBezTo>
                      <a:pt x="18144" y="48385"/>
                      <a:pt x="19657" y="52921"/>
                      <a:pt x="22680" y="55945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39313" y="60481"/>
                      <a:pt x="43849" y="58969"/>
                      <a:pt x="46873" y="55945"/>
                    </a:cubicBezTo>
                    <a:cubicBezTo>
                      <a:pt x="49897" y="52921"/>
                      <a:pt x="51409" y="48385"/>
                      <a:pt x="51409" y="42337"/>
                    </a:cubicBezTo>
                    <a:lnTo>
                      <a:pt x="51409" y="1513"/>
                    </a:lnTo>
                    <a:lnTo>
                      <a:pt x="68041" y="151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23" name="Forma Livre: Forma 522">
                <a:extLst>
                  <a:ext uri="{FF2B5EF4-FFF2-40B4-BE49-F238E27FC236}">
                    <a16:creationId xmlns:a16="http://schemas.microsoft.com/office/drawing/2014/main" id="{FA6BEF28-2C2A-5F3B-E4FA-44276CA29CAC}"/>
                  </a:ext>
                </a:extLst>
              </p:cNvPr>
              <p:cNvSpPr/>
              <p:nvPr/>
            </p:nvSpPr>
            <p:spPr>
              <a:xfrm>
                <a:off x="14898071" y="9847465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6 w 69552"/>
                  <a:gd name="connsiteY5" fmla="*/ 25705 h 75600"/>
                  <a:gd name="connsiteX6" fmla="*/ 43849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9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6 w 69552"/>
                  <a:gd name="connsiteY11" fmla="*/ 60481 h 75600"/>
                  <a:gd name="connsiteX12" fmla="*/ 49896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6" y="25705"/>
                    </a:lnTo>
                    <a:cubicBezTo>
                      <a:pt x="48385" y="22680"/>
                      <a:pt x="46872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9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2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2680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24" name="Forma Livre: Forma 523">
                <a:extLst>
                  <a:ext uri="{FF2B5EF4-FFF2-40B4-BE49-F238E27FC236}">
                    <a16:creationId xmlns:a16="http://schemas.microsoft.com/office/drawing/2014/main" id="{2BE69FD6-ECFB-8BEC-6F40-D88A34621644}"/>
                  </a:ext>
                </a:extLst>
              </p:cNvPr>
              <p:cNvSpPr/>
              <p:nvPr/>
            </p:nvSpPr>
            <p:spPr>
              <a:xfrm>
                <a:off x="14975184" y="9830833"/>
                <a:ext cx="43848" cy="90721"/>
              </a:xfrm>
              <a:custGeom>
                <a:avLst/>
                <a:gdLst>
                  <a:gd name="connsiteX0" fmla="*/ 27217 w 43848"/>
                  <a:gd name="connsiteY0" fmla="*/ 33264 h 90721"/>
                  <a:gd name="connsiteX1" fmla="*/ 27217 w 43848"/>
                  <a:gd name="connsiteY1" fmla="*/ 68041 h 90721"/>
                  <a:gd name="connsiteX2" fmla="*/ 28729 w 43848"/>
                  <a:gd name="connsiteY2" fmla="*/ 74088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3 h 90721"/>
                  <a:gd name="connsiteX11" fmla="*/ 9073 w 43848"/>
                  <a:gd name="connsiteY11" fmla="*/ 18143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3 h 90721"/>
                  <a:gd name="connsiteX15" fmla="*/ 43849 w 43848"/>
                  <a:gd name="connsiteY15" fmla="*/ 18143 h 90721"/>
                  <a:gd name="connsiteX16" fmla="*/ 43849 w 43848"/>
                  <a:gd name="connsiteY16" fmla="*/ 33264 h 90721"/>
                  <a:gd name="connsiteX17" fmla="*/ 27217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4"/>
                    </a:moveTo>
                    <a:lnTo>
                      <a:pt x="27217" y="68041"/>
                    </a:lnTo>
                    <a:cubicBezTo>
                      <a:pt x="27217" y="71064"/>
                      <a:pt x="27217" y="72577"/>
                      <a:pt x="28729" y="74088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4"/>
                    </a:lnTo>
                    <a:lnTo>
                      <a:pt x="0" y="33264"/>
                    </a:lnTo>
                    <a:lnTo>
                      <a:pt x="0" y="18143"/>
                    </a:lnTo>
                    <a:lnTo>
                      <a:pt x="9073" y="18143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3"/>
                    </a:lnTo>
                    <a:lnTo>
                      <a:pt x="43849" y="18143"/>
                    </a:lnTo>
                    <a:lnTo>
                      <a:pt x="43849" y="33264"/>
                    </a:lnTo>
                    <a:lnTo>
                      <a:pt x="27217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25" name="Forma Livre: Forma 524">
                <a:extLst>
                  <a:ext uri="{FF2B5EF4-FFF2-40B4-BE49-F238E27FC236}">
                    <a16:creationId xmlns:a16="http://schemas.microsoft.com/office/drawing/2014/main" id="{67F29F52-8C1F-50E0-90F5-444330A943AC}"/>
                  </a:ext>
                </a:extLst>
              </p:cNvPr>
              <p:cNvSpPr/>
              <p:nvPr/>
            </p:nvSpPr>
            <p:spPr>
              <a:xfrm>
                <a:off x="15029617" y="9847465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2 h 74715"/>
                  <a:gd name="connsiteX6" fmla="*/ 39312 w 61992"/>
                  <a:gd name="connsiteY6" fmla="*/ 60481 h 74715"/>
                  <a:gd name="connsiteX7" fmla="*/ 42336 w 61992"/>
                  <a:gd name="connsiteY7" fmla="*/ 54432 h 74715"/>
                  <a:gd name="connsiteX8" fmla="*/ 39312 w 61992"/>
                  <a:gd name="connsiteY8" fmla="*/ 48385 h 74715"/>
                  <a:gd name="connsiteX9" fmla="*/ 27216 w 61992"/>
                  <a:gd name="connsiteY9" fmla="*/ 43849 h 74715"/>
                  <a:gd name="connsiteX10" fmla="*/ 13608 w 61992"/>
                  <a:gd name="connsiteY10" fmla="*/ 39312 h 74715"/>
                  <a:gd name="connsiteX11" fmla="*/ 4536 w 61992"/>
                  <a:gd name="connsiteY11" fmla="*/ 33265 h 74715"/>
                  <a:gd name="connsiteX12" fmla="*/ 1512 w 61992"/>
                  <a:gd name="connsiteY12" fmla="*/ 21169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8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9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5 w 61992"/>
                  <a:gd name="connsiteY25" fmla="*/ 34776 h 74715"/>
                  <a:gd name="connsiteX26" fmla="*/ 57457 w 61992"/>
                  <a:gd name="connsiteY26" fmla="*/ 40825 h 74715"/>
                  <a:gd name="connsiteX27" fmla="*/ 61992 w 61992"/>
                  <a:gd name="connsiteY27" fmla="*/ 52921 h 74715"/>
                  <a:gd name="connsiteX28" fmla="*/ 58968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5"/>
                      <a:pt x="22680" y="58969"/>
                    </a:cubicBezTo>
                    <a:cubicBezTo>
                      <a:pt x="25705" y="61992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5" y="58969"/>
                      <a:pt x="42336" y="57457"/>
                      <a:pt x="42336" y="54432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8" y="46872"/>
                      <a:pt x="33265" y="45361"/>
                      <a:pt x="27216" y="43849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2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5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5" y="19656"/>
                      <a:pt x="39312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4192" y="27216"/>
                      <a:pt x="28728" y="28729"/>
                      <a:pt x="34776" y="30240"/>
                    </a:cubicBezTo>
                    <a:cubicBezTo>
                      <a:pt x="39312" y="31752"/>
                      <a:pt x="43848" y="33265"/>
                      <a:pt x="48385" y="34776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2" y="74089"/>
                      <a:pt x="33265" y="74089"/>
                    </a:cubicBezTo>
                    <a:cubicBezTo>
                      <a:pt x="24192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26" name="Gráfico 12">
              <a:extLst>
                <a:ext uri="{FF2B5EF4-FFF2-40B4-BE49-F238E27FC236}">
                  <a16:creationId xmlns:a16="http://schemas.microsoft.com/office/drawing/2014/main" id="{6E020664-70BA-4714-DE91-4DE3C7461824}"/>
                </a:ext>
              </a:extLst>
            </p:cNvPr>
            <p:cNvGrpSpPr/>
            <p:nvPr/>
          </p:nvGrpSpPr>
          <p:grpSpPr>
            <a:xfrm>
              <a:off x="17593373" y="8265478"/>
              <a:ext cx="410438" cy="232112"/>
              <a:chOff x="15663152" y="9229048"/>
              <a:chExt cx="453605" cy="256524"/>
            </a:xfrm>
            <a:solidFill>
              <a:srgbClr val="1D284A"/>
            </a:solidFill>
          </p:grpSpPr>
          <p:sp>
            <p:nvSpPr>
              <p:cNvPr id="527" name="Forma Livre: Forma 526">
                <a:extLst>
                  <a:ext uri="{FF2B5EF4-FFF2-40B4-BE49-F238E27FC236}">
                    <a16:creationId xmlns:a16="http://schemas.microsoft.com/office/drawing/2014/main" id="{0C6FF84D-5C3B-E72D-B0B4-54F85C561BC8}"/>
                  </a:ext>
                </a:extLst>
              </p:cNvPr>
              <p:cNvSpPr/>
              <p:nvPr/>
            </p:nvSpPr>
            <p:spPr>
              <a:xfrm>
                <a:off x="15663152" y="9236608"/>
                <a:ext cx="48384" cy="92233"/>
              </a:xfrm>
              <a:custGeom>
                <a:avLst/>
                <a:gdLst>
                  <a:gd name="connsiteX0" fmla="*/ 18144 w 48384"/>
                  <a:gd name="connsiteY0" fmla="*/ 77114 h 92233"/>
                  <a:gd name="connsiteX1" fmla="*/ 48385 w 48384"/>
                  <a:gd name="connsiteY1" fmla="*/ 77114 h 92233"/>
                  <a:gd name="connsiteX2" fmla="*/ 48385 w 48384"/>
                  <a:gd name="connsiteY2" fmla="*/ 92234 h 92233"/>
                  <a:gd name="connsiteX3" fmla="*/ 0 w 48384"/>
                  <a:gd name="connsiteY3" fmla="*/ 92234 h 92233"/>
                  <a:gd name="connsiteX4" fmla="*/ 0 w 48384"/>
                  <a:gd name="connsiteY4" fmla="*/ 0 h 92233"/>
                  <a:gd name="connsiteX5" fmla="*/ 18144 w 48384"/>
                  <a:gd name="connsiteY5" fmla="*/ 0 h 92233"/>
                  <a:gd name="connsiteX6" fmla="*/ 18144 w 48384"/>
                  <a:gd name="connsiteY6" fmla="*/ 77114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384" h="92233">
                    <a:moveTo>
                      <a:pt x="18144" y="77114"/>
                    </a:moveTo>
                    <a:lnTo>
                      <a:pt x="48385" y="77114"/>
                    </a:lnTo>
                    <a:lnTo>
                      <a:pt x="48385" y="92234"/>
                    </a:lnTo>
                    <a:lnTo>
                      <a:pt x="0" y="92234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7711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28" name="Forma Livre: Forma 527">
                <a:extLst>
                  <a:ext uri="{FF2B5EF4-FFF2-40B4-BE49-F238E27FC236}">
                    <a16:creationId xmlns:a16="http://schemas.microsoft.com/office/drawing/2014/main" id="{1ED7E01E-275B-B218-1149-A35822FF0E62}"/>
                  </a:ext>
                </a:extLst>
              </p:cNvPr>
              <p:cNvSpPr/>
              <p:nvPr/>
            </p:nvSpPr>
            <p:spPr>
              <a:xfrm>
                <a:off x="15719097" y="925172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5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9 h 75600"/>
                  <a:gd name="connsiteX20" fmla="*/ 36289 w 72576"/>
                  <a:gd name="connsiteY20" fmla="*/ 16633 h 75600"/>
                  <a:gd name="connsiteX21" fmla="*/ 24193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3" y="57457"/>
                    </a:cubicBezTo>
                    <a:cubicBezTo>
                      <a:pt x="27216" y="60481"/>
                      <a:pt x="31753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3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1169"/>
                      <a:pt x="72577" y="28729"/>
                      <a:pt x="72577" y="34777"/>
                    </a:cubicBezTo>
                    <a:cubicBezTo>
                      <a:pt x="71065" y="40825"/>
                      <a:pt x="71065" y="42337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5" y="21169"/>
                    </a:cubicBezTo>
                    <a:cubicBezTo>
                      <a:pt x="45361" y="18144"/>
                      <a:pt x="40825" y="16633"/>
                      <a:pt x="36289" y="16633"/>
                    </a:cubicBezTo>
                    <a:cubicBezTo>
                      <a:pt x="31753" y="16633"/>
                      <a:pt x="27216" y="18144"/>
                      <a:pt x="24193" y="21169"/>
                    </a:cubicBezTo>
                    <a:cubicBezTo>
                      <a:pt x="21169" y="24193"/>
                      <a:pt x="19656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29" name="Forma Livre: Forma 528">
                <a:extLst>
                  <a:ext uri="{FF2B5EF4-FFF2-40B4-BE49-F238E27FC236}">
                    <a16:creationId xmlns:a16="http://schemas.microsoft.com/office/drawing/2014/main" id="{C5B65F9C-6B99-F45E-4A2F-619A751E51E5}"/>
                  </a:ext>
                </a:extLst>
              </p:cNvPr>
              <p:cNvSpPr/>
              <p:nvPr/>
            </p:nvSpPr>
            <p:spPr>
              <a:xfrm>
                <a:off x="15797722" y="925324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8 h 74088"/>
                  <a:gd name="connsiteX12" fmla="*/ 16632 w 75600"/>
                  <a:gd name="connsiteY12" fmla="*/ 69553 h 74088"/>
                  <a:gd name="connsiteX13" fmla="*/ 4536 w 75600"/>
                  <a:gd name="connsiteY13" fmla="*/ 55945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5 w 75600"/>
                  <a:gd name="connsiteY16" fmla="*/ 25705 h 74088"/>
                  <a:gd name="connsiteX17" fmla="*/ 48385 w 75600"/>
                  <a:gd name="connsiteY17" fmla="*/ 18144 h 74088"/>
                  <a:gd name="connsiteX18" fmla="*/ 39312 w 75600"/>
                  <a:gd name="connsiteY18" fmla="*/ 15120 h 74088"/>
                  <a:gd name="connsiteX19" fmla="*/ 30240 w 75600"/>
                  <a:gd name="connsiteY19" fmla="*/ 18144 h 74088"/>
                  <a:gd name="connsiteX20" fmla="*/ 22680 w 75600"/>
                  <a:gd name="connsiteY20" fmla="*/ 25705 h 74088"/>
                  <a:gd name="connsiteX21" fmla="*/ 19656 w 75600"/>
                  <a:gd name="connsiteY21" fmla="*/ 37800 h 74088"/>
                  <a:gd name="connsiteX22" fmla="*/ 22680 w 75600"/>
                  <a:gd name="connsiteY22" fmla="*/ 49896 h 74088"/>
                  <a:gd name="connsiteX23" fmla="*/ 30240 w 75600"/>
                  <a:gd name="connsiteY23" fmla="*/ 57457 h 74088"/>
                  <a:gd name="connsiteX24" fmla="*/ 39312 w 75600"/>
                  <a:gd name="connsiteY24" fmla="*/ 60481 h 74088"/>
                  <a:gd name="connsiteX25" fmla="*/ 48385 w 75600"/>
                  <a:gd name="connsiteY25" fmla="*/ 57457 h 74088"/>
                  <a:gd name="connsiteX26" fmla="*/ 55945 w 75600"/>
                  <a:gd name="connsiteY26" fmla="*/ 49896 h 74088"/>
                  <a:gd name="connsiteX27" fmla="*/ 58969 w 75600"/>
                  <a:gd name="connsiteY27" fmla="*/ 37800 h 74088"/>
                  <a:gd name="connsiteX28" fmla="*/ 55945 w 75600"/>
                  <a:gd name="connsiteY28" fmla="*/ 25705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2" y="65017"/>
                      <a:pt x="51409" y="68041"/>
                      <a:pt x="48385" y="71065"/>
                    </a:cubicBezTo>
                    <a:cubicBezTo>
                      <a:pt x="45361" y="74088"/>
                      <a:pt x="39312" y="74088"/>
                      <a:pt x="33265" y="74088"/>
                    </a:cubicBezTo>
                    <a:cubicBezTo>
                      <a:pt x="27216" y="74088"/>
                      <a:pt x="21169" y="72577"/>
                      <a:pt x="16632" y="69553"/>
                    </a:cubicBezTo>
                    <a:cubicBezTo>
                      <a:pt x="12096" y="66528"/>
                      <a:pt x="7560" y="61992"/>
                      <a:pt x="4536" y="55945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5705"/>
                    </a:moveTo>
                    <a:cubicBezTo>
                      <a:pt x="54432" y="22680"/>
                      <a:pt x="51409" y="19656"/>
                      <a:pt x="48385" y="18144"/>
                    </a:cubicBezTo>
                    <a:cubicBezTo>
                      <a:pt x="45361" y="16632"/>
                      <a:pt x="42336" y="15120"/>
                      <a:pt x="39312" y="15120"/>
                    </a:cubicBezTo>
                    <a:cubicBezTo>
                      <a:pt x="36289" y="15120"/>
                      <a:pt x="33265" y="16632"/>
                      <a:pt x="30240" y="18144"/>
                    </a:cubicBezTo>
                    <a:cubicBezTo>
                      <a:pt x="27216" y="19656"/>
                      <a:pt x="25705" y="22680"/>
                      <a:pt x="22680" y="25705"/>
                    </a:cubicBezTo>
                    <a:cubicBezTo>
                      <a:pt x="21169" y="28728"/>
                      <a:pt x="19656" y="33265"/>
                      <a:pt x="19656" y="37800"/>
                    </a:cubicBezTo>
                    <a:cubicBezTo>
                      <a:pt x="19656" y="42336"/>
                      <a:pt x="21169" y="45361"/>
                      <a:pt x="22680" y="49896"/>
                    </a:cubicBezTo>
                    <a:cubicBezTo>
                      <a:pt x="24192" y="52921"/>
                      <a:pt x="27216" y="55945"/>
                      <a:pt x="30240" y="57457"/>
                    </a:cubicBezTo>
                    <a:cubicBezTo>
                      <a:pt x="33265" y="58968"/>
                      <a:pt x="36289" y="60481"/>
                      <a:pt x="39312" y="60481"/>
                    </a:cubicBezTo>
                    <a:cubicBezTo>
                      <a:pt x="42336" y="60481"/>
                      <a:pt x="45361" y="58968"/>
                      <a:pt x="48385" y="57457"/>
                    </a:cubicBezTo>
                    <a:cubicBezTo>
                      <a:pt x="51409" y="55945"/>
                      <a:pt x="54432" y="52921"/>
                      <a:pt x="55945" y="49896"/>
                    </a:cubicBezTo>
                    <a:cubicBezTo>
                      <a:pt x="57457" y="46872"/>
                      <a:pt x="58969" y="42336"/>
                      <a:pt x="58969" y="37800"/>
                    </a:cubicBezTo>
                    <a:cubicBezTo>
                      <a:pt x="58969" y="33265"/>
                      <a:pt x="57457" y="30240"/>
                      <a:pt x="55945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0" name="Forma Livre: Forma 529">
                <a:extLst>
                  <a:ext uri="{FF2B5EF4-FFF2-40B4-BE49-F238E27FC236}">
                    <a16:creationId xmlns:a16="http://schemas.microsoft.com/office/drawing/2014/main" id="{89B2BDE3-FA49-57AB-1431-2FB4EF523F8A}"/>
                  </a:ext>
                </a:extLst>
              </p:cNvPr>
              <p:cNvSpPr/>
              <p:nvPr/>
            </p:nvSpPr>
            <p:spPr>
              <a:xfrm>
                <a:off x="15889955" y="9253241"/>
                <a:ext cx="61993" cy="74714"/>
              </a:xfrm>
              <a:custGeom>
                <a:avLst/>
                <a:gdLst>
                  <a:gd name="connsiteX0" fmla="*/ 15120 w 61993"/>
                  <a:gd name="connsiteY0" fmla="*/ 72577 h 74714"/>
                  <a:gd name="connsiteX1" fmla="*/ 4537 w 61993"/>
                  <a:gd name="connsiteY1" fmla="*/ 63505 h 74714"/>
                  <a:gd name="connsiteX2" fmla="*/ 0 w 61993"/>
                  <a:gd name="connsiteY2" fmla="*/ 51408 h 74714"/>
                  <a:gd name="connsiteX3" fmla="*/ 18144 w 61993"/>
                  <a:gd name="connsiteY3" fmla="*/ 51408 h 74714"/>
                  <a:gd name="connsiteX4" fmla="*/ 22680 w 61993"/>
                  <a:gd name="connsiteY4" fmla="*/ 58968 h 74714"/>
                  <a:gd name="connsiteX5" fmla="*/ 31753 w 61993"/>
                  <a:gd name="connsiteY5" fmla="*/ 61992 h 74714"/>
                  <a:gd name="connsiteX6" fmla="*/ 39313 w 61993"/>
                  <a:gd name="connsiteY6" fmla="*/ 60481 h 74714"/>
                  <a:gd name="connsiteX7" fmla="*/ 42337 w 61993"/>
                  <a:gd name="connsiteY7" fmla="*/ 54432 h 74714"/>
                  <a:gd name="connsiteX8" fmla="*/ 39313 w 61993"/>
                  <a:gd name="connsiteY8" fmla="*/ 48385 h 74714"/>
                  <a:gd name="connsiteX9" fmla="*/ 27217 w 61993"/>
                  <a:gd name="connsiteY9" fmla="*/ 43848 h 74714"/>
                  <a:gd name="connsiteX10" fmla="*/ 13609 w 61993"/>
                  <a:gd name="connsiteY10" fmla="*/ 39312 h 74714"/>
                  <a:gd name="connsiteX11" fmla="*/ 4537 w 61993"/>
                  <a:gd name="connsiteY11" fmla="*/ 33265 h 74714"/>
                  <a:gd name="connsiteX12" fmla="*/ 1513 w 61993"/>
                  <a:gd name="connsiteY12" fmla="*/ 21168 h 74714"/>
                  <a:gd name="connsiteX13" fmla="*/ 4537 w 61993"/>
                  <a:gd name="connsiteY13" fmla="*/ 10584 h 74714"/>
                  <a:gd name="connsiteX14" fmla="*/ 15120 w 61993"/>
                  <a:gd name="connsiteY14" fmla="*/ 3024 h 74714"/>
                  <a:gd name="connsiteX15" fmla="*/ 30240 w 61993"/>
                  <a:gd name="connsiteY15" fmla="*/ 0 h 74714"/>
                  <a:gd name="connsiteX16" fmla="*/ 51409 w 61993"/>
                  <a:gd name="connsiteY16" fmla="*/ 6048 h 74714"/>
                  <a:gd name="connsiteX17" fmla="*/ 60481 w 61993"/>
                  <a:gd name="connsiteY17" fmla="*/ 24192 h 74714"/>
                  <a:gd name="connsiteX18" fmla="*/ 42337 w 61993"/>
                  <a:gd name="connsiteY18" fmla="*/ 24192 h 74714"/>
                  <a:gd name="connsiteX19" fmla="*/ 39313 w 61993"/>
                  <a:gd name="connsiteY19" fmla="*/ 16632 h 74714"/>
                  <a:gd name="connsiteX20" fmla="*/ 30240 w 61993"/>
                  <a:gd name="connsiteY20" fmla="*/ 13608 h 74714"/>
                  <a:gd name="connsiteX21" fmla="*/ 22680 w 61993"/>
                  <a:gd name="connsiteY21" fmla="*/ 15120 h 74714"/>
                  <a:gd name="connsiteX22" fmla="*/ 19657 w 61993"/>
                  <a:gd name="connsiteY22" fmla="*/ 19656 h 74714"/>
                  <a:gd name="connsiteX23" fmla="*/ 22680 w 61993"/>
                  <a:gd name="connsiteY23" fmla="*/ 25705 h 74714"/>
                  <a:gd name="connsiteX24" fmla="*/ 34777 w 61993"/>
                  <a:gd name="connsiteY24" fmla="*/ 30240 h 74714"/>
                  <a:gd name="connsiteX25" fmla="*/ 48385 w 61993"/>
                  <a:gd name="connsiteY25" fmla="*/ 34776 h 74714"/>
                  <a:gd name="connsiteX26" fmla="*/ 57457 w 61993"/>
                  <a:gd name="connsiteY26" fmla="*/ 40825 h 74714"/>
                  <a:gd name="connsiteX27" fmla="*/ 61993 w 61993"/>
                  <a:gd name="connsiteY27" fmla="*/ 52921 h 74714"/>
                  <a:gd name="connsiteX28" fmla="*/ 58969 w 61993"/>
                  <a:gd name="connsiteY28" fmla="*/ 63505 h 74714"/>
                  <a:gd name="connsiteX29" fmla="*/ 48385 w 61993"/>
                  <a:gd name="connsiteY29" fmla="*/ 71065 h 74714"/>
                  <a:gd name="connsiteX30" fmla="*/ 33265 w 61993"/>
                  <a:gd name="connsiteY30" fmla="*/ 74088 h 74714"/>
                  <a:gd name="connsiteX31" fmla="*/ 15120 w 61993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7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7" y="55945"/>
                      <a:pt x="22680" y="58968"/>
                    </a:cubicBezTo>
                    <a:cubicBezTo>
                      <a:pt x="25705" y="61992"/>
                      <a:pt x="28729" y="61992"/>
                      <a:pt x="31753" y="61992"/>
                    </a:cubicBezTo>
                    <a:cubicBezTo>
                      <a:pt x="34777" y="61992"/>
                      <a:pt x="37800" y="61992"/>
                      <a:pt x="39313" y="60481"/>
                    </a:cubicBezTo>
                    <a:cubicBezTo>
                      <a:pt x="40825" y="58968"/>
                      <a:pt x="42337" y="57457"/>
                      <a:pt x="42337" y="54432"/>
                    </a:cubicBezTo>
                    <a:cubicBezTo>
                      <a:pt x="42337" y="51408"/>
                      <a:pt x="40825" y="49896"/>
                      <a:pt x="39313" y="48385"/>
                    </a:cubicBezTo>
                    <a:cubicBezTo>
                      <a:pt x="36289" y="46872"/>
                      <a:pt x="33265" y="45361"/>
                      <a:pt x="27217" y="43848"/>
                    </a:cubicBezTo>
                    <a:cubicBezTo>
                      <a:pt x="21169" y="42336"/>
                      <a:pt x="16633" y="40825"/>
                      <a:pt x="13609" y="39312"/>
                    </a:cubicBezTo>
                    <a:cubicBezTo>
                      <a:pt x="10584" y="37800"/>
                      <a:pt x="7560" y="36288"/>
                      <a:pt x="4537" y="33265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4" y="13608"/>
                      <a:pt x="4537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7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3" y="13608"/>
                      <a:pt x="22680" y="15120"/>
                    </a:cubicBezTo>
                    <a:cubicBezTo>
                      <a:pt x="21169" y="16632"/>
                      <a:pt x="19657" y="18144"/>
                      <a:pt x="19657" y="19656"/>
                    </a:cubicBezTo>
                    <a:cubicBezTo>
                      <a:pt x="19657" y="22680"/>
                      <a:pt x="21169" y="24192"/>
                      <a:pt x="22680" y="25705"/>
                    </a:cubicBezTo>
                    <a:cubicBezTo>
                      <a:pt x="24193" y="27216"/>
                      <a:pt x="28729" y="28728"/>
                      <a:pt x="34777" y="30240"/>
                    </a:cubicBezTo>
                    <a:cubicBezTo>
                      <a:pt x="39313" y="31752"/>
                      <a:pt x="43849" y="33265"/>
                      <a:pt x="48385" y="34776"/>
                    </a:cubicBezTo>
                    <a:cubicBezTo>
                      <a:pt x="51409" y="36288"/>
                      <a:pt x="54433" y="37800"/>
                      <a:pt x="57457" y="40825"/>
                    </a:cubicBezTo>
                    <a:cubicBezTo>
                      <a:pt x="60481" y="43848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8"/>
                      <a:pt x="52921" y="69553"/>
                      <a:pt x="48385" y="71065"/>
                    </a:cubicBezTo>
                    <a:cubicBezTo>
                      <a:pt x="43849" y="72577"/>
                      <a:pt x="39313" y="74088"/>
                      <a:pt x="33265" y="74088"/>
                    </a:cubicBezTo>
                    <a:cubicBezTo>
                      <a:pt x="25705" y="75601"/>
                      <a:pt x="19657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1" name="Forma Livre: Forma 530">
                <a:extLst>
                  <a:ext uri="{FF2B5EF4-FFF2-40B4-BE49-F238E27FC236}">
                    <a16:creationId xmlns:a16="http://schemas.microsoft.com/office/drawing/2014/main" id="{6F9AD679-AFB1-A809-99B2-B089D487A7A9}"/>
                  </a:ext>
                </a:extLst>
              </p:cNvPr>
              <p:cNvSpPr/>
              <p:nvPr/>
            </p:nvSpPr>
            <p:spPr>
              <a:xfrm>
                <a:off x="15961020" y="925172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5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9 h 75600"/>
                  <a:gd name="connsiteX20" fmla="*/ 36289 w 72576"/>
                  <a:gd name="connsiteY20" fmla="*/ 16633 h 75600"/>
                  <a:gd name="connsiteX21" fmla="*/ 24193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3" y="57457"/>
                    </a:cubicBezTo>
                    <a:cubicBezTo>
                      <a:pt x="27216" y="60481"/>
                      <a:pt x="31753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3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1169"/>
                      <a:pt x="72577" y="28729"/>
                      <a:pt x="72577" y="34777"/>
                    </a:cubicBezTo>
                    <a:cubicBezTo>
                      <a:pt x="71065" y="40825"/>
                      <a:pt x="71065" y="42337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5" y="21169"/>
                    </a:cubicBezTo>
                    <a:cubicBezTo>
                      <a:pt x="45361" y="18144"/>
                      <a:pt x="40825" y="16633"/>
                      <a:pt x="36289" y="16633"/>
                    </a:cubicBezTo>
                    <a:cubicBezTo>
                      <a:pt x="31753" y="16633"/>
                      <a:pt x="27216" y="18144"/>
                      <a:pt x="24193" y="21169"/>
                    </a:cubicBezTo>
                    <a:cubicBezTo>
                      <a:pt x="21169" y="24193"/>
                      <a:pt x="19656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2" name="Forma Livre: Forma 531">
                <a:extLst>
                  <a:ext uri="{FF2B5EF4-FFF2-40B4-BE49-F238E27FC236}">
                    <a16:creationId xmlns:a16="http://schemas.microsoft.com/office/drawing/2014/main" id="{86E3BFEE-D96F-5EEE-2F4A-7EF69A7407D6}"/>
                  </a:ext>
                </a:extLst>
              </p:cNvPr>
              <p:cNvSpPr/>
              <p:nvPr/>
            </p:nvSpPr>
            <p:spPr>
              <a:xfrm>
                <a:off x="16042076" y="9229048"/>
                <a:ext cx="74681" cy="98281"/>
              </a:xfrm>
              <a:custGeom>
                <a:avLst/>
                <a:gdLst>
                  <a:gd name="connsiteX0" fmla="*/ 3618 w 74681"/>
                  <a:gd name="connsiteY0" fmla="*/ 42337 h 98281"/>
                  <a:gd name="connsiteX1" fmla="*/ 15714 w 74681"/>
                  <a:gd name="connsiteY1" fmla="*/ 28729 h 98281"/>
                  <a:gd name="connsiteX2" fmla="*/ 32345 w 74681"/>
                  <a:gd name="connsiteY2" fmla="*/ 24193 h 98281"/>
                  <a:gd name="connsiteX3" fmla="*/ 45954 w 74681"/>
                  <a:gd name="connsiteY3" fmla="*/ 27217 h 98281"/>
                  <a:gd name="connsiteX4" fmla="*/ 56538 w 74681"/>
                  <a:gd name="connsiteY4" fmla="*/ 34777 h 98281"/>
                  <a:gd name="connsiteX5" fmla="*/ 56538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70 h 98281"/>
                  <a:gd name="connsiteX8" fmla="*/ 56538 w 74681"/>
                  <a:gd name="connsiteY8" fmla="*/ 96770 h 98281"/>
                  <a:gd name="connsiteX9" fmla="*/ 56538 w 74681"/>
                  <a:gd name="connsiteY9" fmla="*/ 86185 h 98281"/>
                  <a:gd name="connsiteX10" fmla="*/ 47466 w 74681"/>
                  <a:gd name="connsiteY10" fmla="*/ 95258 h 98281"/>
                  <a:gd name="connsiteX11" fmla="*/ 33858 w 74681"/>
                  <a:gd name="connsiteY11" fmla="*/ 98281 h 98281"/>
                  <a:gd name="connsiteX12" fmla="*/ 17225 w 74681"/>
                  <a:gd name="connsiteY12" fmla="*/ 93745 h 98281"/>
                  <a:gd name="connsiteX13" fmla="*/ 5129 w 74681"/>
                  <a:gd name="connsiteY13" fmla="*/ 80138 h 98281"/>
                  <a:gd name="connsiteX14" fmla="*/ 593 w 74681"/>
                  <a:gd name="connsiteY14" fmla="*/ 60481 h 98281"/>
                  <a:gd name="connsiteX15" fmla="*/ 3618 w 74681"/>
                  <a:gd name="connsiteY15" fmla="*/ 42337 h 98281"/>
                  <a:gd name="connsiteX16" fmla="*/ 53514 w 74681"/>
                  <a:gd name="connsiteY16" fmla="*/ 49897 h 98281"/>
                  <a:gd name="connsiteX17" fmla="*/ 45954 w 74681"/>
                  <a:gd name="connsiteY17" fmla="*/ 42337 h 98281"/>
                  <a:gd name="connsiteX18" fmla="*/ 36881 w 74681"/>
                  <a:gd name="connsiteY18" fmla="*/ 39313 h 98281"/>
                  <a:gd name="connsiteX19" fmla="*/ 27810 w 74681"/>
                  <a:gd name="connsiteY19" fmla="*/ 42337 h 98281"/>
                  <a:gd name="connsiteX20" fmla="*/ 20249 w 74681"/>
                  <a:gd name="connsiteY20" fmla="*/ 49897 h 98281"/>
                  <a:gd name="connsiteX21" fmla="*/ 17225 w 74681"/>
                  <a:gd name="connsiteY21" fmla="*/ 61993 h 98281"/>
                  <a:gd name="connsiteX22" fmla="*/ 20249 w 74681"/>
                  <a:gd name="connsiteY22" fmla="*/ 74089 h 98281"/>
                  <a:gd name="connsiteX23" fmla="*/ 27810 w 74681"/>
                  <a:gd name="connsiteY23" fmla="*/ 81649 h 98281"/>
                  <a:gd name="connsiteX24" fmla="*/ 36881 w 74681"/>
                  <a:gd name="connsiteY24" fmla="*/ 84674 h 98281"/>
                  <a:gd name="connsiteX25" fmla="*/ 45954 w 74681"/>
                  <a:gd name="connsiteY25" fmla="*/ 81649 h 98281"/>
                  <a:gd name="connsiteX26" fmla="*/ 53514 w 74681"/>
                  <a:gd name="connsiteY26" fmla="*/ 74089 h 98281"/>
                  <a:gd name="connsiteX27" fmla="*/ 56538 w 74681"/>
                  <a:gd name="connsiteY27" fmla="*/ 61993 h 98281"/>
                  <a:gd name="connsiteX28" fmla="*/ 53514 w 74681"/>
                  <a:gd name="connsiteY28" fmla="*/ 49897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8" y="42337"/>
                    </a:moveTo>
                    <a:cubicBezTo>
                      <a:pt x="6641" y="36289"/>
                      <a:pt x="11178" y="31753"/>
                      <a:pt x="15714" y="28729"/>
                    </a:cubicBezTo>
                    <a:cubicBezTo>
                      <a:pt x="20249" y="25705"/>
                      <a:pt x="26298" y="24193"/>
                      <a:pt x="32345" y="24193"/>
                    </a:cubicBezTo>
                    <a:cubicBezTo>
                      <a:pt x="36881" y="24193"/>
                      <a:pt x="41418" y="25705"/>
                      <a:pt x="45954" y="27217"/>
                    </a:cubicBezTo>
                    <a:cubicBezTo>
                      <a:pt x="50490" y="28729"/>
                      <a:pt x="53514" y="31753"/>
                      <a:pt x="56538" y="34777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4"/>
                      <a:pt x="47466" y="95258"/>
                    </a:cubicBezTo>
                    <a:cubicBezTo>
                      <a:pt x="42930" y="96770"/>
                      <a:pt x="38394" y="98281"/>
                      <a:pt x="33858" y="98281"/>
                    </a:cubicBezTo>
                    <a:cubicBezTo>
                      <a:pt x="27810" y="98281"/>
                      <a:pt x="21761" y="96770"/>
                      <a:pt x="17225" y="93745"/>
                    </a:cubicBezTo>
                    <a:cubicBezTo>
                      <a:pt x="12689" y="90721"/>
                      <a:pt x="8154" y="86185"/>
                      <a:pt x="5129" y="80138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8" y="42337"/>
                    </a:cubicBezTo>
                    <a:close/>
                    <a:moveTo>
                      <a:pt x="53514" y="49897"/>
                    </a:moveTo>
                    <a:cubicBezTo>
                      <a:pt x="52002" y="46873"/>
                      <a:pt x="48978" y="43849"/>
                      <a:pt x="45954" y="42337"/>
                    </a:cubicBezTo>
                    <a:cubicBezTo>
                      <a:pt x="42930" y="40825"/>
                      <a:pt x="39906" y="39313"/>
                      <a:pt x="36881" y="39313"/>
                    </a:cubicBezTo>
                    <a:cubicBezTo>
                      <a:pt x="33858" y="39313"/>
                      <a:pt x="30834" y="40825"/>
                      <a:pt x="27810" y="42337"/>
                    </a:cubicBezTo>
                    <a:cubicBezTo>
                      <a:pt x="24785" y="43849"/>
                      <a:pt x="23274" y="46873"/>
                      <a:pt x="20249" y="49897"/>
                    </a:cubicBezTo>
                    <a:cubicBezTo>
                      <a:pt x="18738" y="52921"/>
                      <a:pt x="17225" y="57457"/>
                      <a:pt x="17225" y="61993"/>
                    </a:cubicBezTo>
                    <a:cubicBezTo>
                      <a:pt x="17225" y="66529"/>
                      <a:pt x="18738" y="69553"/>
                      <a:pt x="20249" y="74089"/>
                    </a:cubicBezTo>
                    <a:cubicBezTo>
                      <a:pt x="21761" y="77114"/>
                      <a:pt x="24785" y="80138"/>
                      <a:pt x="27810" y="81649"/>
                    </a:cubicBezTo>
                    <a:cubicBezTo>
                      <a:pt x="30834" y="83161"/>
                      <a:pt x="33858" y="84674"/>
                      <a:pt x="36881" y="84674"/>
                    </a:cubicBezTo>
                    <a:cubicBezTo>
                      <a:pt x="39906" y="84674"/>
                      <a:pt x="42930" y="83161"/>
                      <a:pt x="45954" y="81649"/>
                    </a:cubicBezTo>
                    <a:cubicBezTo>
                      <a:pt x="48978" y="80138"/>
                      <a:pt x="52002" y="77114"/>
                      <a:pt x="53514" y="74089"/>
                    </a:cubicBezTo>
                    <a:cubicBezTo>
                      <a:pt x="55026" y="71065"/>
                      <a:pt x="56538" y="66529"/>
                      <a:pt x="56538" y="61993"/>
                    </a:cubicBezTo>
                    <a:cubicBezTo>
                      <a:pt x="56538" y="57457"/>
                      <a:pt x="55026" y="54433"/>
                      <a:pt x="53514" y="4989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3" name="Forma Livre: Forma 532">
                <a:extLst>
                  <a:ext uri="{FF2B5EF4-FFF2-40B4-BE49-F238E27FC236}">
                    <a16:creationId xmlns:a16="http://schemas.microsoft.com/office/drawing/2014/main" id="{0E22AD50-F239-2351-1B78-62EC9462897E}"/>
                  </a:ext>
                </a:extLst>
              </p:cNvPr>
              <p:cNvSpPr/>
              <p:nvPr/>
            </p:nvSpPr>
            <p:spPr>
              <a:xfrm>
                <a:off x="15673737" y="9410491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3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7457 w 75600"/>
                  <a:gd name="connsiteY16" fmla="*/ 27217 h 74089"/>
                  <a:gd name="connsiteX17" fmla="*/ 49896 w 75600"/>
                  <a:gd name="connsiteY17" fmla="*/ 19657 h 74089"/>
                  <a:gd name="connsiteX18" fmla="*/ 40825 w 75600"/>
                  <a:gd name="connsiteY18" fmla="*/ 16633 h 74089"/>
                  <a:gd name="connsiteX19" fmla="*/ 31753 w 75600"/>
                  <a:gd name="connsiteY19" fmla="*/ 19657 h 74089"/>
                  <a:gd name="connsiteX20" fmla="*/ 24193 w 75600"/>
                  <a:gd name="connsiteY20" fmla="*/ 27217 h 74089"/>
                  <a:gd name="connsiteX21" fmla="*/ 21169 w 75600"/>
                  <a:gd name="connsiteY21" fmla="*/ 39313 h 74089"/>
                  <a:gd name="connsiteX22" fmla="*/ 24193 w 75600"/>
                  <a:gd name="connsiteY22" fmla="*/ 51409 h 74089"/>
                  <a:gd name="connsiteX23" fmla="*/ 31753 w 75600"/>
                  <a:gd name="connsiteY23" fmla="*/ 58969 h 74089"/>
                  <a:gd name="connsiteX24" fmla="*/ 40825 w 75600"/>
                  <a:gd name="connsiteY24" fmla="*/ 61993 h 74089"/>
                  <a:gd name="connsiteX25" fmla="*/ 49896 w 75600"/>
                  <a:gd name="connsiteY25" fmla="*/ 58969 h 74089"/>
                  <a:gd name="connsiteX26" fmla="*/ 57457 w 75600"/>
                  <a:gd name="connsiteY26" fmla="*/ 51409 h 74089"/>
                  <a:gd name="connsiteX27" fmla="*/ 60481 w 75600"/>
                  <a:gd name="connsiteY27" fmla="*/ 39313 h 74089"/>
                  <a:gd name="connsiteX28" fmla="*/ 57457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3" y="12097"/>
                      <a:pt x="13609" y="7560"/>
                      <a:pt x="18144" y="4537"/>
                    </a:cubicBezTo>
                    <a:cubicBezTo>
                      <a:pt x="22680" y="1513"/>
                      <a:pt x="28729" y="0"/>
                      <a:pt x="34776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7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9" y="72578"/>
                      <a:pt x="16633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3" y="49897"/>
                      <a:pt x="0" y="43849"/>
                      <a:pt x="0" y="36289"/>
                    </a:cubicBezTo>
                    <a:cubicBezTo>
                      <a:pt x="1513" y="30240"/>
                      <a:pt x="3024" y="24193"/>
                      <a:pt x="6048" y="18144"/>
                    </a:cubicBezTo>
                    <a:close/>
                    <a:moveTo>
                      <a:pt x="57457" y="27217"/>
                    </a:moveTo>
                    <a:cubicBezTo>
                      <a:pt x="55945" y="24193"/>
                      <a:pt x="52921" y="21169"/>
                      <a:pt x="49896" y="19657"/>
                    </a:cubicBezTo>
                    <a:cubicBezTo>
                      <a:pt x="46873" y="18144"/>
                      <a:pt x="43849" y="16633"/>
                      <a:pt x="40825" y="16633"/>
                    </a:cubicBezTo>
                    <a:cubicBezTo>
                      <a:pt x="37800" y="16633"/>
                      <a:pt x="34776" y="18144"/>
                      <a:pt x="31753" y="19657"/>
                    </a:cubicBezTo>
                    <a:cubicBezTo>
                      <a:pt x="28729" y="21169"/>
                      <a:pt x="27216" y="24193"/>
                      <a:pt x="24193" y="27217"/>
                    </a:cubicBezTo>
                    <a:cubicBezTo>
                      <a:pt x="22680" y="30240"/>
                      <a:pt x="21169" y="34777"/>
                      <a:pt x="21169" y="39313"/>
                    </a:cubicBezTo>
                    <a:cubicBezTo>
                      <a:pt x="21169" y="43849"/>
                      <a:pt x="22680" y="46873"/>
                      <a:pt x="24193" y="51409"/>
                    </a:cubicBezTo>
                    <a:cubicBezTo>
                      <a:pt x="25705" y="54433"/>
                      <a:pt x="28729" y="57457"/>
                      <a:pt x="31753" y="58969"/>
                    </a:cubicBezTo>
                    <a:cubicBezTo>
                      <a:pt x="34776" y="60481"/>
                      <a:pt x="37800" y="61993"/>
                      <a:pt x="40825" y="61993"/>
                    </a:cubicBezTo>
                    <a:cubicBezTo>
                      <a:pt x="43849" y="61993"/>
                      <a:pt x="46873" y="60481"/>
                      <a:pt x="49896" y="58969"/>
                    </a:cubicBezTo>
                    <a:cubicBezTo>
                      <a:pt x="52921" y="57457"/>
                      <a:pt x="55945" y="54433"/>
                      <a:pt x="57457" y="51409"/>
                    </a:cubicBezTo>
                    <a:cubicBezTo>
                      <a:pt x="58969" y="48385"/>
                      <a:pt x="60481" y="43849"/>
                      <a:pt x="60481" y="39313"/>
                    </a:cubicBezTo>
                    <a:cubicBezTo>
                      <a:pt x="60481" y="34777"/>
                      <a:pt x="58969" y="30240"/>
                      <a:pt x="57457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4" name="Forma Livre: Forma 533">
                <a:extLst>
                  <a:ext uri="{FF2B5EF4-FFF2-40B4-BE49-F238E27FC236}">
                    <a16:creationId xmlns:a16="http://schemas.microsoft.com/office/drawing/2014/main" id="{0F52A688-243E-9DFB-9917-F2AE856653D2}"/>
                  </a:ext>
                </a:extLst>
              </p:cNvPr>
              <p:cNvSpPr/>
              <p:nvPr/>
            </p:nvSpPr>
            <p:spPr>
              <a:xfrm>
                <a:off x="15765970" y="9410491"/>
                <a:ext cx="61992" cy="75082"/>
              </a:xfrm>
              <a:custGeom>
                <a:avLst/>
                <a:gdLst>
                  <a:gd name="connsiteX0" fmla="*/ 15120 w 61992"/>
                  <a:gd name="connsiteY0" fmla="*/ 72578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3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8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8 w 61992"/>
                  <a:gd name="connsiteY16" fmla="*/ 6048 h 75082"/>
                  <a:gd name="connsiteX17" fmla="*/ 60481 w 61992"/>
                  <a:gd name="connsiteY17" fmla="*/ 24193 h 75082"/>
                  <a:gd name="connsiteX18" fmla="*/ 42336 w 61992"/>
                  <a:gd name="connsiteY18" fmla="*/ 24193 h 75082"/>
                  <a:gd name="connsiteX19" fmla="*/ 39312 w 61992"/>
                  <a:gd name="connsiteY19" fmla="*/ 16633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7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4 w 61992"/>
                  <a:gd name="connsiteY25" fmla="*/ 34777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8 w 61992"/>
                  <a:gd name="connsiteY28" fmla="*/ 63505 h 75082"/>
                  <a:gd name="connsiteX29" fmla="*/ 48384 w 61992"/>
                  <a:gd name="connsiteY29" fmla="*/ 71065 h 75082"/>
                  <a:gd name="connsiteX30" fmla="*/ 33264 w 61992"/>
                  <a:gd name="connsiteY30" fmla="*/ 74089 h 75082"/>
                  <a:gd name="connsiteX31" fmla="*/ 15120 w 61992"/>
                  <a:gd name="connsiteY31" fmla="*/ 72578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8"/>
                    </a:moveTo>
                    <a:cubicBezTo>
                      <a:pt x="10583" y="71065"/>
                      <a:pt x="6048" y="68041"/>
                      <a:pt x="4536" y="63505"/>
                    </a:cubicBezTo>
                    <a:cubicBezTo>
                      <a:pt x="3023" y="58969"/>
                      <a:pt x="0" y="55945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6" y="55945"/>
                      <a:pt x="22680" y="58969"/>
                    </a:cubicBezTo>
                    <a:cubicBezTo>
                      <a:pt x="25704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7"/>
                      <a:pt x="39312" y="48385"/>
                    </a:cubicBezTo>
                    <a:cubicBezTo>
                      <a:pt x="36288" y="46873"/>
                      <a:pt x="33264" y="45361"/>
                      <a:pt x="27216" y="43849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3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3"/>
                      <a:pt x="3023" y="13609"/>
                      <a:pt x="4536" y="10584"/>
                    </a:cubicBezTo>
                    <a:cubicBezTo>
                      <a:pt x="6048" y="7560"/>
                      <a:pt x="10583" y="4537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8" y="6048"/>
                    </a:cubicBezTo>
                    <a:cubicBezTo>
                      <a:pt x="55944" y="10584"/>
                      <a:pt x="58968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4" y="19657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7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4192" y="27217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4" y="34777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8"/>
                      <a:pt x="39312" y="74089"/>
                      <a:pt x="33264" y="74089"/>
                    </a:cubicBezTo>
                    <a:cubicBezTo>
                      <a:pt x="25704" y="75601"/>
                      <a:pt x="19656" y="75601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5" name="Forma Livre: Forma 534">
                <a:extLst>
                  <a:ext uri="{FF2B5EF4-FFF2-40B4-BE49-F238E27FC236}">
                    <a16:creationId xmlns:a16="http://schemas.microsoft.com/office/drawing/2014/main" id="{25877512-A5DA-91DD-0E04-C0AF5E187CDC}"/>
                  </a:ext>
                </a:extLst>
              </p:cNvPr>
              <p:cNvSpPr/>
              <p:nvPr/>
            </p:nvSpPr>
            <p:spPr>
              <a:xfrm>
                <a:off x="15838547" y="9410491"/>
                <a:ext cx="61992" cy="75082"/>
              </a:xfrm>
              <a:custGeom>
                <a:avLst/>
                <a:gdLst>
                  <a:gd name="connsiteX0" fmla="*/ 15120 w 61992"/>
                  <a:gd name="connsiteY0" fmla="*/ 72578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8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8 w 61992"/>
                  <a:gd name="connsiteY16" fmla="*/ 6048 h 75082"/>
                  <a:gd name="connsiteX17" fmla="*/ 60481 w 61992"/>
                  <a:gd name="connsiteY17" fmla="*/ 24193 h 75082"/>
                  <a:gd name="connsiteX18" fmla="*/ 42336 w 61992"/>
                  <a:gd name="connsiteY18" fmla="*/ 24193 h 75082"/>
                  <a:gd name="connsiteX19" fmla="*/ 39312 w 61992"/>
                  <a:gd name="connsiteY19" fmla="*/ 16633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7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5 w 61992"/>
                  <a:gd name="connsiteY25" fmla="*/ 34777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8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8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8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7"/>
                      <a:pt x="39312" y="48385"/>
                    </a:cubicBezTo>
                    <a:cubicBezTo>
                      <a:pt x="36288" y="46873"/>
                      <a:pt x="33265" y="45361"/>
                      <a:pt x="27216" y="43849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6048" y="7560"/>
                      <a:pt x="10584" y="4537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8" y="6048"/>
                    </a:cubicBezTo>
                    <a:cubicBezTo>
                      <a:pt x="55945" y="10584"/>
                      <a:pt x="58968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5" y="19657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7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4192" y="27217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5" y="34777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8"/>
                      <a:pt x="39312" y="74089"/>
                      <a:pt x="33265" y="74089"/>
                    </a:cubicBezTo>
                    <a:cubicBezTo>
                      <a:pt x="24192" y="75601"/>
                      <a:pt x="19656" y="75601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6" name="Forma Livre: Forma 535">
                <a:extLst>
                  <a:ext uri="{FF2B5EF4-FFF2-40B4-BE49-F238E27FC236}">
                    <a16:creationId xmlns:a16="http://schemas.microsoft.com/office/drawing/2014/main" id="{7396D6B4-2F03-940E-C0BA-C671A4B9133D}"/>
                  </a:ext>
                </a:extLst>
              </p:cNvPr>
              <p:cNvSpPr/>
              <p:nvPr/>
            </p:nvSpPr>
            <p:spPr>
              <a:xfrm>
                <a:off x="15908100" y="9408979"/>
                <a:ext cx="72576" cy="75600"/>
              </a:xfrm>
              <a:custGeom>
                <a:avLst/>
                <a:gdLst>
                  <a:gd name="connsiteX0" fmla="*/ 72577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2577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9 h 75600"/>
                  <a:gd name="connsiteX20" fmla="*/ 36289 w 72576"/>
                  <a:gd name="connsiteY20" fmla="*/ 16632 h 75600"/>
                  <a:gd name="connsiteX21" fmla="*/ 24193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2577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1169"/>
                      <a:pt x="72577" y="28729"/>
                      <a:pt x="72577" y="34776"/>
                    </a:cubicBezTo>
                    <a:cubicBezTo>
                      <a:pt x="72577" y="40825"/>
                      <a:pt x="72577" y="43849"/>
                      <a:pt x="72577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2"/>
                      <a:pt x="48385" y="21169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6" y="18144"/>
                      <a:pt x="24193" y="21169"/>
                    </a:cubicBezTo>
                    <a:cubicBezTo>
                      <a:pt x="21169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7" name="Forma Livre: Forma 536">
                <a:extLst>
                  <a:ext uri="{FF2B5EF4-FFF2-40B4-BE49-F238E27FC236}">
                    <a16:creationId xmlns:a16="http://schemas.microsoft.com/office/drawing/2014/main" id="{FE121174-9163-B46B-BAC6-A18ADE42E3AA}"/>
                  </a:ext>
                </a:extLst>
              </p:cNvPr>
              <p:cNvSpPr/>
              <p:nvPr/>
            </p:nvSpPr>
            <p:spPr>
              <a:xfrm>
                <a:off x="15988236" y="9393859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38" name="Forma Livre: Forma 537">
                <a:extLst>
                  <a:ext uri="{FF2B5EF4-FFF2-40B4-BE49-F238E27FC236}">
                    <a16:creationId xmlns:a16="http://schemas.microsoft.com/office/drawing/2014/main" id="{8FBF004B-E572-D427-2F2E-268B1270886C}"/>
                  </a:ext>
                </a:extLst>
              </p:cNvPr>
              <p:cNvSpPr/>
              <p:nvPr/>
            </p:nvSpPr>
            <p:spPr>
              <a:xfrm>
                <a:off x="16041157" y="9410491"/>
                <a:ext cx="61993" cy="75082"/>
              </a:xfrm>
              <a:custGeom>
                <a:avLst/>
                <a:gdLst>
                  <a:gd name="connsiteX0" fmla="*/ 15120 w 61993"/>
                  <a:gd name="connsiteY0" fmla="*/ 72578 h 75082"/>
                  <a:gd name="connsiteX1" fmla="*/ 4537 w 61993"/>
                  <a:gd name="connsiteY1" fmla="*/ 63505 h 75082"/>
                  <a:gd name="connsiteX2" fmla="*/ 0 w 61993"/>
                  <a:gd name="connsiteY2" fmla="*/ 51409 h 75082"/>
                  <a:gd name="connsiteX3" fmla="*/ 18144 w 61993"/>
                  <a:gd name="connsiteY3" fmla="*/ 51409 h 75082"/>
                  <a:gd name="connsiteX4" fmla="*/ 22680 w 61993"/>
                  <a:gd name="connsiteY4" fmla="*/ 58969 h 75082"/>
                  <a:gd name="connsiteX5" fmla="*/ 31753 w 61993"/>
                  <a:gd name="connsiteY5" fmla="*/ 61993 h 75082"/>
                  <a:gd name="connsiteX6" fmla="*/ 39313 w 61993"/>
                  <a:gd name="connsiteY6" fmla="*/ 60481 h 75082"/>
                  <a:gd name="connsiteX7" fmla="*/ 42337 w 61993"/>
                  <a:gd name="connsiteY7" fmla="*/ 54433 h 75082"/>
                  <a:gd name="connsiteX8" fmla="*/ 39313 w 61993"/>
                  <a:gd name="connsiteY8" fmla="*/ 48385 h 75082"/>
                  <a:gd name="connsiteX9" fmla="*/ 27217 w 61993"/>
                  <a:gd name="connsiteY9" fmla="*/ 43849 h 75082"/>
                  <a:gd name="connsiteX10" fmla="*/ 13609 w 61993"/>
                  <a:gd name="connsiteY10" fmla="*/ 39313 h 75082"/>
                  <a:gd name="connsiteX11" fmla="*/ 4537 w 61993"/>
                  <a:gd name="connsiteY11" fmla="*/ 33265 h 75082"/>
                  <a:gd name="connsiteX12" fmla="*/ 1513 w 61993"/>
                  <a:gd name="connsiteY12" fmla="*/ 21169 h 75082"/>
                  <a:gd name="connsiteX13" fmla="*/ 4537 w 61993"/>
                  <a:gd name="connsiteY13" fmla="*/ 10584 h 75082"/>
                  <a:gd name="connsiteX14" fmla="*/ 15120 w 61993"/>
                  <a:gd name="connsiteY14" fmla="*/ 3024 h 75082"/>
                  <a:gd name="connsiteX15" fmla="*/ 30240 w 61993"/>
                  <a:gd name="connsiteY15" fmla="*/ 0 h 75082"/>
                  <a:gd name="connsiteX16" fmla="*/ 51409 w 61993"/>
                  <a:gd name="connsiteY16" fmla="*/ 6048 h 75082"/>
                  <a:gd name="connsiteX17" fmla="*/ 60481 w 61993"/>
                  <a:gd name="connsiteY17" fmla="*/ 24193 h 75082"/>
                  <a:gd name="connsiteX18" fmla="*/ 42337 w 61993"/>
                  <a:gd name="connsiteY18" fmla="*/ 24193 h 75082"/>
                  <a:gd name="connsiteX19" fmla="*/ 39313 w 61993"/>
                  <a:gd name="connsiteY19" fmla="*/ 16633 h 75082"/>
                  <a:gd name="connsiteX20" fmla="*/ 30240 w 61993"/>
                  <a:gd name="connsiteY20" fmla="*/ 13609 h 75082"/>
                  <a:gd name="connsiteX21" fmla="*/ 22680 w 61993"/>
                  <a:gd name="connsiteY21" fmla="*/ 15120 h 75082"/>
                  <a:gd name="connsiteX22" fmla="*/ 19657 w 61993"/>
                  <a:gd name="connsiteY22" fmla="*/ 19657 h 75082"/>
                  <a:gd name="connsiteX23" fmla="*/ 22680 w 61993"/>
                  <a:gd name="connsiteY23" fmla="*/ 25705 h 75082"/>
                  <a:gd name="connsiteX24" fmla="*/ 34777 w 61993"/>
                  <a:gd name="connsiteY24" fmla="*/ 30240 h 75082"/>
                  <a:gd name="connsiteX25" fmla="*/ 48385 w 61993"/>
                  <a:gd name="connsiteY25" fmla="*/ 34777 h 75082"/>
                  <a:gd name="connsiteX26" fmla="*/ 57457 w 61993"/>
                  <a:gd name="connsiteY26" fmla="*/ 40825 h 75082"/>
                  <a:gd name="connsiteX27" fmla="*/ 61993 w 61993"/>
                  <a:gd name="connsiteY27" fmla="*/ 52921 h 75082"/>
                  <a:gd name="connsiteX28" fmla="*/ 58969 w 61993"/>
                  <a:gd name="connsiteY28" fmla="*/ 63505 h 75082"/>
                  <a:gd name="connsiteX29" fmla="*/ 48385 w 61993"/>
                  <a:gd name="connsiteY29" fmla="*/ 71065 h 75082"/>
                  <a:gd name="connsiteX30" fmla="*/ 33265 w 61993"/>
                  <a:gd name="connsiteY30" fmla="*/ 74089 h 75082"/>
                  <a:gd name="connsiteX31" fmla="*/ 15120 w 61993"/>
                  <a:gd name="connsiteY31" fmla="*/ 72578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5082">
                    <a:moveTo>
                      <a:pt x="15120" y="72578"/>
                    </a:moveTo>
                    <a:cubicBezTo>
                      <a:pt x="10584" y="71065"/>
                      <a:pt x="6048" y="68041"/>
                      <a:pt x="4537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7"/>
                      <a:pt x="39313" y="48385"/>
                    </a:cubicBezTo>
                    <a:cubicBezTo>
                      <a:pt x="36289" y="46873"/>
                      <a:pt x="33265" y="45361"/>
                      <a:pt x="27217" y="43849"/>
                    </a:cubicBezTo>
                    <a:cubicBezTo>
                      <a:pt x="21169" y="42337"/>
                      <a:pt x="16633" y="40825"/>
                      <a:pt x="13609" y="39313"/>
                    </a:cubicBezTo>
                    <a:cubicBezTo>
                      <a:pt x="10584" y="37800"/>
                      <a:pt x="7560" y="36289"/>
                      <a:pt x="4537" y="33265"/>
                    </a:cubicBezTo>
                    <a:cubicBezTo>
                      <a:pt x="1513" y="30240"/>
                      <a:pt x="1513" y="27217"/>
                      <a:pt x="1513" y="21169"/>
                    </a:cubicBezTo>
                    <a:cubicBezTo>
                      <a:pt x="1513" y="16633"/>
                      <a:pt x="3024" y="13609"/>
                      <a:pt x="4537" y="10584"/>
                    </a:cubicBezTo>
                    <a:cubicBezTo>
                      <a:pt x="6048" y="7560"/>
                      <a:pt x="10584" y="4537"/>
                      <a:pt x="15120" y="3024"/>
                    </a:cubicBezTo>
                    <a:cubicBezTo>
                      <a:pt x="19657" y="1513"/>
                      <a:pt x="24193" y="0"/>
                      <a:pt x="30240" y="0"/>
                    </a:cubicBezTo>
                    <a:cubicBezTo>
                      <a:pt x="39313" y="0"/>
                      <a:pt x="45361" y="1513"/>
                      <a:pt x="51409" y="6048"/>
                    </a:cubicBezTo>
                    <a:cubicBezTo>
                      <a:pt x="55945" y="10584"/>
                      <a:pt x="58969" y="16633"/>
                      <a:pt x="60481" y="24193"/>
                    </a:cubicBezTo>
                    <a:lnTo>
                      <a:pt x="42337" y="24193"/>
                    </a:lnTo>
                    <a:cubicBezTo>
                      <a:pt x="42337" y="21169"/>
                      <a:pt x="40825" y="19657"/>
                      <a:pt x="39313" y="16633"/>
                    </a:cubicBezTo>
                    <a:cubicBezTo>
                      <a:pt x="37800" y="15120"/>
                      <a:pt x="34777" y="13609"/>
                      <a:pt x="30240" y="13609"/>
                    </a:cubicBezTo>
                    <a:cubicBezTo>
                      <a:pt x="27217" y="13609"/>
                      <a:pt x="24193" y="13609"/>
                      <a:pt x="22680" y="15120"/>
                    </a:cubicBezTo>
                    <a:cubicBezTo>
                      <a:pt x="21169" y="16633"/>
                      <a:pt x="19657" y="18144"/>
                      <a:pt x="19657" y="19657"/>
                    </a:cubicBezTo>
                    <a:cubicBezTo>
                      <a:pt x="19657" y="22680"/>
                      <a:pt x="21169" y="24193"/>
                      <a:pt x="22680" y="25705"/>
                    </a:cubicBezTo>
                    <a:cubicBezTo>
                      <a:pt x="24193" y="27217"/>
                      <a:pt x="28729" y="28729"/>
                      <a:pt x="34777" y="30240"/>
                    </a:cubicBezTo>
                    <a:cubicBezTo>
                      <a:pt x="39313" y="31753"/>
                      <a:pt x="43849" y="33265"/>
                      <a:pt x="48385" y="34777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8"/>
                      <a:pt x="39313" y="74089"/>
                      <a:pt x="33265" y="74089"/>
                    </a:cubicBezTo>
                    <a:cubicBezTo>
                      <a:pt x="25705" y="75601"/>
                      <a:pt x="21169" y="75601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39" name="Gráfico 12">
              <a:extLst>
                <a:ext uri="{FF2B5EF4-FFF2-40B4-BE49-F238E27FC236}">
                  <a16:creationId xmlns:a16="http://schemas.microsoft.com/office/drawing/2014/main" id="{C5C79274-083A-75D1-CB5E-7EBF5D6717F6}"/>
                </a:ext>
              </a:extLst>
            </p:cNvPr>
            <p:cNvGrpSpPr/>
            <p:nvPr/>
          </p:nvGrpSpPr>
          <p:grpSpPr>
            <a:xfrm>
              <a:off x="18285273" y="7652281"/>
              <a:ext cx="644388" cy="95768"/>
              <a:chOff x="16401019" y="8580393"/>
              <a:chExt cx="712160" cy="105841"/>
            </a:xfrm>
            <a:solidFill>
              <a:srgbClr val="1D284A"/>
            </a:solidFill>
          </p:grpSpPr>
          <p:sp>
            <p:nvSpPr>
              <p:cNvPr id="540" name="Forma Livre: Forma 539">
                <a:extLst>
                  <a:ext uri="{FF2B5EF4-FFF2-40B4-BE49-F238E27FC236}">
                    <a16:creationId xmlns:a16="http://schemas.microsoft.com/office/drawing/2014/main" id="{AD16D594-A182-A0D4-8F86-D5628684D64A}"/>
                  </a:ext>
                </a:extLst>
              </p:cNvPr>
              <p:cNvSpPr/>
              <p:nvPr/>
            </p:nvSpPr>
            <p:spPr>
              <a:xfrm>
                <a:off x="16401019" y="8592489"/>
                <a:ext cx="55943" cy="93745"/>
              </a:xfrm>
              <a:custGeom>
                <a:avLst/>
                <a:gdLst>
                  <a:gd name="connsiteX0" fmla="*/ 55944 w 55943"/>
                  <a:gd name="connsiteY0" fmla="*/ 0 h 93745"/>
                  <a:gd name="connsiteX1" fmla="*/ 55944 w 55943"/>
                  <a:gd name="connsiteY1" fmla="*/ 15120 h 93745"/>
                  <a:gd name="connsiteX2" fmla="*/ 18143 w 55943"/>
                  <a:gd name="connsiteY2" fmla="*/ 15120 h 93745"/>
                  <a:gd name="connsiteX3" fmla="*/ 18143 w 55943"/>
                  <a:gd name="connsiteY3" fmla="*/ 39313 h 93745"/>
                  <a:gd name="connsiteX4" fmla="*/ 46872 w 55943"/>
                  <a:gd name="connsiteY4" fmla="*/ 39313 h 93745"/>
                  <a:gd name="connsiteX5" fmla="*/ 46872 w 55943"/>
                  <a:gd name="connsiteY5" fmla="*/ 54433 h 93745"/>
                  <a:gd name="connsiteX6" fmla="*/ 18143 w 55943"/>
                  <a:gd name="connsiteY6" fmla="*/ 54433 h 93745"/>
                  <a:gd name="connsiteX7" fmla="*/ 18143 w 55943"/>
                  <a:gd name="connsiteY7" fmla="*/ 93745 h 93745"/>
                  <a:gd name="connsiteX8" fmla="*/ 0 w 55943"/>
                  <a:gd name="connsiteY8" fmla="*/ 93745 h 93745"/>
                  <a:gd name="connsiteX9" fmla="*/ 0 w 55943"/>
                  <a:gd name="connsiteY9" fmla="*/ 0 h 93745"/>
                  <a:gd name="connsiteX10" fmla="*/ 55944 w 55943"/>
                  <a:gd name="connsiteY10" fmla="*/ 0 h 9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943" h="93745">
                    <a:moveTo>
                      <a:pt x="55944" y="0"/>
                    </a:moveTo>
                    <a:lnTo>
                      <a:pt x="55944" y="15120"/>
                    </a:lnTo>
                    <a:lnTo>
                      <a:pt x="18143" y="15120"/>
                    </a:lnTo>
                    <a:lnTo>
                      <a:pt x="18143" y="39313"/>
                    </a:lnTo>
                    <a:lnTo>
                      <a:pt x="46872" y="39313"/>
                    </a:lnTo>
                    <a:lnTo>
                      <a:pt x="46872" y="54433"/>
                    </a:lnTo>
                    <a:lnTo>
                      <a:pt x="18143" y="54433"/>
                    </a:lnTo>
                    <a:lnTo>
                      <a:pt x="18143" y="93745"/>
                    </a:lnTo>
                    <a:lnTo>
                      <a:pt x="0" y="93745"/>
                    </a:lnTo>
                    <a:lnTo>
                      <a:pt x="0" y="0"/>
                    </a:lnTo>
                    <a:lnTo>
                      <a:pt x="559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1" name="Forma Livre: Forma 540">
                <a:extLst>
                  <a:ext uri="{FF2B5EF4-FFF2-40B4-BE49-F238E27FC236}">
                    <a16:creationId xmlns:a16="http://schemas.microsoft.com/office/drawing/2014/main" id="{D815BB34-DEB3-DE61-D090-8371C09E59EF}"/>
                  </a:ext>
                </a:extLst>
              </p:cNvPr>
              <p:cNvSpPr/>
              <p:nvPr/>
            </p:nvSpPr>
            <p:spPr>
              <a:xfrm>
                <a:off x="16470571" y="8610633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19656" y="7560"/>
                      <a:pt x="22680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2" name="Forma Livre: Forma 541">
                <a:extLst>
                  <a:ext uri="{FF2B5EF4-FFF2-40B4-BE49-F238E27FC236}">
                    <a16:creationId xmlns:a16="http://schemas.microsoft.com/office/drawing/2014/main" id="{8C697858-401F-64EC-9D35-EA8303DC3BA4}"/>
                  </a:ext>
                </a:extLst>
              </p:cNvPr>
              <p:cNvSpPr/>
              <p:nvPr/>
            </p:nvSpPr>
            <p:spPr>
              <a:xfrm>
                <a:off x="16515932" y="860912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7216 h 74088"/>
                  <a:gd name="connsiteX17" fmla="*/ 49896 w 75600"/>
                  <a:gd name="connsiteY17" fmla="*/ 19656 h 74088"/>
                  <a:gd name="connsiteX18" fmla="*/ 40825 w 75600"/>
                  <a:gd name="connsiteY18" fmla="*/ 16632 h 74088"/>
                  <a:gd name="connsiteX19" fmla="*/ 31752 w 75600"/>
                  <a:gd name="connsiteY19" fmla="*/ 19656 h 74088"/>
                  <a:gd name="connsiteX20" fmla="*/ 24192 w 75600"/>
                  <a:gd name="connsiteY20" fmla="*/ 27216 h 74088"/>
                  <a:gd name="connsiteX21" fmla="*/ 21169 w 75600"/>
                  <a:gd name="connsiteY21" fmla="*/ 39313 h 74088"/>
                  <a:gd name="connsiteX22" fmla="*/ 24192 w 75600"/>
                  <a:gd name="connsiteY22" fmla="*/ 51409 h 74088"/>
                  <a:gd name="connsiteX23" fmla="*/ 31752 w 75600"/>
                  <a:gd name="connsiteY23" fmla="*/ 58969 h 74088"/>
                  <a:gd name="connsiteX24" fmla="*/ 40825 w 75600"/>
                  <a:gd name="connsiteY24" fmla="*/ 61993 h 74088"/>
                  <a:gd name="connsiteX25" fmla="*/ 49896 w 75600"/>
                  <a:gd name="connsiteY25" fmla="*/ 58969 h 74088"/>
                  <a:gd name="connsiteX26" fmla="*/ 57457 w 75600"/>
                  <a:gd name="connsiteY26" fmla="*/ 51409 h 74088"/>
                  <a:gd name="connsiteX27" fmla="*/ 60481 w 75600"/>
                  <a:gd name="connsiteY27" fmla="*/ 39313 h 74088"/>
                  <a:gd name="connsiteX28" fmla="*/ 57457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2" y="65017"/>
                      <a:pt x="51409" y="68041"/>
                      <a:pt x="48385" y="71065"/>
                    </a:cubicBezTo>
                    <a:cubicBezTo>
                      <a:pt x="45361" y="74089"/>
                      <a:pt x="39312" y="74089"/>
                      <a:pt x="33265" y="74089"/>
                    </a:cubicBezTo>
                    <a:cubicBezTo>
                      <a:pt x="27216" y="74089"/>
                      <a:pt x="21169" y="72577"/>
                      <a:pt x="16632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3024" y="30240"/>
                      <a:pt x="4536" y="24192"/>
                      <a:pt x="6048" y="18144"/>
                    </a:cubicBezTo>
                    <a:close/>
                    <a:moveTo>
                      <a:pt x="57457" y="27216"/>
                    </a:moveTo>
                    <a:cubicBezTo>
                      <a:pt x="55945" y="24192"/>
                      <a:pt x="52921" y="21168"/>
                      <a:pt x="49896" y="19656"/>
                    </a:cubicBezTo>
                    <a:cubicBezTo>
                      <a:pt x="46872" y="18144"/>
                      <a:pt x="43849" y="16632"/>
                      <a:pt x="40825" y="16632"/>
                    </a:cubicBezTo>
                    <a:cubicBezTo>
                      <a:pt x="37800" y="16632"/>
                      <a:pt x="34776" y="18144"/>
                      <a:pt x="31752" y="19656"/>
                    </a:cubicBezTo>
                    <a:cubicBezTo>
                      <a:pt x="28729" y="21168"/>
                      <a:pt x="27216" y="24192"/>
                      <a:pt x="24192" y="27216"/>
                    </a:cubicBezTo>
                    <a:cubicBezTo>
                      <a:pt x="22680" y="30240"/>
                      <a:pt x="21169" y="34776"/>
                      <a:pt x="21169" y="39313"/>
                    </a:cubicBezTo>
                    <a:cubicBezTo>
                      <a:pt x="21169" y="43848"/>
                      <a:pt x="22680" y="46873"/>
                      <a:pt x="24192" y="51409"/>
                    </a:cubicBezTo>
                    <a:cubicBezTo>
                      <a:pt x="25705" y="54433"/>
                      <a:pt x="28729" y="57457"/>
                      <a:pt x="31752" y="58969"/>
                    </a:cubicBezTo>
                    <a:cubicBezTo>
                      <a:pt x="34776" y="60481"/>
                      <a:pt x="37800" y="61993"/>
                      <a:pt x="40825" y="61993"/>
                    </a:cubicBezTo>
                    <a:cubicBezTo>
                      <a:pt x="43849" y="61993"/>
                      <a:pt x="46872" y="60481"/>
                      <a:pt x="49896" y="58969"/>
                    </a:cubicBezTo>
                    <a:cubicBezTo>
                      <a:pt x="52921" y="57457"/>
                      <a:pt x="55945" y="54433"/>
                      <a:pt x="57457" y="51409"/>
                    </a:cubicBezTo>
                    <a:cubicBezTo>
                      <a:pt x="58969" y="48384"/>
                      <a:pt x="60481" y="43848"/>
                      <a:pt x="60481" y="39313"/>
                    </a:cubicBezTo>
                    <a:cubicBezTo>
                      <a:pt x="60481" y="34776"/>
                      <a:pt x="58969" y="30240"/>
                      <a:pt x="57457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3" name="Forma Livre: Forma 542">
                <a:extLst>
                  <a:ext uri="{FF2B5EF4-FFF2-40B4-BE49-F238E27FC236}">
                    <a16:creationId xmlns:a16="http://schemas.microsoft.com/office/drawing/2014/main" id="{F7A5DF27-A2D0-0E4F-F1F6-A32D7FD53D1C}"/>
                  </a:ext>
                </a:extLst>
              </p:cNvPr>
              <p:cNvSpPr/>
              <p:nvPr/>
            </p:nvSpPr>
            <p:spPr>
              <a:xfrm>
                <a:off x="16611189" y="8609121"/>
                <a:ext cx="69553" cy="74088"/>
              </a:xfrm>
              <a:custGeom>
                <a:avLst/>
                <a:gdLst>
                  <a:gd name="connsiteX0" fmla="*/ 61993 w 69553"/>
                  <a:gd name="connsiteY0" fmla="*/ 9072 h 74088"/>
                  <a:gd name="connsiteX1" fmla="*/ 69553 w 69553"/>
                  <a:gd name="connsiteY1" fmla="*/ 31752 h 74088"/>
                  <a:gd name="connsiteX2" fmla="*/ 69553 w 69553"/>
                  <a:gd name="connsiteY2" fmla="*/ 74089 h 74088"/>
                  <a:gd name="connsiteX3" fmla="*/ 51409 w 69553"/>
                  <a:gd name="connsiteY3" fmla="*/ 74089 h 74088"/>
                  <a:gd name="connsiteX4" fmla="*/ 51409 w 69553"/>
                  <a:gd name="connsiteY4" fmla="*/ 33264 h 74088"/>
                  <a:gd name="connsiteX5" fmla="*/ 46873 w 69553"/>
                  <a:gd name="connsiteY5" fmla="*/ 19656 h 74088"/>
                  <a:gd name="connsiteX6" fmla="*/ 34776 w 69553"/>
                  <a:gd name="connsiteY6" fmla="*/ 15120 h 74088"/>
                  <a:gd name="connsiteX7" fmla="*/ 22680 w 69553"/>
                  <a:gd name="connsiteY7" fmla="*/ 19656 h 74088"/>
                  <a:gd name="connsiteX8" fmla="*/ 18144 w 69553"/>
                  <a:gd name="connsiteY8" fmla="*/ 33264 h 74088"/>
                  <a:gd name="connsiteX9" fmla="*/ 18144 w 69553"/>
                  <a:gd name="connsiteY9" fmla="*/ 74089 h 74088"/>
                  <a:gd name="connsiteX10" fmla="*/ 0 w 69553"/>
                  <a:gd name="connsiteY10" fmla="*/ 74089 h 74088"/>
                  <a:gd name="connsiteX11" fmla="*/ 0 w 69553"/>
                  <a:gd name="connsiteY11" fmla="*/ 1512 h 74088"/>
                  <a:gd name="connsiteX12" fmla="*/ 18144 w 69553"/>
                  <a:gd name="connsiteY12" fmla="*/ 1512 h 74088"/>
                  <a:gd name="connsiteX13" fmla="*/ 18144 w 69553"/>
                  <a:gd name="connsiteY13" fmla="*/ 10584 h 74088"/>
                  <a:gd name="connsiteX14" fmla="*/ 27216 w 69553"/>
                  <a:gd name="connsiteY14" fmla="*/ 3024 h 74088"/>
                  <a:gd name="connsiteX15" fmla="*/ 39313 w 69553"/>
                  <a:gd name="connsiteY15" fmla="*/ 0 h 74088"/>
                  <a:gd name="connsiteX16" fmla="*/ 61993 w 69553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3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6" y="22680"/>
                      <a:pt x="46873" y="19656"/>
                    </a:cubicBezTo>
                    <a:cubicBezTo>
                      <a:pt x="43849" y="16632"/>
                      <a:pt x="39313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3" y="4536"/>
                      <a:pt x="27216" y="3024"/>
                    </a:cubicBezTo>
                    <a:cubicBezTo>
                      <a:pt x="31753" y="1512"/>
                      <a:pt x="34776" y="0"/>
                      <a:pt x="39313" y="0"/>
                    </a:cubicBezTo>
                    <a:cubicBezTo>
                      <a:pt x="49896" y="0"/>
                      <a:pt x="57457" y="3024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4" name="Forma Livre: Forma 543">
                <a:extLst>
                  <a:ext uri="{FF2B5EF4-FFF2-40B4-BE49-F238E27FC236}">
                    <a16:creationId xmlns:a16="http://schemas.microsoft.com/office/drawing/2014/main" id="{1BAFD7EC-BBE6-A939-0878-0A993B62FCCC}"/>
                  </a:ext>
                </a:extLst>
              </p:cNvPr>
              <p:cNvSpPr/>
              <p:nvPr/>
            </p:nvSpPr>
            <p:spPr>
              <a:xfrm>
                <a:off x="16694350" y="8609121"/>
                <a:ext cx="69553" cy="75600"/>
              </a:xfrm>
              <a:custGeom>
                <a:avLst/>
                <a:gdLst>
                  <a:gd name="connsiteX0" fmla="*/ 4536 w 69553"/>
                  <a:gd name="connsiteY0" fmla="*/ 18144 h 75600"/>
                  <a:gd name="connsiteX1" fmla="*/ 16633 w 69553"/>
                  <a:gd name="connsiteY1" fmla="*/ 4536 h 75600"/>
                  <a:gd name="connsiteX2" fmla="*/ 34776 w 69553"/>
                  <a:gd name="connsiteY2" fmla="*/ 0 h 75600"/>
                  <a:gd name="connsiteX3" fmla="*/ 57457 w 69553"/>
                  <a:gd name="connsiteY3" fmla="*/ 6048 h 75600"/>
                  <a:gd name="connsiteX4" fmla="*/ 69553 w 69553"/>
                  <a:gd name="connsiteY4" fmla="*/ 25704 h 75600"/>
                  <a:gd name="connsiteX5" fmla="*/ 49896 w 69553"/>
                  <a:gd name="connsiteY5" fmla="*/ 25704 h 75600"/>
                  <a:gd name="connsiteX6" fmla="*/ 43849 w 69553"/>
                  <a:gd name="connsiteY6" fmla="*/ 18144 h 75600"/>
                  <a:gd name="connsiteX7" fmla="*/ 34776 w 69553"/>
                  <a:gd name="connsiteY7" fmla="*/ 15120 h 75600"/>
                  <a:gd name="connsiteX8" fmla="*/ 22680 w 69553"/>
                  <a:gd name="connsiteY8" fmla="*/ 21168 h 75600"/>
                  <a:gd name="connsiteX9" fmla="*/ 18144 w 69553"/>
                  <a:gd name="connsiteY9" fmla="*/ 37800 h 75600"/>
                  <a:gd name="connsiteX10" fmla="*/ 22680 w 69553"/>
                  <a:gd name="connsiteY10" fmla="*/ 54433 h 75600"/>
                  <a:gd name="connsiteX11" fmla="*/ 34776 w 69553"/>
                  <a:gd name="connsiteY11" fmla="*/ 60481 h 75600"/>
                  <a:gd name="connsiteX12" fmla="*/ 49896 w 69553"/>
                  <a:gd name="connsiteY12" fmla="*/ 49896 h 75600"/>
                  <a:gd name="connsiteX13" fmla="*/ 69553 w 69553"/>
                  <a:gd name="connsiteY13" fmla="*/ 49896 h 75600"/>
                  <a:gd name="connsiteX14" fmla="*/ 57457 w 69553"/>
                  <a:gd name="connsiteY14" fmla="*/ 68041 h 75600"/>
                  <a:gd name="connsiteX15" fmla="*/ 34776 w 69553"/>
                  <a:gd name="connsiteY15" fmla="*/ 75601 h 75600"/>
                  <a:gd name="connsiteX16" fmla="*/ 16633 w 69553"/>
                  <a:gd name="connsiteY16" fmla="*/ 71065 h 75600"/>
                  <a:gd name="connsiteX17" fmla="*/ 4536 w 69553"/>
                  <a:gd name="connsiteY17" fmla="*/ 57457 h 75600"/>
                  <a:gd name="connsiteX18" fmla="*/ 0 w 69553"/>
                  <a:gd name="connsiteY18" fmla="*/ 37800 h 75600"/>
                  <a:gd name="connsiteX19" fmla="*/ 4536 w 69553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3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3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6" y="25704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4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3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5" name="Forma Livre: Forma 544">
                <a:extLst>
                  <a:ext uri="{FF2B5EF4-FFF2-40B4-BE49-F238E27FC236}">
                    <a16:creationId xmlns:a16="http://schemas.microsoft.com/office/drawing/2014/main" id="{B6D42E10-178B-B717-0EF9-ECA6EB1ECCAF}"/>
                  </a:ext>
                </a:extLst>
              </p:cNvPr>
              <p:cNvSpPr/>
              <p:nvPr/>
            </p:nvSpPr>
            <p:spPr>
              <a:xfrm>
                <a:off x="16777511" y="8586441"/>
                <a:ext cx="69553" cy="96769"/>
              </a:xfrm>
              <a:custGeom>
                <a:avLst/>
                <a:gdLst>
                  <a:gd name="connsiteX0" fmla="*/ 55945 w 69553"/>
                  <a:gd name="connsiteY0" fmla="*/ 27216 h 96769"/>
                  <a:gd name="connsiteX1" fmla="*/ 66529 w 69553"/>
                  <a:gd name="connsiteY1" fmla="*/ 37800 h 96769"/>
                  <a:gd name="connsiteX2" fmla="*/ 69553 w 69553"/>
                  <a:gd name="connsiteY2" fmla="*/ 54433 h 96769"/>
                  <a:gd name="connsiteX3" fmla="*/ 69553 w 69553"/>
                  <a:gd name="connsiteY3" fmla="*/ 96769 h 96769"/>
                  <a:gd name="connsiteX4" fmla="*/ 51409 w 69553"/>
                  <a:gd name="connsiteY4" fmla="*/ 96769 h 96769"/>
                  <a:gd name="connsiteX5" fmla="*/ 51409 w 69553"/>
                  <a:gd name="connsiteY5" fmla="*/ 55944 h 96769"/>
                  <a:gd name="connsiteX6" fmla="*/ 46873 w 69553"/>
                  <a:gd name="connsiteY6" fmla="*/ 42336 h 96769"/>
                  <a:gd name="connsiteX7" fmla="*/ 34776 w 69553"/>
                  <a:gd name="connsiteY7" fmla="*/ 37800 h 96769"/>
                  <a:gd name="connsiteX8" fmla="*/ 22680 w 69553"/>
                  <a:gd name="connsiteY8" fmla="*/ 42336 h 96769"/>
                  <a:gd name="connsiteX9" fmla="*/ 18144 w 69553"/>
                  <a:gd name="connsiteY9" fmla="*/ 55944 h 96769"/>
                  <a:gd name="connsiteX10" fmla="*/ 18144 w 69553"/>
                  <a:gd name="connsiteY10" fmla="*/ 96769 h 96769"/>
                  <a:gd name="connsiteX11" fmla="*/ 0 w 69553"/>
                  <a:gd name="connsiteY11" fmla="*/ 96769 h 96769"/>
                  <a:gd name="connsiteX12" fmla="*/ 0 w 69553"/>
                  <a:gd name="connsiteY12" fmla="*/ 0 h 96769"/>
                  <a:gd name="connsiteX13" fmla="*/ 18144 w 69553"/>
                  <a:gd name="connsiteY13" fmla="*/ 0 h 96769"/>
                  <a:gd name="connsiteX14" fmla="*/ 18144 w 69553"/>
                  <a:gd name="connsiteY14" fmla="*/ 33264 h 96769"/>
                  <a:gd name="connsiteX15" fmla="*/ 27216 w 69553"/>
                  <a:gd name="connsiteY15" fmla="*/ 25704 h 96769"/>
                  <a:gd name="connsiteX16" fmla="*/ 40825 w 69553"/>
                  <a:gd name="connsiteY16" fmla="*/ 22680 h 96769"/>
                  <a:gd name="connsiteX17" fmla="*/ 55945 w 69553"/>
                  <a:gd name="connsiteY17" fmla="*/ 27216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3" h="96769">
                    <a:moveTo>
                      <a:pt x="55945" y="27216"/>
                    </a:moveTo>
                    <a:cubicBezTo>
                      <a:pt x="60481" y="30240"/>
                      <a:pt x="63505" y="33264"/>
                      <a:pt x="66529" y="37800"/>
                    </a:cubicBezTo>
                    <a:cubicBezTo>
                      <a:pt x="69553" y="42336"/>
                      <a:pt x="69553" y="48384"/>
                      <a:pt x="69553" y="54433"/>
                    </a:cubicBezTo>
                    <a:lnTo>
                      <a:pt x="69553" y="96769"/>
                    </a:lnTo>
                    <a:lnTo>
                      <a:pt x="51409" y="96769"/>
                    </a:lnTo>
                    <a:lnTo>
                      <a:pt x="51409" y="55944"/>
                    </a:lnTo>
                    <a:cubicBezTo>
                      <a:pt x="51409" y="49896"/>
                      <a:pt x="49896" y="45361"/>
                      <a:pt x="46873" y="42336"/>
                    </a:cubicBezTo>
                    <a:cubicBezTo>
                      <a:pt x="43849" y="39313"/>
                      <a:pt x="39313" y="37800"/>
                      <a:pt x="34776" y="37800"/>
                    </a:cubicBezTo>
                    <a:cubicBezTo>
                      <a:pt x="30240" y="37800"/>
                      <a:pt x="25705" y="39313"/>
                      <a:pt x="22680" y="42336"/>
                    </a:cubicBezTo>
                    <a:cubicBezTo>
                      <a:pt x="19656" y="45361"/>
                      <a:pt x="18144" y="49896"/>
                      <a:pt x="18144" y="55944"/>
                    </a:cubicBez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4"/>
                    </a:lnTo>
                    <a:cubicBezTo>
                      <a:pt x="21169" y="30240"/>
                      <a:pt x="24193" y="27216"/>
                      <a:pt x="27216" y="25704"/>
                    </a:cubicBezTo>
                    <a:cubicBezTo>
                      <a:pt x="31753" y="24192"/>
                      <a:pt x="34776" y="22680"/>
                      <a:pt x="40825" y="22680"/>
                    </a:cubicBezTo>
                    <a:cubicBezTo>
                      <a:pt x="46873" y="22680"/>
                      <a:pt x="51409" y="24192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6" name="Forma Livre: Forma 545">
                <a:extLst>
                  <a:ext uri="{FF2B5EF4-FFF2-40B4-BE49-F238E27FC236}">
                    <a16:creationId xmlns:a16="http://schemas.microsoft.com/office/drawing/2014/main" id="{E6B8CF22-CC49-ED2F-4C22-5E5A35149A53}"/>
                  </a:ext>
                </a:extLst>
              </p:cNvPr>
              <p:cNvSpPr/>
              <p:nvPr/>
            </p:nvSpPr>
            <p:spPr>
              <a:xfrm>
                <a:off x="16863696" y="858039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2" y="1512"/>
                      <a:pt x="18144" y="3024"/>
                    </a:cubicBezTo>
                    <a:cubicBezTo>
                      <a:pt x="19656" y="4536"/>
                      <a:pt x="21169" y="7560"/>
                      <a:pt x="21169" y="10584"/>
                    </a:cubicBezTo>
                    <a:cubicBezTo>
                      <a:pt x="21169" y="13608"/>
                      <a:pt x="19656" y="16632"/>
                      <a:pt x="18144" y="18144"/>
                    </a:cubicBezTo>
                    <a:cubicBezTo>
                      <a:pt x="16632" y="19656"/>
                      <a:pt x="13609" y="21168"/>
                      <a:pt x="10584" y="21168"/>
                    </a:cubicBezTo>
                    <a:cubicBezTo>
                      <a:pt x="7560" y="21168"/>
                      <a:pt x="4536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7" name="Forma Livre: Forma 546">
                <a:extLst>
                  <a:ext uri="{FF2B5EF4-FFF2-40B4-BE49-F238E27FC236}">
                    <a16:creationId xmlns:a16="http://schemas.microsoft.com/office/drawing/2014/main" id="{9E324481-6701-DC25-DA52-D7EC3F10BB2F}"/>
                  </a:ext>
                </a:extLst>
              </p:cNvPr>
              <p:cNvSpPr/>
              <p:nvPr/>
            </p:nvSpPr>
            <p:spPr>
              <a:xfrm>
                <a:off x="16898472" y="8609121"/>
                <a:ext cx="61993" cy="74715"/>
              </a:xfrm>
              <a:custGeom>
                <a:avLst/>
                <a:gdLst>
                  <a:gd name="connsiteX0" fmla="*/ 15120 w 61993"/>
                  <a:gd name="connsiteY0" fmla="*/ 72577 h 74715"/>
                  <a:gd name="connsiteX1" fmla="*/ 4536 w 61993"/>
                  <a:gd name="connsiteY1" fmla="*/ 63505 h 74715"/>
                  <a:gd name="connsiteX2" fmla="*/ 0 w 61993"/>
                  <a:gd name="connsiteY2" fmla="*/ 51409 h 74715"/>
                  <a:gd name="connsiteX3" fmla="*/ 18144 w 61993"/>
                  <a:gd name="connsiteY3" fmla="*/ 51409 h 74715"/>
                  <a:gd name="connsiteX4" fmla="*/ 22680 w 61993"/>
                  <a:gd name="connsiteY4" fmla="*/ 58969 h 74715"/>
                  <a:gd name="connsiteX5" fmla="*/ 31753 w 61993"/>
                  <a:gd name="connsiteY5" fmla="*/ 61993 h 74715"/>
                  <a:gd name="connsiteX6" fmla="*/ 39313 w 61993"/>
                  <a:gd name="connsiteY6" fmla="*/ 60481 h 74715"/>
                  <a:gd name="connsiteX7" fmla="*/ 42336 w 61993"/>
                  <a:gd name="connsiteY7" fmla="*/ 54433 h 74715"/>
                  <a:gd name="connsiteX8" fmla="*/ 39313 w 61993"/>
                  <a:gd name="connsiteY8" fmla="*/ 48384 h 74715"/>
                  <a:gd name="connsiteX9" fmla="*/ 27216 w 61993"/>
                  <a:gd name="connsiteY9" fmla="*/ 43848 h 74715"/>
                  <a:gd name="connsiteX10" fmla="*/ 13609 w 61993"/>
                  <a:gd name="connsiteY10" fmla="*/ 39313 h 74715"/>
                  <a:gd name="connsiteX11" fmla="*/ 4536 w 61993"/>
                  <a:gd name="connsiteY11" fmla="*/ 33264 h 74715"/>
                  <a:gd name="connsiteX12" fmla="*/ 1513 w 61993"/>
                  <a:gd name="connsiteY12" fmla="*/ 21168 h 74715"/>
                  <a:gd name="connsiteX13" fmla="*/ 4536 w 61993"/>
                  <a:gd name="connsiteY13" fmla="*/ 10584 h 74715"/>
                  <a:gd name="connsiteX14" fmla="*/ 15120 w 61993"/>
                  <a:gd name="connsiteY14" fmla="*/ 3024 h 74715"/>
                  <a:gd name="connsiteX15" fmla="*/ 30240 w 61993"/>
                  <a:gd name="connsiteY15" fmla="*/ 0 h 74715"/>
                  <a:gd name="connsiteX16" fmla="*/ 51409 w 61993"/>
                  <a:gd name="connsiteY16" fmla="*/ 6048 h 74715"/>
                  <a:gd name="connsiteX17" fmla="*/ 60481 w 61993"/>
                  <a:gd name="connsiteY17" fmla="*/ 24192 h 74715"/>
                  <a:gd name="connsiteX18" fmla="*/ 42336 w 61993"/>
                  <a:gd name="connsiteY18" fmla="*/ 24192 h 74715"/>
                  <a:gd name="connsiteX19" fmla="*/ 39313 w 61993"/>
                  <a:gd name="connsiteY19" fmla="*/ 16632 h 74715"/>
                  <a:gd name="connsiteX20" fmla="*/ 30240 w 61993"/>
                  <a:gd name="connsiteY20" fmla="*/ 13608 h 74715"/>
                  <a:gd name="connsiteX21" fmla="*/ 22680 w 61993"/>
                  <a:gd name="connsiteY21" fmla="*/ 15120 h 74715"/>
                  <a:gd name="connsiteX22" fmla="*/ 19656 w 61993"/>
                  <a:gd name="connsiteY22" fmla="*/ 19656 h 74715"/>
                  <a:gd name="connsiteX23" fmla="*/ 22680 w 61993"/>
                  <a:gd name="connsiteY23" fmla="*/ 25704 h 74715"/>
                  <a:gd name="connsiteX24" fmla="*/ 34776 w 61993"/>
                  <a:gd name="connsiteY24" fmla="*/ 30240 h 74715"/>
                  <a:gd name="connsiteX25" fmla="*/ 48385 w 61993"/>
                  <a:gd name="connsiteY25" fmla="*/ 34776 h 74715"/>
                  <a:gd name="connsiteX26" fmla="*/ 57457 w 61993"/>
                  <a:gd name="connsiteY26" fmla="*/ 40824 h 74715"/>
                  <a:gd name="connsiteX27" fmla="*/ 61993 w 61993"/>
                  <a:gd name="connsiteY27" fmla="*/ 52921 h 74715"/>
                  <a:gd name="connsiteX28" fmla="*/ 58969 w 61993"/>
                  <a:gd name="connsiteY28" fmla="*/ 63505 h 74715"/>
                  <a:gd name="connsiteX29" fmla="*/ 48385 w 61993"/>
                  <a:gd name="connsiteY29" fmla="*/ 71065 h 74715"/>
                  <a:gd name="connsiteX30" fmla="*/ 33265 w 61993"/>
                  <a:gd name="connsiteY30" fmla="*/ 74089 h 74715"/>
                  <a:gd name="connsiteX31" fmla="*/ 15120 w 61993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3" y="48384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3" y="40824"/>
                      <a:pt x="13609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3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4"/>
                    </a:cubicBezTo>
                    <a:cubicBezTo>
                      <a:pt x="24193" y="27216"/>
                      <a:pt x="28729" y="28728"/>
                      <a:pt x="34776" y="30240"/>
                    </a:cubicBezTo>
                    <a:cubicBezTo>
                      <a:pt x="39313" y="31752"/>
                      <a:pt x="43849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0481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8" name="Forma Livre: Forma 547">
                <a:extLst>
                  <a:ext uri="{FF2B5EF4-FFF2-40B4-BE49-F238E27FC236}">
                    <a16:creationId xmlns:a16="http://schemas.microsoft.com/office/drawing/2014/main" id="{A425AC8A-392C-5071-E31D-33B95FC6C149}"/>
                  </a:ext>
                </a:extLst>
              </p:cNvPr>
              <p:cNvSpPr/>
              <p:nvPr/>
            </p:nvSpPr>
            <p:spPr>
              <a:xfrm>
                <a:off x="16969537" y="860760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9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8 h 75600"/>
                  <a:gd name="connsiteX20" fmla="*/ 36289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3"/>
                      <a:pt x="24192" y="57457"/>
                    </a:cubicBezTo>
                    <a:cubicBezTo>
                      <a:pt x="27216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1065" y="40825"/>
                      <a:pt x="71065" y="42336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9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49" name="Forma Livre: Forma 548">
                <a:extLst>
                  <a:ext uri="{FF2B5EF4-FFF2-40B4-BE49-F238E27FC236}">
                    <a16:creationId xmlns:a16="http://schemas.microsoft.com/office/drawing/2014/main" id="{DC40EEDC-8C49-F30C-22B4-31FCCC83A97E}"/>
                  </a:ext>
                </a:extLst>
              </p:cNvPr>
              <p:cNvSpPr/>
              <p:nvPr/>
            </p:nvSpPr>
            <p:spPr>
              <a:xfrm>
                <a:off x="17051187" y="8609121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5 w 61992"/>
                  <a:gd name="connsiteY1" fmla="*/ 63505 h 74715"/>
                  <a:gd name="connsiteX2" fmla="*/ 0 w 61992"/>
                  <a:gd name="connsiteY2" fmla="*/ 51409 h 74715"/>
                  <a:gd name="connsiteX3" fmla="*/ 18143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5 w 61992"/>
                  <a:gd name="connsiteY7" fmla="*/ 54433 h 74715"/>
                  <a:gd name="connsiteX8" fmla="*/ 39312 w 61992"/>
                  <a:gd name="connsiteY8" fmla="*/ 48384 h 74715"/>
                  <a:gd name="connsiteX9" fmla="*/ 27215 w 61992"/>
                  <a:gd name="connsiteY9" fmla="*/ 43848 h 74715"/>
                  <a:gd name="connsiteX10" fmla="*/ 13609 w 61992"/>
                  <a:gd name="connsiteY10" fmla="*/ 39313 h 74715"/>
                  <a:gd name="connsiteX11" fmla="*/ 4535 w 61992"/>
                  <a:gd name="connsiteY11" fmla="*/ 33264 h 74715"/>
                  <a:gd name="connsiteX12" fmla="*/ 1512 w 61992"/>
                  <a:gd name="connsiteY12" fmla="*/ 21168 h 74715"/>
                  <a:gd name="connsiteX13" fmla="*/ 4535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5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5 w 61992"/>
                  <a:gd name="connsiteY22" fmla="*/ 19656 h 74715"/>
                  <a:gd name="connsiteX23" fmla="*/ 22680 w 61992"/>
                  <a:gd name="connsiteY23" fmla="*/ 25704 h 74715"/>
                  <a:gd name="connsiteX24" fmla="*/ 34775 w 61992"/>
                  <a:gd name="connsiteY24" fmla="*/ 30240 h 74715"/>
                  <a:gd name="connsiteX25" fmla="*/ 48384 w 61992"/>
                  <a:gd name="connsiteY25" fmla="*/ 34776 h 74715"/>
                  <a:gd name="connsiteX26" fmla="*/ 57456 w 61992"/>
                  <a:gd name="connsiteY26" fmla="*/ 40824 h 74715"/>
                  <a:gd name="connsiteX27" fmla="*/ 61992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3" y="71065"/>
                      <a:pt x="6048" y="68041"/>
                      <a:pt x="4535" y="63505"/>
                    </a:cubicBezTo>
                    <a:cubicBezTo>
                      <a:pt x="3023" y="58969"/>
                      <a:pt x="0" y="55944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5" y="55944"/>
                      <a:pt x="22680" y="58969"/>
                    </a:cubicBezTo>
                    <a:cubicBezTo>
                      <a:pt x="25704" y="61993"/>
                      <a:pt x="28729" y="61993"/>
                      <a:pt x="31752" y="61993"/>
                    </a:cubicBezTo>
                    <a:cubicBezTo>
                      <a:pt x="34775" y="61993"/>
                      <a:pt x="37800" y="61993"/>
                      <a:pt x="39312" y="60481"/>
                    </a:cubicBezTo>
                    <a:cubicBezTo>
                      <a:pt x="40824" y="58969"/>
                      <a:pt x="42335" y="57457"/>
                      <a:pt x="42335" y="54433"/>
                    </a:cubicBezTo>
                    <a:cubicBezTo>
                      <a:pt x="42335" y="51409"/>
                      <a:pt x="40824" y="49896"/>
                      <a:pt x="39312" y="48384"/>
                    </a:cubicBezTo>
                    <a:cubicBezTo>
                      <a:pt x="36289" y="46873"/>
                      <a:pt x="33264" y="45361"/>
                      <a:pt x="27215" y="43848"/>
                    </a:cubicBezTo>
                    <a:cubicBezTo>
                      <a:pt x="21169" y="42336"/>
                      <a:pt x="16632" y="40824"/>
                      <a:pt x="13609" y="39313"/>
                    </a:cubicBezTo>
                    <a:cubicBezTo>
                      <a:pt x="10583" y="37800"/>
                      <a:pt x="7560" y="36288"/>
                      <a:pt x="4535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3" y="13608"/>
                      <a:pt x="4535" y="10584"/>
                    </a:cubicBezTo>
                    <a:cubicBezTo>
                      <a:pt x="6048" y="7560"/>
                      <a:pt x="10583" y="4536"/>
                      <a:pt x="15120" y="3024"/>
                    </a:cubicBezTo>
                    <a:cubicBezTo>
                      <a:pt x="19655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5" y="24192"/>
                    </a:lnTo>
                    <a:cubicBezTo>
                      <a:pt x="42335" y="21168"/>
                      <a:pt x="40824" y="19656"/>
                      <a:pt x="39312" y="16632"/>
                    </a:cubicBezTo>
                    <a:cubicBezTo>
                      <a:pt x="37800" y="15120"/>
                      <a:pt x="34775" y="13608"/>
                      <a:pt x="30240" y="13608"/>
                    </a:cubicBezTo>
                    <a:cubicBezTo>
                      <a:pt x="27215" y="13608"/>
                      <a:pt x="24192" y="13608"/>
                      <a:pt x="22680" y="15120"/>
                    </a:cubicBezTo>
                    <a:cubicBezTo>
                      <a:pt x="21169" y="16632"/>
                      <a:pt x="19655" y="18144"/>
                      <a:pt x="19655" y="19656"/>
                    </a:cubicBezTo>
                    <a:cubicBezTo>
                      <a:pt x="19655" y="22680"/>
                      <a:pt x="21169" y="24192"/>
                      <a:pt x="22680" y="25704"/>
                    </a:cubicBezTo>
                    <a:cubicBezTo>
                      <a:pt x="24192" y="27216"/>
                      <a:pt x="28729" y="28728"/>
                      <a:pt x="34775" y="30240"/>
                    </a:cubicBezTo>
                    <a:cubicBezTo>
                      <a:pt x="39312" y="31752"/>
                      <a:pt x="43849" y="33264"/>
                      <a:pt x="48384" y="34776"/>
                    </a:cubicBezTo>
                    <a:cubicBezTo>
                      <a:pt x="51409" y="36288"/>
                      <a:pt x="54432" y="37800"/>
                      <a:pt x="57456" y="40824"/>
                    </a:cubicBezTo>
                    <a:cubicBezTo>
                      <a:pt x="60481" y="43848"/>
                      <a:pt x="60481" y="48384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9" y="72577"/>
                      <a:pt x="39312" y="74089"/>
                      <a:pt x="33264" y="74089"/>
                    </a:cubicBezTo>
                    <a:cubicBezTo>
                      <a:pt x="25704" y="75601"/>
                      <a:pt x="19655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50" name="Gráfico 12">
              <a:extLst>
                <a:ext uri="{FF2B5EF4-FFF2-40B4-BE49-F238E27FC236}">
                  <a16:creationId xmlns:a16="http://schemas.microsoft.com/office/drawing/2014/main" id="{B92ADE6D-D63C-97BA-F52B-D36D353EA5D9}"/>
                </a:ext>
              </a:extLst>
            </p:cNvPr>
            <p:cNvGrpSpPr/>
            <p:nvPr/>
          </p:nvGrpSpPr>
          <p:grpSpPr>
            <a:xfrm>
              <a:off x="18469590" y="6513341"/>
              <a:ext cx="744262" cy="84022"/>
              <a:chOff x="16597581" y="7366241"/>
              <a:chExt cx="822538" cy="92859"/>
            </a:xfrm>
            <a:solidFill>
              <a:srgbClr val="1D284A"/>
            </a:solidFill>
          </p:grpSpPr>
          <p:sp>
            <p:nvSpPr>
              <p:cNvPr id="551" name="Forma Livre: Forma 550">
                <a:extLst>
                  <a:ext uri="{FF2B5EF4-FFF2-40B4-BE49-F238E27FC236}">
                    <a16:creationId xmlns:a16="http://schemas.microsoft.com/office/drawing/2014/main" id="{17985E63-1C19-E0A9-26DD-7EAE4732112C}"/>
                  </a:ext>
                </a:extLst>
              </p:cNvPr>
              <p:cNvSpPr/>
              <p:nvPr/>
            </p:nvSpPr>
            <p:spPr>
              <a:xfrm>
                <a:off x="16597581" y="7366241"/>
                <a:ext cx="18143" cy="92233"/>
              </a:xfrm>
              <a:custGeom>
                <a:avLst/>
                <a:gdLst>
                  <a:gd name="connsiteX0" fmla="*/ 18143 w 18143"/>
                  <a:gd name="connsiteY0" fmla="*/ 0 h 92233"/>
                  <a:gd name="connsiteX1" fmla="*/ 18143 w 18143"/>
                  <a:gd name="connsiteY1" fmla="*/ 92233 h 92233"/>
                  <a:gd name="connsiteX2" fmla="*/ 0 w 18143"/>
                  <a:gd name="connsiteY2" fmla="*/ 92233 h 92233"/>
                  <a:gd name="connsiteX3" fmla="*/ 0 w 18143"/>
                  <a:gd name="connsiteY3" fmla="*/ 0 h 92233"/>
                  <a:gd name="connsiteX4" fmla="*/ 18143 w 18143"/>
                  <a:gd name="connsiteY4" fmla="*/ 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3" h="92233">
                    <a:moveTo>
                      <a:pt x="18143" y="0"/>
                    </a:moveTo>
                    <a:lnTo>
                      <a:pt x="18143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18143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52" name="Forma Livre: Forma 551">
                <a:extLst>
                  <a:ext uri="{FF2B5EF4-FFF2-40B4-BE49-F238E27FC236}">
                    <a16:creationId xmlns:a16="http://schemas.microsoft.com/office/drawing/2014/main" id="{ADF2800D-E3B3-62F9-2A12-58A0C44CBADA}"/>
                  </a:ext>
                </a:extLst>
              </p:cNvPr>
              <p:cNvSpPr/>
              <p:nvPr/>
            </p:nvSpPr>
            <p:spPr>
              <a:xfrm>
                <a:off x="16633869" y="7382873"/>
                <a:ext cx="69553" cy="74088"/>
              </a:xfrm>
              <a:custGeom>
                <a:avLst/>
                <a:gdLst>
                  <a:gd name="connsiteX0" fmla="*/ 61993 w 69553"/>
                  <a:gd name="connsiteY0" fmla="*/ 9072 h 74088"/>
                  <a:gd name="connsiteX1" fmla="*/ 69553 w 69553"/>
                  <a:gd name="connsiteY1" fmla="*/ 31752 h 74088"/>
                  <a:gd name="connsiteX2" fmla="*/ 69553 w 69553"/>
                  <a:gd name="connsiteY2" fmla="*/ 74089 h 74088"/>
                  <a:gd name="connsiteX3" fmla="*/ 51409 w 69553"/>
                  <a:gd name="connsiteY3" fmla="*/ 74089 h 74088"/>
                  <a:gd name="connsiteX4" fmla="*/ 51409 w 69553"/>
                  <a:gd name="connsiteY4" fmla="*/ 33265 h 74088"/>
                  <a:gd name="connsiteX5" fmla="*/ 46873 w 69553"/>
                  <a:gd name="connsiteY5" fmla="*/ 19656 h 74088"/>
                  <a:gd name="connsiteX6" fmla="*/ 34776 w 69553"/>
                  <a:gd name="connsiteY6" fmla="*/ 15120 h 74088"/>
                  <a:gd name="connsiteX7" fmla="*/ 22680 w 69553"/>
                  <a:gd name="connsiteY7" fmla="*/ 19656 h 74088"/>
                  <a:gd name="connsiteX8" fmla="*/ 18144 w 69553"/>
                  <a:gd name="connsiteY8" fmla="*/ 33265 h 74088"/>
                  <a:gd name="connsiteX9" fmla="*/ 18144 w 69553"/>
                  <a:gd name="connsiteY9" fmla="*/ 74089 h 74088"/>
                  <a:gd name="connsiteX10" fmla="*/ 0 w 69553"/>
                  <a:gd name="connsiteY10" fmla="*/ 74089 h 74088"/>
                  <a:gd name="connsiteX11" fmla="*/ 0 w 69553"/>
                  <a:gd name="connsiteY11" fmla="*/ 1512 h 74088"/>
                  <a:gd name="connsiteX12" fmla="*/ 18144 w 69553"/>
                  <a:gd name="connsiteY12" fmla="*/ 1512 h 74088"/>
                  <a:gd name="connsiteX13" fmla="*/ 18144 w 69553"/>
                  <a:gd name="connsiteY13" fmla="*/ 10584 h 74088"/>
                  <a:gd name="connsiteX14" fmla="*/ 27216 w 69553"/>
                  <a:gd name="connsiteY14" fmla="*/ 3024 h 74088"/>
                  <a:gd name="connsiteX15" fmla="*/ 39313 w 69553"/>
                  <a:gd name="connsiteY15" fmla="*/ 0 h 74088"/>
                  <a:gd name="connsiteX16" fmla="*/ 61993 w 69553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3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6" y="22680"/>
                      <a:pt x="46873" y="19656"/>
                    </a:cubicBezTo>
                    <a:cubicBezTo>
                      <a:pt x="43849" y="16632"/>
                      <a:pt x="39313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3" y="4536"/>
                      <a:pt x="27216" y="3024"/>
                    </a:cubicBezTo>
                    <a:cubicBezTo>
                      <a:pt x="31753" y="1512"/>
                      <a:pt x="34776" y="0"/>
                      <a:pt x="39313" y="0"/>
                    </a:cubicBezTo>
                    <a:cubicBezTo>
                      <a:pt x="49896" y="1512"/>
                      <a:pt x="57457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53" name="Forma Livre: Forma 552">
                <a:extLst>
                  <a:ext uri="{FF2B5EF4-FFF2-40B4-BE49-F238E27FC236}">
                    <a16:creationId xmlns:a16="http://schemas.microsoft.com/office/drawing/2014/main" id="{9423F88D-0F08-00EA-1938-21A2157CFEE5}"/>
                  </a:ext>
                </a:extLst>
              </p:cNvPr>
              <p:cNvSpPr/>
              <p:nvPr/>
            </p:nvSpPr>
            <p:spPr>
              <a:xfrm>
                <a:off x="16712494" y="7385897"/>
                <a:ext cx="77112" cy="72576"/>
              </a:xfrm>
              <a:custGeom>
                <a:avLst/>
                <a:gdLst>
                  <a:gd name="connsiteX0" fmla="*/ 39312 w 77112"/>
                  <a:gd name="connsiteY0" fmla="*/ 55944 h 72576"/>
                  <a:gd name="connsiteX1" fmla="*/ 57457 w 77112"/>
                  <a:gd name="connsiteY1" fmla="*/ 0 h 72576"/>
                  <a:gd name="connsiteX2" fmla="*/ 77113 w 77112"/>
                  <a:gd name="connsiteY2" fmla="*/ 0 h 72576"/>
                  <a:gd name="connsiteX3" fmla="*/ 49896 w 77112"/>
                  <a:gd name="connsiteY3" fmla="*/ 72577 h 72576"/>
                  <a:gd name="connsiteX4" fmla="*/ 27216 w 77112"/>
                  <a:gd name="connsiteY4" fmla="*/ 72577 h 72576"/>
                  <a:gd name="connsiteX5" fmla="*/ 0 w 77112"/>
                  <a:gd name="connsiteY5" fmla="*/ 0 h 72576"/>
                  <a:gd name="connsiteX6" fmla="*/ 19656 w 77112"/>
                  <a:gd name="connsiteY6" fmla="*/ 0 h 72576"/>
                  <a:gd name="connsiteX7" fmla="*/ 39312 w 77112"/>
                  <a:gd name="connsiteY7" fmla="*/ 55944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2" h="72576">
                    <a:moveTo>
                      <a:pt x="39312" y="55944"/>
                    </a:moveTo>
                    <a:lnTo>
                      <a:pt x="57457" y="0"/>
                    </a:lnTo>
                    <a:lnTo>
                      <a:pt x="77113" y="0"/>
                    </a:lnTo>
                    <a:lnTo>
                      <a:pt x="49896" y="72577"/>
                    </a:lnTo>
                    <a:lnTo>
                      <a:pt x="27216" y="72577"/>
                    </a:lnTo>
                    <a:lnTo>
                      <a:pt x="0" y="0"/>
                    </a:lnTo>
                    <a:lnTo>
                      <a:pt x="19656" y="0"/>
                    </a:lnTo>
                    <a:lnTo>
                      <a:pt x="39312" y="5594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54" name="Forma Livre: Forma 553">
                <a:extLst>
                  <a:ext uri="{FF2B5EF4-FFF2-40B4-BE49-F238E27FC236}">
                    <a16:creationId xmlns:a16="http://schemas.microsoft.com/office/drawing/2014/main" id="{24BF3C6C-0B5E-F729-8822-D45FC75038B2}"/>
                  </a:ext>
                </a:extLst>
              </p:cNvPr>
              <p:cNvSpPr/>
              <p:nvPr/>
            </p:nvSpPr>
            <p:spPr>
              <a:xfrm>
                <a:off x="16795655" y="7381361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9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8 h 75600"/>
                  <a:gd name="connsiteX20" fmla="*/ 36289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6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7"/>
                    </a:cubicBezTo>
                    <a:cubicBezTo>
                      <a:pt x="72577" y="42337"/>
                      <a:pt x="72577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9" y="24192"/>
                      <a:pt x="19656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55" name="Forma Livre: Forma 554">
                <a:extLst>
                  <a:ext uri="{FF2B5EF4-FFF2-40B4-BE49-F238E27FC236}">
                    <a16:creationId xmlns:a16="http://schemas.microsoft.com/office/drawing/2014/main" id="{63AF7847-9728-E705-E090-C3141547CFF1}"/>
                  </a:ext>
                </a:extLst>
              </p:cNvPr>
              <p:cNvSpPr/>
              <p:nvPr/>
            </p:nvSpPr>
            <p:spPr>
              <a:xfrm>
                <a:off x="16877305" y="7384385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3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8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4 h 74715"/>
                  <a:gd name="connsiteX27" fmla="*/ 61992 w 61992"/>
                  <a:gd name="connsiteY27" fmla="*/ 52921 h 74715"/>
                  <a:gd name="connsiteX28" fmla="*/ 58968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3" y="71065"/>
                      <a:pt x="6048" y="68041"/>
                      <a:pt x="4536" y="63505"/>
                    </a:cubicBezTo>
                    <a:cubicBezTo>
                      <a:pt x="3023" y="58969"/>
                      <a:pt x="0" y="55944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6" y="55944"/>
                      <a:pt x="22680" y="58969"/>
                    </a:cubicBezTo>
                    <a:cubicBezTo>
                      <a:pt x="25704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6"/>
                      <a:pt x="39312" y="48384"/>
                    </a:cubicBezTo>
                    <a:cubicBezTo>
                      <a:pt x="36288" y="46873"/>
                      <a:pt x="33264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3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3" y="13608"/>
                      <a:pt x="4536" y="10584"/>
                    </a:cubicBezTo>
                    <a:cubicBezTo>
                      <a:pt x="6048" y="7560"/>
                      <a:pt x="10583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4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4192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4"/>
                      <a:pt x="48384" y="34776"/>
                    </a:cubicBezTo>
                    <a:cubicBezTo>
                      <a:pt x="51408" y="36288"/>
                      <a:pt x="54432" y="37800"/>
                      <a:pt x="57457" y="40824"/>
                    </a:cubicBezTo>
                    <a:cubicBezTo>
                      <a:pt x="60481" y="43848"/>
                      <a:pt x="60481" y="48384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21168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56" name="Forma Livre: Forma 555">
                <a:extLst>
                  <a:ext uri="{FF2B5EF4-FFF2-40B4-BE49-F238E27FC236}">
                    <a16:creationId xmlns:a16="http://schemas.microsoft.com/office/drawing/2014/main" id="{B7734697-F05B-6365-1419-3225B66279EE}"/>
                  </a:ext>
                </a:extLst>
              </p:cNvPr>
              <p:cNvSpPr/>
              <p:nvPr/>
            </p:nvSpPr>
            <p:spPr>
              <a:xfrm>
                <a:off x="16946857" y="7367753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57" name="Forma Livre: Forma 556">
                <a:extLst>
                  <a:ext uri="{FF2B5EF4-FFF2-40B4-BE49-F238E27FC236}">
                    <a16:creationId xmlns:a16="http://schemas.microsoft.com/office/drawing/2014/main" id="{24685D9A-CDE6-F363-95E4-EEAD87C36B57}"/>
                  </a:ext>
                </a:extLst>
              </p:cNvPr>
              <p:cNvSpPr/>
              <p:nvPr/>
            </p:nvSpPr>
            <p:spPr>
              <a:xfrm>
                <a:off x="17002802" y="7381361"/>
                <a:ext cx="120960" cy="75600"/>
              </a:xfrm>
              <a:custGeom>
                <a:avLst/>
                <a:gdLst>
                  <a:gd name="connsiteX0" fmla="*/ 113401 w 120960"/>
                  <a:gd name="connsiteY0" fmla="*/ 10584 h 75600"/>
                  <a:gd name="connsiteX1" fmla="*/ 120961 w 120960"/>
                  <a:gd name="connsiteY1" fmla="*/ 33265 h 75600"/>
                  <a:gd name="connsiteX2" fmla="*/ 120961 w 120960"/>
                  <a:gd name="connsiteY2" fmla="*/ 75601 h 75600"/>
                  <a:gd name="connsiteX3" fmla="*/ 102817 w 120960"/>
                  <a:gd name="connsiteY3" fmla="*/ 75601 h 75600"/>
                  <a:gd name="connsiteX4" fmla="*/ 102817 w 120960"/>
                  <a:gd name="connsiteY4" fmla="*/ 34777 h 75600"/>
                  <a:gd name="connsiteX5" fmla="*/ 98280 w 120960"/>
                  <a:gd name="connsiteY5" fmla="*/ 21168 h 75600"/>
                  <a:gd name="connsiteX6" fmla="*/ 86185 w 120960"/>
                  <a:gd name="connsiteY6" fmla="*/ 16632 h 75600"/>
                  <a:gd name="connsiteX7" fmla="*/ 74088 w 120960"/>
                  <a:gd name="connsiteY7" fmla="*/ 21168 h 75600"/>
                  <a:gd name="connsiteX8" fmla="*/ 69553 w 120960"/>
                  <a:gd name="connsiteY8" fmla="*/ 34777 h 75600"/>
                  <a:gd name="connsiteX9" fmla="*/ 69553 w 120960"/>
                  <a:gd name="connsiteY9" fmla="*/ 75601 h 75600"/>
                  <a:gd name="connsiteX10" fmla="*/ 51408 w 120960"/>
                  <a:gd name="connsiteY10" fmla="*/ 75601 h 75600"/>
                  <a:gd name="connsiteX11" fmla="*/ 51408 w 120960"/>
                  <a:gd name="connsiteY11" fmla="*/ 34777 h 75600"/>
                  <a:gd name="connsiteX12" fmla="*/ 46873 w 120960"/>
                  <a:gd name="connsiteY12" fmla="*/ 21168 h 75600"/>
                  <a:gd name="connsiteX13" fmla="*/ 34776 w 120960"/>
                  <a:gd name="connsiteY13" fmla="*/ 16632 h 75600"/>
                  <a:gd name="connsiteX14" fmla="*/ 22680 w 120960"/>
                  <a:gd name="connsiteY14" fmla="*/ 21168 h 75600"/>
                  <a:gd name="connsiteX15" fmla="*/ 18144 w 120960"/>
                  <a:gd name="connsiteY15" fmla="*/ 34777 h 75600"/>
                  <a:gd name="connsiteX16" fmla="*/ 18144 w 120960"/>
                  <a:gd name="connsiteY16" fmla="*/ 75601 h 75600"/>
                  <a:gd name="connsiteX17" fmla="*/ 0 w 120960"/>
                  <a:gd name="connsiteY17" fmla="*/ 75601 h 75600"/>
                  <a:gd name="connsiteX18" fmla="*/ 0 w 120960"/>
                  <a:gd name="connsiteY18" fmla="*/ 3024 h 75600"/>
                  <a:gd name="connsiteX19" fmla="*/ 18144 w 120960"/>
                  <a:gd name="connsiteY19" fmla="*/ 3024 h 75600"/>
                  <a:gd name="connsiteX20" fmla="*/ 18144 w 120960"/>
                  <a:gd name="connsiteY20" fmla="*/ 12096 h 75600"/>
                  <a:gd name="connsiteX21" fmla="*/ 27216 w 120960"/>
                  <a:gd name="connsiteY21" fmla="*/ 4536 h 75600"/>
                  <a:gd name="connsiteX22" fmla="*/ 39312 w 120960"/>
                  <a:gd name="connsiteY22" fmla="*/ 1512 h 75600"/>
                  <a:gd name="connsiteX23" fmla="*/ 54433 w 120960"/>
                  <a:gd name="connsiteY23" fmla="*/ 4536 h 75600"/>
                  <a:gd name="connsiteX24" fmla="*/ 65017 w 120960"/>
                  <a:gd name="connsiteY24" fmla="*/ 15120 h 75600"/>
                  <a:gd name="connsiteX25" fmla="*/ 75600 w 120960"/>
                  <a:gd name="connsiteY25" fmla="*/ 4536 h 75600"/>
                  <a:gd name="connsiteX26" fmla="*/ 90720 w 120960"/>
                  <a:gd name="connsiteY26" fmla="*/ 0 h 75600"/>
                  <a:gd name="connsiteX27" fmla="*/ 113401 w 120960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0" h="75600">
                    <a:moveTo>
                      <a:pt x="113401" y="10584"/>
                    </a:moveTo>
                    <a:cubicBezTo>
                      <a:pt x="119449" y="16632"/>
                      <a:pt x="120961" y="24192"/>
                      <a:pt x="120961" y="33265"/>
                    </a:cubicBezTo>
                    <a:lnTo>
                      <a:pt x="120961" y="75601"/>
                    </a:lnTo>
                    <a:lnTo>
                      <a:pt x="102817" y="75601"/>
                    </a:lnTo>
                    <a:lnTo>
                      <a:pt x="102817" y="34777"/>
                    </a:lnTo>
                    <a:cubicBezTo>
                      <a:pt x="102817" y="28728"/>
                      <a:pt x="101305" y="24192"/>
                      <a:pt x="98280" y="21168"/>
                    </a:cubicBezTo>
                    <a:cubicBezTo>
                      <a:pt x="95257" y="18144"/>
                      <a:pt x="90720" y="16632"/>
                      <a:pt x="86185" y="16632"/>
                    </a:cubicBezTo>
                    <a:cubicBezTo>
                      <a:pt x="81648" y="16632"/>
                      <a:pt x="77114" y="18144"/>
                      <a:pt x="74088" y="21168"/>
                    </a:cubicBezTo>
                    <a:cubicBezTo>
                      <a:pt x="71065" y="24192"/>
                      <a:pt x="69553" y="28728"/>
                      <a:pt x="69553" y="34777"/>
                    </a:cubicBezTo>
                    <a:lnTo>
                      <a:pt x="69553" y="75601"/>
                    </a:lnTo>
                    <a:lnTo>
                      <a:pt x="51408" y="75601"/>
                    </a:lnTo>
                    <a:lnTo>
                      <a:pt x="51408" y="34777"/>
                    </a:lnTo>
                    <a:cubicBezTo>
                      <a:pt x="51408" y="28728"/>
                      <a:pt x="49896" y="24192"/>
                      <a:pt x="46873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7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2" y="1512"/>
                    </a:cubicBezTo>
                    <a:cubicBezTo>
                      <a:pt x="45360" y="1512"/>
                      <a:pt x="49896" y="3024"/>
                      <a:pt x="54433" y="4536"/>
                    </a:cubicBezTo>
                    <a:cubicBezTo>
                      <a:pt x="58968" y="7560"/>
                      <a:pt x="61993" y="10584"/>
                      <a:pt x="65017" y="15120"/>
                    </a:cubicBezTo>
                    <a:cubicBezTo>
                      <a:pt x="68040" y="10584"/>
                      <a:pt x="71065" y="7560"/>
                      <a:pt x="75600" y="4536"/>
                    </a:cubicBezTo>
                    <a:cubicBezTo>
                      <a:pt x="80137" y="1512"/>
                      <a:pt x="84674" y="0"/>
                      <a:pt x="90720" y="0"/>
                    </a:cubicBezTo>
                    <a:cubicBezTo>
                      <a:pt x="99794" y="3024"/>
                      <a:pt x="107354" y="6048"/>
                      <a:pt x="113401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58" name="Forma Livre: Forma 557">
                <a:extLst>
                  <a:ext uri="{FF2B5EF4-FFF2-40B4-BE49-F238E27FC236}">
                    <a16:creationId xmlns:a16="http://schemas.microsoft.com/office/drawing/2014/main" id="{BBF5C03A-8B66-B118-6F88-09C498C10AB4}"/>
                  </a:ext>
                </a:extLst>
              </p:cNvPr>
              <p:cNvSpPr/>
              <p:nvPr/>
            </p:nvSpPr>
            <p:spPr>
              <a:xfrm>
                <a:off x="17137371" y="7381361"/>
                <a:ext cx="72577" cy="75600"/>
              </a:xfrm>
              <a:custGeom>
                <a:avLst/>
                <a:gdLst>
                  <a:gd name="connsiteX0" fmla="*/ 71066 w 72577"/>
                  <a:gd name="connsiteY0" fmla="*/ 45361 h 75600"/>
                  <a:gd name="connsiteX1" fmla="*/ 18145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6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5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5 w 72577"/>
                  <a:gd name="connsiteY12" fmla="*/ 4536 h 75600"/>
                  <a:gd name="connsiteX13" fmla="*/ 37800 w 72577"/>
                  <a:gd name="connsiteY13" fmla="*/ 0 h 75600"/>
                  <a:gd name="connsiteX14" fmla="*/ 55946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7 h 75600"/>
                  <a:gd name="connsiteX17" fmla="*/ 71066 w 72577"/>
                  <a:gd name="connsiteY17" fmla="*/ 45361 h 75600"/>
                  <a:gd name="connsiteX18" fmla="*/ 52921 w 72577"/>
                  <a:gd name="connsiteY18" fmla="*/ 33265 h 75600"/>
                  <a:gd name="connsiteX19" fmla="*/ 48386 w 72577"/>
                  <a:gd name="connsiteY19" fmla="*/ 21168 h 75600"/>
                  <a:gd name="connsiteX20" fmla="*/ 36289 w 72577"/>
                  <a:gd name="connsiteY20" fmla="*/ 16632 h 75600"/>
                  <a:gd name="connsiteX21" fmla="*/ 24192 w 72577"/>
                  <a:gd name="connsiteY21" fmla="*/ 21168 h 75600"/>
                  <a:gd name="connsiteX22" fmla="*/ 18145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6" y="45361"/>
                    </a:moveTo>
                    <a:lnTo>
                      <a:pt x="18145" y="45361"/>
                    </a:lnTo>
                    <a:cubicBezTo>
                      <a:pt x="18145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6" y="58969"/>
                      <a:pt x="51409" y="52921"/>
                    </a:cubicBezTo>
                    <a:lnTo>
                      <a:pt x="71066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5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7" y="18144"/>
                    </a:cubicBezTo>
                    <a:cubicBezTo>
                      <a:pt x="7560" y="12096"/>
                      <a:pt x="12097" y="7560"/>
                      <a:pt x="18145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6" y="4536"/>
                    </a:cubicBezTo>
                    <a:cubicBezTo>
                      <a:pt x="61992" y="7560"/>
                      <a:pt x="65018" y="12096"/>
                      <a:pt x="68041" y="16632"/>
                    </a:cubicBezTo>
                    <a:cubicBezTo>
                      <a:pt x="71066" y="21168"/>
                      <a:pt x="72578" y="28728"/>
                      <a:pt x="72578" y="34777"/>
                    </a:cubicBezTo>
                    <a:cubicBezTo>
                      <a:pt x="72578" y="42337"/>
                      <a:pt x="72578" y="43848"/>
                      <a:pt x="71066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6" y="21168"/>
                    </a:cubicBezTo>
                    <a:cubicBezTo>
                      <a:pt x="45361" y="18144"/>
                      <a:pt x="40826" y="16632"/>
                      <a:pt x="36289" y="16632"/>
                    </a:cubicBezTo>
                    <a:cubicBezTo>
                      <a:pt x="31752" y="16632"/>
                      <a:pt x="27217" y="18144"/>
                      <a:pt x="24192" y="21168"/>
                    </a:cubicBezTo>
                    <a:cubicBezTo>
                      <a:pt x="21169" y="24192"/>
                      <a:pt x="19657" y="27217"/>
                      <a:pt x="18145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59" name="Forma Livre: Forma 558">
                <a:extLst>
                  <a:ext uri="{FF2B5EF4-FFF2-40B4-BE49-F238E27FC236}">
                    <a16:creationId xmlns:a16="http://schemas.microsoft.com/office/drawing/2014/main" id="{92F541E4-5046-CA0F-11F8-64DCF92263E3}"/>
                  </a:ext>
                </a:extLst>
              </p:cNvPr>
              <p:cNvSpPr/>
              <p:nvPr/>
            </p:nvSpPr>
            <p:spPr>
              <a:xfrm>
                <a:off x="17222044" y="7382873"/>
                <a:ext cx="69554" cy="74088"/>
              </a:xfrm>
              <a:custGeom>
                <a:avLst/>
                <a:gdLst>
                  <a:gd name="connsiteX0" fmla="*/ 61994 w 69554"/>
                  <a:gd name="connsiteY0" fmla="*/ 9072 h 74088"/>
                  <a:gd name="connsiteX1" fmla="*/ 69554 w 69554"/>
                  <a:gd name="connsiteY1" fmla="*/ 31752 h 74088"/>
                  <a:gd name="connsiteX2" fmla="*/ 69554 w 69554"/>
                  <a:gd name="connsiteY2" fmla="*/ 74089 h 74088"/>
                  <a:gd name="connsiteX3" fmla="*/ 51409 w 69554"/>
                  <a:gd name="connsiteY3" fmla="*/ 74089 h 74088"/>
                  <a:gd name="connsiteX4" fmla="*/ 51409 w 69554"/>
                  <a:gd name="connsiteY4" fmla="*/ 33265 h 74088"/>
                  <a:gd name="connsiteX5" fmla="*/ 46874 w 69554"/>
                  <a:gd name="connsiteY5" fmla="*/ 19656 h 74088"/>
                  <a:gd name="connsiteX6" fmla="*/ 34777 w 69554"/>
                  <a:gd name="connsiteY6" fmla="*/ 15120 h 74088"/>
                  <a:gd name="connsiteX7" fmla="*/ 22680 w 69554"/>
                  <a:gd name="connsiteY7" fmla="*/ 19656 h 74088"/>
                  <a:gd name="connsiteX8" fmla="*/ 18145 w 69554"/>
                  <a:gd name="connsiteY8" fmla="*/ 33265 h 74088"/>
                  <a:gd name="connsiteX9" fmla="*/ 18145 w 69554"/>
                  <a:gd name="connsiteY9" fmla="*/ 74089 h 74088"/>
                  <a:gd name="connsiteX10" fmla="*/ 0 w 69554"/>
                  <a:gd name="connsiteY10" fmla="*/ 74089 h 74088"/>
                  <a:gd name="connsiteX11" fmla="*/ 0 w 69554"/>
                  <a:gd name="connsiteY11" fmla="*/ 1512 h 74088"/>
                  <a:gd name="connsiteX12" fmla="*/ 18145 w 69554"/>
                  <a:gd name="connsiteY12" fmla="*/ 1512 h 74088"/>
                  <a:gd name="connsiteX13" fmla="*/ 18145 w 69554"/>
                  <a:gd name="connsiteY13" fmla="*/ 10584 h 74088"/>
                  <a:gd name="connsiteX14" fmla="*/ 27217 w 69554"/>
                  <a:gd name="connsiteY14" fmla="*/ 3024 h 74088"/>
                  <a:gd name="connsiteX15" fmla="*/ 39314 w 69554"/>
                  <a:gd name="connsiteY15" fmla="*/ 0 h 74088"/>
                  <a:gd name="connsiteX16" fmla="*/ 61994 w 69554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4" h="74088">
                    <a:moveTo>
                      <a:pt x="61994" y="9072"/>
                    </a:moveTo>
                    <a:cubicBezTo>
                      <a:pt x="68041" y="15120"/>
                      <a:pt x="69554" y="22680"/>
                      <a:pt x="69554" y="31752"/>
                    </a:cubicBezTo>
                    <a:lnTo>
                      <a:pt x="69554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4" y="19656"/>
                    </a:cubicBezTo>
                    <a:cubicBezTo>
                      <a:pt x="43849" y="16632"/>
                      <a:pt x="39314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5" y="27216"/>
                      <a:pt x="18145" y="33265"/>
                    </a:cubicBezTo>
                    <a:lnTo>
                      <a:pt x="18145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5" y="1512"/>
                    </a:lnTo>
                    <a:lnTo>
                      <a:pt x="18145" y="10584"/>
                    </a:lnTo>
                    <a:cubicBezTo>
                      <a:pt x="21169" y="7560"/>
                      <a:pt x="24194" y="4536"/>
                      <a:pt x="27217" y="3024"/>
                    </a:cubicBezTo>
                    <a:cubicBezTo>
                      <a:pt x="31754" y="1512"/>
                      <a:pt x="34777" y="0"/>
                      <a:pt x="39314" y="0"/>
                    </a:cubicBezTo>
                    <a:cubicBezTo>
                      <a:pt x="49897" y="1512"/>
                      <a:pt x="57457" y="4536"/>
                      <a:pt x="61994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60" name="Forma Livre: Forma 559">
                <a:extLst>
                  <a:ext uri="{FF2B5EF4-FFF2-40B4-BE49-F238E27FC236}">
                    <a16:creationId xmlns:a16="http://schemas.microsoft.com/office/drawing/2014/main" id="{EE457261-AE69-7FF0-A012-3B054DA6079A}"/>
                  </a:ext>
                </a:extLst>
              </p:cNvPr>
              <p:cNvSpPr/>
              <p:nvPr/>
            </p:nvSpPr>
            <p:spPr>
              <a:xfrm>
                <a:off x="17303693" y="7367753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61" name="Forma Livre: Forma 560">
                <a:extLst>
                  <a:ext uri="{FF2B5EF4-FFF2-40B4-BE49-F238E27FC236}">
                    <a16:creationId xmlns:a16="http://schemas.microsoft.com/office/drawing/2014/main" id="{C5751F5D-7DA7-DCCA-F1F0-21316EABB960}"/>
                  </a:ext>
                </a:extLst>
              </p:cNvPr>
              <p:cNvSpPr/>
              <p:nvPr/>
            </p:nvSpPr>
            <p:spPr>
              <a:xfrm>
                <a:off x="17358126" y="7384385"/>
                <a:ext cx="61994" cy="74715"/>
              </a:xfrm>
              <a:custGeom>
                <a:avLst/>
                <a:gdLst>
                  <a:gd name="connsiteX0" fmla="*/ 15120 w 61994"/>
                  <a:gd name="connsiteY0" fmla="*/ 72577 h 74715"/>
                  <a:gd name="connsiteX1" fmla="*/ 4537 w 61994"/>
                  <a:gd name="connsiteY1" fmla="*/ 63505 h 74715"/>
                  <a:gd name="connsiteX2" fmla="*/ 0 w 61994"/>
                  <a:gd name="connsiteY2" fmla="*/ 51409 h 74715"/>
                  <a:gd name="connsiteX3" fmla="*/ 18145 w 61994"/>
                  <a:gd name="connsiteY3" fmla="*/ 51409 h 74715"/>
                  <a:gd name="connsiteX4" fmla="*/ 22680 w 61994"/>
                  <a:gd name="connsiteY4" fmla="*/ 58969 h 74715"/>
                  <a:gd name="connsiteX5" fmla="*/ 31754 w 61994"/>
                  <a:gd name="connsiteY5" fmla="*/ 61993 h 74715"/>
                  <a:gd name="connsiteX6" fmla="*/ 39314 w 61994"/>
                  <a:gd name="connsiteY6" fmla="*/ 60481 h 74715"/>
                  <a:gd name="connsiteX7" fmla="*/ 42337 w 61994"/>
                  <a:gd name="connsiteY7" fmla="*/ 54433 h 74715"/>
                  <a:gd name="connsiteX8" fmla="*/ 39314 w 61994"/>
                  <a:gd name="connsiteY8" fmla="*/ 48384 h 74715"/>
                  <a:gd name="connsiteX9" fmla="*/ 27217 w 61994"/>
                  <a:gd name="connsiteY9" fmla="*/ 43848 h 74715"/>
                  <a:gd name="connsiteX10" fmla="*/ 13609 w 61994"/>
                  <a:gd name="connsiteY10" fmla="*/ 39313 h 74715"/>
                  <a:gd name="connsiteX11" fmla="*/ 4537 w 61994"/>
                  <a:gd name="connsiteY11" fmla="*/ 33264 h 74715"/>
                  <a:gd name="connsiteX12" fmla="*/ 1513 w 61994"/>
                  <a:gd name="connsiteY12" fmla="*/ 21168 h 74715"/>
                  <a:gd name="connsiteX13" fmla="*/ 4537 w 61994"/>
                  <a:gd name="connsiteY13" fmla="*/ 10584 h 74715"/>
                  <a:gd name="connsiteX14" fmla="*/ 15120 w 61994"/>
                  <a:gd name="connsiteY14" fmla="*/ 3024 h 74715"/>
                  <a:gd name="connsiteX15" fmla="*/ 30240 w 61994"/>
                  <a:gd name="connsiteY15" fmla="*/ 0 h 74715"/>
                  <a:gd name="connsiteX16" fmla="*/ 51409 w 61994"/>
                  <a:gd name="connsiteY16" fmla="*/ 6048 h 74715"/>
                  <a:gd name="connsiteX17" fmla="*/ 60481 w 61994"/>
                  <a:gd name="connsiteY17" fmla="*/ 24192 h 74715"/>
                  <a:gd name="connsiteX18" fmla="*/ 42337 w 61994"/>
                  <a:gd name="connsiteY18" fmla="*/ 24192 h 74715"/>
                  <a:gd name="connsiteX19" fmla="*/ 39314 w 61994"/>
                  <a:gd name="connsiteY19" fmla="*/ 16632 h 74715"/>
                  <a:gd name="connsiteX20" fmla="*/ 30240 w 61994"/>
                  <a:gd name="connsiteY20" fmla="*/ 13608 h 74715"/>
                  <a:gd name="connsiteX21" fmla="*/ 22680 w 61994"/>
                  <a:gd name="connsiteY21" fmla="*/ 15120 h 74715"/>
                  <a:gd name="connsiteX22" fmla="*/ 19657 w 61994"/>
                  <a:gd name="connsiteY22" fmla="*/ 19656 h 74715"/>
                  <a:gd name="connsiteX23" fmla="*/ 22680 w 61994"/>
                  <a:gd name="connsiteY23" fmla="*/ 25704 h 74715"/>
                  <a:gd name="connsiteX24" fmla="*/ 34777 w 61994"/>
                  <a:gd name="connsiteY24" fmla="*/ 30240 h 74715"/>
                  <a:gd name="connsiteX25" fmla="*/ 48386 w 61994"/>
                  <a:gd name="connsiteY25" fmla="*/ 34776 h 74715"/>
                  <a:gd name="connsiteX26" fmla="*/ 57457 w 61994"/>
                  <a:gd name="connsiteY26" fmla="*/ 40824 h 74715"/>
                  <a:gd name="connsiteX27" fmla="*/ 61994 w 61994"/>
                  <a:gd name="connsiteY27" fmla="*/ 52921 h 74715"/>
                  <a:gd name="connsiteX28" fmla="*/ 58969 w 61994"/>
                  <a:gd name="connsiteY28" fmla="*/ 63505 h 74715"/>
                  <a:gd name="connsiteX29" fmla="*/ 48386 w 61994"/>
                  <a:gd name="connsiteY29" fmla="*/ 71065 h 74715"/>
                  <a:gd name="connsiteX30" fmla="*/ 33266 w 61994"/>
                  <a:gd name="connsiteY30" fmla="*/ 74089 h 74715"/>
                  <a:gd name="connsiteX31" fmla="*/ 15120 w 61994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4" h="74715">
                    <a:moveTo>
                      <a:pt x="15120" y="72577"/>
                    </a:moveTo>
                    <a:cubicBezTo>
                      <a:pt x="10585" y="71065"/>
                      <a:pt x="6048" y="68041"/>
                      <a:pt x="4537" y="63505"/>
                    </a:cubicBezTo>
                    <a:cubicBezTo>
                      <a:pt x="3025" y="58969"/>
                      <a:pt x="0" y="55944"/>
                      <a:pt x="0" y="51409"/>
                    </a:cubicBezTo>
                    <a:lnTo>
                      <a:pt x="18145" y="51409"/>
                    </a:lnTo>
                    <a:cubicBezTo>
                      <a:pt x="18145" y="54433"/>
                      <a:pt x="19657" y="55944"/>
                      <a:pt x="22680" y="58969"/>
                    </a:cubicBezTo>
                    <a:cubicBezTo>
                      <a:pt x="25705" y="61993"/>
                      <a:pt x="28729" y="61993"/>
                      <a:pt x="31754" y="61993"/>
                    </a:cubicBezTo>
                    <a:cubicBezTo>
                      <a:pt x="34777" y="61993"/>
                      <a:pt x="37800" y="61993"/>
                      <a:pt x="39314" y="60481"/>
                    </a:cubicBezTo>
                    <a:cubicBezTo>
                      <a:pt x="40826" y="58969"/>
                      <a:pt x="42337" y="57457"/>
                      <a:pt x="42337" y="54433"/>
                    </a:cubicBezTo>
                    <a:cubicBezTo>
                      <a:pt x="42337" y="51409"/>
                      <a:pt x="40826" y="49896"/>
                      <a:pt x="39314" y="48384"/>
                    </a:cubicBezTo>
                    <a:cubicBezTo>
                      <a:pt x="36289" y="46873"/>
                      <a:pt x="33266" y="45361"/>
                      <a:pt x="27217" y="43848"/>
                    </a:cubicBezTo>
                    <a:cubicBezTo>
                      <a:pt x="21169" y="42336"/>
                      <a:pt x="16634" y="40824"/>
                      <a:pt x="13609" y="39313"/>
                    </a:cubicBezTo>
                    <a:cubicBezTo>
                      <a:pt x="10585" y="37800"/>
                      <a:pt x="7560" y="36288"/>
                      <a:pt x="4537" y="33264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5" y="13608"/>
                      <a:pt x="4537" y="10584"/>
                    </a:cubicBezTo>
                    <a:cubicBezTo>
                      <a:pt x="6048" y="7560"/>
                      <a:pt x="10585" y="4536"/>
                      <a:pt x="15120" y="3024"/>
                    </a:cubicBezTo>
                    <a:cubicBezTo>
                      <a:pt x="19657" y="1512"/>
                      <a:pt x="24194" y="0"/>
                      <a:pt x="30240" y="0"/>
                    </a:cubicBezTo>
                    <a:cubicBezTo>
                      <a:pt x="39314" y="0"/>
                      <a:pt x="45361" y="1512"/>
                      <a:pt x="51409" y="6048"/>
                    </a:cubicBezTo>
                    <a:cubicBezTo>
                      <a:pt x="55946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6" y="19656"/>
                      <a:pt x="39314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4" y="13608"/>
                      <a:pt x="22680" y="15120"/>
                    </a:cubicBezTo>
                    <a:cubicBezTo>
                      <a:pt x="21169" y="16632"/>
                      <a:pt x="19657" y="18144"/>
                      <a:pt x="19657" y="19656"/>
                    </a:cubicBezTo>
                    <a:cubicBezTo>
                      <a:pt x="19657" y="22680"/>
                      <a:pt x="21169" y="24192"/>
                      <a:pt x="22680" y="25704"/>
                    </a:cubicBezTo>
                    <a:cubicBezTo>
                      <a:pt x="24194" y="27216"/>
                      <a:pt x="28729" y="28728"/>
                      <a:pt x="34777" y="30240"/>
                    </a:cubicBezTo>
                    <a:cubicBezTo>
                      <a:pt x="39314" y="31752"/>
                      <a:pt x="43849" y="33264"/>
                      <a:pt x="48386" y="34776"/>
                    </a:cubicBezTo>
                    <a:cubicBezTo>
                      <a:pt x="51409" y="36288"/>
                      <a:pt x="54434" y="37800"/>
                      <a:pt x="57457" y="40824"/>
                    </a:cubicBezTo>
                    <a:cubicBezTo>
                      <a:pt x="60481" y="43848"/>
                      <a:pt x="60481" y="48384"/>
                      <a:pt x="61994" y="52921"/>
                    </a:cubicBezTo>
                    <a:cubicBezTo>
                      <a:pt x="61994" y="57457"/>
                      <a:pt x="60481" y="60481"/>
                      <a:pt x="58969" y="63505"/>
                    </a:cubicBezTo>
                    <a:cubicBezTo>
                      <a:pt x="55946" y="66529"/>
                      <a:pt x="52921" y="69553"/>
                      <a:pt x="48386" y="71065"/>
                    </a:cubicBezTo>
                    <a:cubicBezTo>
                      <a:pt x="43849" y="72577"/>
                      <a:pt x="39314" y="74089"/>
                      <a:pt x="33266" y="74089"/>
                    </a:cubicBezTo>
                    <a:cubicBezTo>
                      <a:pt x="24194" y="75601"/>
                      <a:pt x="19657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62" name="Gráfico 12">
              <a:extLst>
                <a:ext uri="{FF2B5EF4-FFF2-40B4-BE49-F238E27FC236}">
                  <a16:creationId xmlns:a16="http://schemas.microsoft.com/office/drawing/2014/main" id="{C99560F3-ADC4-AB54-31C7-5E3ABE0A0593}"/>
                </a:ext>
              </a:extLst>
            </p:cNvPr>
            <p:cNvGrpSpPr/>
            <p:nvPr/>
          </p:nvGrpSpPr>
          <p:grpSpPr>
            <a:xfrm>
              <a:off x="14329545" y="5730576"/>
              <a:ext cx="956321" cy="236686"/>
              <a:chOff x="12182485" y="6525558"/>
              <a:chExt cx="1056900" cy="261579"/>
            </a:xfrm>
            <a:solidFill>
              <a:srgbClr val="1D284A"/>
            </a:solidFill>
          </p:grpSpPr>
          <p:sp>
            <p:nvSpPr>
              <p:cNvPr id="563" name="Forma Livre: Forma 562">
                <a:extLst>
                  <a:ext uri="{FF2B5EF4-FFF2-40B4-BE49-F238E27FC236}">
                    <a16:creationId xmlns:a16="http://schemas.microsoft.com/office/drawing/2014/main" id="{21834EEF-02CF-5A28-6419-B55DF60BC2E4}"/>
                  </a:ext>
                </a:extLst>
              </p:cNvPr>
              <p:cNvSpPr/>
              <p:nvPr/>
            </p:nvSpPr>
            <p:spPr>
              <a:xfrm>
                <a:off x="12203652" y="6536142"/>
                <a:ext cx="66529" cy="92233"/>
              </a:xfrm>
              <a:custGeom>
                <a:avLst/>
                <a:gdLst>
                  <a:gd name="connsiteX0" fmla="*/ 66529 w 66529"/>
                  <a:gd name="connsiteY0" fmla="*/ 0 h 92233"/>
                  <a:gd name="connsiteX1" fmla="*/ 66529 w 66529"/>
                  <a:gd name="connsiteY1" fmla="*/ 15120 h 92233"/>
                  <a:gd name="connsiteX2" fmla="*/ 42336 w 66529"/>
                  <a:gd name="connsiteY2" fmla="*/ 15120 h 92233"/>
                  <a:gd name="connsiteX3" fmla="*/ 42336 w 66529"/>
                  <a:gd name="connsiteY3" fmla="*/ 92233 h 92233"/>
                  <a:gd name="connsiteX4" fmla="*/ 24193 w 66529"/>
                  <a:gd name="connsiteY4" fmla="*/ 92233 h 92233"/>
                  <a:gd name="connsiteX5" fmla="*/ 24193 w 66529"/>
                  <a:gd name="connsiteY5" fmla="*/ 15120 h 92233"/>
                  <a:gd name="connsiteX6" fmla="*/ 0 w 66529"/>
                  <a:gd name="connsiteY6" fmla="*/ 15120 h 92233"/>
                  <a:gd name="connsiteX7" fmla="*/ 0 w 66529"/>
                  <a:gd name="connsiteY7" fmla="*/ 0 h 92233"/>
                  <a:gd name="connsiteX8" fmla="*/ 66529 w 66529"/>
                  <a:gd name="connsiteY8" fmla="*/ 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529" h="92233">
                    <a:moveTo>
                      <a:pt x="66529" y="0"/>
                    </a:moveTo>
                    <a:lnTo>
                      <a:pt x="66529" y="15120"/>
                    </a:lnTo>
                    <a:lnTo>
                      <a:pt x="42336" y="15120"/>
                    </a:lnTo>
                    <a:lnTo>
                      <a:pt x="42336" y="92233"/>
                    </a:lnTo>
                    <a:lnTo>
                      <a:pt x="24193" y="92233"/>
                    </a:lnTo>
                    <a:lnTo>
                      <a:pt x="24193" y="15120"/>
                    </a:lnTo>
                    <a:lnTo>
                      <a:pt x="0" y="15120"/>
                    </a:lnTo>
                    <a:lnTo>
                      <a:pt x="0" y="0"/>
                    </a:lnTo>
                    <a:lnTo>
                      <a:pt x="66529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64" name="Forma Livre: Forma 563">
                <a:extLst>
                  <a:ext uri="{FF2B5EF4-FFF2-40B4-BE49-F238E27FC236}">
                    <a16:creationId xmlns:a16="http://schemas.microsoft.com/office/drawing/2014/main" id="{67574975-9963-5B70-9A9D-72B4B40BF0F9}"/>
                  </a:ext>
                </a:extLst>
              </p:cNvPr>
              <p:cNvSpPr/>
              <p:nvPr/>
            </p:nvSpPr>
            <p:spPr>
              <a:xfrm>
                <a:off x="12282278" y="6554287"/>
                <a:ext cx="42336" cy="74088"/>
              </a:xfrm>
              <a:custGeom>
                <a:avLst/>
                <a:gdLst>
                  <a:gd name="connsiteX0" fmla="*/ 28729 w 42336"/>
                  <a:gd name="connsiteY0" fmla="*/ 3024 h 74088"/>
                  <a:gd name="connsiteX1" fmla="*/ 42336 w 42336"/>
                  <a:gd name="connsiteY1" fmla="*/ 0 h 74088"/>
                  <a:gd name="connsiteX2" fmla="*/ 42336 w 42336"/>
                  <a:gd name="connsiteY2" fmla="*/ 19656 h 74088"/>
                  <a:gd name="connsiteX3" fmla="*/ 37800 w 42336"/>
                  <a:gd name="connsiteY3" fmla="*/ 19656 h 74088"/>
                  <a:gd name="connsiteX4" fmla="*/ 24192 w 42336"/>
                  <a:gd name="connsiteY4" fmla="*/ 24192 h 74088"/>
                  <a:gd name="connsiteX5" fmla="*/ 19656 w 42336"/>
                  <a:gd name="connsiteY5" fmla="*/ 37800 h 74088"/>
                  <a:gd name="connsiteX6" fmla="*/ 19656 w 42336"/>
                  <a:gd name="connsiteY6" fmla="*/ 74089 h 74088"/>
                  <a:gd name="connsiteX7" fmla="*/ 0 w 42336"/>
                  <a:gd name="connsiteY7" fmla="*/ 74089 h 74088"/>
                  <a:gd name="connsiteX8" fmla="*/ 0 w 42336"/>
                  <a:gd name="connsiteY8" fmla="*/ 1512 h 74088"/>
                  <a:gd name="connsiteX9" fmla="*/ 18144 w 42336"/>
                  <a:gd name="connsiteY9" fmla="*/ 1512 h 74088"/>
                  <a:gd name="connsiteX10" fmla="*/ 18144 w 42336"/>
                  <a:gd name="connsiteY10" fmla="*/ 12096 h 74088"/>
                  <a:gd name="connsiteX11" fmla="*/ 28729 w 42336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336" h="74088">
                    <a:moveTo>
                      <a:pt x="28729" y="3024"/>
                    </a:moveTo>
                    <a:cubicBezTo>
                      <a:pt x="33265" y="1512"/>
                      <a:pt x="36289" y="0"/>
                      <a:pt x="42336" y="0"/>
                    </a:cubicBezTo>
                    <a:lnTo>
                      <a:pt x="42336" y="19656"/>
                    </a:lnTo>
                    <a:lnTo>
                      <a:pt x="37800" y="19656"/>
                    </a:lnTo>
                    <a:cubicBezTo>
                      <a:pt x="31752" y="19656"/>
                      <a:pt x="27216" y="21168"/>
                      <a:pt x="24192" y="24192"/>
                    </a:cubicBezTo>
                    <a:cubicBezTo>
                      <a:pt x="21169" y="27216"/>
                      <a:pt x="19656" y="31752"/>
                      <a:pt x="19656" y="37800"/>
                    </a:cubicBezTo>
                    <a:lnTo>
                      <a:pt x="19656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7560"/>
                      <a:pt x="24192" y="4536"/>
                      <a:pt x="28729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65" name="Forma Livre: Forma 564">
                <a:extLst>
                  <a:ext uri="{FF2B5EF4-FFF2-40B4-BE49-F238E27FC236}">
                    <a16:creationId xmlns:a16="http://schemas.microsoft.com/office/drawing/2014/main" id="{5F7D85BD-CB7A-5B2B-9809-1D853E7E26DF}"/>
                  </a:ext>
                </a:extLst>
              </p:cNvPr>
              <p:cNvSpPr/>
              <p:nvPr/>
            </p:nvSpPr>
            <p:spPr>
              <a:xfrm>
                <a:off x="12330662" y="6552775"/>
                <a:ext cx="74088" cy="74088"/>
              </a:xfrm>
              <a:custGeom>
                <a:avLst/>
                <a:gdLst>
                  <a:gd name="connsiteX0" fmla="*/ 4536 w 74088"/>
                  <a:gd name="connsiteY0" fmla="*/ 18144 h 74088"/>
                  <a:gd name="connsiteX1" fmla="*/ 16632 w 74088"/>
                  <a:gd name="connsiteY1" fmla="*/ 4536 h 74088"/>
                  <a:gd name="connsiteX2" fmla="*/ 33265 w 74088"/>
                  <a:gd name="connsiteY2" fmla="*/ 0 h 74088"/>
                  <a:gd name="connsiteX3" fmla="*/ 46872 w 74088"/>
                  <a:gd name="connsiteY3" fmla="*/ 3024 h 74088"/>
                  <a:gd name="connsiteX4" fmla="*/ 55945 w 74088"/>
                  <a:gd name="connsiteY4" fmla="*/ 10584 h 74088"/>
                  <a:gd name="connsiteX5" fmla="*/ 55945 w 74088"/>
                  <a:gd name="connsiteY5" fmla="*/ 0 h 74088"/>
                  <a:gd name="connsiteX6" fmla="*/ 74088 w 74088"/>
                  <a:gd name="connsiteY6" fmla="*/ 0 h 74088"/>
                  <a:gd name="connsiteX7" fmla="*/ 74088 w 74088"/>
                  <a:gd name="connsiteY7" fmla="*/ 72577 h 74088"/>
                  <a:gd name="connsiteX8" fmla="*/ 57457 w 74088"/>
                  <a:gd name="connsiteY8" fmla="*/ 72577 h 74088"/>
                  <a:gd name="connsiteX9" fmla="*/ 57457 w 74088"/>
                  <a:gd name="connsiteY9" fmla="*/ 61993 h 74088"/>
                  <a:gd name="connsiteX10" fmla="*/ 48385 w 74088"/>
                  <a:gd name="connsiteY10" fmla="*/ 71065 h 74088"/>
                  <a:gd name="connsiteX11" fmla="*/ 33265 w 74088"/>
                  <a:gd name="connsiteY11" fmla="*/ 74089 h 74088"/>
                  <a:gd name="connsiteX12" fmla="*/ 16632 w 74088"/>
                  <a:gd name="connsiteY12" fmla="*/ 69553 h 74088"/>
                  <a:gd name="connsiteX13" fmla="*/ 4536 w 74088"/>
                  <a:gd name="connsiteY13" fmla="*/ 55944 h 74088"/>
                  <a:gd name="connsiteX14" fmla="*/ 0 w 74088"/>
                  <a:gd name="connsiteY14" fmla="*/ 36288 h 74088"/>
                  <a:gd name="connsiteX15" fmla="*/ 4536 w 74088"/>
                  <a:gd name="connsiteY15" fmla="*/ 18144 h 74088"/>
                  <a:gd name="connsiteX16" fmla="*/ 55945 w 74088"/>
                  <a:gd name="connsiteY16" fmla="*/ 27216 h 74088"/>
                  <a:gd name="connsiteX17" fmla="*/ 48385 w 74088"/>
                  <a:gd name="connsiteY17" fmla="*/ 19656 h 74088"/>
                  <a:gd name="connsiteX18" fmla="*/ 39312 w 74088"/>
                  <a:gd name="connsiteY18" fmla="*/ 16632 h 74088"/>
                  <a:gd name="connsiteX19" fmla="*/ 30240 w 74088"/>
                  <a:gd name="connsiteY19" fmla="*/ 19656 h 74088"/>
                  <a:gd name="connsiteX20" fmla="*/ 22680 w 74088"/>
                  <a:gd name="connsiteY20" fmla="*/ 27216 h 74088"/>
                  <a:gd name="connsiteX21" fmla="*/ 19656 w 74088"/>
                  <a:gd name="connsiteY21" fmla="*/ 39313 h 74088"/>
                  <a:gd name="connsiteX22" fmla="*/ 22680 w 74088"/>
                  <a:gd name="connsiteY22" fmla="*/ 51409 h 74088"/>
                  <a:gd name="connsiteX23" fmla="*/ 30240 w 74088"/>
                  <a:gd name="connsiteY23" fmla="*/ 58969 h 74088"/>
                  <a:gd name="connsiteX24" fmla="*/ 39312 w 74088"/>
                  <a:gd name="connsiteY24" fmla="*/ 61993 h 74088"/>
                  <a:gd name="connsiteX25" fmla="*/ 48385 w 74088"/>
                  <a:gd name="connsiteY25" fmla="*/ 58969 h 74088"/>
                  <a:gd name="connsiteX26" fmla="*/ 55945 w 74088"/>
                  <a:gd name="connsiteY26" fmla="*/ 51409 h 74088"/>
                  <a:gd name="connsiteX27" fmla="*/ 58968 w 74088"/>
                  <a:gd name="connsiteY27" fmla="*/ 39313 h 74088"/>
                  <a:gd name="connsiteX28" fmla="*/ 55945 w 74088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74088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5" y="0"/>
                    </a:cubicBezTo>
                    <a:cubicBezTo>
                      <a:pt x="39312" y="0"/>
                      <a:pt x="43848" y="1512"/>
                      <a:pt x="46872" y="3024"/>
                    </a:cubicBezTo>
                    <a:cubicBezTo>
                      <a:pt x="51408" y="4536"/>
                      <a:pt x="54432" y="7560"/>
                      <a:pt x="55945" y="10584"/>
                    </a:cubicBezTo>
                    <a:lnTo>
                      <a:pt x="55945" y="0"/>
                    </a:lnTo>
                    <a:lnTo>
                      <a:pt x="74088" y="0"/>
                    </a:lnTo>
                    <a:lnTo>
                      <a:pt x="74088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2" y="65017"/>
                      <a:pt x="51408" y="68041"/>
                      <a:pt x="48385" y="71065"/>
                    </a:cubicBezTo>
                    <a:cubicBezTo>
                      <a:pt x="45361" y="74089"/>
                      <a:pt x="39312" y="74089"/>
                      <a:pt x="33265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  <a:moveTo>
                      <a:pt x="55945" y="27216"/>
                    </a:moveTo>
                    <a:cubicBezTo>
                      <a:pt x="54432" y="24192"/>
                      <a:pt x="51408" y="21168"/>
                      <a:pt x="48385" y="19656"/>
                    </a:cubicBezTo>
                    <a:cubicBezTo>
                      <a:pt x="45361" y="18144"/>
                      <a:pt x="42336" y="16632"/>
                      <a:pt x="39312" y="16632"/>
                    </a:cubicBezTo>
                    <a:cubicBezTo>
                      <a:pt x="36288" y="16632"/>
                      <a:pt x="33265" y="18144"/>
                      <a:pt x="30240" y="19656"/>
                    </a:cubicBezTo>
                    <a:cubicBezTo>
                      <a:pt x="27216" y="21168"/>
                      <a:pt x="25705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3"/>
                    </a:cubicBezTo>
                    <a:cubicBezTo>
                      <a:pt x="19656" y="43848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2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8" y="57457"/>
                      <a:pt x="54432" y="54433"/>
                      <a:pt x="55945" y="51409"/>
                    </a:cubicBezTo>
                    <a:cubicBezTo>
                      <a:pt x="57457" y="48384"/>
                      <a:pt x="58968" y="43848"/>
                      <a:pt x="58968" y="39313"/>
                    </a:cubicBezTo>
                    <a:cubicBezTo>
                      <a:pt x="58968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66" name="Forma Livre: Forma 565">
                <a:extLst>
                  <a:ext uri="{FF2B5EF4-FFF2-40B4-BE49-F238E27FC236}">
                    <a16:creationId xmlns:a16="http://schemas.microsoft.com/office/drawing/2014/main" id="{CFD06CE1-13AC-D0E5-C2A2-58A35840A214}"/>
                  </a:ext>
                </a:extLst>
              </p:cNvPr>
              <p:cNvSpPr/>
              <p:nvPr/>
            </p:nvSpPr>
            <p:spPr>
              <a:xfrm>
                <a:off x="12424408" y="6552775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8 w 69552"/>
                  <a:gd name="connsiteY3" fmla="*/ 74089 h 74088"/>
                  <a:gd name="connsiteX4" fmla="*/ 51408 w 69552"/>
                  <a:gd name="connsiteY4" fmla="*/ 33264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3 w 69552"/>
                  <a:gd name="connsiteY8" fmla="*/ 33264 h 74088"/>
                  <a:gd name="connsiteX9" fmla="*/ 18143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3 w 69552"/>
                  <a:gd name="connsiteY12" fmla="*/ 1512 h 74088"/>
                  <a:gd name="connsiteX13" fmla="*/ 18143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4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3" y="27216"/>
                      <a:pt x="18143" y="33264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7457" y="3024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67" name="Forma Livre: Forma 566">
                <a:extLst>
                  <a:ext uri="{FF2B5EF4-FFF2-40B4-BE49-F238E27FC236}">
                    <a16:creationId xmlns:a16="http://schemas.microsoft.com/office/drawing/2014/main" id="{8ED996ED-EA66-B6D5-926C-C2C1DABA0635}"/>
                  </a:ext>
                </a:extLst>
              </p:cNvPr>
              <p:cNvSpPr/>
              <p:nvPr/>
            </p:nvSpPr>
            <p:spPr>
              <a:xfrm>
                <a:off x="12509080" y="6552775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4 h 75082"/>
                  <a:gd name="connsiteX9" fmla="*/ 27216 w 61992"/>
                  <a:gd name="connsiteY9" fmla="*/ 43848 h 75082"/>
                  <a:gd name="connsiteX10" fmla="*/ 13609 w 61992"/>
                  <a:gd name="connsiteY10" fmla="*/ 39313 h 75082"/>
                  <a:gd name="connsiteX11" fmla="*/ 4536 w 61992"/>
                  <a:gd name="connsiteY11" fmla="*/ 33264 h 75082"/>
                  <a:gd name="connsiteX12" fmla="*/ 1512 w 61992"/>
                  <a:gd name="connsiteY12" fmla="*/ 21168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8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4 h 75082"/>
                  <a:gd name="connsiteX24" fmla="*/ 34776 w 61992"/>
                  <a:gd name="connsiteY24" fmla="*/ 30240 h 75082"/>
                  <a:gd name="connsiteX25" fmla="*/ 48385 w 61992"/>
                  <a:gd name="connsiteY25" fmla="*/ 34776 h 75082"/>
                  <a:gd name="connsiteX26" fmla="*/ 57457 w 61992"/>
                  <a:gd name="connsiteY26" fmla="*/ 40824 h 75082"/>
                  <a:gd name="connsiteX27" fmla="*/ 61992 w 61992"/>
                  <a:gd name="connsiteY27" fmla="*/ 52921 h 75082"/>
                  <a:gd name="connsiteX28" fmla="*/ 58969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4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2" y="40824"/>
                      <a:pt x="13609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4"/>
                    </a:cubicBezTo>
                    <a:cubicBezTo>
                      <a:pt x="24192" y="27216"/>
                      <a:pt x="28729" y="28728"/>
                      <a:pt x="34776" y="30240"/>
                    </a:cubicBezTo>
                    <a:cubicBezTo>
                      <a:pt x="39312" y="31752"/>
                      <a:pt x="43849" y="33264"/>
                      <a:pt x="48385" y="34776"/>
                    </a:cubicBezTo>
                    <a:cubicBezTo>
                      <a:pt x="51409" y="36288"/>
                      <a:pt x="54432" y="37800"/>
                      <a:pt x="57457" y="40824"/>
                    </a:cubicBezTo>
                    <a:cubicBezTo>
                      <a:pt x="60481" y="43848"/>
                      <a:pt x="60481" y="48384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68" name="Forma Livre: Forma 567">
                <a:extLst>
                  <a:ext uri="{FF2B5EF4-FFF2-40B4-BE49-F238E27FC236}">
                    <a16:creationId xmlns:a16="http://schemas.microsoft.com/office/drawing/2014/main" id="{68FBFF2D-AA55-E8CD-90D5-5B77BEA53678}"/>
                  </a:ext>
                </a:extLst>
              </p:cNvPr>
              <p:cNvSpPr/>
              <p:nvPr/>
            </p:nvSpPr>
            <p:spPr>
              <a:xfrm>
                <a:off x="12583170" y="6554287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8 w 75600"/>
                  <a:gd name="connsiteY2" fmla="*/ 4536 h 110377"/>
                  <a:gd name="connsiteX3" fmla="*/ 71064 w 75600"/>
                  <a:gd name="connsiteY3" fmla="*/ 18144 h 110377"/>
                  <a:gd name="connsiteX4" fmla="*/ 75601 w 75600"/>
                  <a:gd name="connsiteY4" fmla="*/ 37800 h 110377"/>
                  <a:gd name="connsiteX5" fmla="*/ 71064 w 75600"/>
                  <a:gd name="connsiteY5" fmla="*/ 57457 h 110377"/>
                  <a:gd name="connsiteX6" fmla="*/ 58968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3 w 75600"/>
                  <a:gd name="connsiteY9" fmla="*/ 65017 h 110377"/>
                  <a:gd name="connsiteX10" fmla="*/ 18143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3 w 75600"/>
                  <a:gd name="connsiteY13" fmla="*/ 3024 h 110377"/>
                  <a:gd name="connsiteX14" fmla="*/ 18143 w 75600"/>
                  <a:gd name="connsiteY14" fmla="*/ 13608 h 110377"/>
                  <a:gd name="connsiteX15" fmla="*/ 28728 w 75600"/>
                  <a:gd name="connsiteY15" fmla="*/ 3024 h 110377"/>
                  <a:gd name="connsiteX16" fmla="*/ 54432 w 75600"/>
                  <a:gd name="connsiteY16" fmla="*/ 25704 h 110377"/>
                  <a:gd name="connsiteX17" fmla="*/ 46872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4 h 110377"/>
                  <a:gd name="connsiteX21" fmla="*/ 18143 w 75600"/>
                  <a:gd name="connsiteY21" fmla="*/ 37800 h 110377"/>
                  <a:gd name="connsiteX22" fmla="*/ 21168 w 75600"/>
                  <a:gd name="connsiteY22" fmla="*/ 49896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2 w 75600"/>
                  <a:gd name="connsiteY25" fmla="*/ 57457 h 110377"/>
                  <a:gd name="connsiteX26" fmla="*/ 54432 w 75600"/>
                  <a:gd name="connsiteY26" fmla="*/ 49896 h 110377"/>
                  <a:gd name="connsiteX27" fmla="*/ 57457 w 75600"/>
                  <a:gd name="connsiteY27" fmla="*/ 37800 h 110377"/>
                  <a:gd name="connsiteX28" fmla="*/ 54432 w 75600"/>
                  <a:gd name="connsiteY28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4" y="1512"/>
                      <a:pt x="37800" y="0"/>
                      <a:pt x="42336" y="0"/>
                    </a:cubicBezTo>
                    <a:cubicBezTo>
                      <a:pt x="48384" y="0"/>
                      <a:pt x="54432" y="1512"/>
                      <a:pt x="58968" y="4536"/>
                    </a:cubicBezTo>
                    <a:cubicBezTo>
                      <a:pt x="63504" y="7560"/>
                      <a:pt x="68041" y="12096"/>
                      <a:pt x="71064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4" y="57457"/>
                    </a:cubicBezTo>
                    <a:cubicBezTo>
                      <a:pt x="68041" y="63505"/>
                      <a:pt x="63504" y="68041"/>
                      <a:pt x="58968" y="71065"/>
                    </a:cubicBezTo>
                    <a:cubicBezTo>
                      <a:pt x="54432" y="74089"/>
                      <a:pt x="48384" y="75601"/>
                      <a:pt x="42336" y="75601"/>
                    </a:cubicBezTo>
                    <a:cubicBezTo>
                      <a:pt x="36288" y="75601"/>
                      <a:pt x="31752" y="74089"/>
                      <a:pt x="28728" y="72577"/>
                    </a:cubicBezTo>
                    <a:cubicBezTo>
                      <a:pt x="24192" y="71065"/>
                      <a:pt x="21168" y="68041"/>
                      <a:pt x="18143" y="65017"/>
                    </a:cubicBezTo>
                    <a:lnTo>
                      <a:pt x="18143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3" y="3024"/>
                    </a:lnTo>
                    <a:lnTo>
                      <a:pt x="18143" y="13608"/>
                    </a:lnTo>
                    <a:cubicBezTo>
                      <a:pt x="21168" y="7560"/>
                      <a:pt x="24192" y="4536"/>
                      <a:pt x="28728" y="3024"/>
                    </a:cubicBezTo>
                    <a:close/>
                    <a:moveTo>
                      <a:pt x="54432" y="25704"/>
                    </a:moveTo>
                    <a:cubicBezTo>
                      <a:pt x="52921" y="22680"/>
                      <a:pt x="49896" y="19656"/>
                      <a:pt x="46872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6"/>
                      <a:pt x="22680" y="22680"/>
                      <a:pt x="21168" y="25704"/>
                    </a:cubicBezTo>
                    <a:cubicBezTo>
                      <a:pt x="19656" y="28728"/>
                      <a:pt x="18143" y="33264"/>
                      <a:pt x="18143" y="37800"/>
                    </a:cubicBezTo>
                    <a:cubicBezTo>
                      <a:pt x="18143" y="42336"/>
                      <a:pt x="19656" y="45361"/>
                      <a:pt x="21168" y="49896"/>
                    </a:cubicBezTo>
                    <a:cubicBezTo>
                      <a:pt x="22680" y="52921"/>
                      <a:pt x="25704" y="55944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ubicBezTo>
                      <a:pt x="49896" y="55944"/>
                      <a:pt x="52921" y="52921"/>
                      <a:pt x="54432" y="49896"/>
                    </a:cubicBezTo>
                    <a:cubicBezTo>
                      <a:pt x="55944" y="46872"/>
                      <a:pt x="57457" y="42336"/>
                      <a:pt x="57457" y="37800"/>
                    </a:cubicBezTo>
                    <a:cubicBezTo>
                      <a:pt x="57457" y="31752"/>
                      <a:pt x="55944" y="28728"/>
                      <a:pt x="54432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69" name="Forma Livre: Forma 568">
                <a:extLst>
                  <a:ext uri="{FF2B5EF4-FFF2-40B4-BE49-F238E27FC236}">
                    <a16:creationId xmlns:a16="http://schemas.microsoft.com/office/drawing/2014/main" id="{C46BD701-5CEB-2FA5-626E-5E88E3721656}"/>
                  </a:ext>
                </a:extLst>
              </p:cNvPr>
              <p:cNvSpPr/>
              <p:nvPr/>
            </p:nvSpPr>
            <p:spPr>
              <a:xfrm>
                <a:off x="12667842" y="655277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2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4"/>
                      <a:pt x="51409" y="52921"/>
                      <a:pt x="54432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2"/>
                      <a:pt x="24192" y="21168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0" name="Forma Livre: Forma 569">
                <a:extLst>
                  <a:ext uri="{FF2B5EF4-FFF2-40B4-BE49-F238E27FC236}">
                    <a16:creationId xmlns:a16="http://schemas.microsoft.com/office/drawing/2014/main" id="{066169D3-44AE-A6A3-299A-78A9F345A713}"/>
                  </a:ext>
                </a:extLst>
              </p:cNvPr>
              <p:cNvSpPr/>
              <p:nvPr/>
            </p:nvSpPr>
            <p:spPr>
              <a:xfrm>
                <a:off x="12757052" y="6554287"/>
                <a:ext cx="40823" cy="74088"/>
              </a:xfrm>
              <a:custGeom>
                <a:avLst/>
                <a:gdLst>
                  <a:gd name="connsiteX0" fmla="*/ 27216 w 40823"/>
                  <a:gd name="connsiteY0" fmla="*/ 3024 h 74088"/>
                  <a:gd name="connsiteX1" fmla="*/ 40824 w 40823"/>
                  <a:gd name="connsiteY1" fmla="*/ 0 h 74088"/>
                  <a:gd name="connsiteX2" fmla="*/ 40824 w 40823"/>
                  <a:gd name="connsiteY2" fmla="*/ 19656 h 74088"/>
                  <a:gd name="connsiteX3" fmla="*/ 36288 w 40823"/>
                  <a:gd name="connsiteY3" fmla="*/ 19656 h 74088"/>
                  <a:gd name="connsiteX4" fmla="*/ 22680 w 40823"/>
                  <a:gd name="connsiteY4" fmla="*/ 24192 h 74088"/>
                  <a:gd name="connsiteX5" fmla="*/ 18143 w 40823"/>
                  <a:gd name="connsiteY5" fmla="*/ 37800 h 74088"/>
                  <a:gd name="connsiteX6" fmla="*/ 18143 w 40823"/>
                  <a:gd name="connsiteY6" fmla="*/ 74089 h 74088"/>
                  <a:gd name="connsiteX7" fmla="*/ 0 w 40823"/>
                  <a:gd name="connsiteY7" fmla="*/ 74089 h 74088"/>
                  <a:gd name="connsiteX8" fmla="*/ 0 w 40823"/>
                  <a:gd name="connsiteY8" fmla="*/ 1512 h 74088"/>
                  <a:gd name="connsiteX9" fmla="*/ 18143 w 40823"/>
                  <a:gd name="connsiteY9" fmla="*/ 1512 h 74088"/>
                  <a:gd name="connsiteX10" fmla="*/ 18143 w 40823"/>
                  <a:gd name="connsiteY10" fmla="*/ 12096 h 74088"/>
                  <a:gd name="connsiteX11" fmla="*/ 27216 w 40823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3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3" y="31752"/>
                      <a:pt x="18143" y="37800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2096"/>
                    </a:lnTo>
                    <a:cubicBezTo>
                      <a:pt x="21168" y="7560"/>
                      <a:pt x="24192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1" name="Forma Livre: Forma 570">
                <a:extLst>
                  <a:ext uri="{FF2B5EF4-FFF2-40B4-BE49-F238E27FC236}">
                    <a16:creationId xmlns:a16="http://schemas.microsoft.com/office/drawing/2014/main" id="{1E295142-0243-805C-E08C-430063ACB415}"/>
                  </a:ext>
                </a:extLst>
              </p:cNvPr>
              <p:cNvSpPr/>
              <p:nvPr/>
            </p:nvSpPr>
            <p:spPr>
              <a:xfrm>
                <a:off x="12803924" y="6536142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2" name="Forma Livre: Forma 571">
                <a:extLst>
                  <a:ext uri="{FF2B5EF4-FFF2-40B4-BE49-F238E27FC236}">
                    <a16:creationId xmlns:a16="http://schemas.microsoft.com/office/drawing/2014/main" id="{9EAD2D33-3B49-000F-B510-D92671333426}"/>
                  </a:ext>
                </a:extLst>
              </p:cNvPr>
              <p:cNvSpPr/>
              <p:nvPr/>
            </p:nvSpPr>
            <p:spPr>
              <a:xfrm>
                <a:off x="12853821" y="6552775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3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7216 h 74088"/>
                  <a:gd name="connsiteX17" fmla="*/ 49896 w 75600"/>
                  <a:gd name="connsiteY17" fmla="*/ 19656 h 74088"/>
                  <a:gd name="connsiteX18" fmla="*/ 40825 w 75600"/>
                  <a:gd name="connsiteY18" fmla="*/ 16632 h 74088"/>
                  <a:gd name="connsiteX19" fmla="*/ 31753 w 75600"/>
                  <a:gd name="connsiteY19" fmla="*/ 19656 h 74088"/>
                  <a:gd name="connsiteX20" fmla="*/ 24193 w 75600"/>
                  <a:gd name="connsiteY20" fmla="*/ 27216 h 74088"/>
                  <a:gd name="connsiteX21" fmla="*/ 21169 w 75600"/>
                  <a:gd name="connsiteY21" fmla="*/ 39313 h 74088"/>
                  <a:gd name="connsiteX22" fmla="*/ 24193 w 75600"/>
                  <a:gd name="connsiteY22" fmla="*/ 51409 h 74088"/>
                  <a:gd name="connsiteX23" fmla="*/ 31753 w 75600"/>
                  <a:gd name="connsiteY23" fmla="*/ 58969 h 74088"/>
                  <a:gd name="connsiteX24" fmla="*/ 40825 w 75600"/>
                  <a:gd name="connsiteY24" fmla="*/ 61993 h 74088"/>
                  <a:gd name="connsiteX25" fmla="*/ 49896 w 75600"/>
                  <a:gd name="connsiteY25" fmla="*/ 58969 h 74088"/>
                  <a:gd name="connsiteX26" fmla="*/ 57457 w 75600"/>
                  <a:gd name="connsiteY26" fmla="*/ 51409 h 74088"/>
                  <a:gd name="connsiteX27" fmla="*/ 60481 w 75600"/>
                  <a:gd name="connsiteY27" fmla="*/ 39313 h 74088"/>
                  <a:gd name="connsiteX28" fmla="*/ 57457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3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9" y="72577"/>
                      <a:pt x="16633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3" y="49896"/>
                      <a:pt x="0" y="43848"/>
                      <a:pt x="0" y="36288"/>
                    </a:cubicBezTo>
                    <a:cubicBezTo>
                      <a:pt x="3024" y="30240"/>
                      <a:pt x="4536" y="24192"/>
                      <a:pt x="6048" y="18144"/>
                    </a:cubicBezTo>
                    <a:close/>
                    <a:moveTo>
                      <a:pt x="57457" y="27216"/>
                    </a:moveTo>
                    <a:cubicBezTo>
                      <a:pt x="55945" y="24192"/>
                      <a:pt x="52921" y="21168"/>
                      <a:pt x="49896" y="19656"/>
                    </a:cubicBezTo>
                    <a:cubicBezTo>
                      <a:pt x="46873" y="18144"/>
                      <a:pt x="43849" y="16632"/>
                      <a:pt x="40825" y="16632"/>
                    </a:cubicBezTo>
                    <a:cubicBezTo>
                      <a:pt x="37800" y="16632"/>
                      <a:pt x="34776" y="18144"/>
                      <a:pt x="31753" y="19656"/>
                    </a:cubicBezTo>
                    <a:cubicBezTo>
                      <a:pt x="28729" y="21168"/>
                      <a:pt x="27216" y="24192"/>
                      <a:pt x="24193" y="27216"/>
                    </a:cubicBezTo>
                    <a:cubicBezTo>
                      <a:pt x="22680" y="30240"/>
                      <a:pt x="21169" y="34776"/>
                      <a:pt x="21169" y="39313"/>
                    </a:cubicBezTo>
                    <a:cubicBezTo>
                      <a:pt x="21169" y="43848"/>
                      <a:pt x="22680" y="46873"/>
                      <a:pt x="24193" y="51409"/>
                    </a:cubicBezTo>
                    <a:cubicBezTo>
                      <a:pt x="25705" y="54433"/>
                      <a:pt x="28729" y="57457"/>
                      <a:pt x="31753" y="58969"/>
                    </a:cubicBezTo>
                    <a:cubicBezTo>
                      <a:pt x="34776" y="60481"/>
                      <a:pt x="37800" y="61993"/>
                      <a:pt x="40825" y="61993"/>
                    </a:cubicBezTo>
                    <a:cubicBezTo>
                      <a:pt x="43849" y="61993"/>
                      <a:pt x="46873" y="60481"/>
                      <a:pt x="49896" y="58969"/>
                    </a:cubicBezTo>
                    <a:cubicBezTo>
                      <a:pt x="52921" y="57457"/>
                      <a:pt x="55945" y="54433"/>
                      <a:pt x="57457" y="51409"/>
                    </a:cubicBezTo>
                    <a:cubicBezTo>
                      <a:pt x="58969" y="48384"/>
                      <a:pt x="60481" y="43848"/>
                      <a:pt x="60481" y="39313"/>
                    </a:cubicBezTo>
                    <a:cubicBezTo>
                      <a:pt x="60481" y="34776"/>
                      <a:pt x="58969" y="30240"/>
                      <a:pt x="57457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3" name="Forma Livre: Forma 572">
                <a:extLst>
                  <a:ext uri="{FF2B5EF4-FFF2-40B4-BE49-F238E27FC236}">
                    <a16:creationId xmlns:a16="http://schemas.microsoft.com/office/drawing/2014/main" id="{6EEC92EB-5E8E-26FB-B2D2-CAE7DB1021E2}"/>
                  </a:ext>
                </a:extLst>
              </p:cNvPr>
              <p:cNvSpPr/>
              <p:nvPr/>
            </p:nvSpPr>
            <p:spPr>
              <a:xfrm>
                <a:off x="12944542" y="6536142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3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4" name="Forma Livre: Forma 573">
                <a:extLst>
                  <a:ext uri="{FF2B5EF4-FFF2-40B4-BE49-F238E27FC236}">
                    <a16:creationId xmlns:a16="http://schemas.microsoft.com/office/drawing/2014/main" id="{89FBF7C0-5162-411E-E662-77A44A2AC18B}"/>
                  </a:ext>
                </a:extLst>
              </p:cNvPr>
              <p:cNvSpPr/>
              <p:nvPr/>
            </p:nvSpPr>
            <p:spPr>
              <a:xfrm>
                <a:off x="12998975" y="6525558"/>
                <a:ext cx="21167" cy="101305"/>
              </a:xfrm>
              <a:custGeom>
                <a:avLst/>
                <a:gdLst>
                  <a:gd name="connsiteX0" fmla="*/ 3023 w 21167"/>
                  <a:gd name="connsiteY0" fmla="*/ 18144 h 101305"/>
                  <a:gd name="connsiteX1" fmla="*/ 0 w 21167"/>
                  <a:gd name="connsiteY1" fmla="*/ 10584 h 101305"/>
                  <a:gd name="connsiteX2" fmla="*/ 3023 w 21167"/>
                  <a:gd name="connsiteY2" fmla="*/ 3024 h 101305"/>
                  <a:gd name="connsiteX3" fmla="*/ 10583 w 21167"/>
                  <a:gd name="connsiteY3" fmla="*/ 0 h 101305"/>
                  <a:gd name="connsiteX4" fmla="*/ 18143 w 21167"/>
                  <a:gd name="connsiteY4" fmla="*/ 3024 h 101305"/>
                  <a:gd name="connsiteX5" fmla="*/ 21168 w 21167"/>
                  <a:gd name="connsiteY5" fmla="*/ 10584 h 101305"/>
                  <a:gd name="connsiteX6" fmla="*/ 18143 w 21167"/>
                  <a:gd name="connsiteY6" fmla="*/ 18144 h 101305"/>
                  <a:gd name="connsiteX7" fmla="*/ 10583 w 21167"/>
                  <a:gd name="connsiteY7" fmla="*/ 21169 h 101305"/>
                  <a:gd name="connsiteX8" fmla="*/ 3023 w 21167"/>
                  <a:gd name="connsiteY8" fmla="*/ 18144 h 101305"/>
                  <a:gd name="connsiteX9" fmla="*/ 21168 w 21167"/>
                  <a:gd name="connsiteY9" fmla="*/ 28729 h 101305"/>
                  <a:gd name="connsiteX10" fmla="*/ 21168 w 21167"/>
                  <a:gd name="connsiteY10" fmla="*/ 101305 h 101305"/>
                  <a:gd name="connsiteX11" fmla="*/ 3023 w 21167"/>
                  <a:gd name="connsiteY11" fmla="*/ 101305 h 101305"/>
                  <a:gd name="connsiteX12" fmla="*/ 3023 w 21167"/>
                  <a:gd name="connsiteY12" fmla="*/ 28729 h 101305"/>
                  <a:gd name="connsiteX13" fmla="*/ 21168 w 21167"/>
                  <a:gd name="connsiteY13" fmla="*/ 2872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1305">
                    <a:moveTo>
                      <a:pt x="3023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3" y="3024"/>
                    </a:cubicBezTo>
                    <a:cubicBezTo>
                      <a:pt x="4536" y="1512"/>
                      <a:pt x="7560" y="0"/>
                      <a:pt x="10583" y="0"/>
                    </a:cubicBezTo>
                    <a:cubicBezTo>
                      <a:pt x="13608" y="0"/>
                      <a:pt x="16632" y="1512"/>
                      <a:pt x="18143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2"/>
                      <a:pt x="18143" y="18144"/>
                    </a:cubicBezTo>
                    <a:cubicBezTo>
                      <a:pt x="16632" y="19657"/>
                      <a:pt x="13608" y="21169"/>
                      <a:pt x="10583" y="21169"/>
                    </a:cubicBezTo>
                    <a:cubicBezTo>
                      <a:pt x="7560" y="21169"/>
                      <a:pt x="6048" y="19657"/>
                      <a:pt x="3023" y="18144"/>
                    </a:cubicBezTo>
                    <a:close/>
                    <a:moveTo>
                      <a:pt x="21168" y="28729"/>
                    </a:moveTo>
                    <a:lnTo>
                      <a:pt x="21168" y="101305"/>
                    </a:lnTo>
                    <a:lnTo>
                      <a:pt x="3023" y="101305"/>
                    </a:lnTo>
                    <a:lnTo>
                      <a:pt x="3023" y="28729"/>
                    </a:lnTo>
                    <a:lnTo>
                      <a:pt x="21168" y="2872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5" name="Forma Livre: Forma 574">
                <a:extLst>
                  <a:ext uri="{FF2B5EF4-FFF2-40B4-BE49-F238E27FC236}">
                    <a16:creationId xmlns:a16="http://schemas.microsoft.com/office/drawing/2014/main" id="{0A7EEC84-D3EB-265B-81E2-34D3DF0AD642}"/>
                  </a:ext>
                </a:extLst>
              </p:cNvPr>
              <p:cNvSpPr/>
              <p:nvPr/>
            </p:nvSpPr>
            <p:spPr>
              <a:xfrm>
                <a:off x="13032239" y="655277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7 w 75600"/>
                  <a:gd name="connsiteY1" fmla="*/ 57457 h 75600"/>
                  <a:gd name="connsiteX2" fmla="*/ 0 w 75600"/>
                  <a:gd name="connsiteY2" fmla="*/ 37800 h 75600"/>
                  <a:gd name="connsiteX3" fmla="*/ 4537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3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7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4"/>
                      <a:pt x="51409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2"/>
                      <a:pt x="24193" y="21168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6" name="Forma Livre: Forma 575">
                <a:extLst>
                  <a:ext uri="{FF2B5EF4-FFF2-40B4-BE49-F238E27FC236}">
                    <a16:creationId xmlns:a16="http://schemas.microsoft.com/office/drawing/2014/main" id="{E947AAE0-4793-2EE3-5262-B63D48A60AD2}"/>
                  </a:ext>
                </a:extLst>
              </p:cNvPr>
              <p:cNvSpPr/>
              <p:nvPr/>
            </p:nvSpPr>
            <p:spPr>
              <a:xfrm>
                <a:off x="13121448" y="6552775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6" y="22680"/>
                      <a:pt x="46872" y="19656"/>
                    </a:cubicBezTo>
                    <a:cubicBezTo>
                      <a:pt x="43849" y="16632"/>
                      <a:pt x="39312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8385" y="1512"/>
                      <a:pt x="55945" y="3024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7" name="Forma Livre: Forma 576">
                <a:extLst>
                  <a:ext uri="{FF2B5EF4-FFF2-40B4-BE49-F238E27FC236}">
                    <a16:creationId xmlns:a16="http://schemas.microsoft.com/office/drawing/2014/main" id="{46A19382-A447-5EA1-752B-6E198DAD4CC0}"/>
                  </a:ext>
                </a:extLst>
              </p:cNvPr>
              <p:cNvSpPr/>
              <p:nvPr/>
            </p:nvSpPr>
            <p:spPr>
              <a:xfrm>
                <a:off x="12182485" y="6711537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3 w 75600"/>
                  <a:gd name="connsiteY1" fmla="*/ 4536 h 74088"/>
                  <a:gd name="connsiteX2" fmla="*/ 34776 w 75600"/>
                  <a:gd name="connsiteY2" fmla="*/ 0 h 74088"/>
                  <a:gd name="connsiteX3" fmla="*/ 48384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4 w 75600"/>
                  <a:gd name="connsiteY10" fmla="*/ 71065 h 74088"/>
                  <a:gd name="connsiteX11" fmla="*/ 33264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4 w 75600"/>
                  <a:gd name="connsiteY16" fmla="*/ 25704 h 74088"/>
                  <a:gd name="connsiteX17" fmla="*/ 48384 w 75600"/>
                  <a:gd name="connsiteY17" fmla="*/ 18144 h 74088"/>
                  <a:gd name="connsiteX18" fmla="*/ 39312 w 75600"/>
                  <a:gd name="connsiteY18" fmla="*/ 15120 h 74088"/>
                  <a:gd name="connsiteX19" fmla="*/ 30240 w 75600"/>
                  <a:gd name="connsiteY19" fmla="*/ 18144 h 74088"/>
                  <a:gd name="connsiteX20" fmla="*/ 22680 w 75600"/>
                  <a:gd name="connsiteY20" fmla="*/ 25704 h 74088"/>
                  <a:gd name="connsiteX21" fmla="*/ 19656 w 75600"/>
                  <a:gd name="connsiteY21" fmla="*/ 37800 h 74088"/>
                  <a:gd name="connsiteX22" fmla="*/ 22680 w 75600"/>
                  <a:gd name="connsiteY22" fmla="*/ 49896 h 74088"/>
                  <a:gd name="connsiteX23" fmla="*/ 30240 w 75600"/>
                  <a:gd name="connsiteY23" fmla="*/ 57457 h 74088"/>
                  <a:gd name="connsiteX24" fmla="*/ 39312 w 75600"/>
                  <a:gd name="connsiteY24" fmla="*/ 60481 h 74088"/>
                  <a:gd name="connsiteX25" fmla="*/ 48384 w 75600"/>
                  <a:gd name="connsiteY25" fmla="*/ 57457 h 74088"/>
                  <a:gd name="connsiteX26" fmla="*/ 55944 w 75600"/>
                  <a:gd name="connsiteY26" fmla="*/ 49896 h 74088"/>
                  <a:gd name="connsiteX27" fmla="*/ 58968 w 75600"/>
                  <a:gd name="connsiteY27" fmla="*/ 37800 h 74088"/>
                  <a:gd name="connsiteX28" fmla="*/ 55944 w 75600"/>
                  <a:gd name="connsiteY28" fmla="*/ 2570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3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4" y="0"/>
                      <a:pt x="45361" y="1512"/>
                      <a:pt x="48384" y="3024"/>
                    </a:cubicBezTo>
                    <a:cubicBezTo>
                      <a:pt x="52921" y="4536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2" y="65017"/>
                      <a:pt x="51408" y="68041"/>
                      <a:pt x="48384" y="71065"/>
                    </a:cubicBezTo>
                    <a:cubicBezTo>
                      <a:pt x="45361" y="74089"/>
                      <a:pt x="39312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3" y="22680"/>
                      <a:pt x="6048" y="18144"/>
                    </a:cubicBezTo>
                    <a:close/>
                    <a:moveTo>
                      <a:pt x="55944" y="25704"/>
                    </a:moveTo>
                    <a:cubicBezTo>
                      <a:pt x="54432" y="22680"/>
                      <a:pt x="51408" y="19656"/>
                      <a:pt x="48384" y="18144"/>
                    </a:cubicBezTo>
                    <a:cubicBezTo>
                      <a:pt x="45361" y="16632"/>
                      <a:pt x="42336" y="15120"/>
                      <a:pt x="39312" y="15120"/>
                    </a:cubicBezTo>
                    <a:cubicBezTo>
                      <a:pt x="36288" y="15120"/>
                      <a:pt x="33264" y="16632"/>
                      <a:pt x="30240" y="18144"/>
                    </a:cubicBezTo>
                    <a:cubicBezTo>
                      <a:pt x="27216" y="19656"/>
                      <a:pt x="25704" y="22680"/>
                      <a:pt x="22680" y="25704"/>
                    </a:cubicBezTo>
                    <a:cubicBezTo>
                      <a:pt x="21168" y="28728"/>
                      <a:pt x="19656" y="33264"/>
                      <a:pt x="19656" y="37800"/>
                    </a:cubicBezTo>
                    <a:cubicBezTo>
                      <a:pt x="19656" y="42336"/>
                      <a:pt x="21168" y="45361"/>
                      <a:pt x="22680" y="49896"/>
                    </a:cubicBezTo>
                    <a:cubicBezTo>
                      <a:pt x="24192" y="52921"/>
                      <a:pt x="27216" y="55944"/>
                      <a:pt x="30240" y="57457"/>
                    </a:cubicBezTo>
                    <a:cubicBezTo>
                      <a:pt x="33264" y="58969"/>
                      <a:pt x="36288" y="60481"/>
                      <a:pt x="39312" y="60481"/>
                    </a:cubicBezTo>
                    <a:cubicBezTo>
                      <a:pt x="42336" y="60481"/>
                      <a:pt x="45361" y="58969"/>
                      <a:pt x="48384" y="57457"/>
                    </a:cubicBezTo>
                    <a:cubicBezTo>
                      <a:pt x="51408" y="55944"/>
                      <a:pt x="54432" y="52921"/>
                      <a:pt x="55944" y="49896"/>
                    </a:cubicBezTo>
                    <a:cubicBezTo>
                      <a:pt x="57457" y="46873"/>
                      <a:pt x="58968" y="42336"/>
                      <a:pt x="58968" y="37800"/>
                    </a:cubicBezTo>
                    <a:cubicBezTo>
                      <a:pt x="58968" y="33264"/>
                      <a:pt x="58968" y="28728"/>
                      <a:pt x="55944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8" name="Forma Livre: Forma 577">
                <a:extLst>
                  <a:ext uri="{FF2B5EF4-FFF2-40B4-BE49-F238E27FC236}">
                    <a16:creationId xmlns:a16="http://schemas.microsoft.com/office/drawing/2014/main" id="{F41A2543-2919-834A-D2AF-5DEF72EBE02E}"/>
                  </a:ext>
                </a:extLst>
              </p:cNvPr>
              <p:cNvSpPr/>
              <p:nvPr/>
            </p:nvSpPr>
            <p:spPr>
              <a:xfrm>
                <a:off x="12277742" y="6710025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8 w 69552"/>
                  <a:gd name="connsiteY3" fmla="*/ 74089 h 74088"/>
                  <a:gd name="connsiteX4" fmla="*/ 51408 w 69552"/>
                  <a:gd name="connsiteY4" fmla="*/ 33265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5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5945" y="4536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79" name="Forma Livre: Forma 578">
                <a:extLst>
                  <a:ext uri="{FF2B5EF4-FFF2-40B4-BE49-F238E27FC236}">
                    <a16:creationId xmlns:a16="http://schemas.microsoft.com/office/drawing/2014/main" id="{5046AC61-FE31-2560-47E1-F95821C0F0CD}"/>
                  </a:ext>
                </a:extLst>
              </p:cNvPr>
              <p:cNvSpPr/>
              <p:nvPr/>
            </p:nvSpPr>
            <p:spPr>
              <a:xfrm>
                <a:off x="12361821" y="6687344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49896 h 98281"/>
                  <a:gd name="connsiteX17" fmla="*/ 45954 w 74682"/>
                  <a:gd name="connsiteY17" fmla="*/ 42336 h 98281"/>
                  <a:gd name="connsiteX18" fmla="*/ 36882 w 74682"/>
                  <a:gd name="connsiteY18" fmla="*/ 39313 h 98281"/>
                  <a:gd name="connsiteX19" fmla="*/ 27809 w 74682"/>
                  <a:gd name="connsiteY19" fmla="*/ 42336 h 98281"/>
                  <a:gd name="connsiteX20" fmla="*/ 20249 w 74682"/>
                  <a:gd name="connsiteY20" fmla="*/ 49896 h 98281"/>
                  <a:gd name="connsiteX21" fmla="*/ 17226 w 74682"/>
                  <a:gd name="connsiteY21" fmla="*/ 61993 h 98281"/>
                  <a:gd name="connsiteX22" fmla="*/ 20249 w 74682"/>
                  <a:gd name="connsiteY22" fmla="*/ 74089 h 98281"/>
                  <a:gd name="connsiteX23" fmla="*/ 27809 w 74682"/>
                  <a:gd name="connsiteY23" fmla="*/ 81649 h 98281"/>
                  <a:gd name="connsiteX24" fmla="*/ 36882 w 74682"/>
                  <a:gd name="connsiteY24" fmla="*/ 84673 h 98281"/>
                  <a:gd name="connsiteX25" fmla="*/ 45954 w 74682"/>
                  <a:gd name="connsiteY25" fmla="*/ 81649 h 98281"/>
                  <a:gd name="connsiteX26" fmla="*/ 53514 w 74682"/>
                  <a:gd name="connsiteY26" fmla="*/ 74089 h 98281"/>
                  <a:gd name="connsiteX27" fmla="*/ 56538 w 74682"/>
                  <a:gd name="connsiteY27" fmla="*/ 61993 h 98281"/>
                  <a:gd name="connsiteX28" fmla="*/ 53514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49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89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89" y="92233"/>
                      <a:pt x="47466" y="95257"/>
                    </a:cubicBezTo>
                    <a:cubicBezTo>
                      <a:pt x="42929" y="96769"/>
                      <a:pt x="38393" y="98281"/>
                      <a:pt x="33858" y="98281"/>
                    </a:cubicBezTo>
                    <a:cubicBezTo>
                      <a:pt x="27809" y="98281"/>
                      <a:pt x="21762" y="96769"/>
                      <a:pt x="17226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6" y="74089"/>
                      <a:pt x="593" y="68041"/>
                      <a:pt x="593" y="60481"/>
                    </a:cubicBezTo>
                    <a:cubicBezTo>
                      <a:pt x="-919" y="54433"/>
                      <a:pt x="593" y="46873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3"/>
                      <a:pt x="48978" y="43848"/>
                      <a:pt x="45954" y="42336"/>
                    </a:cubicBezTo>
                    <a:cubicBezTo>
                      <a:pt x="42929" y="40825"/>
                      <a:pt x="39906" y="39313"/>
                      <a:pt x="36882" y="39313"/>
                    </a:cubicBezTo>
                    <a:cubicBezTo>
                      <a:pt x="33858" y="39313"/>
                      <a:pt x="30833" y="40825"/>
                      <a:pt x="27809" y="42336"/>
                    </a:cubicBezTo>
                    <a:cubicBezTo>
                      <a:pt x="24786" y="43848"/>
                      <a:pt x="23273" y="46873"/>
                      <a:pt x="20249" y="49896"/>
                    </a:cubicBezTo>
                    <a:cubicBezTo>
                      <a:pt x="18737" y="52921"/>
                      <a:pt x="17226" y="57457"/>
                      <a:pt x="17226" y="61993"/>
                    </a:cubicBezTo>
                    <a:cubicBezTo>
                      <a:pt x="17226" y="66529"/>
                      <a:pt x="18737" y="69553"/>
                      <a:pt x="20249" y="74089"/>
                    </a:cubicBezTo>
                    <a:cubicBezTo>
                      <a:pt x="21762" y="77113"/>
                      <a:pt x="24786" y="80137"/>
                      <a:pt x="27809" y="81649"/>
                    </a:cubicBezTo>
                    <a:cubicBezTo>
                      <a:pt x="30833" y="83161"/>
                      <a:pt x="33858" y="84673"/>
                      <a:pt x="36882" y="84673"/>
                    </a:cubicBezTo>
                    <a:cubicBezTo>
                      <a:pt x="39906" y="84673"/>
                      <a:pt x="42929" y="83161"/>
                      <a:pt x="45954" y="81649"/>
                    </a:cubicBezTo>
                    <a:cubicBezTo>
                      <a:pt x="48978" y="80137"/>
                      <a:pt x="52002" y="77113"/>
                      <a:pt x="53514" y="74089"/>
                    </a:cubicBezTo>
                    <a:cubicBezTo>
                      <a:pt x="55026" y="71065"/>
                      <a:pt x="56538" y="66529"/>
                      <a:pt x="56538" y="61993"/>
                    </a:cubicBezTo>
                    <a:cubicBezTo>
                      <a:pt x="56538" y="57457"/>
                      <a:pt x="55026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0" name="Forma Livre: Forma 579">
                <a:extLst>
                  <a:ext uri="{FF2B5EF4-FFF2-40B4-BE49-F238E27FC236}">
                    <a16:creationId xmlns:a16="http://schemas.microsoft.com/office/drawing/2014/main" id="{31211967-AE92-A95C-38DE-3E90C38EEF7C}"/>
                  </a:ext>
                </a:extLst>
              </p:cNvPr>
              <p:cNvSpPr/>
              <p:nvPr/>
            </p:nvSpPr>
            <p:spPr>
              <a:xfrm>
                <a:off x="12481271" y="6687344"/>
                <a:ext cx="74681" cy="98281"/>
              </a:xfrm>
              <a:custGeom>
                <a:avLst/>
                <a:gdLst>
                  <a:gd name="connsiteX0" fmla="*/ 3618 w 74681"/>
                  <a:gd name="connsiteY0" fmla="*/ 42336 h 98281"/>
                  <a:gd name="connsiteX1" fmla="*/ 15714 w 74681"/>
                  <a:gd name="connsiteY1" fmla="*/ 28728 h 98281"/>
                  <a:gd name="connsiteX2" fmla="*/ 32345 w 74681"/>
                  <a:gd name="connsiteY2" fmla="*/ 24192 h 98281"/>
                  <a:gd name="connsiteX3" fmla="*/ 45954 w 74681"/>
                  <a:gd name="connsiteY3" fmla="*/ 27216 h 98281"/>
                  <a:gd name="connsiteX4" fmla="*/ 56538 w 74681"/>
                  <a:gd name="connsiteY4" fmla="*/ 34776 h 98281"/>
                  <a:gd name="connsiteX5" fmla="*/ 56538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69 h 98281"/>
                  <a:gd name="connsiteX8" fmla="*/ 56538 w 74681"/>
                  <a:gd name="connsiteY8" fmla="*/ 96769 h 98281"/>
                  <a:gd name="connsiteX9" fmla="*/ 56538 w 74681"/>
                  <a:gd name="connsiteY9" fmla="*/ 86185 h 98281"/>
                  <a:gd name="connsiteX10" fmla="*/ 47466 w 74681"/>
                  <a:gd name="connsiteY10" fmla="*/ 95257 h 98281"/>
                  <a:gd name="connsiteX11" fmla="*/ 33858 w 74681"/>
                  <a:gd name="connsiteY11" fmla="*/ 98281 h 98281"/>
                  <a:gd name="connsiteX12" fmla="*/ 17225 w 74681"/>
                  <a:gd name="connsiteY12" fmla="*/ 93745 h 98281"/>
                  <a:gd name="connsiteX13" fmla="*/ 5129 w 74681"/>
                  <a:gd name="connsiteY13" fmla="*/ 80137 h 98281"/>
                  <a:gd name="connsiteX14" fmla="*/ 593 w 74681"/>
                  <a:gd name="connsiteY14" fmla="*/ 60481 h 98281"/>
                  <a:gd name="connsiteX15" fmla="*/ 3618 w 74681"/>
                  <a:gd name="connsiteY15" fmla="*/ 42336 h 98281"/>
                  <a:gd name="connsiteX16" fmla="*/ 53514 w 74681"/>
                  <a:gd name="connsiteY16" fmla="*/ 49896 h 98281"/>
                  <a:gd name="connsiteX17" fmla="*/ 45954 w 74681"/>
                  <a:gd name="connsiteY17" fmla="*/ 42336 h 98281"/>
                  <a:gd name="connsiteX18" fmla="*/ 36881 w 74681"/>
                  <a:gd name="connsiteY18" fmla="*/ 39313 h 98281"/>
                  <a:gd name="connsiteX19" fmla="*/ 27810 w 74681"/>
                  <a:gd name="connsiteY19" fmla="*/ 42336 h 98281"/>
                  <a:gd name="connsiteX20" fmla="*/ 20249 w 74681"/>
                  <a:gd name="connsiteY20" fmla="*/ 49896 h 98281"/>
                  <a:gd name="connsiteX21" fmla="*/ 17225 w 74681"/>
                  <a:gd name="connsiteY21" fmla="*/ 61993 h 98281"/>
                  <a:gd name="connsiteX22" fmla="*/ 20249 w 74681"/>
                  <a:gd name="connsiteY22" fmla="*/ 74089 h 98281"/>
                  <a:gd name="connsiteX23" fmla="*/ 27810 w 74681"/>
                  <a:gd name="connsiteY23" fmla="*/ 81649 h 98281"/>
                  <a:gd name="connsiteX24" fmla="*/ 36881 w 74681"/>
                  <a:gd name="connsiteY24" fmla="*/ 84673 h 98281"/>
                  <a:gd name="connsiteX25" fmla="*/ 45954 w 74681"/>
                  <a:gd name="connsiteY25" fmla="*/ 81649 h 98281"/>
                  <a:gd name="connsiteX26" fmla="*/ 53514 w 74681"/>
                  <a:gd name="connsiteY26" fmla="*/ 74089 h 98281"/>
                  <a:gd name="connsiteX27" fmla="*/ 56538 w 74681"/>
                  <a:gd name="connsiteY27" fmla="*/ 61993 h 98281"/>
                  <a:gd name="connsiteX28" fmla="*/ 53514 w 74681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8" y="42336"/>
                    </a:moveTo>
                    <a:cubicBezTo>
                      <a:pt x="6641" y="36288"/>
                      <a:pt x="11178" y="31752"/>
                      <a:pt x="15714" y="28728"/>
                    </a:cubicBezTo>
                    <a:cubicBezTo>
                      <a:pt x="20249" y="25705"/>
                      <a:pt x="26298" y="24192"/>
                      <a:pt x="32345" y="24192"/>
                    </a:cubicBezTo>
                    <a:cubicBezTo>
                      <a:pt x="36881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8" y="98281"/>
                    </a:cubicBezTo>
                    <a:cubicBezTo>
                      <a:pt x="27810" y="98281"/>
                      <a:pt x="21761" y="96769"/>
                      <a:pt x="17225" y="93745"/>
                    </a:cubicBezTo>
                    <a:cubicBezTo>
                      <a:pt x="12689" y="90721"/>
                      <a:pt x="8154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6873"/>
                      <a:pt x="3618" y="42336"/>
                    </a:cubicBezTo>
                    <a:close/>
                    <a:moveTo>
                      <a:pt x="53514" y="49896"/>
                    </a:moveTo>
                    <a:cubicBezTo>
                      <a:pt x="52002" y="46873"/>
                      <a:pt x="48978" y="43848"/>
                      <a:pt x="45954" y="42336"/>
                    </a:cubicBezTo>
                    <a:cubicBezTo>
                      <a:pt x="42930" y="40825"/>
                      <a:pt x="39906" y="39313"/>
                      <a:pt x="36881" y="39313"/>
                    </a:cubicBezTo>
                    <a:cubicBezTo>
                      <a:pt x="33858" y="39313"/>
                      <a:pt x="30834" y="40825"/>
                      <a:pt x="27810" y="42336"/>
                    </a:cubicBezTo>
                    <a:cubicBezTo>
                      <a:pt x="24785" y="43848"/>
                      <a:pt x="23274" y="46873"/>
                      <a:pt x="20249" y="49896"/>
                    </a:cubicBezTo>
                    <a:cubicBezTo>
                      <a:pt x="18738" y="52921"/>
                      <a:pt x="17225" y="57457"/>
                      <a:pt x="17225" y="61993"/>
                    </a:cubicBezTo>
                    <a:cubicBezTo>
                      <a:pt x="17225" y="66529"/>
                      <a:pt x="18738" y="69553"/>
                      <a:pt x="20249" y="74089"/>
                    </a:cubicBezTo>
                    <a:cubicBezTo>
                      <a:pt x="21761" y="77113"/>
                      <a:pt x="24785" y="80137"/>
                      <a:pt x="27810" y="81649"/>
                    </a:cubicBezTo>
                    <a:cubicBezTo>
                      <a:pt x="30834" y="83161"/>
                      <a:pt x="33858" y="84673"/>
                      <a:pt x="36881" y="84673"/>
                    </a:cubicBezTo>
                    <a:cubicBezTo>
                      <a:pt x="39906" y="84673"/>
                      <a:pt x="42930" y="83161"/>
                      <a:pt x="45954" y="81649"/>
                    </a:cubicBezTo>
                    <a:cubicBezTo>
                      <a:pt x="48978" y="80137"/>
                      <a:pt x="52002" y="77113"/>
                      <a:pt x="53514" y="74089"/>
                    </a:cubicBezTo>
                    <a:cubicBezTo>
                      <a:pt x="55026" y="71065"/>
                      <a:pt x="56538" y="66529"/>
                      <a:pt x="56538" y="61993"/>
                    </a:cubicBezTo>
                    <a:cubicBezTo>
                      <a:pt x="56538" y="57457"/>
                      <a:pt x="56538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1" name="Forma Livre: Forma 580">
                <a:extLst>
                  <a:ext uri="{FF2B5EF4-FFF2-40B4-BE49-F238E27FC236}">
                    <a16:creationId xmlns:a16="http://schemas.microsoft.com/office/drawing/2014/main" id="{3CA21229-0764-9B5D-192A-CC8975B72E27}"/>
                  </a:ext>
                </a:extLst>
              </p:cNvPr>
              <p:cNvSpPr/>
              <p:nvPr/>
            </p:nvSpPr>
            <p:spPr>
              <a:xfrm>
                <a:off x="12572585" y="6682809"/>
                <a:ext cx="21167" cy="102817"/>
              </a:xfrm>
              <a:custGeom>
                <a:avLst/>
                <a:gdLst>
                  <a:gd name="connsiteX0" fmla="*/ 3024 w 21167"/>
                  <a:gd name="connsiteY0" fmla="*/ 18144 h 102817"/>
                  <a:gd name="connsiteX1" fmla="*/ 0 w 21167"/>
                  <a:gd name="connsiteY1" fmla="*/ 10584 h 102817"/>
                  <a:gd name="connsiteX2" fmla="*/ 3024 w 21167"/>
                  <a:gd name="connsiteY2" fmla="*/ 3024 h 102817"/>
                  <a:gd name="connsiteX3" fmla="*/ 10584 w 21167"/>
                  <a:gd name="connsiteY3" fmla="*/ 0 h 102817"/>
                  <a:gd name="connsiteX4" fmla="*/ 18144 w 21167"/>
                  <a:gd name="connsiteY4" fmla="*/ 3024 h 102817"/>
                  <a:gd name="connsiteX5" fmla="*/ 21168 w 21167"/>
                  <a:gd name="connsiteY5" fmla="*/ 10584 h 102817"/>
                  <a:gd name="connsiteX6" fmla="*/ 18144 w 21167"/>
                  <a:gd name="connsiteY6" fmla="*/ 18144 h 102817"/>
                  <a:gd name="connsiteX7" fmla="*/ 10584 w 21167"/>
                  <a:gd name="connsiteY7" fmla="*/ 21168 h 102817"/>
                  <a:gd name="connsiteX8" fmla="*/ 3024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7 h 102817"/>
                  <a:gd name="connsiteX11" fmla="*/ 1512 w 21167"/>
                  <a:gd name="connsiteY11" fmla="*/ 102817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6048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2" name="Forma Livre: Forma 581">
                <a:extLst>
                  <a:ext uri="{FF2B5EF4-FFF2-40B4-BE49-F238E27FC236}">
                    <a16:creationId xmlns:a16="http://schemas.microsoft.com/office/drawing/2014/main" id="{6A2B0749-4C92-9D3A-D260-6C2B764D978B}"/>
                  </a:ext>
                </a:extLst>
              </p:cNvPr>
              <p:cNvSpPr/>
              <p:nvPr/>
            </p:nvSpPr>
            <p:spPr>
              <a:xfrm>
                <a:off x="12607362" y="6710025"/>
                <a:ext cx="61992" cy="75737"/>
              </a:xfrm>
              <a:custGeom>
                <a:avLst/>
                <a:gdLst>
                  <a:gd name="connsiteX0" fmla="*/ 15120 w 61992"/>
                  <a:gd name="connsiteY0" fmla="*/ 72577 h 75737"/>
                  <a:gd name="connsiteX1" fmla="*/ 4536 w 61992"/>
                  <a:gd name="connsiteY1" fmla="*/ 63505 h 75737"/>
                  <a:gd name="connsiteX2" fmla="*/ 0 w 61992"/>
                  <a:gd name="connsiteY2" fmla="*/ 51409 h 75737"/>
                  <a:gd name="connsiteX3" fmla="*/ 18144 w 61992"/>
                  <a:gd name="connsiteY3" fmla="*/ 51409 h 75737"/>
                  <a:gd name="connsiteX4" fmla="*/ 22680 w 61992"/>
                  <a:gd name="connsiteY4" fmla="*/ 58969 h 75737"/>
                  <a:gd name="connsiteX5" fmla="*/ 31752 w 61992"/>
                  <a:gd name="connsiteY5" fmla="*/ 61993 h 75737"/>
                  <a:gd name="connsiteX6" fmla="*/ 39312 w 61992"/>
                  <a:gd name="connsiteY6" fmla="*/ 60481 h 75737"/>
                  <a:gd name="connsiteX7" fmla="*/ 42336 w 61992"/>
                  <a:gd name="connsiteY7" fmla="*/ 54433 h 75737"/>
                  <a:gd name="connsiteX8" fmla="*/ 39312 w 61992"/>
                  <a:gd name="connsiteY8" fmla="*/ 48385 h 75737"/>
                  <a:gd name="connsiteX9" fmla="*/ 27216 w 61992"/>
                  <a:gd name="connsiteY9" fmla="*/ 43848 h 75737"/>
                  <a:gd name="connsiteX10" fmla="*/ 13609 w 61992"/>
                  <a:gd name="connsiteY10" fmla="*/ 39313 h 75737"/>
                  <a:gd name="connsiteX11" fmla="*/ 4536 w 61992"/>
                  <a:gd name="connsiteY11" fmla="*/ 33265 h 75737"/>
                  <a:gd name="connsiteX12" fmla="*/ 1512 w 61992"/>
                  <a:gd name="connsiteY12" fmla="*/ 21168 h 75737"/>
                  <a:gd name="connsiteX13" fmla="*/ 4536 w 61992"/>
                  <a:gd name="connsiteY13" fmla="*/ 10584 h 75737"/>
                  <a:gd name="connsiteX14" fmla="*/ 15120 w 61992"/>
                  <a:gd name="connsiteY14" fmla="*/ 3024 h 75737"/>
                  <a:gd name="connsiteX15" fmla="*/ 30240 w 61992"/>
                  <a:gd name="connsiteY15" fmla="*/ 0 h 75737"/>
                  <a:gd name="connsiteX16" fmla="*/ 51409 w 61992"/>
                  <a:gd name="connsiteY16" fmla="*/ 6048 h 75737"/>
                  <a:gd name="connsiteX17" fmla="*/ 60481 w 61992"/>
                  <a:gd name="connsiteY17" fmla="*/ 24192 h 75737"/>
                  <a:gd name="connsiteX18" fmla="*/ 42336 w 61992"/>
                  <a:gd name="connsiteY18" fmla="*/ 24192 h 75737"/>
                  <a:gd name="connsiteX19" fmla="*/ 39312 w 61992"/>
                  <a:gd name="connsiteY19" fmla="*/ 16632 h 75737"/>
                  <a:gd name="connsiteX20" fmla="*/ 30240 w 61992"/>
                  <a:gd name="connsiteY20" fmla="*/ 13608 h 75737"/>
                  <a:gd name="connsiteX21" fmla="*/ 22680 w 61992"/>
                  <a:gd name="connsiteY21" fmla="*/ 15120 h 75737"/>
                  <a:gd name="connsiteX22" fmla="*/ 19656 w 61992"/>
                  <a:gd name="connsiteY22" fmla="*/ 19656 h 75737"/>
                  <a:gd name="connsiteX23" fmla="*/ 22680 w 61992"/>
                  <a:gd name="connsiteY23" fmla="*/ 25705 h 75737"/>
                  <a:gd name="connsiteX24" fmla="*/ 34776 w 61992"/>
                  <a:gd name="connsiteY24" fmla="*/ 30240 h 75737"/>
                  <a:gd name="connsiteX25" fmla="*/ 48385 w 61992"/>
                  <a:gd name="connsiteY25" fmla="*/ 34776 h 75737"/>
                  <a:gd name="connsiteX26" fmla="*/ 57457 w 61992"/>
                  <a:gd name="connsiteY26" fmla="*/ 40825 h 75737"/>
                  <a:gd name="connsiteX27" fmla="*/ 61992 w 61992"/>
                  <a:gd name="connsiteY27" fmla="*/ 52921 h 75737"/>
                  <a:gd name="connsiteX28" fmla="*/ 58969 w 61992"/>
                  <a:gd name="connsiteY28" fmla="*/ 63505 h 75737"/>
                  <a:gd name="connsiteX29" fmla="*/ 48385 w 61992"/>
                  <a:gd name="connsiteY29" fmla="*/ 71065 h 75737"/>
                  <a:gd name="connsiteX30" fmla="*/ 33265 w 61992"/>
                  <a:gd name="connsiteY30" fmla="*/ 74089 h 75737"/>
                  <a:gd name="connsiteX31" fmla="*/ 15120 w 61992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2" y="40825"/>
                      <a:pt x="13609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2" y="27216"/>
                      <a:pt x="28729" y="28728"/>
                      <a:pt x="34776" y="30240"/>
                    </a:cubicBezTo>
                    <a:cubicBezTo>
                      <a:pt x="39312" y="31752"/>
                      <a:pt x="43849" y="33265"/>
                      <a:pt x="48385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7113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3" name="Forma Livre: Forma 582">
                <a:extLst>
                  <a:ext uri="{FF2B5EF4-FFF2-40B4-BE49-F238E27FC236}">
                    <a16:creationId xmlns:a16="http://schemas.microsoft.com/office/drawing/2014/main" id="{37CA8B55-6D68-37CE-958D-C9AFE9CF7B89}"/>
                  </a:ext>
                </a:extLst>
              </p:cNvPr>
              <p:cNvSpPr/>
              <p:nvPr/>
            </p:nvSpPr>
            <p:spPr>
              <a:xfrm>
                <a:off x="12676914" y="6694904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4" name="Forma Livre: Forma 583">
                <a:extLst>
                  <a:ext uri="{FF2B5EF4-FFF2-40B4-BE49-F238E27FC236}">
                    <a16:creationId xmlns:a16="http://schemas.microsoft.com/office/drawing/2014/main" id="{C8758616-EB32-F650-827F-2AE5C2671BAF}"/>
                  </a:ext>
                </a:extLst>
              </p:cNvPr>
              <p:cNvSpPr/>
              <p:nvPr/>
            </p:nvSpPr>
            <p:spPr>
              <a:xfrm>
                <a:off x="12734372" y="6711537"/>
                <a:ext cx="40823" cy="74088"/>
              </a:xfrm>
              <a:custGeom>
                <a:avLst/>
                <a:gdLst>
                  <a:gd name="connsiteX0" fmla="*/ 27216 w 40823"/>
                  <a:gd name="connsiteY0" fmla="*/ 3024 h 74088"/>
                  <a:gd name="connsiteX1" fmla="*/ 40824 w 40823"/>
                  <a:gd name="connsiteY1" fmla="*/ 0 h 74088"/>
                  <a:gd name="connsiteX2" fmla="*/ 40824 w 40823"/>
                  <a:gd name="connsiteY2" fmla="*/ 19656 h 74088"/>
                  <a:gd name="connsiteX3" fmla="*/ 36288 w 40823"/>
                  <a:gd name="connsiteY3" fmla="*/ 19656 h 74088"/>
                  <a:gd name="connsiteX4" fmla="*/ 22680 w 40823"/>
                  <a:gd name="connsiteY4" fmla="*/ 24192 h 74088"/>
                  <a:gd name="connsiteX5" fmla="*/ 18143 w 40823"/>
                  <a:gd name="connsiteY5" fmla="*/ 37800 h 74088"/>
                  <a:gd name="connsiteX6" fmla="*/ 18143 w 40823"/>
                  <a:gd name="connsiteY6" fmla="*/ 74089 h 74088"/>
                  <a:gd name="connsiteX7" fmla="*/ 0 w 40823"/>
                  <a:gd name="connsiteY7" fmla="*/ 74089 h 74088"/>
                  <a:gd name="connsiteX8" fmla="*/ 0 w 40823"/>
                  <a:gd name="connsiteY8" fmla="*/ 1512 h 74088"/>
                  <a:gd name="connsiteX9" fmla="*/ 18143 w 40823"/>
                  <a:gd name="connsiteY9" fmla="*/ 1512 h 74088"/>
                  <a:gd name="connsiteX10" fmla="*/ 18143 w 40823"/>
                  <a:gd name="connsiteY10" fmla="*/ 12096 h 74088"/>
                  <a:gd name="connsiteX11" fmla="*/ 27216 w 40823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3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3" y="31752"/>
                      <a:pt x="18143" y="37800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2096"/>
                    </a:lnTo>
                    <a:cubicBezTo>
                      <a:pt x="19656" y="9072"/>
                      <a:pt x="22680" y="6048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5" name="Forma Livre: Forma 584">
                <a:extLst>
                  <a:ext uri="{FF2B5EF4-FFF2-40B4-BE49-F238E27FC236}">
                    <a16:creationId xmlns:a16="http://schemas.microsoft.com/office/drawing/2014/main" id="{C39D0272-20C1-C6D1-A989-91515E1D0E0E}"/>
                  </a:ext>
                </a:extLst>
              </p:cNvPr>
              <p:cNvSpPr/>
              <p:nvPr/>
            </p:nvSpPr>
            <p:spPr>
              <a:xfrm>
                <a:off x="12785780" y="66828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3 w 21168"/>
                  <a:gd name="connsiteY11" fmla="*/ 102817 h 102817"/>
                  <a:gd name="connsiteX12" fmla="*/ 1513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3" y="16632"/>
                      <a:pt x="0" y="13608"/>
                      <a:pt x="0" y="10584"/>
                    </a:cubicBezTo>
                    <a:cubicBezTo>
                      <a:pt x="0" y="7560"/>
                      <a:pt x="1513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3" y="1512"/>
                      <a:pt x="18144" y="3024"/>
                    </a:cubicBezTo>
                    <a:cubicBezTo>
                      <a:pt x="19656" y="4536"/>
                      <a:pt x="21169" y="7560"/>
                      <a:pt x="21169" y="10584"/>
                    </a:cubicBezTo>
                    <a:cubicBezTo>
                      <a:pt x="21169" y="13608"/>
                      <a:pt x="19656" y="16632"/>
                      <a:pt x="18144" y="18144"/>
                    </a:cubicBezTo>
                    <a:cubicBezTo>
                      <a:pt x="16633" y="19656"/>
                      <a:pt x="13609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3" y="102817"/>
                    </a:lnTo>
                    <a:lnTo>
                      <a:pt x="1513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6" name="Forma Livre: Forma 585">
                <a:extLst>
                  <a:ext uri="{FF2B5EF4-FFF2-40B4-BE49-F238E27FC236}">
                    <a16:creationId xmlns:a16="http://schemas.microsoft.com/office/drawing/2014/main" id="{5878349C-F83E-7B66-FADB-B1AAFD18046F}"/>
                  </a:ext>
                </a:extLst>
              </p:cNvPr>
              <p:cNvSpPr/>
              <p:nvPr/>
            </p:nvSpPr>
            <p:spPr>
              <a:xfrm>
                <a:off x="12825093" y="6687344"/>
                <a:ext cx="74088" cy="99793"/>
              </a:xfrm>
              <a:custGeom>
                <a:avLst/>
                <a:gdLst>
                  <a:gd name="connsiteX0" fmla="*/ 27216 w 74088"/>
                  <a:gd name="connsiteY0" fmla="*/ 27216 h 99793"/>
                  <a:gd name="connsiteX1" fmla="*/ 40824 w 74088"/>
                  <a:gd name="connsiteY1" fmla="*/ 24192 h 99793"/>
                  <a:gd name="connsiteX2" fmla="*/ 57457 w 74088"/>
                  <a:gd name="connsiteY2" fmla="*/ 28728 h 99793"/>
                  <a:gd name="connsiteX3" fmla="*/ 69553 w 74088"/>
                  <a:gd name="connsiteY3" fmla="*/ 42336 h 99793"/>
                  <a:gd name="connsiteX4" fmla="*/ 74088 w 74088"/>
                  <a:gd name="connsiteY4" fmla="*/ 61993 h 99793"/>
                  <a:gd name="connsiteX5" fmla="*/ 69553 w 74088"/>
                  <a:gd name="connsiteY5" fmla="*/ 81649 h 99793"/>
                  <a:gd name="connsiteX6" fmla="*/ 57457 w 74088"/>
                  <a:gd name="connsiteY6" fmla="*/ 95257 h 99793"/>
                  <a:gd name="connsiteX7" fmla="*/ 40824 w 74088"/>
                  <a:gd name="connsiteY7" fmla="*/ 99793 h 99793"/>
                  <a:gd name="connsiteX8" fmla="*/ 27216 w 74088"/>
                  <a:gd name="connsiteY8" fmla="*/ 96769 h 99793"/>
                  <a:gd name="connsiteX9" fmla="*/ 18143 w 74088"/>
                  <a:gd name="connsiteY9" fmla="*/ 87697 h 99793"/>
                  <a:gd name="connsiteX10" fmla="*/ 18143 w 74088"/>
                  <a:gd name="connsiteY10" fmla="*/ 98281 h 99793"/>
                  <a:gd name="connsiteX11" fmla="*/ 0 w 74088"/>
                  <a:gd name="connsiteY11" fmla="*/ 98281 h 99793"/>
                  <a:gd name="connsiteX12" fmla="*/ 0 w 74088"/>
                  <a:gd name="connsiteY12" fmla="*/ 0 h 99793"/>
                  <a:gd name="connsiteX13" fmla="*/ 18143 w 74088"/>
                  <a:gd name="connsiteY13" fmla="*/ 0 h 99793"/>
                  <a:gd name="connsiteX14" fmla="*/ 18143 w 74088"/>
                  <a:gd name="connsiteY14" fmla="*/ 34776 h 99793"/>
                  <a:gd name="connsiteX15" fmla="*/ 27216 w 74088"/>
                  <a:gd name="connsiteY15" fmla="*/ 27216 h 99793"/>
                  <a:gd name="connsiteX16" fmla="*/ 52921 w 74088"/>
                  <a:gd name="connsiteY16" fmla="*/ 49896 h 99793"/>
                  <a:gd name="connsiteX17" fmla="*/ 45361 w 74088"/>
                  <a:gd name="connsiteY17" fmla="*/ 42336 h 99793"/>
                  <a:gd name="connsiteX18" fmla="*/ 36288 w 74088"/>
                  <a:gd name="connsiteY18" fmla="*/ 39313 h 99793"/>
                  <a:gd name="connsiteX19" fmla="*/ 27216 w 74088"/>
                  <a:gd name="connsiteY19" fmla="*/ 42336 h 99793"/>
                  <a:gd name="connsiteX20" fmla="*/ 19656 w 74088"/>
                  <a:gd name="connsiteY20" fmla="*/ 49896 h 99793"/>
                  <a:gd name="connsiteX21" fmla="*/ 16632 w 74088"/>
                  <a:gd name="connsiteY21" fmla="*/ 61993 h 99793"/>
                  <a:gd name="connsiteX22" fmla="*/ 19656 w 74088"/>
                  <a:gd name="connsiteY22" fmla="*/ 74089 h 99793"/>
                  <a:gd name="connsiteX23" fmla="*/ 27216 w 74088"/>
                  <a:gd name="connsiteY23" fmla="*/ 81649 h 99793"/>
                  <a:gd name="connsiteX24" fmla="*/ 36288 w 74088"/>
                  <a:gd name="connsiteY24" fmla="*/ 84673 h 99793"/>
                  <a:gd name="connsiteX25" fmla="*/ 45361 w 74088"/>
                  <a:gd name="connsiteY25" fmla="*/ 81649 h 99793"/>
                  <a:gd name="connsiteX26" fmla="*/ 52921 w 74088"/>
                  <a:gd name="connsiteY26" fmla="*/ 74089 h 99793"/>
                  <a:gd name="connsiteX27" fmla="*/ 55944 w 74088"/>
                  <a:gd name="connsiteY27" fmla="*/ 61993 h 99793"/>
                  <a:gd name="connsiteX28" fmla="*/ 52921 w 74088"/>
                  <a:gd name="connsiteY28" fmla="*/ 49896 h 99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99793">
                    <a:moveTo>
                      <a:pt x="27216" y="27216"/>
                    </a:moveTo>
                    <a:cubicBezTo>
                      <a:pt x="31752" y="25705"/>
                      <a:pt x="36288" y="24192"/>
                      <a:pt x="40824" y="24192"/>
                    </a:cubicBezTo>
                    <a:cubicBezTo>
                      <a:pt x="46872" y="24192"/>
                      <a:pt x="52921" y="25705"/>
                      <a:pt x="57457" y="28728"/>
                    </a:cubicBezTo>
                    <a:cubicBezTo>
                      <a:pt x="61992" y="31752"/>
                      <a:pt x="66528" y="36288"/>
                      <a:pt x="69553" y="42336"/>
                    </a:cubicBezTo>
                    <a:cubicBezTo>
                      <a:pt x="72577" y="48385"/>
                      <a:pt x="74088" y="54433"/>
                      <a:pt x="74088" y="61993"/>
                    </a:cubicBezTo>
                    <a:cubicBezTo>
                      <a:pt x="74088" y="69553"/>
                      <a:pt x="72577" y="75601"/>
                      <a:pt x="69553" y="81649"/>
                    </a:cubicBezTo>
                    <a:cubicBezTo>
                      <a:pt x="66528" y="87697"/>
                      <a:pt x="61992" y="92233"/>
                      <a:pt x="57457" y="95257"/>
                    </a:cubicBezTo>
                    <a:cubicBezTo>
                      <a:pt x="52921" y="98281"/>
                      <a:pt x="46872" y="99793"/>
                      <a:pt x="40824" y="99793"/>
                    </a:cubicBezTo>
                    <a:cubicBezTo>
                      <a:pt x="34776" y="99793"/>
                      <a:pt x="30240" y="98281"/>
                      <a:pt x="27216" y="96769"/>
                    </a:cubicBezTo>
                    <a:cubicBezTo>
                      <a:pt x="24192" y="95257"/>
                      <a:pt x="19656" y="92233"/>
                      <a:pt x="18143" y="87697"/>
                    </a:cubicBezTo>
                    <a:lnTo>
                      <a:pt x="18143" y="98281"/>
                    </a:lnTo>
                    <a:lnTo>
                      <a:pt x="0" y="98281"/>
                    </a:lnTo>
                    <a:lnTo>
                      <a:pt x="0" y="0"/>
                    </a:lnTo>
                    <a:lnTo>
                      <a:pt x="18143" y="0"/>
                    </a:lnTo>
                    <a:lnTo>
                      <a:pt x="18143" y="34776"/>
                    </a:lnTo>
                    <a:cubicBezTo>
                      <a:pt x="19656" y="31752"/>
                      <a:pt x="22680" y="30240"/>
                      <a:pt x="27216" y="27216"/>
                    </a:cubicBezTo>
                    <a:close/>
                    <a:moveTo>
                      <a:pt x="52921" y="49896"/>
                    </a:moveTo>
                    <a:cubicBezTo>
                      <a:pt x="51408" y="46873"/>
                      <a:pt x="48384" y="43848"/>
                      <a:pt x="45361" y="42336"/>
                    </a:cubicBezTo>
                    <a:cubicBezTo>
                      <a:pt x="42336" y="40825"/>
                      <a:pt x="39312" y="39313"/>
                      <a:pt x="36288" y="39313"/>
                    </a:cubicBezTo>
                    <a:cubicBezTo>
                      <a:pt x="33264" y="39313"/>
                      <a:pt x="30240" y="40825"/>
                      <a:pt x="27216" y="42336"/>
                    </a:cubicBezTo>
                    <a:cubicBezTo>
                      <a:pt x="24192" y="43848"/>
                      <a:pt x="21168" y="46873"/>
                      <a:pt x="19656" y="49896"/>
                    </a:cubicBezTo>
                    <a:cubicBezTo>
                      <a:pt x="18143" y="52921"/>
                      <a:pt x="16632" y="57457"/>
                      <a:pt x="16632" y="61993"/>
                    </a:cubicBezTo>
                    <a:cubicBezTo>
                      <a:pt x="16632" y="66529"/>
                      <a:pt x="18143" y="69553"/>
                      <a:pt x="19656" y="74089"/>
                    </a:cubicBezTo>
                    <a:cubicBezTo>
                      <a:pt x="21168" y="77113"/>
                      <a:pt x="24192" y="80137"/>
                      <a:pt x="27216" y="81649"/>
                    </a:cubicBezTo>
                    <a:cubicBezTo>
                      <a:pt x="30240" y="83161"/>
                      <a:pt x="33264" y="84673"/>
                      <a:pt x="36288" y="84673"/>
                    </a:cubicBezTo>
                    <a:cubicBezTo>
                      <a:pt x="39312" y="84673"/>
                      <a:pt x="42336" y="83161"/>
                      <a:pt x="45361" y="81649"/>
                    </a:cubicBezTo>
                    <a:cubicBezTo>
                      <a:pt x="48384" y="80137"/>
                      <a:pt x="51408" y="77113"/>
                      <a:pt x="52921" y="74089"/>
                    </a:cubicBezTo>
                    <a:cubicBezTo>
                      <a:pt x="54432" y="71065"/>
                      <a:pt x="55944" y="66529"/>
                      <a:pt x="55944" y="61993"/>
                    </a:cubicBezTo>
                    <a:cubicBezTo>
                      <a:pt x="55944" y="57457"/>
                      <a:pt x="54432" y="52921"/>
                      <a:pt x="52921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7" name="Forma Livre: Forma 586">
                <a:extLst>
                  <a:ext uri="{FF2B5EF4-FFF2-40B4-BE49-F238E27FC236}">
                    <a16:creationId xmlns:a16="http://schemas.microsoft.com/office/drawing/2014/main" id="{A130A6EC-9E6B-C642-D9CB-6B5B5B690F77}"/>
                  </a:ext>
                </a:extLst>
              </p:cNvPr>
              <p:cNvSpPr/>
              <p:nvPr/>
            </p:nvSpPr>
            <p:spPr>
              <a:xfrm>
                <a:off x="12912790" y="6713049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6 w 68040"/>
                  <a:gd name="connsiteY2" fmla="*/ 72577 h 74088"/>
                  <a:gd name="connsiteX3" fmla="*/ 49896 w 68040"/>
                  <a:gd name="connsiteY3" fmla="*/ 63505 h 74088"/>
                  <a:gd name="connsiteX4" fmla="*/ 40825 w 68040"/>
                  <a:gd name="connsiteY4" fmla="*/ 71065 h 74088"/>
                  <a:gd name="connsiteX5" fmla="*/ 28728 w 68040"/>
                  <a:gd name="connsiteY5" fmla="*/ 74089 h 74088"/>
                  <a:gd name="connsiteX6" fmla="*/ 13608 w 68040"/>
                  <a:gd name="connsiteY6" fmla="*/ 71065 h 74088"/>
                  <a:gd name="connsiteX7" fmla="*/ 3024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4 w 68040"/>
                  <a:gd name="connsiteY10" fmla="*/ 1512 h 74088"/>
                  <a:gd name="connsiteX11" fmla="*/ 18144 w 68040"/>
                  <a:gd name="connsiteY11" fmla="*/ 42336 h 74088"/>
                  <a:gd name="connsiteX12" fmla="*/ 22680 w 68040"/>
                  <a:gd name="connsiteY12" fmla="*/ 55944 h 74088"/>
                  <a:gd name="connsiteX13" fmla="*/ 34776 w 68040"/>
                  <a:gd name="connsiteY13" fmla="*/ 60481 h 74088"/>
                  <a:gd name="connsiteX14" fmla="*/ 46872 w 68040"/>
                  <a:gd name="connsiteY14" fmla="*/ 55944 h 74088"/>
                  <a:gd name="connsiteX15" fmla="*/ 51408 w 68040"/>
                  <a:gd name="connsiteY15" fmla="*/ 42336 h 74088"/>
                  <a:gd name="connsiteX16" fmla="*/ 51408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6" y="72577"/>
                    </a:lnTo>
                    <a:lnTo>
                      <a:pt x="49896" y="63505"/>
                    </a:lnTo>
                    <a:cubicBezTo>
                      <a:pt x="46872" y="66529"/>
                      <a:pt x="43848" y="69553"/>
                      <a:pt x="40825" y="71065"/>
                    </a:cubicBezTo>
                    <a:cubicBezTo>
                      <a:pt x="36288" y="72577"/>
                      <a:pt x="33265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4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4"/>
                      <a:pt x="19656" y="52921"/>
                      <a:pt x="22680" y="55944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39312" y="60481"/>
                      <a:pt x="43848" y="58969"/>
                      <a:pt x="46872" y="55944"/>
                    </a:cubicBezTo>
                    <a:cubicBezTo>
                      <a:pt x="49896" y="52921"/>
                      <a:pt x="51408" y="48384"/>
                      <a:pt x="51408" y="42336"/>
                    </a:cubicBezTo>
                    <a:lnTo>
                      <a:pt x="51408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8" name="Forma Livre: Forma 587">
                <a:extLst>
                  <a:ext uri="{FF2B5EF4-FFF2-40B4-BE49-F238E27FC236}">
                    <a16:creationId xmlns:a16="http://schemas.microsoft.com/office/drawing/2014/main" id="{11792C6A-530F-09C3-1F08-0C223729C318}"/>
                  </a:ext>
                </a:extLst>
              </p:cNvPr>
              <p:cNvSpPr/>
              <p:nvPr/>
            </p:nvSpPr>
            <p:spPr>
              <a:xfrm>
                <a:off x="12992927" y="6694904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89" name="Forma Livre: Forma 588">
                <a:extLst>
                  <a:ext uri="{FF2B5EF4-FFF2-40B4-BE49-F238E27FC236}">
                    <a16:creationId xmlns:a16="http://schemas.microsoft.com/office/drawing/2014/main" id="{C05898E6-7776-ECA4-A2A9-5A8AE65E0ECB}"/>
                  </a:ext>
                </a:extLst>
              </p:cNvPr>
              <p:cNvSpPr/>
              <p:nvPr/>
            </p:nvSpPr>
            <p:spPr>
              <a:xfrm>
                <a:off x="13048871" y="6682809"/>
                <a:ext cx="21167" cy="102817"/>
              </a:xfrm>
              <a:custGeom>
                <a:avLst/>
                <a:gdLst>
                  <a:gd name="connsiteX0" fmla="*/ 3024 w 21167"/>
                  <a:gd name="connsiteY0" fmla="*/ 18144 h 102817"/>
                  <a:gd name="connsiteX1" fmla="*/ 0 w 21167"/>
                  <a:gd name="connsiteY1" fmla="*/ 10584 h 102817"/>
                  <a:gd name="connsiteX2" fmla="*/ 3024 w 21167"/>
                  <a:gd name="connsiteY2" fmla="*/ 3024 h 102817"/>
                  <a:gd name="connsiteX3" fmla="*/ 10584 w 21167"/>
                  <a:gd name="connsiteY3" fmla="*/ 0 h 102817"/>
                  <a:gd name="connsiteX4" fmla="*/ 18144 w 21167"/>
                  <a:gd name="connsiteY4" fmla="*/ 3024 h 102817"/>
                  <a:gd name="connsiteX5" fmla="*/ 21168 w 21167"/>
                  <a:gd name="connsiteY5" fmla="*/ 10584 h 102817"/>
                  <a:gd name="connsiteX6" fmla="*/ 18144 w 21167"/>
                  <a:gd name="connsiteY6" fmla="*/ 18144 h 102817"/>
                  <a:gd name="connsiteX7" fmla="*/ 10584 w 21167"/>
                  <a:gd name="connsiteY7" fmla="*/ 21168 h 102817"/>
                  <a:gd name="connsiteX8" fmla="*/ 3024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7 h 102817"/>
                  <a:gd name="connsiteX11" fmla="*/ 1512 w 21167"/>
                  <a:gd name="connsiteY11" fmla="*/ 102817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90" name="Forma Livre: Forma 589">
                <a:extLst>
                  <a:ext uri="{FF2B5EF4-FFF2-40B4-BE49-F238E27FC236}">
                    <a16:creationId xmlns:a16="http://schemas.microsoft.com/office/drawing/2014/main" id="{E49A90A1-256A-66CC-92F1-7A5045BB8F14}"/>
                  </a:ext>
                </a:extLst>
              </p:cNvPr>
              <p:cNvSpPr/>
              <p:nvPr/>
            </p:nvSpPr>
            <p:spPr>
              <a:xfrm>
                <a:off x="13082136" y="6711537"/>
                <a:ext cx="75600" cy="75600"/>
              </a:xfrm>
              <a:custGeom>
                <a:avLst/>
                <a:gdLst>
                  <a:gd name="connsiteX0" fmla="*/ 18143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3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4 w 75600"/>
                  <a:gd name="connsiteY7" fmla="*/ 18144 h 75600"/>
                  <a:gd name="connsiteX8" fmla="*/ 75601 w 75600"/>
                  <a:gd name="connsiteY8" fmla="*/ 37800 h 75600"/>
                  <a:gd name="connsiteX9" fmla="*/ 71064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3 w 75600"/>
                  <a:gd name="connsiteY12" fmla="*/ 71065 h 75600"/>
                  <a:gd name="connsiteX13" fmla="*/ 46872 w 75600"/>
                  <a:gd name="connsiteY13" fmla="*/ 55944 h 75600"/>
                  <a:gd name="connsiteX14" fmla="*/ 54432 w 75600"/>
                  <a:gd name="connsiteY14" fmla="*/ 48384 h 75600"/>
                  <a:gd name="connsiteX15" fmla="*/ 57457 w 75600"/>
                  <a:gd name="connsiteY15" fmla="*/ 36288 h 75600"/>
                  <a:gd name="connsiteX16" fmla="*/ 51408 w 75600"/>
                  <a:gd name="connsiteY16" fmla="*/ 19656 h 75600"/>
                  <a:gd name="connsiteX17" fmla="*/ 37800 w 75600"/>
                  <a:gd name="connsiteY17" fmla="*/ 13608 h 75600"/>
                  <a:gd name="connsiteX18" fmla="*/ 24192 w 75600"/>
                  <a:gd name="connsiteY18" fmla="*/ 19656 h 75600"/>
                  <a:gd name="connsiteX19" fmla="*/ 18143 w 75600"/>
                  <a:gd name="connsiteY19" fmla="*/ 36288 h 75600"/>
                  <a:gd name="connsiteX20" fmla="*/ 22680 w 75600"/>
                  <a:gd name="connsiteY20" fmla="*/ 52921 h 75600"/>
                  <a:gd name="connsiteX21" fmla="*/ 36288 w 75600"/>
                  <a:gd name="connsiteY21" fmla="*/ 58969 h 75600"/>
                  <a:gd name="connsiteX22" fmla="*/ 46872 w 75600"/>
                  <a:gd name="connsiteY22" fmla="*/ 559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3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3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7457" y="4536"/>
                    </a:cubicBezTo>
                    <a:cubicBezTo>
                      <a:pt x="63504" y="7560"/>
                      <a:pt x="68041" y="12096"/>
                      <a:pt x="71064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4" y="57457"/>
                    </a:cubicBezTo>
                    <a:cubicBezTo>
                      <a:pt x="68041" y="63505"/>
                      <a:pt x="63504" y="68041"/>
                      <a:pt x="57457" y="71065"/>
                    </a:cubicBezTo>
                    <a:cubicBezTo>
                      <a:pt x="51408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3" y="71065"/>
                    </a:cubicBezTo>
                    <a:close/>
                    <a:moveTo>
                      <a:pt x="46872" y="55944"/>
                    </a:moveTo>
                    <a:cubicBezTo>
                      <a:pt x="49896" y="54433"/>
                      <a:pt x="51408" y="51409"/>
                      <a:pt x="54432" y="48384"/>
                    </a:cubicBezTo>
                    <a:cubicBezTo>
                      <a:pt x="55944" y="45361"/>
                      <a:pt x="57457" y="40824"/>
                      <a:pt x="57457" y="36288"/>
                    </a:cubicBezTo>
                    <a:cubicBezTo>
                      <a:pt x="57457" y="28728"/>
                      <a:pt x="55944" y="24192"/>
                      <a:pt x="51408" y="19656"/>
                    </a:cubicBezTo>
                    <a:cubicBezTo>
                      <a:pt x="48384" y="16632"/>
                      <a:pt x="43848" y="13608"/>
                      <a:pt x="37800" y="13608"/>
                    </a:cubicBezTo>
                    <a:cubicBezTo>
                      <a:pt x="31752" y="13608"/>
                      <a:pt x="28728" y="15120"/>
                      <a:pt x="24192" y="19656"/>
                    </a:cubicBezTo>
                    <a:cubicBezTo>
                      <a:pt x="21168" y="22680"/>
                      <a:pt x="18143" y="28728"/>
                      <a:pt x="18143" y="36288"/>
                    </a:cubicBezTo>
                    <a:cubicBezTo>
                      <a:pt x="18143" y="43848"/>
                      <a:pt x="19656" y="48384"/>
                      <a:pt x="22680" y="52921"/>
                    </a:cubicBezTo>
                    <a:cubicBezTo>
                      <a:pt x="25704" y="55944"/>
                      <a:pt x="30240" y="58969"/>
                      <a:pt x="36288" y="58969"/>
                    </a:cubicBezTo>
                    <a:cubicBezTo>
                      <a:pt x="40824" y="58969"/>
                      <a:pt x="43848" y="57457"/>
                      <a:pt x="46872" y="559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91" name="Forma Livre: Forma 590">
                <a:extLst>
                  <a:ext uri="{FF2B5EF4-FFF2-40B4-BE49-F238E27FC236}">
                    <a16:creationId xmlns:a16="http://schemas.microsoft.com/office/drawing/2014/main" id="{BBF2B5EC-84A1-A9E0-4248-4CDD52C8B492}"/>
                  </a:ext>
                </a:extLst>
              </p:cNvPr>
              <p:cNvSpPr/>
              <p:nvPr/>
            </p:nvSpPr>
            <p:spPr>
              <a:xfrm>
                <a:off x="13169833" y="6710025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8 w 69552"/>
                  <a:gd name="connsiteY3" fmla="*/ 74089 h 74088"/>
                  <a:gd name="connsiteX4" fmla="*/ 51408 w 69552"/>
                  <a:gd name="connsiteY4" fmla="*/ 33265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5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7457" y="4536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92" name="Gráfico 12">
              <a:extLst>
                <a:ext uri="{FF2B5EF4-FFF2-40B4-BE49-F238E27FC236}">
                  <a16:creationId xmlns:a16="http://schemas.microsoft.com/office/drawing/2014/main" id="{4BB6198A-A887-B798-1649-A13C1BC01CE3}"/>
                </a:ext>
              </a:extLst>
            </p:cNvPr>
            <p:cNvGrpSpPr/>
            <p:nvPr/>
          </p:nvGrpSpPr>
          <p:grpSpPr>
            <a:xfrm>
              <a:off x="7961020" y="5853325"/>
              <a:ext cx="634811" cy="376235"/>
              <a:chOff x="5047265" y="6651056"/>
              <a:chExt cx="701576" cy="415805"/>
            </a:xfrm>
            <a:solidFill>
              <a:srgbClr val="1D284A"/>
            </a:solidFill>
          </p:grpSpPr>
          <p:sp>
            <p:nvSpPr>
              <p:cNvPr id="593" name="Forma Livre: Forma 592">
                <a:extLst>
                  <a:ext uri="{FF2B5EF4-FFF2-40B4-BE49-F238E27FC236}">
                    <a16:creationId xmlns:a16="http://schemas.microsoft.com/office/drawing/2014/main" id="{AFBF3C5B-48CC-00E1-FF79-F38427CA6762}"/>
                  </a:ext>
                </a:extLst>
              </p:cNvPr>
              <p:cNvSpPr/>
              <p:nvPr/>
            </p:nvSpPr>
            <p:spPr>
              <a:xfrm>
                <a:off x="5050289" y="6657104"/>
                <a:ext cx="65610" cy="92233"/>
              </a:xfrm>
              <a:custGeom>
                <a:avLst/>
                <a:gdLst>
                  <a:gd name="connsiteX0" fmla="*/ 61993 w 65610"/>
                  <a:gd name="connsiteY0" fmla="*/ 42336 h 92233"/>
                  <a:gd name="connsiteX1" fmla="*/ 51409 w 65610"/>
                  <a:gd name="connsiteY1" fmla="*/ 52921 h 92233"/>
                  <a:gd name="connsiteX2" fmla="*/ 33264 w 65610"/>
                  <a:gd name="connsiteY2" fmla="*/ 57457 h 92233"/>
                  <a:gd name="connsiteX3" fmla="*/ 18144 w 65610"/>
                  <a:gd name="connsiteY3" fmla="*/ 57457 h 92233"/>
                  <a:gd name="connsiteX4" fmla="*/ 18144 w 65610"/>
                  <a:gd name="connsiteY4" fmla="*/ 92233 h 92233"/>
                  <a:gd name="connsiteX5" fmla="*/ 0 w 65610"/>
                  <a:gd name="connsiteY5" fmla="*/ 92233 h 92233"/>
                  <a:gd name="connsiteX6" fmla="*/ 0 w 65610"/>
                  <a:gd name="connsiteY6" fmla="*/ 0 h 92233"/>
                  <a:gd name="connsiteX7" fmla="*/ 33264 w 65610"/>
                  <a:gd name="connsiteY7" fmla="*/ 0 h 92233"/>
                  <a:gd name="connsiteX8" fmla="*/ 51409 w 65610"/>
                  <a:gd name="connsiteY8" fmla="*/ 3024 h 92233"/>
                  <a:gd name="connsiteX9" fmla="*/ 61993 w 65610"/>
                  <a:gd name="connsiteY9" fmla="*/ 13608 h 92233"/>
                  <a:gd name="connsiteX10" fmla="*/ 65017 w 65610"/>
                  <a:gd name="connsiteY10" fmla="*/ 28728 h 92233"/>
                  <a:gd name="connsiteX11" fmla="*/ 61993 w 65610"/>
                  <a:gd name="connsiteY11" fmla="*/ 42336 h 92233"/>
                  <a:gd name="connsiteX12" fmla="*/ 43849 w 65610"/>
                  <a:gd name="connsiteY12" fmla="*/ 39313 h 92233"/>
                  <a:gd name="connsiteX13" fmla="*/ 46873 w 65610"/>
                  <a:gd name="connsiteY13" fmla="*/ 30240 h 92233"/>
                  <a:gd name="connsiteX14" fmla="*/ 31752 w 65610"/>
                  <a:gd name="connsiteY14" fmla="*/ 16632 h 92233"/>
                  <a:gd name="connsiteX15" fmla="*/ 16632 w 65610"/>
                  <a:gd name="connsiteY15" fmla="*/ 16632 h 92233"/>
                  <a:gd name="connsiteX16" fmla="*/ 16632 w 65610"/>
                  <a:gd name="connsiteY16" fmla="*/ 43848 h 92233"/>
                  <a:gd name="connsiteX17" fmla="*/ 31752 w 65610"/>
                  <a:gd name="connsiteY17" fmla="*/ 43848 h 92233"/>
                  <a:gd name="connsiteX18" fmla="*/ 43849 w 65610"/>
                  <a:gd name="connsiteY18" fmla="*/ 39313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5610" h="92233">
                    <a:moveTo>
                      <a:pt x="61993" y="42336"/>
                    </a:moveTo>
                    <a:cubicBezTo>
                      <a:pt x="58969" y="46873"/>
                      <a:pt x="55945" y="49896"/>
                      <a:pt x="51409" y="52921"/>
                    </a:cubicBezTo>
                    <a:cubicBezTo>
                      <a:pt x="46873" y="55945"/>
                      <a:pt x="40824" y="57457"/>
                      <a:pt x="33264" y="57457"/>
                    </a:cubicBezTo>
                    <a:lnTo>
                      <a:pt x="18144" y="57457"/>
                    </a:lnTo>
                    <a:lnTo>
                      <a:pt x="18144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33264" y="0"/>
                    </a:lnTo>
                    <a:cubicBezTo>
                      <a:pt x="40824" y="0"/>
                      <a:pt x="46873" y="1512"/>
                      <a:pt x="51409" y="3024"/>
                    </a:cubicBezTo>
                    <a:cubicBezTo>
                      <a:pt x="55945" y="6048"/>
                      <a:pt x="60481" y="9072"/>
                      <a:pt x="61993" y="13608"/>
                    </a:cubicBezTo>
                    <a:cubicBezTo>
                      <a:pt x="65017" y="18144"/>
                      <a:pt x="65017" y="22680"/>
                      <a:pt x="65017" y="28728"/>
                    </a:cubicBezTo>
                    <a:cubicBezTo>
                      <a:pt x="66529" y="34776"/>
                      <a:pt x="65017" y="39313"/>
                      <a:pt x="61993" y="42336"/>
                    </a:cubicBezTo>
                    <a:close/>
                    <a:moveTo>
                      <a:pt x="43849" y="39313"/>
                    </a:moveTo>
                    <a:cubicBezTo>
                      <a:pt x="46873" y="36288"/>
                      <a:pt x="46873" y="33265"/>
                      <a:pt x="46873" y="30240"/>
                    </a:cubicBezTo>
                    <a:cubicBezTo>
                      <a:pt x="46873" y="21168"/>
                      <a:pt x="42337" y="16632"/>
                      <a:pt x="31752" y="16632"/>
                    </a:cubicBezTo>
                    <a:lnTo>
                      <a:pt x="16632" y="16632"/>
                    </a:lnTo>
                    <a:lnTo>
                      <a:pt x="16632" y="43848"/>
                    </a:lnTo>
                    <a:lnTo>
                      <a:pt x="31752" y="43848"/>
                    </a:lnTo>
                    <a:cubicBezTo>
                      <a:pt x="37800" y="42336"/>
                      <a:pt x="40824" y="40825"/>
                      <a:pt x="43849" y="3931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94" name="Forma Livre: Forma 593">
                <a:extLst>
                  <a:ext uri="{FF2B5EF4-FFF2-40B4-BE49-F238E27FC236}">
                    <a16:creationId xmlns:a16="http://schemas.microsoft.com/office/drawing/2014/main" id="{7C6FF9B5-4540-F034-9754-63AA549C77F5}"/>
                  </a:ext>
                </a:extLst>
              </p:cNvPr>
              <p:cNvSpPr/>
              <p:nvPr/>
            </p:nvSpPr>
            <p:spPr>
              <a:xfrm>
                <a:off x="5130426" y="6676760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7 h 74089"/>
                  <a:gd name="connsiteX2" fmla="*/ 49897 w 68040"/>
                  <a:gd name="connsiteY2" fmla="*/ 72577 h 74089"/>
                  <a:gd name="connsiteX3" fmla="*/ 49897 w 68040"/>
                  <a:gd name="connsiteY3" fmla="*/ 63505 h 74089"/>
                  <a:gd name="connsiteX4" fmla="*/ 40824 w 68040"/>
                  <a:gd name="connsiteY4" fmla="*/ 71065 h 74089"/>
                  <a:gd name="connsiteX5" fmla="*/ 28728 w 68040"/>
                  <a:gd name="connsiteY5" fmla="*/ 74089 h 74089"/>
                  <a:gd name="connsiteX6" fmla="*/ 13608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2 h 74089"/>
                  <a:gd name="connsiteX10" fmla="*/ 18144 w 68040"/>
                  <a:gd name="connsiteY10" fmla="*/ 1512 h 74089"/>
                  <a:gd name="connsiteX11" fmla="*/ 18144 w 68040"/>
                  <a:gd name="connsiteY11" fmla="*/ 42337 h 74089"/>
                  <a:gd name="connsiteX12" fmla="*/ 22680 w 68040"/>
                  <a:gd name="connsiteY12" fmla="*/ 55945 h 74089"/>
                  <a:gd name="connsiteX13" fmla="*/ 34776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7 h 74089"/>
                  <a:gd name="connsiteX16" fmla="*/ 51409 w 68040"/>
                  <a:gd name="connsiteY16" fmla="*/ 1512 h 74089"/>
                  <a:gd name="connsiteX17" fmla="*/ 68041 w 68040"/>
                  <a:gd name="connsiteY17" fmla="*/ 151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9"/>
                      <a:pt x="43848" y="69553"/>
                      <a:pt x="40824" y="71065"/>
                    </a:cubicBezTo>
                    <a:cubicBezTo>
                      <a:pt x="36288" y="72577"/>
                      <a:pt x="33264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7"/>
                      <a:pt x="0" y="43849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7"/>
                    </a:lnTo>
                    <a:cubicBezTo>
                      <a:pt x="18144" y="48385"/>
                      <a:pt x="19656" y="52921"/>
                      <a:pt x="22680" y="55945"/>
                    </a:cubicBezTo>
                    <a:cubicBezTo>
                      <a:pt x="25704" y="58969"/>
                      <a:pt x="30240" y="60481"/>
                      <a:pt x="34776" y="60481"/>
                    </a:cubicBezTo>
                    <a:cubicBezTo>
                      <a:pt x="39313" y="60481"/>
                      <a:pt x="43848" y="58969"/>
                      <a:pt x="46873" y="55945"/>
                    </a:cubicBezTo>
                    <a:cubicBezTo>
                      <a:pt x="49897" y="52921"/>
                      <a:pt x="51409" y="48385"/>
                      <a:pt x="51409" y="42337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95" name="Forma Livre: Forma 594">
                <a:extLst>
                  <a:ext uri="{FF2B5EF4-FFF2-40B4-BE49-F238E27FC236}">
                    <a16:creationId xmlns:a16="http://schemas.microsoft.com/office/drawing/2014/main" id="{CF1F71A1-A0EE-25D3-52E8-EB814D6FB987}"/>
                  </a:ext>
                </a:extLst>
              </p:cNvPr>
              <p:cNvSpPr/>
              <p:nvPr/>
            </p:nvSpPr>
            <p:spPr>
              <a:xfrm>
                <a:off x="5216611" y="6676760"/>
                <a:ext cx="40824" cy="74089"/>
              </a:xfrm>
              <a:custGeom>
                <a:avLst/>
                <a:gdLst>
                  <a:gd name="connsiteX0" fmla="*/ 27216 w 40824"/>
                  <a:gd name="connsiteY0" fmla="*/ 3024 h 74089"/>
                  <a:gd name="connsiteX1" fmla="*/ 40824 w 40824"/>
                  <a:gd name="connsiteY1" fmla="*/ 0 h 74089"/>
                  <a:gd name="connsiteX2" fmla="*/ 40824 w 40824"/>
                  <a:gd name="connsiteY2" fmla="*/ 19657 h 74089"/>
                  <a:gd name="connsiteX3" fmla="*/ 36289 w 40824"/>
                  <a:gd name="connsiteY3" fmla="*/ 19657 h 74089"/>
                  <a:gd name="connsiteX4" fmla="*/ 22680 w 40824"/>
                  <a:gd name="connsiteY4" fmla="*/ 24192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2 h 74089"/>
                  <a:gd name="connsiteX9" fmla="*/ 18144 w 40824"/>
                  <a:gd name="connsiteY9" fmla="*/ 1512 h 74089"/>
                  <a:gd name="connsiteX10" fmla="*/ 18144 w 40824"/>
                  <a:gd name="connsiteY10" fmla="*/ 12096 h 74089"/>
                  <a:gd name="connsiteX11" fmla="*/ 27216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7"/>
                    </a:lnTo>
                    <a:lnTo>
                      <a:pt x="36289" y="19657"/>
                    </a:lnTo>
                    <a:cubicBezTo>
                      <a:pt x="30240" y="19657"/>
                      <a:pt x="25704" y="21169"/>
                      <a:pt x="22680" y="24192"/>
                    </a:cubicBezTo>
                    <a:cubicBezTo>
                      <a:pt x="19656" y="27217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96" name="Forma Livre: Forma 595">
                <a:extLst>
                  <a:ext uri="{FF2B5EF4-FFF2-40B4-BE49-F238E27FC236}">
                    <a16:creationId xmlns:a16="http://schemas.microsoft.com/office/drawing/2014/main" id="{D8D17429-1968-C2B1-81BF-9F22451F70AB}"/>
                  </a:ext>
                </a:extLst>
              </p:cNvPr>
              <p:cNvSpPr/>
              <p:nvPr/>
            </p:nvSpPr>
            <p:spPr>
              <a:xfrm>
                <a:off x="5264996" y="6675248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9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6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4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97" name="Forma Livre: Forma 596">
                <a:extLst>
                  <a:ext uri="{FF2B5EF4-FFF2-40B4-BE49-F238E27FC236}">
                    <a16:creationId xmlns:a16="http://schemas.microsoft.com/office/drawing/2014/main" id="{E0AA0EFE-AC60-48CC-3CCF-2E8987136FD7}"/>
                  </a:ext>
                </a:extLst>
              </p:cNvPr>
              <p:cNvSpPr/>
              <p:nvPr/>
            </p:nvSpPr>
            <p:spPr>
              <a:xfrm>
                <a:off x="5348157" y="6652568"/>
                <a:ext cx="69552" cy="96769"/>
              </a:xfrm>
              <a:custGeom>
                <a:avLst/>
                <a:gdLst>
                  <a:gd name="connsiteX0" fmla="*/ 55945 w 69552"/>
                  <a:gd name="connsiteY0" fmla="*/ 27216 h 96769"/>
                  <a:gd name="connsiteX1" fmla="*/ 66529 w 69552"/>
                  <a:gd name="connsiteY1" fmla="*/ 37800 h 96769"/>
                  <a:gd name="connsiteX2" fmla="*/ 69553 w 69552"/>
                  <a:gd name="connsiteY2" fmla="*/ 54432 h 96769"/>
                  <a:gd name="connsiteX3" fmla="*/ 69553 w 69552"/>
                  <a:gd name="connsiteY3" fmla="*/ 96769 h 96769"/>
                  <a:gd name="connsiteX4" fmla="*/ 51409 w 69552"/>
                  <a:gd name="connsiteY4" fmla="*/ 96769 h 96769"/>
                  <a:gd name="connsiteX5" fmla="*/ 51409 w 69552"/>
                  <a:gd name="connsiteY5" fmla="*/ 55944 h 96769"/>
                  <a:gd name="connsiteX6" fmla="*/ 46873 w 69552"/>
                  <a:gd name="connsiteY6" fmla="*/ 42336 h 96769"/>
                  <a:gd name="connsiteX7" fmla="*/ 34776 w 69552"/>
                  <a:gd name="connsiteY7" fmla="*/ 37800 h 96769"/>
                  <a:gd name="connsiteX8" fmla="*/ 22680 w 69552"/>
                  <a:gd name="connsiteY8" fmla="*/ 42336 h 96769"/>
                  <a:gd name="connsiteX9" fmla="*/ 18144 w 69552"/>
                  <a:gd name="connsiteY9" fmla="*/ 55944 h 96769"/>
                  <a:gd name="connsiteX10" fmla="*/ 18144 w 69552"/>
                  <a:gd name="connsiteY10" fmla="*/ 96769 h 96769"/>
                  <a:gd name="connsiteX11" fmla="*/ 0 w 69552"/>
                  <a:gd name="connsiteY11" fmla="*/ 96769 h 96769"/>
                  <a:gd name="connsiteX12" fmla="*/ 0 w 69552"/>
                  <a:gd name="connsiteY12" fmla="*/ 0 h 96769"/>
                  <a:gd name="connsiteX13" fmla="*/ 18144 w 69552"/>
                  <a:gd name="connsiteY13" fmla="*/ 0 h 96769"/>
                  <a:gd name="connsiteX14" fmla="*/ 18144 w 69552"/>
                  <a:gd name="connsiteY14" fmla="*/ 33264 h 96769"/>
                  <a:gd name="connsiteX15" fmla="*/ 27216 w 69552"/>
                  <a:gd name="connsiteY15" fmla="*/ 25704 h 96769"/>
                  <a:gd name="connsiteX16" fmla="*/ 40825 w 69552"/>
                  <a:gd name="connsiteY16" fmla="*/ 22680 h 96769"/>
                  <a:gd name="connsiteX17" fmla="*/ 55945 w 69552"/>
                  <a:gd name="connsiteY17" fmla="*/ 27216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96769">
                    <a:moveTo>
                      <a:pt x="55945" y="27216"/>
                    </a:moveTo>
                    <a:cubicBezTo>
                      <a:pt x="60481" y="30240"/>
                      <a:pt x="63505" y="33264"/>
                      <a:pt x="66529" y="37800"/>
                    </a:cubicBezTo>
                    <a:cubicBezTo>
                      <a:pt x="69553" y="42336"/>
                      <a:pt x="69553" y="48384"/>
                      <a:pt x="69553" y="54432"/>
                    </a:cubicBezTo>
                    <a:lnTo>
                      <a:pt x="69553" y="96769"/>
                    </a:lnTo>
                    <a:lnTo>
                      <a:pt x="51409" y="96769"/>
                    </a:lnTo>
                    <a:lnTo>
                      <a:pt x="51409" y="55944"/>
                    </a:lnTo>
                    <a:cubicBezTo>
                      <a:pt x="51409" y="49896"/>
                      <a:pt x="49897" y="45361"/>
                      <a:pt x="46873" y="42336"/>
                    </a:cubicBezTo>
                    <a:cubicBezTo>
                      <a:pt x="43849" y="39312"/>
                      <a:pt x="39313" y="37800"/>
                      <a:pt x="34776" y="37800"/>
                    </a:cubicBezTo>
                    <a:cubicBezTo>
                      <a:pt x="30240" y="37800"/>
                      <a:pt x="25705" y="39312"/>
                      <a:pt x="22680" y="42336"/>
                    </a:cubicBezTo>
                    <a:cubicBezTo>
                      <a:pt x="19656" y="45361"/>
                      <a:pt x="18144" y="49896"/>
                      <a:pt x="18144" y="55944"/>
                    </a:cubicBez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4"/>
                    </a:lnTo>
                    <a:cubicBezTo>
                      <a:pt x="21168" y="30240"/>
                      <a:pt x="24192" y="27216"/>
                      <a:pt x="27216" y="25704"/>
                    </a:cubicBezTo>
                    <a:cubicBezTo>
                      <a:pt x="31752" y="24192"/>
                      <a:pt x="36289" y="22680"/>
                      <a:pt x="40825" y="22680"/>
                    </a:cubicBezTo>
                    <a:cubicBezTo>
                      <a:pt x="46873" y="22680"/>
                      <a:pt x="51409" y="24192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98" name="Forma Livre: Forma 597">
                <a:extLst>
                  <a:ext uri="{FF2B5EF4-FFF2-40B4-BE49-F238E27FC236}">
                    <a16:creationId xmlns:a16="http://schemas.microsoft.com/office/drawing/2014/main" id="{E8DDA6FB-9084-0043-C801-5BA2C9EF349C}"/>
                  </a:ext>
                </a:extLst>
              </p:cNvPr>
              <p:cNvSpPr/>
              <p:nvPr/>
            </p:nvSpPr>
            <p:spPr>
              <a:xfrm>
                <a:off x="5429806" y="6675248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4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5 w 75600"/>
                  <a:gd name="connsiteY16" fmla="*/ 27216 h 74088"/>
                  <a:gd name="connsiteX17" fmla="*/ 48385 w 75600"/>
                  <a:gd name="connsiteY17" fmla="*/ 19656 h 74088"/>
                  <a:gd name="connsiteX18" fmla="*/ 39312 w 75600"/>
                  <a:gd name="connsiteY18" fmla="*/ 16632 h 74088"/>
                  <a:gd name="connsiteX19" fmla="*/ 30240 w 75600"/>
                  <a:gd name="connsiteY19" fmla="*/ 19656 h 74088"/>
                  <a:gd name="connsiteX20" fmla="*/ 22680 w 75600"/>
                  <a:gd name="connsiteY20" fmla="*/ 27216 h 74088"/>
                  <a:gd name="connsiteX21" fmla="*/ 19656 w 75600"/>
                  <a:gd name="connsiteY21" fmla="*/ 39312 h 74088"/>
                  <a:gd name="connsiteX22" fmla="*/ 22680 w 75600"/>
                  <a:gd name="connsiteY22" fmla="*/ 51409 h 74088"/>
                  <a:gd name="connsiteX23" fmla="*/ 30240 w 75600"/>
                  <a:gd name="connsiteY23" fmla="*/ 58969 h 74088"/>
                  <a:gd name="connsiteX24" fmla="*/ 39312 w 75600"/>
                  <a:gd name="connsiteY24" fmla="*/ 61992 h 74088"/>
                  <a:gd name="connsiteX25" fmla="*/ 48385 w 75600"/>
                  <a:gd name="connsiteY25" fmla="*/ 58969 h 74088"/>
                  <a:gd name="connsiteX26" fmla="*/ 55945 w 75600"/>
                  <a:gd name="connsiteY26" fmla="*/ 51409 h 74088"/>
                  <a:gd name="connsiteX27" fmla="*/ 58969 w 75600"/>
                  <a:gd name="connsiteY27" fmla="*/ 39312 h 74088"/>
                  <a:gd name="connsiteX28" fmla="*/ 55945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4" y="0"/>
                      <a:pt x="45360" y="1512"/>
                      <a:pt x="48385" y="3024"/>
                    </a:cubicBezTo>
                    <a:cubicBezTo>
                      <a:pt x="52920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0" y="74089"/>
                      <a:pt x="39312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7216"/>
                    </a:moveTo>
                    <a:cubicBezTo>
                      <a:pt x="54433" y="24192"/>
                      <a:pt x="51409" y="21168"/>
                      <a:pt x="48385" y="19656"/>
                    </a:cubicBezTo>
                    <a:cubicBezTo>
                      <a:pt x="45360" y="18144"/>
                      <a:pt x="42337" y="16632"/>
                      <a:pt x="39312" y="16632"/>
                    </a:cubicBezTo>
                    <a:cubicBezTo>
                      <a:pt x="36289" y="16632"/>
                      <a:pt x="33264" y="18144"/>
                      <a:pt x="30240" y="19656"/>
                    </a:cubicBezTo>
                    <a:cubicBezTo>
                      <a:pt x="27216" y="21168"/>
                      <a:pt x="25704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2"/>
                    </a:cubicBezTo>
                    <a:cubicBezTo>
                      <a:pt x="19656" y="43848"/>
                      <a:pt x="21168" y="46872"/>
                      <a:pt x="22680" y="51409"/>
                    </a:cubicBezTo>
                    <a:cubicBezTo>
                      <a:pt x="24192" y="54432"/>
                      <a:pt x="27216" y="57457"/>
                      <a:pt x="30240" y="58969"/>
                    </a:cubicBezTo>
                    <a:cubicBezTo>
                      <a:pt x="33264" y="60481"/>
                      <a:pt x="36289" y="61992"/>
                      <a:pt x="39312" y="61992"/>
                    </a:cubicBezTo>
                    <a:cubicBezTo>
                      <a:pt x="42337" y="61992"/>
                      <a:pt x="45360" y="60481"/>
                      <a:pt x="48385" y="58969"/>
                    </a:cubicBezTo>
                    <a:cubicBezTo>
                      <a:pt x="51409" y="57457"/>
                      <a:pt x="54433" y="54432"/>
                      <a:pt x="55945" y="51409"/>
                    </a:cubicBezTo>
                    <a:cubicBezTo>
                      <a:pt x="57457" y="48384"/>
                      <a:pt x="58969" y="43848"/>
                      <a:pt x="58969" y="39312"/>
                    </a:cubicBezTo>
                    <a:cubicBezTo>
                      <a:pt x="58969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599" name="Forma Livre: Forma 598">
                <a:extLst>
                  <a:ext uri="{FF2B5EF4-FFF2-40B4-BE49-F238E27FC236}">
                    <a16:creationId xmlns:a16="http://schemas.microsoft.com/office/drawing/2014/main" id="{11CBEFFA-0594-F0A8-CBF1-62FA735442F6}"/>
                  </a:ext>
                </a:extLst>
              </p:cNvPr>
              <p:cNvSpPr/>
              <p:nvPr/>
            </p:nvSpPr>
            <p:spPr>
              <a:xfrm>
                <a:off x="5522039" y="6675248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2 h 74715"/>
                  <a:gd name="connsiteX6" fmla="*/ 39313 w 61992"/>
                  <a:gd name="connsiteY6" fmla="*/ 60481 h 74715"/>
                  <a:gd name="connsiteX7" fmla="*/ 42337 w 61992"/>
                  <a:gd name="connsiteY7" fmla="*/ 54432 h 74715"/>
                  <a:gd name="connsiteX8" fmla="*/ 39313 w 61992"/>
                  <a:gd name="connsiteY8" fmla="*/ 48384 h 74715"/>
                  <a:gd name="connsiteX9" fmla="*/ 27217 w 61992"/>
                  <a:gd name="connsiteY9" fmla="*/ 43848 h 74715"/>
                  <a:gd name="connsiteX10" fmla="*/ 13608 w 61992"/>
                  <a:gd name="connsiteY10" fmla="*/ 39312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7 w 61992"/>
                  <a:gd name="connsiteY18" fmla="*/ 24192 h 74715"/>
                  <a:gd name="connsiteX19" fmla="*/ 39313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7 w 61992"/>
                  <a:gd name="connsiteY22" fmla="*/ 19656 h 74715"/>
                  <a:gd name="connsiteX23" fmla="*/ 22680 w 61992"/>
                  <a:gd name="connsiteY23" fmla="*/ 25704 h 74715"/>
                  <a:gd name="connsiteX24" fmla="*/ 34777 w 61992"/>
                  <a:gd name="connsiteY24" fmla="*/ 30240 h 74715"/>
                  <a:gd name="connsiteX25" fmla="*/ 48385 w 61992"/>
                  <a:gd name="connsiteY25" fmla="*/ 34776 h 74715"/>
                  <a:gd name="connsiteX26" fmla="*/ 57457 w 61992"/>
                  <a:gd name="connsiteY26" fmla="*/ 40824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7" y="55944"/>
                      <a:pt x="22680" y="58969"/>
                    </a:cubicBezTo>
                    <a:cubicBezTo>
                      <a:pt x="25705" y="60481"/>
                      <a:pt x="28728" y="61992"/>
                      <a:pt x="31752" y="61992"/>
                    </a:cubicBezTo>
                    <a:cubicBezTo>
                      <a:pt x="34777" y="61992"/>
                      <a:pt x="37800" y="61992"/>
                      <a:pt x="39313" y="60481"/>
                    </a:cubicBezTo>
                    <a:cubicBezTo>
                      <a:pt x="40825" y="58969"/>
                      <a:pt x="42337" y="57457"/>
                      <a:pt x="42337" y="54432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7800" y="46872"/>
                      <a:pt x="33265" y="45361"/>
                      <a:pt x="27217" y="43848"/>
                    </a:cubicBezTo>
                    <a:cubicBezTo>
                      <a:pt x="21168" y="42336"/>
                      <a:pt x="16632" y="40824"/>
                      <a:pt x="13608" y="39312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7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2" y="13608"/>
                      <a:pt x="22680" y="15120"/>
                    </a:cubicBezTo>
                    <a:cubicBezTo>
                      <a:pt x="21168" y="16632"/>
                      <a:pt x="19657" y="18144"/>
                      <a:pt x="19657" y="19656"/>
                    </a:cubicBezTo>
                    <a:cubicBezTo>
                      <a:pt x="19657" y="22680"/>
                      <a:pt x="21168" y="24192"/>
                      <a:pt x="22680" y="25704"/>
                    </a:cubicBezTo>
                    <a:cubicBezTo>
                      <a:pt x="25705" y="27216"/>
                      <a:pt x="28728" y="28728"/>
                      <a:pt x="34777" y="30240"/>
                    </a:cubicBezTo>
                    <a:cubicBezTo>
                      <a:pt x="39313" y="31752"/>
                      <a:pt x="43848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3" y="74089"/>
                      <a:pt x="33265" y="74089"/>
                    </a:cubicBezTo>
                    <a:cubicBezTo>
                      <a:pt x="24192" y="75601"/>
                      <a:pt x="19657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0" name="Forma Livre: Forma 599">
                <a:extLst>
                  <a:ext uri="{FF2B5EF4-FFF2-40B4-BE49-F238E27FC236}">
                    <a16:creationId xmlns:a16="http://schemas.microsoft.com/office/drawing/2014/main" id="{9020DF54-084C-763F-AE04-2B1CF6A313B0}"/>
                  </a:ext>
                </a:extLst>
              </p:cNvPr>
              <p:cNvSpPr/>
              <p:nvPr/>
            </p:nvSpPr>
            <p:spPr>
              <a:xfrm>
                <a:off x="5593104" y="6673736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1409 w 72576"/>
                  <a:gd name="connsiteY18" fmla="*/ 33264 h 75600"/>
                  <a:gd name="connsiteX19" fmla="*/ 46873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2 w 72576"/>
                  <a:gd name="connsiteY22" fmla="*/ 33264 h 75600"/>
                  <a:gd name="connsiteX23" fmla="*/ 51409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4"/>
                      <a:pt x="71065" y="42336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6" y="24192"/>
                      <a:pt x="46873" y="21168"/>
                    </a:cubicBezTo>
                    <a:cubicBezTo>
                      <a:pt x="43848" y="18144"/>
                      <a:pt x="39313" y="16632"/>
                      <a:pt x="34776" y="16632"/>
                    </a:cubicBezTo>
                    <a:cubicBezTo>
                      <a:pt x="30240" y="16632"/>
                      <a:pt x="25704" y="18144"/>
                      <a:pt x="22680" y="21168"/>
                    </a:cubicBezTo>
                    <a:cubicBezTo>
                      <a:pt x="19656" y="24192"/>
                      <a:pt x="18144" y="27216"/>
                      <a:pt x="16632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1" name="Forma Livre: Forma 600">
                <a:extLst>
                  <a:ext uri="{FF2B5EF4-FFF2-40B4-BE49-F238E27FC236}">
                    <a16:creationId xmlns:a16="http://schemas.microsoft.com/office/drawing/2014/main" id="{AB42DA8D-27C5-0D22-18C1-3F5BC8932AF9}"/>
                  </a:ext>
                </a:extLst>
              </p:cNvPr>
              <p:cNvSpPr/>
              <p:nvPr/>
            </p:nvSpPr>
            <p:spPr>
              <a:xfrm>
                <a:off x="5674160" y="6651056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51409 h 98281"/>
                  <a:gd name="connsiteX17" fmla="*/ 45954 w 74682"/>
                  <a:gd name="connsiteY17" fmla="*/ 43848 h 98281"/>
                  <a:gd name="connsiteX18" fmla="*/ 36882 w 74682"/>
                  <a:gd name="connsiteY18" fmla="*/ 40824 h 98281"/>
                  <a:gd name="connsiteX19" fmla="*/ 27809 w 74682"/>
                  <a:gd name="connsiteY19" fmla="*/ 43848 h 98281"/>
                  <a:gd name="connsiteX20" fmla="*/ 20249 w 74682"/>
                  <a:gd name="connsiteY20" fmla="*/ 51409 h 98281"/>
                  <a:gd name="connsiteX21" fmla="*/ 17226 w 74682"/>
                  <a:gd name="connsiteY21" fmla="*/ 63505 h 98281"/>
                  <a:gd name="connsiteX22" fmla="*/ 20249 w 74682"/>
                  <a:gd name="connsiteY22" fmla="*/ 75601 h 98281"/>
                  <a:gd name="connsiteX23" fmla="*/ 27809 w 74682"/>
                  <a:gd name="connsiteY23" fmla="*/ 83161 h 98281"/>
                  <a:gd name="connsiteX24" fmla="*/ 36882 w 74682"/>
                  <a:gd name="connsiteY24" fmla="*/ 86185 h 98281"/>
                  <a:gd name="connsiteX25" fmla="*/ 45954 w 74682"/>
                  <a:gd name="connsiteY25" fmla="*/ 83161 h 98281"/>
                  <a:gd name="connsiteX26" fmla="*/ 53514 w 74682"/>
                  <a:gd name="connsiteY26" fmla="*/ 75601 h 98281"/>
                  <a:gd name="connsiteX27" fmla="*/ 56538 w 74682"/>
                  <a:gd name="connsiteY27" fmla="*/ 63505 h 98281"/>
                  <a:gd name="connsiteX28" fmla="*/ 53514 w 74682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8" y="31752"/>
                      <a:pt x="15713" y="28728"/>
                    </a:cubicBezTo>
                    <a:cubicBezTo>
                      <a:pt x="20249" y="25704"/>
                      <a:pt x="26298" y="24192"/>
                      <a:pt x="32346" y="24192"/>
                    </a:cubicBezTo>
                    <a:cubicBezTo>
                      <a:pt x="36882" y="24192"/>
                      <a:pt x="41418" y="25704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8" y="98281"/>
                    </a:cubicBezTo>
                    <a:cubicBezTo>
                      <a:pt x="27809" y="98281"/>
                      <a:pt x="21761" y="96769"/>
                      <a:pt x="17226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4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4"/>
                      <a:pt x="48978" y="45361"/>
                      <a:pt x="45954" y="43848"/>
                    </a:cubicBezTo>
                    <a:cubicBezTo>
                      <a:pt x="42930" y="42336"/>
                      <a:pt x="39906" y="40824"/>
                      <a:pt x="36882" y="40824"/>
                    </a:cubicBezTo>
                    <a:cubicBezTo>
                      <a:pt x="33858" y="40824"/>
                      <a:pt x="30834" y="42336"/>
                      <a:pt x="27809" y="43848"/>
                    </a:cubicBezTo>
                    <a:cubicBezTo>
                      <a:pt x="24786" y="45361"/>
                      <a:pt x="23273" y="48384"/>
                      <a:pt x="20249" y="51409"/>
                    </a:cubicBezTo>
                    <a:cubicBezTo>
                      <a:pt x="18738" y="54433"/>
                      <a:pt x="17226" y="58969"/>
                      <a:pt x="17226" y="63505"/>
                    </a:cubicBezTo>
                    <a:cubicBezTo>
                      <a:pt x="17226" y="68041"/>
                      <a:pt x="18738" y="71065"/>
                      <a:pt x="20249" y="75601"/>
                    </a:cubicBezTo>
                    <a:cubicBezTo>
                      <a:pt x="21761" y="78625"/>
                      <a:pt x="24786" y="81649"/>
                      <a:pt x="27809" y="83161"/>
                    </a:cubicBezTo>
                    <a:cubicBezTo>
                      <a:pt x="30834" y="84673"/>
                      <a:pt x="33858" y="86185"/>
                      <a:pt x="36882" y="86185"/>
                    </a:cubicBezTo>
                    <a:cubicBezTo>
                      <a:pt x="39906" y="86185"/>
                      <a:pt x="42930" y="84673"/>
                      <a:pt x="45954" y="83161"/>
                    </a:cubicBezTo>
                    <a:cubicBezTo>
                      <a:pt x="48978" y="81649"/>
                      <a:pt x="52002" y="78625"/>
                      <a:pt x="53514" y="75601"/>
                    </a:cubicBezTo>
                    <a:cubicBezTo>
                      <a:pt x="55026" y="72577"/>
                      <a:pt x="56538" y="68041"/>
                      <a:pt x="56538" y="63505"/>
                    </a:cubicBezTo>
                    <a:cubicBezTo>
                      <a:pt x="56538" y="58969"/>
                      <a:pt x="55026" y="54433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2" name="Forma Livre: Forma 601">
                <a:extLst>
                  <a:ext uri="{FF2B5EF4-FFF2-40B4-BE49-F238E27FC236}">
                    <a16:creationId xmlns:a16="http://schemas.microsoft.com/office/drawing/2014/main" id="{3F3A84E0-7E5A-90F9-1342-7C5588E6B8ED}"/>
                  </a:ext>
                </a:extLst>
              </p:cNvPr>
              <p:cNvSpPr/>
              <p:nvPr/>
            </p:nvSpPr>
            <p:spPr>
              <a:xfrm>
                <a:off x="5047265" y="6834010"/>
                <a:ext cx="74088" cy="110377"/>
              </a:xfrm>
              <a:custGeom>
                <a:avLst/>
                <a:gdLst>
                  <a:gd name="connsiteX0" fmla="*/ 46873 w 74088"/>
                  <a:gd name="connsiteY0" fmla="*/ 3024 h 110377"/>
                  <a:gd name="connsiteX1" fmla="*/ 55945 w 74088"/>
                  <a:gd name="connsiteY1" fmla="*/ 12096 h 110377"/>
                  <a:gd name="connsiteX2" fmla="*/ 55945 w 74088"/>
                  <a:gd name="connsiteY2" fmla="*/ 1512 h 110377"/>
                  <a:gd name="connsiteX3" fmla="*/ 74089 w 74088"/>
                  <a:gd name="connsiteY3" fmla="*/ 1512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7 h 110377"/>
                  <a:gd name="connsiteX8" fmla="*/ 12096 w 74088"/>
                  <a:gd name="connsiteY8" fmla="*/ 102817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09 h 110377"/>
                  <a:gd name="connsiteX14" fmla="*/ 55945 w 74088"/>
                  <a:gd name="connsiteY14" fmla="*/ 74089 h 110377"/>
                  <a:gd name="connsiteX15" fmla="*/ 55945 w 74088"/>
                  <a:gd name="connsiteY15" fmla="*/ 63505 h 110377"/>
                  <a:gd name="connsiteX16" fmla="*/ 46873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3 w 74088"/>
                  <a:gd name="connsiteY24" fmla="*/ 3024 h 110377"/>
                  <a:gd name="connsiteX25" fmla="*/ 54433 w 74088"/>
                  <a:gd name="connsiteY25" fmla="*/ 25704 h 110377"/>
                  <a:gd name="connsiteX26" fmla="*/ 46873 w 74088"/>
                  <a:gd name="connsiteY26" fmla="*/ 18144 h 110377"/>
                  <a:gd name="connsiteX27" fmla="*/ 37800 w 74088"/>
                  <a:gd name="connsiteY27" fmla="*/ 15120 h 110377"/>
                  <a:gd name="connsiteX28" fmla="*/ 28728 w 74088"/>
                  <a:gd name="connsiteY28" fmla="*/ 18144 h 110377"/>
                  <a:gd name="connsiteX29" fmla="*/ 21168 w 74088"/>
                  <a:gd name="connsiteY29" fmla="*/ 25704 h 110377"/>
                  <a:gd name="connsiteX30" fmla="*/ 18144 w 74088"/>
                  <a:gd name="connsiteY30" fmla="*/ 37800 h 110377"/>
                  <a:gd name="connsiteX31" fmla="*/ 21168 w 74088"/>
                  <a:gd name="connsiteY31" fmla="*/ 49896 h 110377"/>
                  <a:gd name="connsiteX32" fmla="*/ 28728 w 74088"/>
                  <a:gd name="connsiteY32" fmla="*/ 57457 h 110377"/>
                  <a:gd name="connsiteX33" fmla="*/ 37800 w 74088"/>
                  <a:gd name="connsiteY33" fmla="*/ 60481 h 110377"/>
                  <a:gd name="connsiteX34" fmla="*/ 46873 w 74088"/>
                  <a:gd name="connsiteY34" fmla="*/ 57457 h 110377"/>
                  <a:gd name="connsiteX35" fmla="*/ 54433 w 74088"/>
                  <a:gd name="connsiteY35" fmla="*/ 49896 h 110377"/>
                  <a:gd name="connsiteX36" fmla="*/ 57457 w 74088"/>
                  <a:gd name="connsiteY36" fmla="*/ 37800 h 110377"/>
                  <a:gd name="connsiteX37" fmla="*/ 54433 w 74088"/>
                  <a:gd name="connsiteY37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3" y="3024"/>
                    </a:moveTo>
                    <a:cubicBezTo>
                      <a:pt x="51409" y="4536"/>
                      <a:pt x="54433" y="7560"/>
                      <a:pt x="55945" y="12096"/>
                    </a:cubicBezTo>
                    <a:lnTo>
                      <a:pt x="55945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5"/>
                      <a:pt x="45361" y="110377"/>
                      <a:pt x="37800" y="110377"/>
                    </a:cubicBezTo>
                    <a:cubicBezTo>
                      <a:pt x="27216" y="110377"/>
                      <a:pt x="19656" y="107353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09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3" y="92233"/>
                      <a:pt x="51409" y="89209"/>
                    </a:cubicBezTo>
                    <a:cubicBezTo>
                      <a:pt x="54433" y="86185"/>
                      <a:pt x="55945" y="81649"/>
                      <a:pt x="55945" y="74089"/>
                    </a:cubicBezTo>
                    <a:lnTo>
                      <a:pt x="55945" y="63505"/>
                    </a:lnTo>
                    <a:cubicBezTo>
                      <a:pt x="52921" y="66529"/>
                      <a:pt x="49897" y="69553"/>
                      <a:pt x="46873" y="72577"/>
                    </a:cubicBezTo>
                    <a:cubicBezTo>
                      <a:pt x="42337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2337" y="0"/>
                      <a:pt x="46873" y="3024"/>
                    </a:cubicBezTo>
                    <a:close/>
                    <a:moveTo>
                      <a:pt x="54433" y="25704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6"/>
                      <a:pt x="24192" y="22680"/>
                      <a:pt x="21168" y="25704"/>
                    </a:cubicBezTo>
                    <a:cubicBezTo>
                      <a:pt x="19656" y="28728"/>
                      <a:pt x="18144" y="33264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4" y="55944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3" y="57457"/>
                    </a:cubicBezTo>
                    <a:cubicBezTo>
                      <a:pt x="49897" y="55944"/>
                      <a:pt x="52921" y="52921"/>
                      <a:pt x="54433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3264"/>
                      <a:pt x="55945" y="28728"/>
                      <a:pt x="54433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3" name="Forma Livre: Forma 602">
                <a:extLst>
                  <a:ext uri="{FF2B5EF4-FFF2-40B4-BE49-F238E27FC236}">
                    <a16:creationId xmlns:a16="http://schemas.microsoft.com/office/drawing/2014/main" id="{1523CDB5-73EE-CEE9-3C30-62754EFDA17D}"/>
                  </a:ext>
                </a:extLst>
              </p:cNvPr>
              <p:cNvSpPr/>
              <p:nvPr/>
            </p:nvSpPr>
            <p:spPr>
              <a:xfrm>
                <a:off x="5134962" y="6832498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7" y="55944"/>
                      <a:pt x="51409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9" y="21168"/>
                    </a:cubicBezTo>
                    <a:cubicBezTo>
                      <a:pt x="48385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4" name="Forma Livre: Forma 603">
                <a:extLst>
                  <a:ext uri="{FF2B5EF4-FFF2-40B4-BE49-F238E27FC236}">
                    <a16:creationId xmlns:a16="http://schemas.microsoft.com/office/drawing/2014/main" id="{9FA475E1-7EC5-0CB6-BD42-C20948998291}"/>
                  </a:ext>
                </a:extLst>
              </p:cNvPr>
              <p:cNvSpPr/>
              <p:nvPr/>
            </p:nvSpPr>
            <p:spPr>
              <a:xfrm>
                <a:off x="5219635" y="6832498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2680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4"/>
                      <a:pt x="51409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39313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5" name="Forma Livre: Forma 604">
                <a:extLst>
                  <a:ext uri="{FF2B5EF4-FFF2-40B4-BE49-F238E27FC236}">
                    <a16:creationId xmlns:a16="http://schemas.microsoft.com/office/drawing/2014/main" id="{9E828B98-D70E-D72F-977E-B3CEA94C9C15}"/>
                  </a:ext>
                </a:extLst>
              </p:cNvPr>
              <p:cNvSpPr/>
              <p:nvPr/>
            </p:nvSpPr>
            <p:spPr>
              <a:xfrm>
                <a:off x="5303715" y="6808306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51409 h 98281"/>
                  <a:gd name="connsiteX17" fmla="*/ 45954 w 74682"/>
                  <a:gd name="connsiteY17" fmla="*/ 43848 h 98281"/>
                  <a:gd name="connsiteX18" fmla="*/ 36882 w 74682"/>
                  <a:gd name="connsiteY18" fmla="*/ 40825 h 98281"/>
                  <a:gd name="connsiteX19" fmla="*/ 27810 w 74682"/>
                  <a:gd name="connsiteY19" fmla="*/ 43848 h 98281"/>
                  <a:gd name="connsiteX20" fmla="*/ 20250 w 74682"/>
                  <a:gd name="connsiteY20" fmla="*/ 51409 h 98281"/>
                  <a:gd name="connsiteX21" fmla="*/ 17226 w 74682"/>
                  <a:gd name="connsiteY21" fmla="*/ 63505 h 98281"/>
                  <a:gd name="connsiteX22" fmla="*/ 20250 w 74682"/>
                  <a:gd name="connsiteY22" fmla="*/ 75601 h 98281"/>
                  <a:gd name="connsiteX23" fmla="*/ 27810 w 74682"/>
                  <a:gd name="connsiteY23" fmla="*/ 83161 h 98281"/>
                  <a:gd name="connsiteX24" fmla="*/ 36882 w 74682"/>
                  <a:gd name="connsiteY24" fmla="*/ 86185 h 98281"/>
                  <a:gd name="connsiteX25" fmla="*/ 45954 w 74682"/>
                  <a:gd name="connsiteY25" fmla="*/ 83161 h 98281"/>
                  <a:gd name="connsiteX26" fmla="*/ 53514 w 74682"/>
                  <a:gd name="connsiteY26" fmla="*/ 75601 h 98281"/>
                  <a:gd name="connsiteX27" fmla="*/ 56538 w 74682"/>
                  <a:gd name="connsiteY27" fmla="*/ 63505 h 98281"/>
                  <a:gd name="connsiteX28" fmla="*/ 53514 w 74682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50" y="25705"/>
                      <a:pt x="26297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8" y="98281"/>
                    </a:cubicBezTo>
                    <a:cubicBezTo>
                      <a:pt x="27810" y="98281"/>
                      <a:pt x="21761" y="96769"/>
                      <a:pt x="17226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5"/>
                      <a:pt x="48978" y="45361"/>
                      <a:pt x="45954" y="43848"/>
                    </a:cubicBezTo>
                    <a:cubicBezTo>
                      <a:pt x="42930" y="42336"/>
                      <a:pt x="39906" y="40825"/>
                      <a:pt x="36882" y="40825"/>
                    </a:cubicBezTo>
                    <a:cubicBezTo>
                      <a:pt x="33858" y="40825"/>
                      <a:pt x="30834" y="42336"/>
                      <a:pt x="27810" y="43848"/>
                    </a:cubicBezTo>
                    <a:cubicBezTo>
                      <a:pt x="24786" y="45361"/>
                      <a:pt x="23274" y="48385"/>
                      <a:pt x="20250" y="51409"/>
                    </a:cubicBezTo>
                    <a:cubicBezTo>
                      <a:pt x="18737" y="54433"/>
                      <a:pt x="17226" y="58969"/>
                      <a:pt x="17226" y="63505"/>
                    </a:cubicBezTo>
                    <a:cubicBezTo>
                      <a:pt x="17226" y="68041"/>
                      <a:pt x="18737" y="71065"/>
                      <a:pt x="20250" y="75601"/>
                    </a:cubicBezTo>
                    <a:cubicBezTo>
                      <a:pt x="21761" y="78625"/>
                      <a:pt x="24786" y="81649"/>
                      <a:pt x="27810" y="83161"/>
                    </a:cubicBezTo>
                    <a:cubicBezTo>
                      <a:pt x="30834" y="84673"/>
                      <a:pt x="33858" y="86185"/>
                      <a:pt x="36882" y="86185"/>
                    </a:cubicBezTo>
                    <a:cubicBezTo>
                      <a:pt x="39906" y="86185"/>
                      <a:pt x="42930" y="84673"/>
                      <a:pt x="45954" y="83161"/>
                    </a:cubicBezTo>
                    <a:cubicBezTo>
                      <a:pt x="48978" y="81649"/>
                      <a:pt x="52002" y="78625"/>
                      <a:pt x="53514" y="75601"/>
                    </a:cubicBezTo>
                    <a:cubicBezTo>
                      <a:pt x="55026" y="72577"/>
                      <a:pt x="56538" y="68041"/>
                      <a:pt x="56538" y="63505"/>
                    </a:cubicBezTo>
                    <a:cubicBezTo>
                      <a:pt x="56538" y="58969"/>
                      <a:pt x="56538" y="54433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6" name="Forma Livre: Forma 605">
                <a:extLst>
                  <a:ext uri="{FF2B5EF4-FFF2-40B4-BE49-F238E27FC236}">
                    <a16:creationId xmlns:a16="http://schemas.microsoft.com/office/drawing/2014/main" id="{136068FE-B302-A5C9-6F6A-9BEE43263D3B}"/>
                  </a:ext>
                </a:extLst>
              </p:cNvPr>
              <p:cNvSpPr/>
              <p:nvPr/>
            </p:nvSpPr>
            <p:spPr>
              <a:xfrm>
                <a:off x="5393517" y="6832498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3 w 61992"/>
                  <a:gd name="connsiteY6" fmla="*/ 60481 h 75082"/>
                  <a:gd name="connsiteX7" fmla="*/ 42337 w 61992"/>
                  <a:gd name="connsiteY7" fmla="*/ 54433 h 75082"/>
                  <a:gd name="connsiteX8" fmla="*/ 39313 w 61992"/>
                  <a:gd name="connsiteY8" fmla="*/ 48384 h 75082"/>
                  <a:gd name="connsiteX9" fmla="*/ 27216 w 61992"/>
                  <a:gd name="connsiteY9" fmla="*/ 43848 h 75082"/>
                  <a:gd name="connsiteX10" fmla="*/ 13608 w 61992"/>
                  <a:gd name="connsiteY10" fmla="*/ 39313 h 75082"/>
                  <a:gd name="connsiteX11" fmla="*/ 4536 w 61992"/>
                  <a:gd name="connsiteY11" fmla="*/ 33264 h 75082"/>
                  <a:gd name="connsiteX12" fmla="*/ 1512 w 61992"/>
                  <a:gd name="connsiteY12" fmla="*/ 21168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7 w 61992"/>
                  <a:gd name="connsiteY18" fmla="*/ 24192 h 75082"/>
                  <a:gd name="connsiteX19" fmla="*/ 39313 w 61992"/>
                  <a:gd name="connsiteY19" fmla="*/ 16632 h 75082"/>
                  <a:gd name="connsiteX20" fmla="*/ 30240 w 61992"/>
                  <a:gd name="connsiteY20" fmla="*/ 13608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4 h 75082"/>
                  <a:gd name="connsiteX24" fmla="*/ 34776 w 61992"/>
                  <a:gd name="connsiteY24" fmla="*/ 30240 h 75082"/>
                  <a:gd name="connsiteX25" fmla="*/ 48385 w 61992"/>
                  <a:gd name="connsiteY25" fmla="*/ 34776 h 75082"/>
                  <a:gd name="connsiteX26" fmla="*/ 57457 w 61992"/>
                  <a:gd name="connsiteY26" fmla="*/ 40824 h 75082"/>
                  <a:gd name="connsiteX27" fmla="*/ 61993 w 61992"/>
                  <a:gd name="connsiteY27" fmla="*/ 52921 h 75082"/>
                  <a:gd name="connsiteX28" fmla="*/ 58969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5" y="60481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5" y="27216"/>
                      <a:pt x="28729" y="28728"/>
                      <a:pt x="34776" y="30240"/>
                    </a:cubicBezTo>
                    <a:cubicBezTo>
                      <a:pt x="39313" y="31752"/>
                      <a:pt x="43848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3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7" name="Forma Livre: Forma 606">
                <a:extLst>
                  <a:ext uri="{FF2B5EF4-FFF2-40B4-BE49-F238E27FC236}">
                    <a16:creationId xmlns:a16="http://schemas.microsoft.com/office/drawing/2014/main" id="{6B67E7FE-0F7E-439D-887D-FBF79465D022}"/>
                  </a:ext>
                </a:extLst>
              </p:cNvPr>
              <p:cNvSpPr/>
              <p:nvPr/>
            </p:nvSpPr>
            <p:spPr>
              <a:xfrm>
                <a:off x="5493311" y="6832498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5 w 75600"/>
                  <a:gd name="connsiteY16" fmla="*/ 27216 h 74088"/>
                  <a:gd name="connsiteX17" fmla="*/ 48385 w 75600"/>
                  <a:gd name="connsiteY17" fmla="*/ 19656 h 74088"/>
                  <a:gd name="connsiteX18" fmla="*/ 39313 w 75600"/>
                  <a:gd name="connsiteY18" fmla="*/ 16632 h 74088"/>
                  <a:gd name="connsiteX19" fmla="*/ 30240 w 75600"/>
                  <a:gd name="connsiteY19" fmla="*/ 19656 h 74088"/>
                  <a:gd name="connsiteX20" fmla="*/ 22680 w 75600"/>
                  <a:gd name="connsiteY20" fmla="*/ 27216 h 74088"/>
                  <a:gd name="connsiteX21" fmla="*/ 19656 w 75600"/>
                  <a:gd name="connsiteY21" fmla="*/ 39313 h 74088"/>
                  <a:gd name="connsiteX22" fmla="*/ 22680 w 75600"/>
                  <a:gd name="connsiteY22" fmla="*/ 51409 h 74088"/>
                  <a:gd name="connsiteX23" fmla="*/ 30240 w 75600"/>
                  <a:gd name="connsiteY23" fmla="*/ 58969 h 74088"/>
                  <a:gd name="connsiteX24" fmla="*/ 39313 w 75600"/>
                  <a:gd name="connsiteY24" fmla="*/ 61993 h 74088"/>
                  <a:gd name="connsiteX25" fmla="*/ 48385 w 75600"/>
                  <a:gd name="connsiteY25" fmla="*/ 58969 h 74088"/>
                  <a:gd name="connsiteX26" fmla="*/ 55945 w 75600"/>
                  <a:gd name="connsiteY26" fmla="*/ 51409 h 74088"/>
                  <a:gd name="connsiteX27" fmla="*/ 58969 w 75600"/>
                  <a:gd name="connsiteY27" fmla="*/ 39313 h 74088"/>
                  <a:gd name="connsiteX28" fmla="*/ 55945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7216"/>
                    </a:moveTo>
                    <a:cubicBezTo>
                      <a:pt x="54433" y="24192"/>
                      <a:pt x="51409" y="21168"/>
                      <a:pt x="48385" y="19656"/>
                    </a:cubicBezTo>
                    <a:cubicBezTo>
                      <a:pt x="45361" y="18144"/>
                      <a:pt x="42336" y="16632"/>
                      <a:pt x="39313" y="16632"/>
                    </a:cubicBezTo>
                    <a:cubicBezTo>
                      <a:pt x="36288" y="16632"/>
                      <a:pt x="33265" y="18144"/>
                      <a:pt x="30240" y="19656"/>
                    </a:cubicBezTo>
                    <a:cubicBezTo>
                      <a:pt x="27216" y="21168"/>
                      <a:pt x="25705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3"/>
                    </a:cubicBezTo>
                    <a:cubicBezTo>
                      <a:pt x="19656" y="43848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3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4"/>
                      <a:pt x="58969" y="43848"/>
                      <a:pt x="58969" y="39313"/>
                    </a:cubicBezTo>
                    <a:cubicBezTo>
                      <a:pt x="58969" y="34776"/>
                      <a:pt x="58969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8" name="Forma Livre: Forma 607">
                <a:extLst>
                  <a:ext uri="{FF2B5EF4-FFF2-40B4-BE49-F238E27FC236}">
                    <a16:creationId xmlns:a16="http://schemas.microsoft.com/office/drawing/2014/main" id="{526F88E5-49CD-C119-ABF4-98FFAB0E39DE}"/>
                  </a:ext>
                </a:extLst>
              </p:cNvPr>
              <p:cNvSpPr/>
              <p:nvPr/>
            </p:nvSpPr>
            <p:spPr>
              <a:xfrm>
                <a:off x="5588568" y="6832498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3 w 69552"/>
                  <a:gd name="connsiteY5" fmla="*/ 19656 h 74088"/>
                  <a:gd name="connsiteX6" fmla="*/ 34777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7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1512"/>
                      <a:pt x="55945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09" name="Forma Livre: Forma 608">
                <a:extLst>
                  <a:ext uri="{FF2B5EF4-FFF2-40B4-BE49-F238E27FC236}">
                    <a16:creationId xmlns:a16="http://schemas.microsoft.com/office/drawing/2014/main" id="{49C03C7B-FABA-67FB-315D-740C01D222E0}"/>
                  </a:ext>
                </a:extLst>
              </p:cNvPr>
              <p:cNvSpPr/>
              <p:nvPr/>
            </p:nvSpPr>
            <p:spPr>
              <a:xfrm>
                <a:off x="5672648" y="6808306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30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51409 h 98281"/>
                  <a:gd name="connsiteX17" fmla="*/ 45954 w 74682"/>
                  <a:gd name="connsiteY17" fmla="*/ 43848 h 98281"/>
                  <a:gd name="connsiteX18" fmla="*/ 36882 w 74682"/>
                  <a:gd name="connsiteY18" fmla="*/ 40825 h 98281"/>
                  <a:gd name="connsiteX19" fmla="*/ 27810 w 74682"/>
                  <a:gd name="connsiteY19" fmla="*/ 43848 h 98281"/>
                  <a:gd name="connsiteX20" fmla="*/ 20250 w 74682"/>
                  <a:gd name="connsiteY20" fmla="*/ 51409 h 98281"/>
                  <a:gd name="connsiteX21" fmla="*/ 17226 w 74682"/>
                  <a:gd name="connsiteY21" fmla="*/ 63505 h 98281"/>
                  <a:gd name="connsiteX22" fmla="*/ 20250 w 74682"/>
                  <a:gd name="connsiteY22" fmla="*/ 75601 h 98281"/>
                  <a:gd name="connsiteX23" fmla="*/ 27810 w 74682"/>
                  <a:gd name="connsiteY23" fmla="*/ 83161 h 98281"/>
                  <a:gd name="connsiteX24" fmla="*/ 36882 w 74682"/>
                  <a:gd name="connsiteY24" fmla="*/ 86185 h 98281"/>
                  <a:gd name="connsiteX25" fmla="*/ 45954 w 74682"/>
                  <a:gd name="connsiteY25" fmla="*/ 83161 h 98281"/>
                  <a:gd name="connsiteX26" fmla="*/ 53514 w 74682"/>
                  <a:gd name="connsiteY26" fmla="*/ 75601 h 98281"/>
                  <a:gd name="connsiteX27" fmla="*/ 56538 w 74682"/>
                  <a:gd name="connsiteY27" fmla="*/ 63505 h 98281"/>
                  <a:gd name="connsiteX28" fmla="*/ 53514 w 74682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8" y="31752"/>
                      <a:pt x="15713" y="28728"/>
                    </a:cubicBezTo>
                    <a:cubicBezTo>
                      <a:pt x="20250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8" y="98281"/>
                    </a:cubicBezTo>
                    <a:cubicBezTo>
                      <a:pt x="27810" y="98281"/>
                      <a:pt x="21761" y="96769"/>
                      <a:pt x="17226" y="93745"/>
                    </a:cubicBezTo>
                    <a:cubicBezTo>
                      <a:pt x="12690" y="90721"/>
                      <a:pt x="8153" y="86185"/>
                      <a:pt x="5130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5"/>
                      <a:pt x="48978" y="45361"/>
                      <a:pt x="45954" y="43848"/>
                    </a:cubicBezTo>
                    <a:cubicBezTo>
                      <a:pt x="42930" y="42336"/>
                      <a:pt x="39906" y="40825"/>
                      <a:pt x="36882" y="40825"/>
                    </a:cubicBezTo>
                    <a:cubicBezTo>
                      <a:pt x="33858" y="40825"/>
                      <a:pt x="30834" y="42336"/>
                      <a:pt x="27810" y="43848"/>
                    </a:cubicBezTo>
                    <a:cubicBezTo>
                      <a:pt x="24786" y="45361"/>
                      <a:pt x="23273" y="48385"/>
                      <a:pt x="20250" y="51409"/>
                    </a:cubicBezTo>
                    <a:cubicBezTo>
                      <a:pt x="18738" y="54433"/>
                      <a:pt x="17226" y="58969"/>
                      <a:pt x="17226" y="63505"/>
                    </a:cubicBezTo>
                    <a:cubicBezTo>
                      <a:pt x="17226" y="68041"/>
                      <a:pt x="18738" y="71065"/>
                      <a:pt x="20250" y="75601"/>
                    </a:cubicBezTo>
                    <a:cubicBezTo>
                      <a:pt x="21761" y="78625"/>
                      <a:pt x="24786" y="81649"/>
                      <a:pt x="27810" y="83161"/>
                    </a:cubicBezTo>
                    <a:cubicBezTo>
                      <a:pt x="30834" y="84673"/>
                      <a:pt x="33858" y="86185"/>
                      <a:pt x="36882" y="86185"/>
                    </a:cubicBezTo>
                    <a:cubicBezTo>
                      <a:pt x="39906" y="86185"/>
                      <a:pt x="42930" y="84673"/>
                      <a:pt x="45954" y="83161"/>
                    </a:cubicBezTo>
                    <a:cubicBezTo>
                      <a:pt x="48978" y="81649"/>
                      <a:pt x="52002" y="78625"/>
                      <a:pt x="53514" y="75601"/>
                    </a:cubicBezTo>
                    <a:cubicBezTo>
                      <a:pt x="55026" y="72577"/>
                      <a:pt x="56538" y="68041"/>
                      <a:pt x="56538" y="63505"/>
                    </a:cubicBezTo>
                    <a:cubicBezTo>
                      <a:pt x="56538" y="58969"/>
                      <a:pt x="55026" y="54433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10" name="Forma Livre: Forma 609">
                <a:extLst>
                  <a:ext uri="{FF2B5EF4-FFF2-40B4-BE49-F238E27FC236}">
                    <a16:creationId xmlns:a16="http://schemas.microsoft.com/office/drawing/2014/main" id="{04C10AD9-3E70-6F7C-2B27-D58E0E0EF3BF}"/>
                  </a:ext>
                </a:extLst>
              </p:cNvPr>
              <p:cNvSpPr/>
              <p:nvPr/>
            </p:nvSpPr>
            <p:spPr>
              <a:xfrm>
                <a:off x="5128914" y="6991260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3 w 61992"/>
                  <a:gd name="connsiteY6" fmla="*/ 60481 h 74715"/>
                  <a:gd name="connsiteX7" fmla="*/ 42337 w 61992"/>
                  <a:gd name="connsiteY7" fmla="*/ 54433 h 74715"/>
                  <a:gd name="connsiteX8" fmla="*/ 39313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7 w 61992"/>
                  <a:gd name="connsiteY18" fmla="*/ 24192 h 74715"/>
                  <a:gd name="connsiteX19" fmla="*/ 39313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5 w 61992"/>
                  <a:gd name="connsiteY25" fmla="*/ 34776 h 74715"/>
                  <a:gd name="connsiteX26" fmla="*/ 57457 w 61992"/>
                  <a:gd name="connsiteY26" fmla="*/ 40824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5" y="60481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7800" y="46873"/>
                      <a:pt x="33265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5" y="27216"/>
                      <a:pt x="28729" y="28728"/>
                      <a:pt x="34776" y="30240"/>
                    </a:cubicBezTo>
                    <a:cubicBezTo>
                      <a:pt x="39313" y="31752"/>
                      <a:pt x="43849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4192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11" name="Forma Livre: Forma 610">
                <a:extLst>
                  <a:ext uri="{FF2B5EF4-FFF2-40B4-BE49-F238E27FC236}">
                    <a16:creationId xmlns:a16="http://schemas.microsoft.com/office/drawing/2014/main" id="{E9E74F6B-50C8-ABDB-C43F-92A4B88B49EB}"/>
                  </a:ext>
                </a:extLst>
              </p:cNvPr>
              <p:cNvSpPr/>
              <p:nvPr/>
            </p:nvSpPr>
            <p:spPr>
              <a:xfrm>
                <a:off x="5199979" y="6988236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1409 w 72576"/>
                  <a:gd name="connsiteY18" fmla="*/ 33265 h 75600"/>
                  <a:gd name="connsiteX19" fmla="*/ 46872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2 w 72576"/>
                  <a:gd name="connsiteY22" fmla="*/ 33265 h 75600"/>
                  <a:gd name="connsiteX23" fmla="*/ 51409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7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1409" y="33265"/>
                    </a:moveTo>
                    <a:cubicBezTo>
                      <a:pt x="51409" y="28728"/>
                      <a:pt x="49896" y="24192"/>
                      <a:pt x="46872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4" y="18144"/>
                      <a:pt x="22680" y="21168"/>
                    </a:cubicBezTo>
                    <a:cubicBezTo>
                      <a:pt x="19656" y="24192"/>
                      <a:pt x="18144" y="27217"/>
                      <a:pt x="16632" y="33265"/>
                    </a:cubicBezTo>
                    <a:lnTo>
                      <a:pt x="51409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12" name="Forma Livre: Forma 611">
                <a:extLst>
                  <a:ext uri="{FF2B5EF4-FFF2-40B4-BE49-F238E27FC236}">
                    <a16:creationId xmlns:a16="http://schemas.microsoft.com/office/drawing/2014/main" id="{5E87AFF9-374D-3DAD-16B7-C812DDD5A549}"/>
                  </a:ext>
                </a:extLst>
              </p:cNvPr>
              <p:cNvSpPr/>
              <p:nvPr/>
            </p:nvSpPr>
            <p:spPr>
              <a:xfrm>
                <a:off x="5284652" y="6991260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9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13" name="Forma Livre: Forma 612">
                <a:extLst>
                  <a:ext uri="{FF2B5EF4-FFF2-40B4-BE49-F238E27FC236}">
                    <a16:creationId xmlns:a16="http://schemas.microsoft.com/office/drawing/2014/main" id="{FD292D98-08AC-37BE-903F-4967A2B7C88F}"/>
                  </a:ext>
                </a:extLst>
              </p:cNvPr>
              <p:cNvSpPr/>
              <p:nvPr/>
            </p:nvSpPr>
            <p:spPr>
              <a:xfrm>
                <a:off x="5328501" y="6992772"/>
                <a:ext cx="77112" cy="72576"/>
              </a:xfrm>
              <a:custGeom>
                <a:avLst/>
                <a:gdLst>
                  <a:gd name="connsiteX0" fmla="*/ 39312 w 77112"/>
                  <a:gd name="connsiteY0" fmla="*/ 55944 h 72576"/>
                  <a:gd name="connsiteX1" fmla="*/ 57457 w 77112"/>
                  <a:gd name="connsiteY1" fmla="*/ 0 h 72576"/>
                  <a:gd name="connsiteX2" fmla="*/ 77113 w 77112"/>
                  <a:gd name="connsiteY2" fmla="*/ 0 h 72576"/>
                  <a:gd name="connsiteX3" fmla="*/ 49896 w 77112"/>
                  <a:gd name="connsiteY3" fmla="*/ 72577 h 72576"/>
                  <a:gd name="connsiteX4" fmla="*/ 27216 w 77112"/>
                  <a:gd name="connsiteY4" fmla="*/ 72577 h 72576"/>
                  <a:gd name="connsiteX5" fmla="*/ 0 w 77112"/>
                  <a:gd name="connsiteY5" fmla="*/ 0 h 72576"/>
                  <a:gd name="connsiteX6" fmla="*/ 19656 w 77112"/>
                  <a:gd name="connsiteY6" fmla="*/ 0 h 72576"/>
                  <a:gd name="connsiteX7" fmla="*/ 39312 w 77112"/>
                  <a:gd name="connsiteY7" fmla="*/ 55944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2" h="72576">
                    <a:moveTo>
                      <a:pt x="39312" y="55944"/>
                    </a:moveTo>
                    <a:lnTo>
                      <a:pt x="57457" y="0"/>
                    </a:lnTo>
                    <a:lnTo>
                      <a:pt x="77113" y="0"/>
                    </a:lnTo>
                    <a:lnTo>
                      <a:pt x="49896" y="72577"/>
                    </a:lnTo>
                    <a:lnTo>
                      <a:pt x="27216" y="72577"/>
                    </a:lnTo>
                    <a:lnTo>
                      <a:pt x="0" y="0"/>
                    </a:lnTo>
                    <a:lnTo>
                      <a:pt x="19656" y="0"/>
                    </a:lnTo>
                    <a:lnTo>
                      <a:pt x="39312" y="5594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14" name="Forma Livre: Forma 613">
                <a:extLst>
                  <a:ext uri="{FF2B5EF4-FFF2-40B4-BE49-F238E27FC236}">
                    <a16:creationId xmlns:a16="http://schemas.microsoft.com/office/drawing/2014/main" id="{EB7ED801-56AA-4DCA-7F75-981A17598044}"/>
                  </a:ext>
                </a:extLst>
              </p:cNvPr>
              <p:cNvSpPr/>
              <p:nvPr/>
            </p:nvSpPr>
            <p:spPr>
              <a:xfrm>
                <a:off x="5414686" y="6962532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15" name="Forma Livre: Forma 614">
                <a:extLst>
                  <a:ext uri="{FF2B5EF4-FFF2-40B4-BE49-F238E27FC236}">
                    <a16:creationId xmlns:a16="http://schemas.microsoft.com/office/drawing/2014/main" id="{27C56BF5-7BF0-7116-1A9A-6F2BFCB07F95}"/>
                  </a:ext>
                </a:extLst>
              </p:cNvPr>
              <p:cNvSpPr/>
              <p:nvPr/>
            </p:nvSpPr>
            <p:spPr>
              <a:xfrm>
                <a:off x="5447950" y="6991260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6 w 69552"/>
                  <a:gd name="connsiteY5" fmla="*/ 25704 h 75600"/>
                  <a:gd name="connsiteX6" fmla="*/ 43848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3 h 75600"/>
                  <a:gd name="connsiteX11" fmla="*/ 34776 w 69552"/>
                  <a:gd name="connsiteY11" fmla="*/ 60481 h 75600"/>
                  <a:gd name="connsiteX12" fmla="*/ 49896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6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6" y="25704"/>
                    </a:lnTo>
                    <a:cubicBezTo>
                      <a:pt x="48385" y="22680"/>
                      <a:pt x="46873" y="19656"/>
                      <a:pt x="43848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4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6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2680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16" name="Forma Livre: Forma 615">
                <a:extLst>
                  <a:ext uri="{FF2B5EF4-FFF2-40B4-BE49-F238E27FC236}">
                    <a16:creationId xmlns:a16="http://schemas.microsoft.com/office/drawing/2014/main" id="{550464EE-14F8-C67D-DCA0-0EE51B2C57C1}"/>
                  </a:ext>
                </a:extLst>
              </p:cNvPr>
              <p:cNvSpPr/>
              <p:nvPr/>
            </p:nvSpPr>
            <p:spPr>
              <a:xfrm>
                <a:off x="5528087" y="6988236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2 w 72577"/>
                  <a:gd name="connsiteY21" fmla="*/ 21168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7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2" y="16632"/>
                      <a:pt x="27217" y="18144"/>
                      <a:pt x="24192" y="21168"/>
                    </a:cubicBezTo>
                    <a:cubicBezTo>
                      <a:pt x="21169" y="24192"/>
                      <a:pt x="19657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17" name="Forma Livre: Forma 616">
                <a:extLst>
                  <a:ext uri="{FF2B5EF4-FFF2-40B4-BE49-F238E27FC236}">
                    <a16:creationId xmlns:a16="http://schemas.microsoft.com/office/drawing/2014/main" id="{04BD908B-4A6E-D14E-D7D7-FF9DCC388D91}"/>
                  </a:ext>
                </a:extLst>
              </p:cNvPr>
              <p:cNvSpPr/>
              <p:nvPr/>
            </p:nvSpPr>
            <p:spPr>
              <a:xfrm>
                <a:off x="5609736" y="6991260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4 h 74715"/>
                  <a:gd name="connsiteX27" fmla="*/ 61992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4" y="60481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6"/>
                      <a:pt x="39312" y="48384"/>
                    </a:cubicBezTo>
                    <a:cubicBezTo>
                      <a:pt x="37800" y="46873"/>
                      <a:pt x="33264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4"/>
                      <a:pt x="48384" y="34776"/>
                    </a:cubicBezTo>
                    <a:cubicBezTo>
                      <a:pt x="51409" y="36288"/>
                      <a:pt x="54432" y="37800"/>
                      <a:pt x="57457" y="40824"/>
                    </a:cubicBezTo>
                    <a:cubicBezTo>
                      <a:pt x="60481" y="43848"/>
                      <a:pt x="61992" y="48384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618" name="Forma Livre: Forma 617">
              <a:extLst>
                <a:ext uri="{FF2B5EF4-FFF2-40B4-BE49-F238E27FC236}">
                  <a16:creationId xmlns:a16="http://schemas.microsoft.com/office/drawing/2014/main" id="{8225D528-5AEC-31D4-F4F4-E5594F0935F4}"/>
                </a:ext>
              </a:extLst>
            </p:cNvPr>
            <p:cNvSpPr/>
            <p:nvPr/>
          </p:nvSpPr>
          <p:spPr>
            <a:xfrm>
              <a:off x="8080906" y="5298058"/>
              <a:ext cx="457563" cy="429593"/>
            </a:xfrm>
            <a:custGeom>
              <a:avLst/>
              <a:gdLst>
                <a:gd name="connsiteX0" fmla="*/ 224451 w 505686"/>
                <a:gd name="connsiteY0" fmla="*/ 275188 h 474774"/>
                <a:gd name="connsiteX1" fmla="*/ 224451 w 505686"/>
                <a:gd name="connsiteY1" fmla="*/ 275188 h 474774"/>
                <a:gd name="connsiteX2" fmla="*/ 206307 w 505686"/>
                <a:gd name="connsiteY2" fmla="*/ 266115 h 474774"/>
                <a:gd name="connsiteX3" fmla="*/ 153386 w 505686"/>
                <a:gd name="connsiteY3" fmla="*/ 238899 h 474774"/>
                <a:gd name="connsiteX4" fmla="*/ 156410 w 505686"/>
                <a:gd name="connsiteY4" fmla="*/ 179931 h 474774"/>
                <a:gd name="connsiteX5" fmla="*/ 163970 w 505686"/>
                <a:gd name="connsiteY5" fmla="*/ 19657 h 474774"/>
                <a:gd name="connsiteX6" fmla="*/ 163970 w 505686"/>
                <a:gd name="connsiteY6" fmla="*/ 12096 h 474774"/>
                <a:gd name="connsiteX7" fmla="*/ 163970 w 505686"/>
                <a:gd name="connsiteY7" fmla="*/ 4536 h 474774"/>
                <a:gd name="connsiteX8" fmla="*/ 170018 w 505686"/>
                <a:gd name="connsiteY8" fmla="*/ 0 h 474774"/>
                <a:gd name="connsiteX9" fmla="*/ 180602 w 505686"/>
                <a:gd name="connsiteY9" fmla="*/ 0 h 474774"/>
                <a:gd name="connsiteX10" fmla="*/ 201771 w 505686"/>
                <a:gd name="connsiteY10" fmla="*/ 0 h 474774"/>
                <a:gd name="connsiteX11" fmla="*/ 207819 w 505686"/>
                <a:gd name="connsiteY11" fmla="*/ 4536 h 474774"/>
                <a:gd name="connsiteX12" fmla="*/ 207819 w 505686"/>
                <a:gd name="connsiteY12" fmla="*/ 13609 h 474774"/>
                <a:gd name="connsiteX13" fmla="*/ 224451 w 505686"/>
                <a:gd name="connsiteY13" fmla="*/ 275188 h 474774"/>
                <a:gd name="connsiteX14" fmla="*/ 336341 w 505686"/>
                <a:gd name="connsiteY14" fmla="*/ 57457 h 474774"/>
                <a:gd name="connsiteX15" fmla="*/ 334828 w 505686"/>
                <a:gd name="connsiteY15" fmla="*/ 42337 h 474774"/>
                <a:gd name="connsiteX16" fmla="*/ 327268 w 505686"/>
                <a:gd name="connsiteY16" fmla="*/ 37800 h 474774"/>
                <a:gd name="connsiteX17" fmla="*/ 301564 w 505686"/>
                <a:gd name="connsiteY17" fmla="*/ 37800 h 474774"/>
                <a:gd name="connsiteX18" fmla="*/ 297028 w 505686"/>
                <a:gd name="connsiteY18" fmla="*/ 37800 h 474774"/>
                <a:gd name="connsiteX19" fmla="*/ 290980 w 505686"/>
                <a:gd name="connsiteY19" fmla="*/ 42337 h 474774"/>
                <a:gd name="connsiteX20" fmla="*/ 290980 w 505686"/>
                <a:gd name="connsiteY20" fmla="*/ 48385 h 474774"/>
                <a:gd name="connsiteX21" fmla="*/ 286444 w 505686"/>
                <a:gd name="connsiteY21" fmla="*/ 142130 h 474774"/>
                <a:gd name="connsiteX22" fmla="*/ 281908 w 505686"/>
                <a:gd name="connsiteY22" fmla="*/ 238899 h 474774"/>
                <a:gd name="connsiteX23" fmla="*/ 281908 w 505686"/>
                <a:gd name="connsiteY23" fmla="*/ 241923 h 474774"/>
                <a:gd name="connsiteX24" fmla="*/ 283420 w 505686"/>
                <a:gd name="connsiteY24" fmla="*/ 243435 h 474774"/>
                <a:gd name="connsiteX25" fmla="*/ 315172 w 505686"/>
                <a:gd name="connsiteY25" fmla="*/ 260068 h 474774"/>
                <a:gd name="connsiteX26" fmla="*/ 346924 w 505686"/>
                <a:gd name="connsiteY26" fmla="*/ 276700 h 474774"/>
                <a:gd name="connsiteX27" fmla="*/ 348437 w 505686"/>
                <a:gd name="connsiteY27" fmla="*/ 276700 h 474774"/>
                <a:gd name="connsiteX28" fmla="*/ 336341 w 505686"/>
                <a:gd name="connsiteY28" fmla="*/ 57457 h 474774"/>
                <a:gd name="connsiteX29" fmla="*/ 50569 w 505686"/>
                <a:gd name="connsiteY29" fmla="*/ 263092 h 474774"/>
                <a:gd name="connsiteX30" fmla="*/ 9744 w 505686"/>
                <a:gd name="connsiteY30" fmla="*/ 241923 h 474774"/>
                <a:gd name="connsiteX31" fmla="*/ 5208 w 505686"/>
                <a:gd name="connsiteY31" fmla="*/ 240411 h 474774"/>
                <a:gd name="connsiteX32" fmla="*/ 672 w 505686"/>
                <a:gd name="connsiteY32" fmla="*/ 243435 h 474774"/>
                <a:gd name="connsiteX33" fmla="*/ 672 w 505686"/>
                <a:gd name="connsiteY33" fmla="*/ 250995 h 474774"/>
                <a:gd name="connsiteX34" fmla="*/ 672 w 505686"/>
                <a:gd name="connsiteY34" fmla="*/ 464190 h 474774"/>
                <a:gd name="connsiteX35" fmla="*/ 672 w 505686"/>
                <a:gd name="connsiteY35" fmla="*/ 471750 h 474774"/>
                <a:gd name="connsiteX36" fmla="*/ 5208 w 505686"/>
                <a:gd name="connsiteY36" fmla="*/ 474774 h 474774"/>
                <a:gd name="connsiteX37" fmla="*/ 12768 w 505686"/>
                <a:gd name="connsiteY37" fmla="*/ 474774 h 474774"/>
                <a:gd name="connsiteX38" fmla="*/ 498126 w 505686"/>
                <a:gd name="connsiteY38" fmla="*/ 474774 h 474774"/>
                <a:gd name="connsiteX39" fmla="*/ 505686 w 505686"/>
                <a:gd name="connsiteY39" fmla="*/ 467214 h 474774"/>
                <a:gd name="connsiteX40" fmla="*/ 505686 w 505686"/>
                <a:gd name="connsiteY40" fmla="*/ 314500 h 474774"/>
                <a:gd name="connsiteX41" fmla="*/ 505686 w 505686"/>
                <a:gd name="connsiteY41" fmla="*/ 306940 h 474774"/>
                <a:gd name="connsiteX42" fmla="*/ 498126 w 505686"/>
                <a:gd name="connsiteY42" fmla="*/ 300892 h 474774"/>
                <a:gd name="connsiteX43" fmla="*/ 449742 w 505686"/>
                <a:gd name="connsiteY43" fmla="*/ 276700 h 474774"/>
                <a:gd name="connsiteX44" fmla="*/ 430085 w 505686"/>
                <a:gd name="connsiteY44" fmla="*/ 266115 h 474774"/>
                <a:gd name="connsiteX45" fmla="*/ 381701 w 505686"/>
                <a:gd name="connsiteY45" fmla="*/ 241923 h 474774"/>
                <a:gd name="connsiteX46" fmla="*/ 375653 w 505686"/>
                <a:gd name="connsiteY46" fmla="*/ 240411 h 474774"/>
                <a:gd name="connsiteX47" fmla="*/ 371117 w 505686"/>
                <a:gd name="connsiteY47" fmla="*/ 243435 h 474774"/>
                <a:gd name="connsiteX48" fmla="*/ 369605 w 505686"/>
                <a:gd name="connsiteY48" fmla="*/ 249483 h 474774"/>
                <a:gd name="connsiteX49" fmla="*/ 369605 w 505686"/>
                <a:gd name="connsiteY49" fmla="*/ 300892 h 474774"/>
                <a:gd name="connsiteX50" fmla="*/ 289468 w 505686"/>
                <a:gd name="connsiteY50" fmla="*/ 260068 h 474774"/>
                <a:gd name="connsiteX51" fmla="*/ 269811 w 505686"/>
                <a:gd name="connsiteY51" fmla="*/ 249483 h 474774"/>
                <a:gd name="connsiteX52" fmla="*/ 259227 w 505686"/>
                <a:gd name="connsiteY52" fmla="*/ 244947 h 474774"/>
                <a:gd name="connsiteX53" fmla="*/ 248643 w 505686"/>
                <a:gd name="connsiteY53" fmla="*/ 243435 h 474774"/>
                <a:gd name="connsiteX54" fmla="*/ 247131 w 505686"/>
                <a:gd name="connsiteY54" fmla="*/ 249483 h 474774"/>
                <a:gd name="connsiteX55" fmla="*/ 247131 w 505686"/>
                <a:gd name="connsiteY55" fmla="*/ 302404 h 474774"/>
                <a:gd name="connsiteX56" fmla="*/ 136754 w 505686"/>
                <a:gd name="connsiteY56" fmla="*/ 246459 h 474774"/>
                <a:gd name="connsiteX57" fmla="*/ 126170 w 505686"/>
                <a:gd name="connsiteY57" fmla="*/ 244947 h 474774"/>
                <a:gd name="connsiteX58" fmla="*/ 124658 w 505686"/>
                <a:gd name="connsiteY58" fmla="*/ 250995 h 474774"/>
                <a:gd name="connsiteX59" fmla="*/ 124658 w 505686"/>
                <a:gd name="connsiteY59" fmla="*/ 303916 h 474774"/>
                <a:gd name="connsiteX60" fmla="*/ 124658 w 505686"/>
                <a:gd name="connsiteY60" fmla="*/ 303916 h 474774"/>
                <a:gd name="connsiteX61" fmla="*/ 50569 w 505686"/>
                <a:gd name="connsiteY61" fmla="*/ 263092 h 474774"/>
                <a:gd name="connsiteX62" fmla="*/ 38473 w 505686"/>
                <a:gd name="connsiteY62" fmla="*/ 365909 h 474774"/>
                <a:gd name="connsiteX63" fmla="*/ 153386 w 505686"/>
                <a:gd name="connsiteY63" fmla="*/ 365909 h 474774"/>
                <a:gd name="connsiteX64" fmla="*/ 153386 w 505686"/>
                <a:gd name="connsiteY64" fmla="*/ 429414 h 474774"/>
                <a:gd name="connsiteX65" fmla="*/ 38473 w 505686"/>
                <a:gd name="connsiteY65" fmla="*/ 429414 h 474774"/>
                <a:gd name="connsiteX66" fmla="*/ 38473 w 505686"/>
                <a:gd name="connsiteY66" fmla="*/ 365909 h 474774"/>
                <a:gd name="connsiteX67" fmla="*/ 38473 w 505686"/>
                <a:gd name="connsiteY67" fmla="*/ 365909 h 474774"/>
                <a:gd name="connsiteX68" fmla="*/ 195722 w 505686"/>
                <a:gd name="connsiteY68" fmla="*/ 365909 h 474774"/>
                <a:gd name="connsiteX69" fmla="*/ 310636 w 505686"/>
                <a:gd name="connsiteY69" fmla="*/ 365909 h 474774"/>
                <a:gd name="connsiteX70" fmla="*/ 310636 w 505686"/>
                <a:gd name="connsiteY70" fmla="*/ 429414 h 474774"/>
                <a:gd name="connsiteX71" fmla="*/ 195722 w 505686"/>
                <a:gd name="connsiteY71" fmla="*/ 429414 h 474774"/>
                <a:gd name="connsiteX72" fmla="*/ 195722 w 505686"/>
                <a:gd name="connsiteY72" fmla="*/ 365909 h 474774"/>
                <a:gd name="connsiteX73" fmla="*/ 195722 w 505686"/>
                <a:gd name="connsiteY73" fmla="*/ 365909 h 474774"/>
                <a:gd name="connsiteX74" fmla="*/ 352972 w 505686"/>
                <a:gd name="connsiteY74" fmla="*/ 365909 h 474774"/>
                <a:gd name="connsiteX75" fmla="*/ 467886 w 505686"/>
                <a:gd name="connsiteY75" fmla="*/ 365909 h 474774"/>
                <a:gd name="connsiteX76" fmla="*/ 467886 w 505686"/>
                <a:gd name="connsiteY76" fmla="*/ 429414 h 474774"/>
                <a:gd name="connsiteX77" fmla="*/ 352972 w 505686"/>
                <a:gd name="connsiteY77" fmla="*/ 429414 h 474774"/>
                <a:gd name="connsiteX78" fmla="*/ 352972 w 505686"/>
                <a:gd name="connsiteY78" fmla="*/ 365909 h 474774"/>
                <a:gd name="connsiteX79" fmla="*/ 352972 w 505686"/>
                <a:gd name="connsiteY79" fmla="*/ 365909 h 47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505686" h="474774">
                  <a:moveTo>
                    <a:pt x="224451" y="275188"/>
                  </a:moveTo>
                  <a:cubicBezTo>
                    <a:pt x="222939" y="275188"/>
                    <a:pt x="222939" y="273676"/>
                    <a:pt x="224451" y="275188"/>
                  </a:cubicBezTo>
                  <a:cubicBezTo>
                    <a:pt x="218403" y="272163"/>
                    <a:pt x="212355" y="269140"/>
                    <a:pt x="206307" y="266115"/>
                  </a:cubicBezTo>
                  <a:cubicBezTo>
                    <a:pt x="189674" y="257043"/>
                    <a:pt x="171530" y="247972"/>
                    <a:pt x="153386" y="238899"/>
                  </a:cubicBezTo>
                  <a:cubicBezTo>
                    <a:pt x="154898" y="219243"/>
                    <a:pt x="154898" y="199587"/>
                    <a:pt x="156410" y="179931"/>
                  </a:cubicBezTo>
                  <a:cubicBezTo>
                    <a:pt x="159434" y="127010"/>
                    <a:pt x="162458" y="72577"/>
                    <a:pt x="163970" y="19657"/>
                  </a:cubicBezTo>
                  <a:cubicBezTo>
                    <a:pt x="163970" y="16632"/>
                    <a:pt x="163970" y="15120"/>
                    <a:pt x="163970" y="12096"/>
                  </a:cubicBezTo>
                  <a:cubicBezTo>
                    <a:pt x="163970" y="9072"/>
                    <a:pt x="163970" y="7560"/>
                    <a:pt x="163970" y="4536"/>
                  </a:cubicBezTo>
                  <a:cubicBezTo>
                    <a:pt x="163970" y="1512"/>
                    <a:pt x="166994" y="0"/>
                    <a:pt x="170018" y="0"/>
                  </a:cubicBezTo>
                  <a:cubicBezTo>
                    <a:pt x="173042" y="0"/>
                    <a:pt x="177578" y="0"/>
                    <a:pt x="180602" y="0"/>
                  </a:cubicBezTo>
                  <a:cubicBezTo>
                    <a:pt x="186650" y="0"/>
                    <a:pt x="194211" y="0"/>
                    <a:pt x="201771" y="0"/>
                  </a:cubicBezTo>
                  <a:cubicBezTo>
                    <a:pt x="204795" y="0"/>
                    <a:pt x="207819" y="1512"/>
                    <a:pt x="207819" y="4536"/>
                  </a:cubicBezTo>
                  <a:cubicBezTo>
                    <a:pt x="207819" y="7560"/>
                    <a:pt x="207819" y="10584"/>
                    <a:pt x="207819" y="13609"/>
                  </a:cubicBezTo>
                  <a:cubicBezTo>
                    <a:pt x="215379" y="99793"/>
                    <a:pt x="219915" y="189002"/>
                    <a:pt x="224451" y="275188"/>
                  </a:cubicBezTo>
                  <a:close/>
                  <a:moveTo>
                    <a:pt x="336341" y="57457"/>
                  </a:moveTo>
                  <a:cubicBezTo>
                    <a:pt x="336341" y="52921"/>
                    <a:pt x="336341" y="48385"/>
                    <a:pt x="334828" y="42337"/>
                  </a:cubicBezTo>
                  <a:cubicBezTo>
                    <a:pt x="334828" y="39313"/>
                    <a:pt x="331804" y="37800"/>
                    <a:pt x="327268" y="37800"/>
                  </a:cubicBezTo>
                  <a:cubicBezTo>
                    <a:pt x="318196" y="37800"/>
                    <a:pt x="310636" y="37800"/>
                    <a:pt x="301564" y="37800"/>
                  </a:cubicBezTo>
                  <a:cubicBezTo>
                    <a:pt x="300052" y="37800"/>
                    <a:pt x="298540" y="37800"/>
                    <a:pt x="297028" y="37800"/>
                  </a:cubicBezTo>
                  <a:cubicBezTo>
                    <a:pt x="294004" y="37800"/>
                    <a:pt x="290980" y="39313"/>
                    <a:pt x="290980" y="42337"/>
                  </a:cubicBezTo>
                  <a:cubicBezTo>
                    <a:pt x="290980" y="43849"/>
                    <a:pt x="290980" y="46873"/>
                    <a:pt x="290980" y="48385"/>
                  </a:cubicBezTo>
                  <a:cubicBezTo>
                    <a:pt x="289468" y="80137"/>
                    <a:pt x="287956" y="110378"/>
                    <a:pt x="286444" y="142130"/>
                  </a:cubicBezTo>
                  <a:cubicBezTo>
                    <a:pt x="284932" y="173882"/>
                    <a:pt x="283420" y="205635"/>
                    <a:pt x="281908" y="238899"/>
                  </a:cubicBezTo>
                  <a:cubicBezTo>
                    <a:pt x="281908" y="240411"/>
                    <a:pt x="281908" y="241923"/>
                    <a:pt x="281908" y="241923"/>
                  </a:cubicBezTo>
                  <a:cubicBezTo>
                    <a:pt x="281908" y="241923"/>
                    <a:pt x="283420" y="243435"/>
                    <a:pt x="283420" y="243435"/>
                  </a:cubicBezTo>
                  <a:cubicBezTo>
                    <a:pt x="294004" y="247972"/>
                    <a:pt x="304588" y="254020"/>
                    <a:pt x="315172" y="260068"/>
                  </a:cubicBezTo>
                  <a:cubicBezTo>
                    <a:pt x="325756" y="266115"/>
                    <a:pt x="336341" y="270652"/>
                    <a:pt x="346924" y="276700"/>
                  </a:cubicBezTo>
                  <a:cubicBezTo>
                    <a:pt x="346924" y="276700"/>
                    <a:pt x="346924" y="276700"/>
                    <a:pt x="348437" y="276700"/>
                  </a:cubicBezTo>
                  <a:cubicBezTo>
                    <a:pt x="342389" y="202611"/>
                    <a:pt x="339364" y="128522"/>
                    <a:pt x="336341" y="57457"/>
                  </a:cubicBezTo>
                  <a:close/>
                  <a:moveTo>
                    <a:pt x="50569" y="263092"/>
                  </a:moveTo>
                  <a:cubicBezTo>
                    <a:pt x="36960" y="255532"/>
                    <a:pt x="23352" y="249483"/>
                    <a:pt x="9744" y="241923"/>
                  </a:cubicBezTo>
                  <a:cubicBezTo>
                    <a:pt x="8232" y="241923"/>
                    <a:pt x="6720" y="240411"/>
                    <a:pt x="5208" y="240411"/>
                  </a:cubicBezTo>
                  <a:cubicBezTo>
                    <a:pt x="3696" y="240411"/>
                    <a:pt x="2184" y="241923"/>
                    <a:pt x="672" y="243435"/>
                  </a:cubicBezTo>
                  <a:cubicBezTo>
                    <a:pt x="-840" y="244947"/>
                    <a:pt x="672" y="247972"/>
                    <a:pt x="672" y="250995"/>
                  </a:cubicBezTo>
                  <a:cubicBezTo>
                    <a:pt x="672" y="322060"/>
                    <a:pt x="672" y="393125"/>
                    <a:pt x="672" y="464190"/>
                  </a:cubicBezTo>
                  <a:cubicBezTo>
                    <a:pt x="672" y="467214"/>
                    <a:pt x="672" y="470238"/>
                    <a:pt x="672" y="471750"/>
                  </a:cubicBezTo>
                  <a:cubicBezTo>
                    <a:pt x="672" y="473262"/>
                    <a:pt x="2184" y="474774"/>
                    <a:pt x="5208" y="474774"/>
                  </a:cubicBezTo>
                  <a:cubicBezTo>
                    <a:pt x="6720" y="474774"/>
                    <a:pt x="9744" y="474774"/>
                    <a:pt x="12768" y="474774"/>
                  </a:cubicBezTo>
                  <a:cubicBezTo>
                    <a:pt x="174554" y="474774"/>
                    <a:pt x="336341" y="474774"/>
                    <a:pt x="498126" y="474774"/>
                  </a:cubicBezTo>
                  <a:cubicBezTo>
                    <a:pt x="502663" y="474774"/>
                    <a:pt x="505686" y="471750"/>
                    <a:pt x="505686" y="467214"/>
                  </a:cubicBezTo>
                  <a:cubicBezTo>
                    <a:pt x="505686" y="417317"/>
                    <a:pt x="505686" y="365909"/>
                    <a:pt x="505686" y="314500"/>
                  </a:cubicBezTo>
                  <a:cubicBezTo>
                    <a:pt x="505686" y="311476"/>
                    <a:pt x="505686" y="309964"/>
                    <a:pt x="505686" y="306940"/>
                  </a:cubicBezTo>
                  <a:cubicBezTo>
                    <a:pt x="504174" y="303916"/>
                    <a:pt x="499638" y="302404"/>
                    <a:pt x="498126" y="300892"/>
                  </a:cubicBezTo>
                  <a:cubicBezTo>
                    <a:pt x="481494" y="291820"/>
                    <a:pt x="466374" y="284260"/>
                    <a:pt x="449742" y="276700"/>
                  </a:cubicBezTo>
                  <a:cubicBezTo>
                    <a:pt x="443694" y="273676"/>
                    <a:pt x="437646" y="270652"/>
                    <a:pt x="430085" y="266115"/>
                  </a:cubicBezTo>
                  <a:cubicBezTo>
                    <a:pt x="413453" y="258555"/>
                    <a:pt x="398333" y="249483"/>
                    <a:pt x="381701" y="241923"/>
                  </a:cubicBezTo>
                  <a:cubicBezTo>
                    <a:pt x="380189" y="240411"/>
                    <a:pt x="378677" y="240411"/>
                    <a:pt x="375653" y="240411"/>
                  </a:cubicBezTo>
                  <a:cubicBezTo>
                    <a:pt x="374141" y="240411"/>
                    <a:pt x="371117" y="241923"/>
                    <a:pt x="371117" y="243435"/>
                  </a:cubicBezTo>
                  <a:cubicBezTo>
                    <a:pt x="369605" y="244947"/>
                    <a:pt x="369605" y="246459"/>
                    <a:pt x="369605" y="249483"/>
                  </a:cubicBezTo>
                  <a:cubicBezTo>
                    <a:pt x="369605" y="267628"/>
                    <a:pt x="369605" y="282748"/>
                    <a:pt x="369605" y="300892"/>
                  </a:cubicBezTo>
                  <a:cubicBezTo>
                    <a:pt x="343901" y="287284"/>
                    <a:pt x="316684" y="273676"/>
                    <a:pt x="289468" y="260068"/>
                  </a:cubicBezTo>
                  <a:cubicBezTo>
                    <a:pt x="283420" y="257043"/>
                    <a:pt x="275860" y="252507"/>
                    <a:pt x="269811" y="249483"/>
                  </a:cubicBezTo>
                  <a:cubicBezTo>
                    <a:pt x="266788" y="247972"/>
                    <a:pt x="263763" y="246459"/>
                    <a:pt x="259227" y="244947"/>
                  </a:cubicBezTo>
                  <a:cubicBezTo>
                    <a:pt x="256203" y="243435"/>
                    <a:pt x="251667" y="240411"/>
                    <a:pt x="248643" y="243435"/>
                  </a:cubicBezTo>
                  <a:cubicBezTo>
                    <a:pt x="247131" y="244947"/>
                    <a:pt x="247131" y="246459"/>
                    <a:pt x="247131" y="249483"/>
                  </a:cubicBezTo>
                  <a:cubicBezTo>
                    <a:pt x="247131" y="267628"/>
                    <a:pt x="247131" y="284260"/>
                    <a:pt x="247131" y="302404"/>
                  </a:cubicBezTo>
                  <a:cubicBezTo>
                    <a:pt x="210843" y="284260"/>
                    <a:pt x="173042" y="264603"/>
                    <a:pt x="136754" y="246459"/>
                  </a:cubicBezTo>
                  <a:cubicBezTo>
                    <a:pt x="133730" y="244947"/>
                    <a:pt x="129194" y="241923"/>
                    <a:pt x="126170" y="244947"/>
                  </a:cubicBezTo>
                  <a:cubicBezTo>
                    <a:pt x="124658" y="246459"/>
                    <a:pt x="124658" y="247972"/>
                    <a:pt x="124658" y="250995"/>
                  </a:cubicBezTo>
                  <a:cubicBezTo>
                    <a:pt x="124658" y="269140"/>
                    <a:pt x="124658" y="285772"/>
                    <a:pt x="124658" y="303916"/>
                  </a:cubicBezTo>
                  <a:cubicBezTo>
                    <a:pt x="124658" y="303916"/>
                    <a:pt x="124658" y="303916"/>
                    <a:pt x="124658" y="303916"/>
                  </a:cubicBezTo>
                  <a:cubicBezTo>
                    <a:pt x="100465" y="288796"/>
                    <a:pt x="74761" y="275188"/>
                    <a:pt x="50569" y="263092"/>
                  </a:cubicBezTo>
                  <a:close/>
                  <a:moveTo>
                    <a:pt x="38473" y="365909"/>
                  </a:moveTo>
                  <a:cubicBezTo>
                    <a:pt x="76273" y="365909"/>
                    <a:pt x="115586" y="365909"/>
                    <a:pt x="153386" y="365909"/>
                  </a:cubicBezTo>
                  <a:cubicBezTo>
                    <a:pt x="153386" y="387077"/>
                    <a:pt x="153386" y="408245"/>
                    <a:pt x="153386" y="429414"/>
                  </a:cubicBezTo>
                  <a:cubicBezTo>
                    <a:pt x="115586" y="429414"/>
                    <a:pt x="76273" y="429414"/>
                    <a:pt x="38473" y="429414"/>
                  </a:cubicBezTo>
                  <a:cubicBezTo>
                    <a:pt x="38473" y="408245"/>
                    <a:pt x="38473" y="387077"/>
                    <a:pt x="38473" y="365909"/>
                  </a:cubicBezTo>
                  <a:cubicBezTo>
                    <a:pt x="38473" y="365909"/>
                    <a:pt x="38473" y="365909"/>
                    <a:pt x="38473" y="365909"/>
                  </a:cubicBezTo>
                  <a:close/>
                  <a:moveTo>
                    <a:pt x="195722" y="365909"/>
                  </a:moveTo>
                  <a:cubicBezTo>
                    <a:pt x="233523" y="365909"/>
                    <a:pt x="272836" y="365909"/>
                    <a:pt x="310636" y="365909"/>
                  </a:cubicBezTo>
                  <a:cubicBezTo>
                    <a:pt x="310636" y="387077"/>
                    <a:pt x="310636" y="408245"/>
                    <a:pt x="310636" y="429414"/>
                  </a:cubicBezTo>
                  <a:cubicBezTo>
                    <a:pt x="272836" y="429414"/>
                    <a:pt x="233523" y="429414"/>
                    <a:pt x="195722" y="429414"/>
                  </a:cubicBezTo>
                  <a:cubicBezTo>
                    <a:pt x="195722" y="408245"/>
                    <a:pt x="195722" y="387077"/>
                    <a:pt x="195722" y="365909"/>
                  </a:cubicBezTo>
                  <a:cubicBezTo>
                    <a:pt x="195722" y="365909"/>
                    <a:pt x="195722" y="365909"/>
                    <a:pt x="195722" y="365909"/>
                  </a:cubicBezTo>
                  <a:close/>
                  <a:moveTo>
                    <a:pt x="352972" y="365909"/>
                  </a:moveTo>
                  <a:cubicBezTo>
                    <a:pt x="390773" y="365909"/>
                    <a:pt x="430085" y="365909"/>
                    <a:pt x="467886" y="365909"/>
                  </a:cubicBezTo>
                  <a:cubicBezTo>
                    <a:pt x="467886" y="387077"/>
                    <a:pt x="467886" y="408245"/>
                    <a:pt x="467886" y="429414"/>
                  </a:cubicBezTo>
                  <a:cubicBezTo>
                    <a:pt x="430085" y="429414"/>
                    <a:pt x="390773" y="429414"/>
                    <a:pt x="352972" y="429414"/>
                  </a:cubicBezTo>
                  <a:cubicBezTo>
                    <a:pt x="352972" y="408245"/>
                    <a:pt x="352972" y="387077"/>
                    <a:pt x="352972" y="365909"/>
                  </a:cubicBezTo>
                  <a:cubicBezTo>
                    <a:pt x="352972" y="365909"/>
                    <a:pt x="352972" y="365909"/>
                    <a:pt x="352972" y="365909"/>
                  </a:cubicBezTo>
                  <a:close/>
                </a:path>
              </a:pathLst>
            </a:custGeom>
            <a:solidFill>
              <a:srgbClr val="1D284A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619" name="Gráfico 12">
              <a:extLst>
                <a:ext uri="{FF2B5EF4-FFF2-40B4-BE49-F238E27FC236}">
                  <a16:creationId xmlns:a16="http://schemas.microsoft.com/office/drawing/2014/main" id="{34A68B27-70BF-1631-DC7C-88E5CB7C6F7B}"/>
                </a:ext>
              </a:extLst>
            </p:cNvPr>
            <p:cNvGrpSpPr/>
            <p:nvPr/>
          </p:nvGrpSpPr>
          <p:grpSpPr>
            <a:xfrm>
              <a:off x="8658590" y="7608946"/>
              <a:ext cx="357082" cy="429756"/>
              <a:chOff x="5791179" y="8521242"/>
              <a:chExt cx="394637" cy="474955"/>
            </a:xfrm>
            <a:solidFill>
              <a:srgbClr val="1D284A"/>
            </a:solidFill>
          </p:grpSpPr>
          <p:sp>
            <p:nvSpPr>
              <p:cNvPr id="620" name="Forma Livre: Forma 619">
                <a:extLst>
                  <a:ext uri="{FF2B5EF4-FFF2-40B4-BE49-F238E27FC236}">
                    <a16:creationId xmlns:a16="http://schemas.microsoft.com/office/drawing/2014/main" id="{E753BB46-A582-3ADF-A1A9-97ACA14A107B}"/>
                  </a:ext>
                </a:extLst>
              </p:cNvPr>
              <p:cNvSpPr/>
              <p:nvPr/>
            </p:nvSpPr>
            <p:spPr>
              <a:xfrm>
                <a:off x="5803131" y="8630289"/>
                <a:ext cx="372244" cy="240411"/>
              </a:xfrm>
              <a:custGeom>
                <a:avLst/>
                <a:gdLst>
                  <a:gd name="connsiteX0" fmla="*/ 22824 w 372244"/>
                  <a:gd name="connsiteY0" fmla="*/ 240411 h 240411"/>
                  <a:gd name="connsiteX1" fmla="*/ 144 w 372244"/>
                  <a:gd name="connsiteY1" fmla="*/ 28728 h 240411"/>
                  <a:gd name="connsiteX2" fmla="*/ 22824 w 372244"/>
                  <a:gd name="connsiteY2" fmla="*/ 0 h 240411"/>
                  <a:gd name="connsiteX3" fmla="*/ 349421 w 372244"/>
                  <a:gd name="connsiteY3" fmla="*/ 0 h 240411"/>
                  <a:gd name="connsiteX4" fmla="*/ 372101 w 372244"/>
                  <a:gd name="connsiteY4" fmla="*/ 27216 h 240411"/>
                  <a:gd name="connsiteX5" fmla="*/ 355469 w 372244"/>
                  <a:gd name="connsiteY5" fmla="*/ 238899 h 240411"/>
                  <a:gd name="connsiteX6" fmla="*/ 22824 w 372244"/>
                  <a:gd name="connsiteY6" fmla="*/ 238899 h 240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244" h="240411">
                    <a:moveTo>
                      <a:pt x="22824" y="240411"/>
                    </a:moveTo>
                    <a:lnTo>
                      <a:pt x="144" y="28728"/>
                    </a:lnTo>
                    <a:cubicBezTo>
                      <a:pt x="-1368" y="13608"/>
                      <a:pt x="9216" y="0"/>
                      <a:pt x="22824" y="0"/>
                    </a:cubicBezTo>
                    <a:lnTo>
                      <a:pt x="349421" y="0"/>
                    </a:lnTo>
                    <a:cubicBezTo>
                      <a:pt x="363029" y="0"/>
                      <a:pt x="373613" y="13608"/>
                      <a:pt x="372101" y="27216"/>
                    </a:cubicBezTo>
                    <a:lnTo>
                      <a:pt x="355469" y="238899"/>
                    </a:lnTo>
                    <a:lnTo>
                      <a:pt x="22824" y="23889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21" name="Forma Livre: Forma 620">
                <a:extLst>
                  <a:ext uri="{FF2B5EF4-FFF2-40B4-BE49-F238E27FC236}">
                    <a16:creationId xmlns:a16="http://schemas.microsoft.com/office/drawing/2014/main" id="{45BED9F9-1AE9-1C67-20AF-E8D1A947DC00}"/>
                  </a:ext>
                </a:extLst>
              </p:cNvPr>
              <p:cNvSpPr/>
              <p:nvPr/>
            </p:nvSpPr>
            <p:spPr>
              <a:xfrm>
                <a:off x="5822931" y="8870701"/>
                <a:ext cx="337180" cy="69552"/>
              </a:xfrm>
              <a:custGeom>
                <a:avLst/>
                <a:gdLst>
                  <a:gd name="connsiteX0" fmla="*/ 0 w 337180"/>
                  <a:gd name="connsiteY0" fmla="*/ 0 h 69552"/>
                  <a:gd name="connsiteX1" fmla="*/ 0 w 337180"/>
                  <a:gd name="connsiteY1" fmla="*/ 69553 h 69552"/>
                  <a:gd name="connsiteX2" fmla="*/ 25705 w 337180"/>
                  <a:gd name="connsiteY2" fmla="*/ 69553 h 69552"/>
                  <a:gd name="connsiteX3" fmla="*/ 86185 w 337180"/>
                  <a:gd name="connsiteY3" fmla="*/ 18143 h 69552"/>
                  <a:gd name="connsiteX4" fmla="*/ 146666 w 337180"/>
                  <a:gd name="connsiteY4" fmla="*/ 69553 h 69552"/>
                  <a:gd name="connsiteX5" fmla="*/ 190515 w 337180"/>
                  <a:gd name="connsiteY5" fmla="*/ 69553 h 69552"/>
                  <a:gd name="connsiteX6" fmla="*/ 250995 w 337180"/>
                  <a:gd name="connsiteY6" fmla="*/ 18143 h 69552"/>
                  <a:gd name="connsiteX7" fmla="*/ 311476 w 337180"/>
                  <a:gd name="connsiteY7" fmla="*/ 69553 h 69552"/>
                  <a:gd name="connsiteX8" fmla="*/ 337181 w 337180"/>
                  <a:gd name="connsiteY8" fmla="*/ 69553 h 69552"/>
                  <a:gd name="connsiteX9" fmla="*/ 337181 w 337180"/>
                  <a:gd name="connsiteY9" fmla="*/ 0 h 69552"/>
                  <a:gd name="connsiteX10" fmla="*/ 0 w 337180"/>
                  <a:gd name="connsiteY10" fmla="*/ 0 h 69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7180" h="69552">
                    <a:moveTo>
                      <a:pt x="0" y="0"/>
                    </a:moveTo>
                    <a:lnTo>
                      <a:pt x="0" y="69553"/>
                    </a:lnTo>
                    <a:lnTo>
                      <a:pt x="25705" y="69553"/>
                    </a:lnTo>
                    <a:cubicBezTo>
                      <a:pt x="30240" y="40824"/>
                      <a:pt x="55945" y="18143"/>
                      <a:pt x="86185" y="18143"/>
                    </a:cubicBezTo>
                    <a:cubicBezTo>
                      <a:pt x="116426" y="18143"/>
                      <a:pt x="142130" y="40824"/>
                      <a:pt x="146666" y="69553"/>
                    </a:cubicBezTo>
                    <a:lnTo>
                      <a:pt x="190515" y="69553"/>
                    </a:lnTo>
                    <a:cubicBezTo>
                      <a:pt x="195051" y="40824"/>
                      <a:pt x="220755" y="18143"/>
                      <a:pt x="250995" y="18143"/>
                    </a:cubicBezTo>
                    <a:cubicBezTo>
                      <a:pt x="281236" y="18143"/>
                      <a:pt x="306940" y="40824"/>
                      <a:pt x="311476" y="69553"/>
                    </a:cubicBezTo>
                    <a:lnTo>
                      <a:pt x="337181" y="69553"/>
                    </a:lnTo>
                    <a:lnTo>
                      <a:pt x="33718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22" name="Forma Livre: Forma 621">
                <a:extLst>
                  <a:ext uri="{FF2B5EF4-FFF2-40B4-BE49-F238E27FC236}">
                    <a16:creationId xmlns:a16="http://schemas.microsoft.com/office/drawing/2014/main" id="{317F268E-F520-79A7-8848-E4B055AE8C6D}"/>
                  </a:ext>
                </a:extLst>
              </p:cNvPr>
              <p:cNvSpPr/>
              <p:nvPr/>
            </p:nvSpPr>
            <p:spPr>
              <a:xfrm>
                <a:off x="5791179" y="8802659"/>
                <a:ext cx="394637" cy="87697"/>
              </a:xfrm>
              <a:custGeom>
                <a:avLst/>
                <a:gdLst>
                  <a:gd name="connsiteX0" fmla="*/ 0 w 394637"/>
                  <a:gd name="connsiteY0" fmla="*/ 0 h 87697"/>
                  <a:gd name="connsiteX1" fmla="*/ 394637 w 394637"/>
                  <a:gd name="connsiteY1" fmla="*/ 0 h 87697"/>
                  <a:gd name="connsiteX2" fmla="*/ 394637 w 394637"/>
                  <a:gd name="connsiteY2" fmla="*/ 87697 h 87697"/>
                  <a:gd name="connsiteX3" fmla="*/ 0 w 394637"/>
                  <a:gd name="connsiteY3" fmla="*/ 87697 h 87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637" h="87697">
                    <a:moveTo>
                      <a:pt x="0" y="0"/>
                    </a:moveTo>
                    <a:lnTo>
                      <a:pt x="394637" y="0"/>
                    </a:lnTo>
                    <a:lnTo>
                      <a:pt x="394637" y="87697"/>
                    </a:lnTo>
                    <a:lnTo>
                      <a:pt x="0" y="87697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623" name="Gráfico 12">
                <a:extLst>
                  <a:ext uri="{FF2B5EF4-FFF2-40B4-BE49-F238E27FC236}">
                    <a16:creationId xmlns:a16="http://schemas.microsoft.com/office/drawing/2014/main" id="{48A0A7E3-DE4E-4866-A0E7-0CF7CB104637}"/>
                  </a:ext>
                </a:extLst>
              </p:cNvPr>
              <p:cNvGrpSpPr/>
              <p:nvPr/>
            </p:nvGrpSpPr>
            <p:grpSpPr>
              <a:xfrm>
                <a:off x="5860731" y="8902453"/>
                <a:ext cx="257043" cy="93745"/>
                <a:chOff x="5860731" y="8902453"/>
                <a:chExt cx="257043" cy="93745"/>
              </a:xfrm>
              <a:solidFill>
                <a:srgbClr val="1D284A"/>
              </a:solidFill>
            </p:grpSpPr>
            <p:sp>
              <p:nvSpPr>
                <p:cNvPr id="624" name="Forma Livre: Forma 623">
                  <a:extLst>
                    <a:ext uri="{FF2B5EF4-FFF2-40B4-BE49-F238E27FC236}">
                      <a16:creationId xmlns:a16="http://schemas.microsoft.com/office/drawing/2014/main" id="{CBFC58CF-732A-F208-BA47-D0DC9F80FFAB}"/>
                    </a:ext>
                  </a:extLst>
                </p:cNvPr>
                <p:cNvSpPr/>
                <p:nvPr/>
              </p:nvSpPr>
              <p:spPr>
                <a:xfrm>
                  <a:off x="5860731" y="8902453"/>
                  <a:ext cx="93745" cy="93745"/>
                </a:xfrm>
                <a:custGeom>
                  <a:avLst/>
                  <a:gdLst>
                    <a:gd name="connsiteX0" fmla="*/ 93745 w 93745"/>
                    <a:gd name="connsiteY0" fmla="*/ 46872 h 93745"/>
                    <a:gd name="connsiteX1" fmla="*/ 46873 w 93745"/>
                    <a:gd name="connsiteY1" fmla="*/ 93744 h 93745"/>
                    <a:gd name="connsiteX2" fmla="*/ 0 w 93745"/>
                    <a:gd name="connsiteY2" fmla="*/ 46872 h 93745"/>
                    <a:gd name="connsiteX3" fmla="*/ 46873 w 93745"/>
                    <a:gd name="connsiteY3" fmla="*/ 0 h 93745"/>
                    <a:gd name="connsiteX4" fmla="*/ 93745 w 93745"/>
                    <a:gd name="connsiteY4" fmla="*/ 46872 h 93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745" h="93745">
                      <a:moveTo>
                        <a:pt x="93745" y="46872"/>
                      </a:moveTo>
                      <a:cubicBezTo>
                        <a:pt x="93745" y="72759"/>
                        <a:pt x="72760" y="93744"/>
                        <a:pt x="46873" y="93744"/>
                      </a:cubicBezTo>
                      <a:cubicBezTo>
                        <a:pt x="20985" y="93744"/>
                        <a:pt x="0" y="72759"/>
                        <a:pt x="0" y="46872"/>
                      </a:cubicBezTo>
                      <a:cubicBezTo>
                        <a:pt x="0" y="20985"/>
                        <a:pt x="20985" y="0"/>
                        <a:pt x="46873" y="0"/>
                      </a:cubicBezTo>
                      <a:cubicBezTo>
                        <a:pt x="72760" y="0"/>
                        <a:pt x="93745" y="20986"/>
                        <a:pt x="93745" y="46872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625" name="Forma Livre: Forma 624">
                  <a:extLst>
                    <a:ext uri="{FF2B5EF4-FFF2-40B4-BE49-F238E27FC236}">
                      <a16:creationId xmlns:a16="http://schemas.microsoft.com/office/drawing/2014/main" id="{97944AA1-C000-661E-9027-72CE454673B8}"/>
                    </a:ext>
                  </a:extLst>
                </p:cNvPr>
                <p:cNvSpPr/>
                <p:nvPr/>
              </p:nvSpPr>
              <p:spPr>
                <a:xfrm>
                  <a:off x="6024030" y="8902453"/>
                  <a:ext cx="93745" cy="93745"/>
                </a:xfrm>
                <a:custGeom>
                  <a:avLst/>
                  <a:gdLst>
                    <a:gd name="connsiteX0" fmla="*/ 93745 w 93745"/>
                    <a:gd name="connsiteY0" fmla="*/ 46872 h 93745"/>
                    <a:gd name="connsiteX1" fmla="*/ 46872 w 93745"/>
                    <a:gd name="connsiteY1" fmla="*/ 93744 h 93745"/>
                    <a:gd name="connsiteX2" fmla="*/ 0 w 93745"/>
                    <a:gd name="connsiteY2" fmla="*/ 46872 h 93745"/>
                    <a:gd name="connsiteX3" fmla="*/ 46872 w 93745"/>
                    <a:gd name="connsiteY3" fmla="*/ 0 h 93745"/>
                    <a:gd name="connsiteX4" fmla="*/ 93745 w 93745"/>
                    <a:gd name="connsiteY4" fmla="*/ 46872 h 93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745" h="93745">
                      <a:moveTo>
                        <a:pt x="93745" y="46872"/>
                      </a:moveTo>
                      <a:cubicBezTo>
                        <a:pt x="93745" y="72759"/>
                        <a:pt x="72760" y="93744"/>
                        <a:pt x="46872" y="93744"/>
                      </a:cubicBezTo>
                      <a:cubicBezTo>
                        <a:pt x="20985" y="93744"/>
                        <a:pt x="0" y="72759"/>
                        <a:pt x="0" y="46872"/>
                      </a:cubicBezTo>
                      <a:cubicBezTo>
                        <a:pt x="0" y="20985"/>
                        <a:pt x="20985" y="0"/>
                        <a:pt x="46872" y="0"/>
                      </a:cubicBezTo>
                      <a:cubicBezTo>
                        <a:pt x="72760" y="0"/>
                        <a:pt x="93745" y="20986"/>
                        <a:pt x="93745" y="46872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sp>
            <p:nvSpPr>
              <p:cNvPr id="626" name="Forma Livre: Forma 625">
                <a:extLst>
                  <a:ext uri="{FF2B5EF4-FFF2-40B4-BE49-F238E27FC236}">
                    <a16:creationId xmlns:a16="http://schemas.microsoft.com/office/drawing/2014/main" id="{3FBD61F3-90C2-677C-6977-406EBA4B2C01}"/>
                  </a:ext>
                </a:extLst>
              </p:cNvPr>
              <p:cNvSpPr/>
              <p:nvPr/>
            </p:nvSpPr>
            <p:spPr>
              <a:xfrm>
                <a:off x="5824443" y="8521242"/>
                <a:ext cx="331132" cy="94598"/>
              </a:xfrm>
              <a:custGeom>
                <a:avLst/>
                <a:gdLst>
                  <a:gd name="connsiteX0" fmla="*/ 1512 w 331132"/>
                  <a:gd name="connsiteY0" fmla="*/ 93927 h 94598"/>
                  <a:gd name="connsiteX1" fmla="*/ 328108 w 331132"/>
                  <a:gd name="connsiteY1" fmla="*/ 93927 h 94598"/>
                  <a:gd name="connsiteX2" fmla="*/ 331132 w 331132"/>
                  <a:gd name="connsiteY2" fmla="*/ 93927 h 94598"/>
                  <a:gd name="connsiteX3" fmla="*/ 331132 w 331132"/>
                  <a:gd name="connsiteY3" fmla="*/ 89391 h 94598"/>
                  <a:gd name="connsiteX4" fmla="*/ 323572 w 331132"/>
                  <a:gd name="connsiteY4" fmla="*/ 66711 h 94598"/>
                  <a:gd name="connsiteX5" fmla="*/ 309964 w 331132"/>
                  <a:gd name="connsiteY5" fmla="*/ 66711 h 94598"/>
                  <a:gd name="connsiteX6" fmla="*/ 296356 w 331132"/>
                  <a:gd name="connsiteY6" fmla="*/ 66711 h 94598"/>
                  <a:gd name="connsiteX7" fmla="*/ 294844 w 331132"/>
                  <a:gd name="connsiteY7" fmla="*/ 44030 h 94598"/>
                  <a:gd name="connsiteX8" fmla="*/ 284260 w 331132"/>
                  <a:gd name="connsiteY8" fmla="*/ 27398 h 94598"/>
                  <a:gd name="connsiteX9" fmla="*/ 260068 w 331132"/>
                  <a:gd name="connsiteY9" fmla="*/ 25886 h 94598"/>
                  <a:gd name="connsiteX10" fmla="*/ 240411 w 331132"/>
                  <a:gd name="connsiteY10" fmla="*/ 27398 h 94598"/>
                  <a:gd name="connsiteX11" fmla="*/ 216219 w 331132"/>
                  <a:gd name="connsiteY11" fmla="*/ 1693 h 94598"/>
                  <a:gd name="connsiteX12" fmla="*/ 166322 w 331132"/>
                  <a:gd name="connsiteY12" fmla="*/ 7741 h 94598"/>
                  <a:gd name="connsiteX13" fmla="*/ 134570 w 331132"/>
                  <a:gd name="connsiteY13" fmla="*/ 37982 h 94598"/>
                  <a:gd name="connsiteX14" fmla="*/ 107353 w 331132"/>
                  <a:gd name="connsiteY14" fmla="*/ 4718 h 94598"/>
                  <a:gd name="connsiteX15" fmla="*/ 89209 w 331132"/>
                  <a:gd name="connsiteY15" fmla="*/ 19838 h 94598"/>
                  <a:gd name="connsiteX16" fmla="*/ 89209 w 331132"/>
                  <a:gd name="connsiteY16" fmla="*/ 28910 h 94598"/>
                  <a:gd name="connsiteX17" fmla="*/ 63505 w 331132"/>
                  <a:gd name="connsiteY17" fmla="*/ 42518 h 94598"/>
                  <a:gd name="connsiteX18" fmla="*/ 52921 w 331132"/>
                  <a:gd name="connsiteY18" fmla="*/ 28910 h 94598"/>
                  <a:gd name="connsiteX19" fmla="*/ 25705 w 331132"/>
                  <a:gd name="connsiteY19" fmla="*/ 44030 h 94598"/>
                  <a:gd name="connsiteX20" fmla="*/ 0 w 331132"/>
                  <a:gd name="connsiteY20" fmla="*/ 81831 h 94598"/>
                  <a:gd name="connsiteX21" fmla="*/ 1512 w 331132"/>
                  <a:gd name="connsiteY21" fmla="*/ 93927 h 94598"/>
                  <a:gd name="connsiteX22" fmla="*/ 1512 w 331132"/>
                  <a:gd name="connsiteY22" fmla="*/ 93927 h 94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31132" h="94598">
                    <a:moveTo>
                      <a:pt x="1512" y="93927"/>
                    </a:moveTo>
                    <a:lnTo>
                      <a:pt x="328108" y="93927"/>
                    </a:lnTo>
                    <a:cubicBezTo>
                      <a:pt x="329621" y="93927"/>
                      <a:pt x="329621" y="93927"/>
                      <a:pt x="331132" y="93927"/>
                    </a:cubicBezTo>
                    <a:cubicBezTo>
                      <a:pt x="331132" y="90902"/>
                      <a:pt x="331132" y="89391"/>
                      <a:pt x="331132" y="89391"/>
                    </a:cubicBezTo>
                    <a:cubicBezTo>
                      <a:pt x="331132" y="89391"/>
                      <a:pt x="326596" y="77294"/>
                      <a:pt x="323572" y="66711"/>
                    </a:cubicBezTo>
                    <a:cubicBezTo>
                      <a:pt x="320548" y="56126"/>
                      <a:pt x="309964" y="66711"/>
                      <a:pt x="309964" y="66711"/>
                    </a:cubicBezTo>
                    <a:lnTo>
                      <a:pt x="296356" y="66711"/>
                    </a:lnTo>
                    <a:cubicBezTo>
                      <a:pt x="296356" y="66711"/>
                      <a:pt x="287284" y="54614"/>
                      <a:pt x="294844" y="44030"/>
                    </a:cubicBezTo>
                    <a:cubicBezTo>
                      <a:pt x="302404" y="33446"/>
                      <a:pt x="284260" y="27398"/>
                      <a:pt x="284260" y="27398"/>
                    </a:cubicBezTo>
                    <a:cubicBezTo>
                      <a:pt x="284260" y="27398"/>
                      <a:pt x="270651" y="24374"/>
                      <a:pt x="260068" y="25886"/>
                    </a:cubicBezTo>
                    <a:cubicBezTo>
                      <a:pt x="249483" y="27398"/>
                      <a:pt x="246459" y="27398"/>
                      <a:pt x="240411" y="27398"/>
                    </a:cubicBezTo>
                    <a:cubicBezTo>
                      <a:pt x="234363" y="27398"/>
                      <a:pt x="222267" y="7741"/>
                      <a:pt x="216219" y="1693"/>
                    </a:cubicBezTo>
                    <a:cubicBezTo>
                      <a:pt x="210171" y="-4355"/>
                      <a:pt x="182954" y="7741"/>
                      <a:pt x="166322" y="7741"/>
                    </a:cubicBezTo>
                    <a:cubicBezTo>
                      <a:pt x="149690" y="7741"/>
                      <a:pt x="142130" y="34958"/>
                      <a:pt x="134570" y="37982"/>
                    </a:cubicBezTo>
                    <a:cubicBezTo>
                      <a:pt x="127010" y="41006"/>
                      <a:pt x="117938" y="15302"/>
                      <a:pt x="107353" y="4718"/>
                    </a:cubicBezTo>
                    <a:cubicBezTo>
                      <a:pt x="96769" y="-5867"/>
                      <a:pt x="89209" y="19838"/>
                      <a:pt x="89209" y="19838"/>
                    </a:cubicBezTo>
                    <a:cubicBezTo>
                      <a:pt x="89209" y="19838"/>
                      <a:pt x="89209" y="25886"/>
                      <a:pt x="89209" y="28910"/>
                    </a:cubicBezTo>
                    <a:cubicBezTo>
                      <a:pt x="89209" y="31934"/>
                      <a:pt x="63505" y="42518"/>
                      <a:pt x="63505" y="42518"/>
                    </a:cubicBezTo>
                    <a:lnTo>
                      <a:pt x="52921" y="28910"/>
                    </a:lnTo>
                    <a:lnTo>
                      <a:pt x="25705" y="44030"/>
                    </a:lnTo>
                    <a:cubicBezTo>
                      <a:pt x="25705" y="44030"/>
                      <a:pt x="1512" y="74271"/>
                      <a:pt x="0" y="81831"/>
                    </a:cubicBezTo>
                    <a:cubicBezTo>
                      <a:pt x="0" y="83342"/>
                      <a:pt x="0" y="87879"/>
                      <a:pt x="1512" y="93927"/>
                    </a:cubicBezTo>
                    <a:cubicBezTo>
                      <a:pt x="0" y="95439"/>
                      <a:pt x="0" y="93927"/>
                      <a:pt x="1512" y="9392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27" name="Gráfico 12">
              <a:extLst>
                <a:ext uri="{FF2B5EF4-FFF2-40B4-BE49-F238E27FC236}">
                  <a16:creationId xmlns:a16="http://schemas.microsoft.com/office/drawing/2014/main" id="{1D4F6824-8701-DE05-6E28-032DD6B8FB33}"/>
                </a:ext>
              </a:extLst>
            </p:cNvPr>
            <p:cNvGrpSpPr/>
            <p:nvPr/>
          </p:nvGrpSpPr>
          <p:grpSpPr>
            <a:xfrm>
              <a:off x="10762639" y="8149028"/>
              <a:ext cx="415911" cy="383076"/>
              <a:chOff x="8035015" y="9099015"/>
              <a:chExt cx="459653" cy="423365"/>
            </a:xfrm>
            <a:solidFill>
              <a:srgbClr val="1D284A"/>
            </a:solidFill>
          </p:grpSpPr>
          <p:sp>
            <p:nvSpPr>
              <p:cNvPr id="628" name="Forma Livre: Forma 627">
                <a:extLst>
                  <a:ext uri="{FF2B5EF4-FFF2-40B4-BE49-F238E27FC236}">
                    <a16:creationId xmlns:a16="http://schemas.microsoft.com/office/drawing/2014/main" id="{1328B143-5BB2-261C-C25C-A07F8F4F0E94}"/>
                  </a:ext>
                </a:extLst>
              </p:cNvPr>
              <p:cNvSpPr/>
              <p:nvPr/>
            </p:nvSpPr>
            <p:spPr>
              <a:xfrm>
                <a:off x="8035015" y="9177640"/>
                <a:ext cx="459653" cy="299379"/>
              </a:xfrm>
              <a:custGeom>
                <a:avLst/>
                <a:gdLst>
                  <a:gd name="connsiteX0" fmla="*/ 430926 w 459653"/>
                  <a:gd name="connsiteY0" fmla="*/ 299380 h 299379"/>
                  <a:gd name="connsiteX1" fmla="*/ 28728 w 459653"/>
                  <a:gd name="connsiteY1" fmla="*/ 299380 h 299379"/>
                  <a:gd name="connsiteX2" fmla="*/ 10584 w 459653"/>
                  <a:gd name="connsiteY2" fmla="*/ 282748 h 299379"/>
                  <a:gd name="connsiteX3" fmla="*/ 0 w 459653"/>
                  <a:gd name="connsiteY3" fmla="*/ 0 h 299379"/>
                  <a:gd name="connsiteX4" fmla="*/ 459654 w 459653"/>
                  <a:gd name="connsiteY4" fmla="*/ 0 h 299379"/>
                  <a:gd name="connsiteX5" fmla="*/ 449069 w 459653"/>
                  <a:gd name="connsiteY5" fmla="*/ 282748 h 299379"/>
                  <a:gd name="connsiteX6" fmla="*/ 430926 w 459653"/>
                  <a:gd name="connsiteY6" fmla="*/ 299380 h 299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9653" h="299379">
                    <a:moveTo>
                      <a:pt x="430926" y="299380"/>
                    </a:moveTo>
                    <a:lnTo>
                      <a:pt x="28728" y="299380"/>
                    </a:lnTo>
                    <a:cubicBezTo>
                      <a:pt x="19656" y="299380"/>
                      <a:pt x="10584" y="291820"/>
                      <a:pt x="10584" y="282748"/>
                    </a:cubicBezTo>
                    <a:lnTo>
                      <a:pt x="0" y="0"/>
                    </a:lnTo>
                    <a:lnTo>
                      <a:pt x="459654" y="0"/>
                    </a:lnTo>
                    <a:lnTo>
                      <a:pt x="449069" y="282748"/>
                    </a:lnTo>
                    <a:cubicBezTo>
                      <a:pt x="447558" y="291820"/>
                      <a:pt x="439998" y="299380"/>
                      <a:pt x="430926" y="29938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29" name="Forma Livre: Forma 628">
                <a:extLst>
                  <a:ext uri="{FF2B5EF4-FFF2-40B4-BE49-F238E27FC236}">
                    <a16:creationId xmlns:a16="http://schemas.microsoft.com/office/drawing/2014/main" id="{5386F47E-6F74-6BF7-3102-D4CDCECCE645}"/>
                  </a:ext>
                </a:extLst>
              </p:cNvPr>
              <p:cNvSpPr/>
              <p:nvPr/>
            </p:nvSpPr>
            <p:spPr>
              <a:xfrm>
                <a:off x="8035015" y="9099015"/>
                <a:ext cx="459653" cy="60480"/>
              </a:xfrm>
              <a:custGeom>
                <a:avLst/>
                <a:gdLst>
                  <a:gd name="connsiteX0" fmla="*/ 433949 w 459653"/>
                  <a:gd name="connsiteY0" fmla="*/ 0 h 60480"/>
                  <a:gd name="connsiteX1" fmla="*/ 21168 w 459653"/>
                  <a:gd name="connsiteY1" fmla="*/ 0 h 60480"/>
                  <a:gd name="connsiteX2" fmla="*/ 0 w 459653"/>
                  <a:gd name="connsiteY2" fmla="*/ 21169 h 60480"/>
                  <a:gd name="connsiteX3" fmla="*/ 0 w 459653"/>
                  <a:gd name="connsiteY3" fmla="*/ 60481 h 60480"/>
                  <a:gd name="connsiteX4" fmla="*/ 459654 w 459653"/>
                  <a:gd name="connsiteY4" fmla="*/ 60481 h 60480"/>
                  <a:gd name="connsiteX5" fmla="*/ 459654 w 459653"/>
                  <a:gd name="connsiteY5" fmla="*/ 24192 h 60480"/>
                  <a:gd name="connsiteX6" fmla="*/ 433949 w 459653"/>
                  <a:gd name="connsiteY6" fmla="*/ 0 h 6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9653" h="60480">
                    <a:moveTo>
                      <a:pt x="433949" y="0"/>
                    </a:moveTo>
                    <a:lnTo>
                      <a:pt x="21168" y="0"/>
                    </a:lnTo>
                    <a:cubicBezTo>
                      <a:pt x="9072" y="0"/>
                      <a:pt x="0" y="9072"/>
                      <a:pt x="0" y="21169"/>
                    </a:cubicBezTo>
                    <a:lnTo>
                      <a:pt x="0" y="60481"/>
                    </a:lnTo>
                    <a:lnTo>
                      <a:pt x="459654" y="60481"/>
                    </a:lnTo>
                    <a:lnTo>
                      <a:pt x="459654" y="24192"/>
                    </a:lnTo>
                    <a:cubicBezTo>
                      <a:pt x="459654" y="12096"/>
                      <a:pt x="447558" y="0"/>
                      <a:pt x="433949" y="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630" name="Gráfico 12">
                <a:extLst>
                  <a:ext uri="{FF2B5EF4-FFF2-40B4-BE49-F238E27FC236}">
                    <a16:creationId xmlns:a16="http://schemas.microsoft.com/office/drawing/2014/main" id="{4A1CA726-4A66-493B-AF96-F906770225E2}"/>
                  </a:ext>
                </a:extLst>
              </p:cNvPr>
              <p:cNvGrpSpPr/>
              <p:nvPr/>
            </p:nvGrpSpPr>
            <p:grpSpPr>
              <a:xfrm>
                <a:off x="8083400" y="9440731"/>
                <a:ext cx="362884" cy="81649"/>
                <a:chOff x="8083400" y="9440731"/>
                <a:chExt cx="362884" cy="81649"/>
              </a:xfrm>
              <a:solidFill>
                <a:srgbClr val="1D284A"/>
              </a:solidFill>
            </p:grpSpPr>
            <p:sp>
              <p:nvSpPr>
                <p:cNvPr id="631" name="Forma Livre: Forma 630">
                  <a:extLst>
                    <a:ext uri="{FF2B5EF4-FFF2-40B4-BE49-F238E27FC236}">
                      <a16:creationId xmlns:a16="http://schemas.microsoft.com/office/drawing/2014/main" id="{9D065320-39CF-15A6-4FE4-F655F193D7C1}"/>
                    </a:ext>
                  </a:extLst>
                </p:cNvPr>
                <p:cNvSpPr/>
                <p:nvPr/>
              </p:nvSpPr>
              <p:spPr>
                <a:xfrm>
                  <a:off x="8083400" y="9440731"/>
                  <a:ext cx="24192" cy="81649"/>
                </a:xfrm>
                <a:custGeom>
                  <a:avLst/>
                  <a:gdLst>
                    <a:gd name="connsiteX0" fmla="*/ 12096 w 24192"/>
                    <a:gd name="connsiteY0" fmla="*/ 81649 h 81649"/>
                    <a:gd name="connsiteX1" fmla="*/ 12096 w 24192"/>
                    <a:gd name="connsiteY1" fmla="*/ 81649 h 81649"/>
                    <a:gd name="connsiteX2" fmla="*/ 0 w 24192"/>
                    <a:gd name="connsiteY2" fmla="*/ 69553 h 81649"/>
                    <a:gd name="connsiteX3" fmla="*/ 0 w 24192"/>
                    <a:gd name="connsiteY3" fmla="*/ 12097 h 81649"/>
                    <a:gd name="connsiteX4" fmla="*/ 12096 w 24192"/>
                    <a:gd name="connsiteY4" fmla="*/ 0 h 81649"/>
                    <a:gd name="connsiteX5" fmla="*/ 12096 w 24192"/>
                    <a:gd name="connsiteY5" fmla="*/ 0 h 81649"/>
                    <a:gd name="connsiteX6" fmla="*/ 24192 w 24192"/>
                    <a:gd name="connsiteY6" fmla="*/ 12097 h 81649"/>
                    <a:gd name="connsiteX7" fmla="*/ 24192 w 24192"/>
                    <a:gd name="connsiteY7" fmla="*/ 69553 h 81649"/>
                    <a:gd name="connsiteX8" fmla="*/ 12096 w 24192"/>
                    <a:gd name="connsiteY8" fmla="*/ 81649 h 81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192" h="81649">
                      <a:moveTo>
                        <a:pt x="12096" y="81649"/>
                      </a:moveTo>
                      <a:lnTo>
                        <a:pt x="12096" y="81649"/>
                      </a:lnTo>
                      <a:cubicBezTo>
                        <a:pt x="4536" y="81649"/>
                        <a:pt x="0" y="75601"/>
                        <a:pt x="0" y="69553"/>
                      </a:cubicBezTo>
                      <a:lnTo>
                        <a:pt x="0" y="12097"/>
                      </a:lnTo>
                      <a:cubicBezTo>
                        <a:pt x="0" y="4537"/>
                        <a:pt x="6048" y="0"/>
                        <a:pt x="12096" y="0"/>
                      </a:cubicBezTo>
                      <a:lnTo>
                        <a:pt x="12096" y="0"/>
                      </a:lnTo>
                      <a:cubicBezTo>
                        <a:pt x="19657" y="0"/>
                        <a:pt x="24192" y="6048"/>
                        <a:pt x="24192" y="12097"/>
                      </a:cubicBezTo>
                      <a:lnTo>
                        <a:pt x="24192" y="69553"/>
                      </a:lnTo>
                      <a:cubicBezTo>
                        <a:pt x="24192" y="75601"/>
                        <a:pt x="19657" y="81649"/>
                        <a:pt x="12096" y="81649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632" name="Forma Livre: Forma 631">
                  <a:extLst>
                    <a:ext uri="{FF2B5EF4-FFF2-40B4-BE49-F238E27FC236}">
                      <a16:creationId xmlns:a16="http://schemas.microsoft.com/office/drawing/2014/main" id="{1365F33D-37CF-912A-9CF9-A52B20306FD4}"/>
                    </a:ext>
                  </a:extLst>
                </p:cNvPr>
                <p:cNvSpPr/>
                <p:nvPr/>
              </p:nvSpPr>
              <p:spPr>
                <a:xfrm>
                  <a:off x="8422092" y="9440731"/>
                  <a:ext cx="24191" cy="81649"/>
                </a:xfrm>
                <a:custGeom>
                  <a:avLst/>
                  <a:gdLst>
                    <a:gd name="connsiteX0" fmla="*/ 12096 w 24191"/>
                    <a:gd name="connsiteY0" fmla="*/ 81649 h 81649"/>
                    <a:gd name="connsiteX1" fmla="*/ 12096 w 24191"/>
                    <a:gd name="connsiteY1" fmla="*/ 81649 h 81649"/>
                    <a:gd name="connsiteX2" fmla="*/ 0 w 24191"/>
                    <a:gd name="connsiteY2" fmla="*/ 69553 h 81649"/>
                    <a:gd name="connsiteX3" fmla="*/ 0 w 24191"/>
                    <a:gd name="connsiteY3" fmla="*/ 12097 h 81649"/>
                    <a:gd name="connsiteX4" fmla="*/ 12096 w 24191"/>
                    <a:gd name="connsiteY4" fmla="*/ 0 h 81649"/>
                    <a:gd name="connsiteX5" fmla="*/ 12096 w 24191"/>
                    <a:gd name="connsiteY5" fmla="*/ 0 h 81649"/>
                    <a:gd name="connsiteX6" fmla="*/ 24192 w 24191"/>
                    <a:gd name="connsiteY6" fmla="*/ 12097 h 81649"/>
                    <a:gd name="connsiteX7" fmla="*/ 24192 w 24191"/>
                    <a:gd name="connsiteY7" fmla="*/ 69553 h 81649"/>
                    <a:gd name="connsiteX8" fmla="*/ 12096 w 24191"/>
                    <a:gd name="connsiteY8" fmla="*/ 81649 h 81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191" h="81649">
                      <a:moveTo>
                        <a:pt x="12096" y="81649"/>
                      </a:moveTo>
                      <a:lnTo>
                        <a:pt x="12096" y="81649"/>
                      </a:lnTo>
                      <a:cubicBezTo>
                        <a:pt x="4536" y="81649"/>
                        <a:pt x="0" y="75601"/>
                        <a:pt x="0" y="69553"/>
                      </a:cubicBezTo>
                      <a:lnTo>
                        <a:pt x="0" y="12097"/>
                      </a:lnTo>
                      <a:cubicBezTo>
                        <a:pt x="0" y="4537"/>
                        <a:pt x="6048" y="0"/>
                        <a:pt x="12096" y="0"/>
                      </a:cubicBezTo>
                      <a:lnTo>
                        <a:pt x="12096" y="0"/>
                      </a:lnTo>
                      <a:cubicBezTo>
                        <a:pt x="19656" y="0"/>
                        <a:pt x="24192" y="6048"/>
                        <a:pt x="24192" y="12097"/>
                      </a:cubicBezTo>
                      <a:lnTo>
                        <a:pt x="24192" y="69553"/>
                      </a:lnTo>
                      <a:cubicBezTo>
                        <a:pt x="24192" y="75601"/>
                        <a:pt x="18144" y="81649"/>
                        <a:pt x="12096" y="81649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</p:grpSp>
        <p:grpSp>
          <p:nvGrpSpPr>
            <p:cNvPr id="633" name="Gráfico 12">
              <a:extLst>
                <a:ext uri="{FF2B5EF4-FFF2-40B4-BE49-F238E27FC236}">
                  <a16:creationId xmlns:a16="http://schemas.microsoft.com/office/drawing/2014/main" id="{E9ED69D7-572C-2220-2EBC-6D984E948582}"/>
                </a:ext>
              </a:extLst>
            </p:cNvPr>
            <p:cNvGrpSpPr/>
            <p:nvPr/>
          </p:nvGrpSpPr>
          <p:grpSpPr>
            <a:xfrm>
              <a:off x="12136511" y="5765442"/>
              <a:ext cx="448746" cy="415911"/>
              <a:chOff x="9500162" y="6555799"/>
              <a:chExt cx="495942" cy="459654"/>
            </a:xfrm>
            <a:solidFill>
              <a:srgbClr val="1D284A"/>
            </a:solidFill>
          </p:grpSpPr>
          <p:sp>
            <p:nvSpPr>
              <p:cNvPr id="634" name="Forma Livre: Forma 633">
                <a:extLst>
                  <a:ext uri="{FF2B5EF4-FFF2-40B4-BE49-F238E27FC236}">
                    <a16:creationId xmlns:a16="http://schemas.microsoft.com/office/drawing/2014/main" id="{A2C3B05B-784D-F4F5-16CE-DF7AC4EB2F06}"/>
                  </a:ext>
                </a:extLst>
              </p:cNvPr>
              <p:cNvSpPr/>
              <p:nvPr/>
            </p:nvSpPr>
            <p:spPr>
              <a:xfrm>
                <a:off x="9500162" y="6592087"/>
                <a:ext cx="288795" cy="423365"/>
              </a:xfrm>
              <a:custGeom>
                <a:avLst/>
                <a:gdLst>
                  <a:gd name="connsiteX0" fmla="*/ 0 w 288795"/>
                  <a:gd name="connsiteY0" fmla="*/ 0 h 423365"/>
                  <a:gd name="connsiteX1" fmla="*/ 0 w 288795"/>
                  <a:gd name="connsiteY1" fmla="*/ 423365 h 423365"/>
                  <a:gd name="connsiteX2" fmla="*/ 83161 w 288795"/>
                  <a:gd name="connsiteY2" fmla="*/ 423365 h 423365"/>
                  <a:gd name="connsiteX3" fmla="*/ 83161 w 288795"/>
                  <a:gd name="connsiteY3" fmla="*/ 326596 h 423365"/>
                  <a:gd name="connsiteX4" fmla="*/ 133058 w 288795"/>
                  <a:gd name="connsiteY4" fmla="*/ 326596 h 423365"/>
                  <a:gd name="connsiteX5" fmla="*/ 133058 w 288795"/>
                  <a:gd name="connsiteY5" fmla="*/ 423365 h 423365"/>
                  <a:gd name="connsiteX6" fmla="*/ 152714 w 288795"/>
                  <a:gd name="connsiteY6" fmla="*/ 423365 h 423365"/>
                  <a:gd name="connsiteX7" fmla="*/ 152714 w 288795"/>
                  <a:gd name="connsiteY7" fmla="*/ 326596 h 423365"/>
                  <a:gd name="connsiteX8" fmla="*/ 202611 w 288795"/>
                  <a:gd name="connsiteY8" fmla="*/ 326596 h 423365"/>
                  <a:gd name="connsiteX9" fmla="*/ 202611 w 288795"/>
                  <a:gd name="connsiteY9" fmla="*/ 423365 h 423365"/>
                  <a:gd name="connsiteX10" fmla="*/ 288795 w 288795"/>
                  <a:gd name="connsiteY10" fmla="*/ 423365 h 423365"/>
                  <a:gd name="connsiteX11" fmla="*/ 288795 w 288795"/>
                  <a:gd name="connsiteY11" fmla="*/ 0 h 423365"/>
                  <a:gd name="connsiteX12" fmla="*/ 0 w 288795"/>
                  <a:gd name="connsiteY12" fmla="*/ 0 h 423365"/>
                  <a:gd name="connsiteX13" fmla="*/ 83161 w 288795"/>
                  <a:gd name="connsiteY13" fmla="*/ 267627 h 423365"/>
                  <a:gd name="connsiteX14" fmla="*/ 42336 w 288795"/>
                  <a:gd name="connsiteY14" fmla="*/ 267627 h 423365"/>
                  <a:gd name="connsiteX15" fmla="*/ 42336 w 288795"/>
                  <a:gd name="connsiteY15" fmla="*/ 226803 h 423365"/>
                  <a:gd name="connsiteX16" fmla="*/ 83161 w 288795"/>
                  <a:gd name="connsiteY16" fmla="*/ 226803 h 423365"/>
                  <a:gd name="connsiteX17" fmla="*/ 83161 w 288795"/>
                  <a:gd name="connsiteY17" fmla="*/ 267627 h 423365"/>
                  <a:gd name="connsiteX18" fmla="*/ 83161 w 288795"/>
                  <a:gd name="connsiteY18" fmla="*/ 185978 h 423365"/>
                  <a:gd name="connsiteX19" fmla="*/ 42336 w 288795"/>
                  <a:gd name="connsiteY19" fmla="*/ 185978 h 423365"/>
                  <a:gd name="connsiteX20" fmla="*/ 42336 w 288795"/>
                  <a:gd name="connsiteY20" fmla="*/ 145153 h 423365"/>
                  <a:gd name="connsiteX21" fmla="*/ 83161 w 288795"/>
                  <a:gd name="connsiteY21" fmla="*/ 145153 h 423365"/>
                  <a:gd name="connsiteX22" fmla="*/ 83161 w 288795"/>
                  <a:gd name="connsiteY22" fmla="*/ 185978 h 423365"/>
                  <a:gd name="connsiteX23" fmla="*/ 83161 w 288795"/>
                  <a:gd name="connsiteY23" fmla="*/ 104329 h 423365"/>
                  <a:gd name="connsiteX24" fmla="*/ 42336 w 288795"/>
                  <a:gd name="connsiteY24" fmla="*/ 104329 h 423365"/>
                  <a:gd name="connsiteX25" fmla="*/ 42336 w 288795"/>
                  <a:gd name="connsiteY25" fmla="*/ 65017 h 423365"/>
                  <a:gd name="connsiteX26" fmla="*/ 83161 w 288795"/>
                  <a:gd name="connsiteY26" fmla="*/ 65017 h 423365"/>
                  <a:gd name="connsiteX27" fmla="*/ 83161 w 288795"/>
                  <a:gd name="connsiteY27" fmla="*/ 104329 h 423365"/>
                  <a:gd name="connsiteX28" fmla="*/ 163298 w 288795"/>
                  <a:gd name="connsiteY28" fmla="*/ 267627 h 423365"/>
                  <a:gd name="connsiteX29" fmla="*/ 122473 w 288795"/>
                  <a:gd name="connsiteY29" fmla="*/ 267627 h 423365"/>
                  <a:gd name="connsiteX30" fmla="*/ 122473 w 288795"/>
                  <a:gd name="connsiteY30" fmla="*/ 226803 h 423365"/>
                  <a:gd name="connsiteX31" fmla="*/ 163298 w 288795"/>
                  <a:gd name="connsiteY31" fmla="*/ 226803 h 423365"/>
                  <a:gd name="connsiteX32" fmla="*/ 163298 w 288795"/>
                  <a:gd name="connsiteY32" fmla="*/ 267627 h 423365"/>
                  <a:gd name="connsiteX33" fmla="*/ 163298 w 288795"/>
                  <a:gd name="connsiteY33" fmla="*/ 185978 h 423365"/>
                  <a:gd name="connsiteX34" fmla="*/ 122473 w 288795"/>
                  <a:gd name="connsiteY34" fmla="*/ 185978 h 423365"/>
                  <a:gd name="connsiteX35" fmla="*/ 122473 w 288795"/>
                  <a:gd name="connsiteY35" fmla="*/ 145153 h 423365"/>
                  <a:gd name="connsiteX36" fmla="*/ 163298 w 288795"/>
                  <a:gd name="connsiteY36" fmla="*/ 145153 h 423365"/>
                  <a:gd name="connsiteX37" fmla="*/ 163298 w 288795"/>
                  <a:gd name="connsiteY37" fmla="*/ 185978 h 423365"/>
                  <a:gd name="connsiteX38" fmla="*/ 163298 w 288795"/>
                  <a:gd name="connsiteY38" fmla="*/ 104329 h 423365"/>
                  <a:gd name="connsiteX39" fmla="*/ 122473 w 288795"/>
                  <a:gd name="connsiteY39" fmla="*/ 104329 h 423365"/>
                  <a:gd name="connsiteX40" fmla="*/ 122473 w 288795"/>
                  <a:gd name="connsiteY40" fmla="*/ 65017 h 423365"/>
                  <a:gd name="connsiteX41" fmla="*/ 163298 w 288795"/>
                  <a:gd name="connsiteY41" fmla="*/ 65017 h 423365"/>
                  <a:gd name="connsiteX42" fmla="*/ 163298 w 288795"/>
                  <a:gd name="connsiteY42" fmla="*/ 104329 h 423365"/>
                  <a:gd name="connsiteX43" fmla="*/ 241923 w 288795"/>
                  <a:gd name="connsiteY43" fmla="*/ 267627 h 423365"/>
                  <a:gd name="connsiteX44" fmla="*/ 201098 w 288795"/>
                  <a:gd name="connsiteY44" fmla="*/ 267627 h 423365"/>
                  <a:gd name="connsiteX45" fmla="*/ 201098 w 288795"/>
                  <a:gd name="connsiteY45" fmla="*/ 226803 h 423365"/>
                  <a:gd name="connsiteX46" fmla="*/ 241923 w 288795"/>
                  <a:gd name="connsiteY46" fmla="*/ 226803 h 423365"/>
                  <a:gd name="connsiteX47" fmla="*/ 241923 w 288795"/>
                  <a:gd name="connsiteY47" fmla="*/ 267627 h 423365"/>
                  <a:gd name="connsiteX48" fmla="*/ 241923 w 288795"/>
                  <a:gd name="connsiteY48" fmla="*/ 185978 h 423365"/>
                  <a:gd name="connsiteX49" fmla="*/ 201098 w 288795"/>
                  <a:gd name="connsiteY49" fmla="*/ 185978 h 423365"/>
                  <a:gd name="connsiteX50" fmla="*/ 201098 w 288795"/>
                  <a:gd name="connsiteY50" fmla="*/ 145153 h 423365"/>
                  <a:gd name="connsiteX51" fmla="*/ 241923 w 288795"/>
                  <a:gd name="connsiteY51" fmla="*/ 145153 h 423365"/>
                  <a:gd name="connsiteX52" fmla="*/ 241923 w 288795"/>
                  <a:gd name="connsiteY52" fmla="*/ 185978 h 423365"/>
                  <a:gd name="connsiteX53" fmla="*/ 241923 w 288795"/>
                  <a:gd name="connsiteY53" fmla="*/ 104329 h 423365"/>
                  <a:gd name="connsiteX54" fmla="*/ 201098 w 288795"/>
                  <a:gd name="connsiteY54" fmla="*/ 104329 h 423365"/>
                  <a:gd name="connsiteX55" fmla="*/ 201098 w 288795"/>
                  <a:gd name="connsiteY55" fmla="*/ 65017 h 423365"/>
                  <a:gd name="connsiteX56" fmla="*/ 241923 w 288795"/>
                  <a:gd name="connsiteY56" fmla="*/ 65017 h 423365"/>
                  <a:gd name="connsiteX57" fmla="*/ 241923 w 288795"/>
                  <a:gd name="connsiteY57" fmla="*/ 104329 h 42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88795" h="423365">
                    <a:moveTo>
                      <a:pt x="0" y="0"/>
                    </a:moveTo>
                    <a:lnTo>
                      <a:pt x="0" y="423365"/>
                    </a:lnTo>
                    <a:lnTo>
                      <a:pt x="83161" y="423365"/>
                    </a:lnTo>
                    <a:lnTo>
                      <a:pt x="83161" y="326596"/>
                    </a:lnTo>
                    <a:lnTo>
                      <a:pt x="133058" y="326596"/>
                    </a:lnTo>
                    <a:lnTo>
                      <a:pt x="133058" y="423365"/>
                    </a:lnTo>
                    <a:lnTo>
                      <a:pt x="152714" y="423365"/>
                    </a:lnTo>
                    <a:lnTo>
                      <a:pt x="152714" y="326596"/>
                    </a:lnTo>
                    <a:lnTo>
                      <a:pt x="202611" y="326596"/>
                    </a:lnTo>
                    <a:lnTo>
                      <a:pt x="202611" y="423365"/>
                    </a:lnTo>
                    <a:lnTo>
                      <a:pt x="288795" y="423365"/>
                    </a:lnTo>
                    <a:lnTo>
                      <a:pt x="288795" y="0"/>
                    </a:lnTo>
                    <a:lnTo>
                      <a:pt x="0" y="0"/>
                    </a:lnTo>
                    <a:close/>
                    <a:moveTo>
                      <a:pt x="83161" y="267627"/>
                    </a:moveTo>
                    <a:lnTo>
                      <a:pt x="42336" y="267627"/>
                    </a:lnTo>
                    <a:lnTo>
                      <a:pt x="42336" y="226803"/>
                    </a:lnTo>
                    <a:lnTo>
                      <a:pt x="83161" y="226803"/>
                    </a:lnTo>
                    <a:lnTo>
                      <a:pt x="83161" y="267627"/>
                    </a:lnTo>
                    <a:close/>
                    <a:moveTo>
                      <a:pt x="83161" y="185978"/>
                    </a:moveTo>
                    <a:lnTo>
                      <a:pt x="42336" y="185978"/>
                    </a:lnTo>
                    <a:lnTo>
                      <a:pt x="42336" y="145153"/>
                    </a:lnTo>
                    <a:lnTo>
                      <a:pt x="83161" y="145153"/>
                    </a:lnTo>
                    <a:lnTo>
                      <a:pt x="83161" y="185978"/>
                    </a:lnTo>
                    <a:close/>
                    <a:moveTo>
                      <a:pt x="83161" y="104329"/>
                    </a:moveTo>
                    <a:lnTo>
                      <a:pt x="42336" y="104329"/>
                    </a:lnTo>
                    <a:lnTo>
                      <a:pt x="42336" y="65017"/>
                    </a:lnTo>
                    <a:lnTo>
                      <a:pt x="83161" y="65017"/>
                    </a:lnTo>
                    <a:lnTo>
                      <a:pt x="83161" y="104329"/>
                    </a:lnTo>
                    <a:close/>
                    <a:moveTo>
                      <a:pt x="163298" y="267627"/>
                    </a:moveTo>
                    <a:lnTo>
                      <a:pt x="122473" y="267627"/>
                    </a:lnTo>
                    <a:lnTo>
                      <a:pt x="122473" y="226803"/>
                    </a:lnTo>
                    <a:lnTo>
                      <a:pt x="163298" y="226803"/>
                    </a:lnTo>
                    <a:lnTo>
                      <a:pt x="163298" y="267627"/>
                    </a:lnTo>
                    <a:close/>
                    <a:moveTo>
                      <a:pt x="163298" y="185978"/>
                    </a:moveTo>
                    <a:lnTo>
                      <a:pt x="122473" y="185978"/>
                    </a:lnTo>
                    <a:lnTo>
                      <a:pt x="122473" y="145153"/>
                    </a:lnTo>
                    <a:lnTo>
                      <a:pt x="163298" y="145153"/>
                    </a:lnTo>
                    <a:lnTo>
                      <a:pt x="163298" y="185978"/>
                    </a:lnTo>
                    <a:close/>
                    <a:moveTo>
                      <a:pt x="163298" y="104329"/>
                    </a:moveTo>
                    <a:lnTo>
                      <a:pt x="122473" y="104329"/>
                    </a:lnTo>
                    <a:lnTo>
                      <a:pt x="122473" y="65017"/>
                    </a:lnTo>
                    <a:lnTo>
                      <a:pt x="163298" y="65017"/>
                    </a:lnTo>
                    <a:lnTo>
                      <a:pt x="163298" y="104329"/>
                    </a:lnTo>
                    <a:close/>
                    <a:moveTo>
                      <a:pt x="241923" y="267627"/>
                    </a:moveTo>
                    <a:lnTo>
                      <a:pt x="201098" y="267627"/>
                    </a:lnTo>
                    <a:lnTo>
                      <a:pt x="201098" y="226803"/>
                    </a:lnTo>
                    <a:lnTo>
                      <a:pt x="241923" y="226803"/>
                    </a:lnTo>
                    <a:lnTo>
                      <a:pt x="241923" y="267627"/>
                    </a:lnTo>
                    <a:close/>
                    <a:moveTo>
                      <a:pt x="241923" y="185978"/>
                    </a:moveTo>
                    <a:lnTo>
                      <a:pt x="201098" y="185978"/>
                    </a:lnTo>
                    <a:lnTo>
                      <a:pt x="201098" y="145153"/>
                    </a:lnTo>
                    <a:lnTo>
                      <a:pt x="241923" y="145153"/>
                    </a:lnTo>
                    <a:lnTo>
                      <a:pt x="241923" y="185978"/>
                    </a:lnTo>
                    <a:close/>
                    <a:moveTo>
                      <a:pt x="241923" y="104329"/>
                    </a:moveTo>
                    <a:lnTo>
                      <a:pt x="201098" y="104329"/>
                    </a:lnTo>
                    <a:lnTo>
                      <a:pt x="201098" y="65017"/>
                    </a:lnTo>
                    <a:lnTo>
                      <a:pt x="241923" y="65017"/>
                    </a:lnTo>
                    <a:lnTo>
                      <a:pt x="241923" y="10432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35" name="Forma Livre: Forma 634">
                <a:extLst>
                  <a:ext uri="{FF2B5EF4-FFF2-40B4-BE49-F238E27FC236}">
                    <a16:creationId xmlns:a16="http://schemas.microsoft.com/office/drawing/2014/main" id="{0C9B1B3C-9D5C-E6FF-835D-4D30EF8CC587}"/>
                  </a:ext>
                </a:extLst>
              </p:cNvPr>
              <p:cNvSpPr/>
              <p:nvPr/>
            </p:nvSpPr>
            <p:spPr>
              <a:xfrm>
                <a:off x="9544011" y="6555799"/>
                <a:ext cx="201098" cy="37800"/>
              </a:xfrm>
              <a:custGeom>
                <a:avLst/>
                <a:gdLst>
                  <a:gd name="connsiteX0" fmla="*/ 0 w 201098"/>
                  <a:gd name="connsiteY0" fmla="*/ 0 h 37800"/>
                  <a:gd name="connsiteX1" fmla="*/ 201099 w 201098"/>
                  <a:gd name="connsiteY1" fmla="*/ 0 h 37800"/>
                  <a:gd name="connsiteX2" fmla="*/ 201099 w 201098"/>
                  <a:gd name="connsiteY2" fmla="*/ 37800 h 37800"/>
                  <a:gd name="connsiteX3" fmla="*/ 0 w 201098"/>
                  <a:gd name="connsiteY3" fmla="*/ 37800 h 3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098" h="37800">
                    <a:moveTo>
                      <a:pt x="0" y="0"/>
                    </a:moveTo>
                    <a:lnTo>
                      <a:pt x="201099" y="0"/>
                    </a:lnTo>
                    <a:lnTo>
                      <a:pt x="201099" y="37800"/>
                    </a:lnTo>
                    <a:lnTo>
                      <a:pt x="0" y="3780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36" name="Forma Livre: Forma 635">
                <a:extLst>
                  <a:ext uri="{FF2B5EF4-FFF2-40B4-BE49-F238E27FC236}">
                    <a16:creationId xmlns:a16="http://schemas.microsoft.com/office/drawing/2014/main" id="{05FB3F0C-56CF-2E84-BD0F-FE16E30AF30A}"/>
                  </a:ext>
                </a:extLst>
              </p:cNvPr>
              <p:cNvSpPr/>
              <p:nvPr/>
            </p:nvSpPr>
            <p:spPr>
              <a:xfrm>
                <a:off x="9808614" y="6853667"/>
                <a:ext cx="187489" cy="160274"/>
              </a:xfrm>
              <a:custGeom>
                <a:avLst/>
                <a:gdLst>
                  <a:gd name="connsiteX0" fmla="*/ 0 w 187489"/>
                  <a:gd name="connsiteY0" fmla="*/ 0 h 160274"/>
                  <a:gd name="connsiteX1" fmla="*/ 0 w 187489"/>
                  <a:gd name="connsiteY1" fmla="*/ 160274 h 160274"/>
                  <a:gd name="connsiteX2" fmla="*/ 57457 w 187489"/>
                  <a:gd name="connsiteY2" fmla="*/ 160274 h 160274"/>
                  <a:gd name="connsiteX3" fmla="*/ 57457 w 187489"/>
                  <a:gd name="connsiteY3" fmla="*/ 92233 h 160274"/>
                  <a:gd name="connsiteX4" fmla="*/ 130033 w 187489"/>
                  <a:gd name="connsiteY4" fmla="*/ 92233 h 160274"/>
                  <a:gd name="connsiteX5" fmla="*/ 130033 w 187489"/>
                  <a:gd name="connsiteY5" fmla="*/ 160274 h 160274"/>
                  <a:gd name="connsiteX6" fmla="*/ 187490 w 187489"/>
                  <a:gd name="connsiteY6" fmla="*/ 160274 h 160274"/>
                  <a:gd name="connsiteX7" fmla="*/ 187490 w 187489"/>
                  <a:gd name="connsiteY7" fmla="*/ 0 h 160274"/>
                  <a:gd name="connsiteX8" fmla="*/ 0 w 187489"/>
                  <a:gd name="connsiteY8" fmla="*/ 0 h 160274"/>
                  <a:gd name="connsiteX9" fmla="*/ 75601 w 187489"/>
                  <a:gd name="connsiteY9" fmla="*/ 49896 h 160274"/>
                  <a:gd name="connsiteX10" fmla="*/ 39312 w 187489"/>
                  <a:gd name="connsiteY10" fmla="*/ 49896 h 160274"/>
                  <a:gd name="connsiteX11" fmla="*/ 39312 w 187489"/>
                  <a:gd name="connsiteY11" fmla="*/ 13608 h 160274"/>
                  <a:gd name="connsiteX12" fmla="*/ 75601 w 187489"/>
                  <a:gd name="connsiteY12" fmla="*/ 13608 h 160274"/>
                  <a:gd name="connsiteX13" fmla="*/ 75601 w 187489"/>
                  <a:gd name="connsiteY13" fmla="*/ 49896 h 160274"/>
                  <a:gd name="connsiteX14" fmla="*/ 148178 w 187489"/>
                  <a:gd name="connsiteY14" fmla="*/ 49896 h 160274"/>
                  <a:gd name="connsiteX15" fmla="*/ 111889 w 187489"/>
                  <a:gd name="connsiteY15" fmla="*/ 49896 h 160274"/>
                  <a:gd name="connsiteX16" fmla="*/ 111889 w 187489"/>
                  <a:gd name="connsiteY16" fmla="*/ 13608 h 160274"/>
                  <a:gd name="connsiteX17" fmla="*/ 148178 w 187489"/>
                  <a:gd name="connsiteY17" fmla="*/ 13608 h 160274"/>
                  <a:gd name="connsiteX18" fmla="*/ 148178 w 187489"/>
                  <a:gd name="connsiteY18" fmla="*/ 49896 h 160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7489" h="160274">
                    <a:moveTo>
                      <a:pt x="0" y="0"/>
                    </a:moveTo>
                    <a:lnTo>
                      <a:pt x="0" y="160274"/>
                    </a:lnTo>
                    <a:lnTo>
                      <a:pt x="57457" y="160274"/>
                    </a:lnTo>
                    <a:lnTo>
                      <a:pt x="57457" y="92233"/>
                    </a:lnTo>
                    <a:lnTo>
                      <a:pt x="130033" y="92233"/>
                    </a:lnTo>
                    <a:lnTo>
                      <a:pt x="130033" y="160274"/>
                    </a:lnTo>
                    <a:lnTo>
                      <a:pt x="187490" y="160274"/>
                    </a:lnTo>
                    <a:lnTo>
                      <a:pt x="187490" y="0"/>
                    </a:lnTo>
                    <a:lnTo>
                      <a:pt x="0" y="0"/>
                    </a:lnTo>
                    <a:close/>
                    <a:moveTo>
                      <a:pt x="75601" y="49896"/>
                    </a:moveTo>
                    <a:lnTo>
                      <a:pt x="39312" y="49896"/>
                    </a:lnTo>
                    <a:lnTo>
                      <a:pt x="39312" y="13608"/>
                    </a:lnTo>
                    <a:lnTo>
                      <a:pt x="75601" y="13608"/>
                    </a:lnTo>
                    <a:lnTo>
                      <a:pt x="75601" y="49896"/>
                    </a:lnTo>
                    <a:close/>
                    <a:moveTo>
                      <a:pt x="148178" y="49896"/>
                    </a:moveTo>
                    <a:lnTo>
                      <a:pt x="111889" y="49896"/>
                    </a:lnTo>
                    <a:lnTo>
                      <a:pt x="111889" y="13608"/>
                    </a:lnTo>
                    <a:lnTo>
                      <a:pt x="148178" y="13608"/>
                    </a:lnTo>
                    <a:lnTo>
                      <a:pt x="148178" y="49896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37" name="Forma Livre: Forma 636">
                <a:extLst>
                  <a:ext uri="{FF2B5EF4-FFF2-40B4-BE49-F238E27FC236}">
                    <a16:creationId xmlns:a16="http://schemas.microsoft.com/office/drawing/2014/main" id="{BDA38657-526C-B478-B6F7-6F427E09ED65}"/>
                  </a:ext>
                </a:extLst>
              </p:cNvPr>
              <p:cNvSpPr/>
              <p:nvPr/>
            </p:nvSpPr>
            <p:spPr>
              <a:xfrm>
                <a:off x="9810126" y="6737241"/>
                <a:ext cx="185978" cy="187490"/>
              </a:xfrm>
              <a:custGeom>
                <a:avLst/>
                <a:gdLst>
                  <a:gd name="connsiteX0" fmla="*/ 185978 w 185978"/>
                  <a:gd name="connsiteY0" fmla="*/ 187491 h 187490"/>
                  <a:gd name="connsiteX1" fmla="*/ 185978 w 185978"/>
                  <a:gd name="connsiteY1" fmla="*/ 0 h 187490"/>
                  <a:gd name="connsiteX2" fmla="*/ 0 w 185978"/>
                  <a:gd name="connsiteY2" fmla="*/ 0 h 187490"/>
                  <a:gd name="connsiteX3" fmla="*/ 0 w 185978"/>
                  <a:gd name="connsiteY3" fmla="*/ 187491 h 187490"/>
                  <a:gd name="connsiteX4" fmla="*/ 185978 w 185978"/>
                  <a:gd name="connsiteY4" fmla="*/ 187491 h 187490"/>
                  <a:gd name="connsiteX5" fmla="*/ 110377 w 185978"/>
                  <a:gd name="connsiteY5" fmla="*/ 55945 h 187490"/>
                  <a:gd name="connsiteX6" fmla="*/ 146666 w 185978"/>
                  <a:gd name="connsiteY6" fmla="*/ 55945 h 187490"/>
                  <a:gd name="connsiteX7" fmla="*/ 146666 w 185978"/>
                  <a:gd name="connsiteY7" fmla="*/ 92233 h 187490"/>
                  <a:gd name="connsiteX8" fmla="*/ 110377 w 185978"/>
                  <a:gd name="connsiteY8" fmla="*/ 92233 h 187490"/>
                  <a:gd name="connsiteX9" fmla="*/ 110377 w 185978"/>
                  <a:gd name="connsiteY9" fmla="*/ 55945 h 187490"/>
                  <a:gd name="connsiteX10" fmla="*/ 110377 w 185978"/>
                  <a:gd name="connsiteY10" fmla="*/ 128522 h 187490"/>
                  <a:gd name="connsiteX11" fmla="*/ 146666 w 185978"/>
                  <a:gd name="connsiteY11" fmla="*/ 128522 h 187490"/>
                  <a:gd name="connsiteX12" fmla="*/ 146666 w 185978"/>
                  <a:gd name="connsiteY12" fmla="*/ 164810 h 187490"/>
                  <a:gd name="connsiteX13" fmla="*/ 110377 w 185978"/>
                  <a:gd name="connsiteY13" fmla="*/ 164810 h 187490"/>
                  <a:gd name="connsiteX14" fmla="*/ 110377 w 185978"/>
                  <a:gd name="connsiteY14" fmla="*/ 128522 h 187490"/>
                  <a:gd name="connsiteX15" fmla="*/ 37800 w 185978"/>
                  <a:gd name="connsiteY15" fmla="*/ 55945 h 187490"/>
                  <a:gd name="connsiteX16" fmla="*/ 74089 w 185978"/>
                  <a:gd name="connsiteY16" fmla="*/ 55945 h 187490"/>
                  <a:gd name="connsiteX17" fmla="*/ 74089 w 185978"/>
                  <a:gd name="connsiteY17" fmla="*/ 92233 h 187490"/>
                  <a:gd name="connsiteX18" fmla="*/ 37800 w 185978"/>
                  <a:gd name="connsiteY18" fmla="*/ 92233 h 187490"/>
                  <a:gd name="connsiteX19" fmla="*/ 37800 w 185978"/>
                  <a:gd name="connsiteY19" fmla="*/ 55945 h 187490"/>
                  <a:gd name="connsiteX20" fmla="*/ 37800 w 185978"/>
                  <a:gd name="connsiteY20" fmla="*/ 128522 h 187490"/>
                  <a:gd name="connsiteX21" fmla="*/ 74089 w 185978"/>
                  <a:gd name="connsiteY21" fmla="*/ 128522 h 187490"/>
                  <a:gd name="connsiteX22" fmla="*/ 74089 w 185978"/>
                  <a:gd name="connsiteY22" fmla="*/ 164810 h 187490"/>
                  <a:gd name="connsiteX23" fmla="*/ 37800 w 185978"/>
                  <a:gd name="connsiteY23" fmla="*/ 164810 h 187490"/>
                  <a:gd name="connsiteX24" fmla="*/ 37800 w 185978"/>
                  <a:gd name="connsiteY24" fmla="*/ 128522 h 187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5978" h="187490">
                    <a:moveTo>
                      <a:pt x="185978" y="187491"/>
                    </a:moveTo>
                    <a:lnTo>
                      <a:pt x="185978" y="0"/>
                    </a:lnTo>
                    <a:lnTo>
                      <a:pt x="0" y="0"/>
                    </a:lnTo>
                    <a:lnTo>
                      <a:pt x="0" y="187491"/>
                    </a:lnTo>
                    <a:lnTo>
                      <a:pt x="185978" y="187491"/>
                    </a:lnTo>
                    <a:close/>
                    <a:moveTo>
                      <a:pt x="110377" y="55945"/>
                    </a:moveTo>
                    <a:lnTo>
                      <a:pt x="146666" y="55945"/>
                    </a:lnTo>
                    <a:lnTo>
                      <a:pt x="146666" y="92233"/>
                    </a:lnTo>
                    <a:lnTo>
                      <a:pt x="110377" y="92233"/>
                    </a:lnTo>
                    <a:lnTo>
                      <a:pt x="110377" y="55945"/>
                    </a:lnTo>
                    <a:close/>
                    <a:moveTo>
                      <a:pt x="110377" y="128522"/>
                    </a:moveTo>
                    <a:lnTo>
                      <a:pt x="146666" y="128522"/>
                    </a:lnTo>
                    <a:lnTo>
                      <a:pt x="146666" y="164810"/>
                    </a:lnTo>
                    <a:lnTo>
                      <a:pt x="110377" y="164810"/>
                    </a:lnTo>
                    <a:lnTo>
                      <a:pt x="110377" y="128522"/>
                    </a:lnTo>
                    <a:close/>
                    <a:moveTo>
                      <a:pt x="37800" y="55945"/>
                    </a:moveTo>
                    <a:lnTo>
                      <a:pt x="74089" y="55945"/>
                    </a:lnTo>
                    <a:lnTo>
                      <a:pt x="74089" y="92233"/>
                    </a:lnTo>
                    <a:lnTo>
                      <a:pt x="37800" y="92233"/>
                    </a:lnTo>
                    <a:lnTo>
                      <a:pt x="37800" y="55945"/>
                    </a:lnTo>
                    <a:close/>
                    <a:moveTo>
                      <a:pt x="37800" y="128522"/>
                    </a:moveTo>
                    <a:lnTo>
                      <a:pt x="74089" y="128522"/>
                    </a:lnTo>
                    <a:lnTo>
                      <a:pt x="74089" y="164810"/>
                    </a:lnTo>
                    <a:lnTo>
                      <a:pt x="37800" y="164810"/>
                    </a:lnTo>
                    <a:lnTo>
                      <a:pt x="37800" y="12852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38" name="Gráfico 12">
              <a:extLst>
                <a:ext uri="{FF2B5EF4-FFF2-40B4-BE49-F238E27FC236}">
                  <a16:creationId xmlns:a16="http://schemas.microsoft.com/office/drawing/2014/main" id="{99B42889-D36F-5365-377A-CDF40BC05DD4}"/>
                </a:ext>
              </a:extLst>
            </p:cNvPr>
            <p:cNvGrpSpPr/>
            <p:nvPr/>
          </p:nvGrpSpPr>
          <p:grpSpPr>
            <a:xfrm>
              <a:off x="9193110" y="6800161"/>
              <a:ext cx="191538" cy="251736"/>
              <a:chOff x="6361210" y="7665621"/>
              <a:chExt cx="211682" cy="278211"/>
            </a:xfrm>
            <a:solidFill>
              <a:srgbClr val="1D284A"/>
            </a:solidFill>
          </p:grpSpPr>
          <p:sp>
            <p:nvSpPr>
              <p:cNvPr id="639" name="Forma Livre: Forma 638">
                <a:extLst>
                  <a:ext uri="{FF2B5EF4-FFF2-40B4-BE49-F238E27FC236}">
                    <a16:creationId xmlns:a16="http://schemas.microsoft.com/office/drawing/2014/main" id="{B97F46D7-12B5-E03C-3852-E94367755E20}"/>
                  </a:ext>
                </a:extLst>
              </p:cNvPr>
              <p:cNvSpPr/>
              <p:nvPr/>
            </p:nvSpPr>
            <p:spPr>
              <a:xfrm>
                <a:off x="6439835" y="7665621"/>
                <a:ext cx="21168" cy="60480"/>
              </a:xfrm>
              <a:custGeom>
                <a:avLst/>
                <a:gdLst>
                  <a:gd name="connsiteX0" fmla="*/ 10584 w 21168"/>
                  <a:gd name="connsiteY0" fmla="*/ 60481 h 60480"/>
                  <a:gd name="connsiteX1" fmla="*/ 0 w 21168"/>
                  <a:gd name="connsiteY1" fmla="*/ 49896 h 60480"/>
                  <a:gd name="connsiteX2" fmla="*/ 0 w 21168"/>
                  <a:gd name="connsiteY2" fmla="*/ 10584 h 60480"/>
                  <a:gd name="connsiteX3" fmla="*/ 10584 w 21168"/>
                  <a:gd name="connsiteY3" fmla="*/ 0 h 60480"/>
                  <a:gd name="connsiteX4" fmla="*/ 21168 w 21168"/>
                  <a:gd name="connsiteY4" fmla="*/ 10584 h 60480"/>
                  <a:gd name="connsiteX5" fmla="*/ 21168 w 21168"/>
                  <a:gd name="connsiteY5" fmla="*/ 49896 h 60480"/>
                  <a:gd name="connsiteX6" fmla="*/ 10584 w 21168"/>
                  <a:gd name="connsiteY6" fmla="*/ 60481 h 6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168" h="60480">
                    <a:moveTo>
                      <a:pt x="10584" y="60481"/>
                    </a:moveTo>
                    <a:cubicBezTo>
                      <a:pt x="4536" y="60481"/>
                      <a:pt x="0" y="55944"/>
                      <a:pt x="0" y="49896"/>
                    </a:cubicBezTo>
                    <a:lnTo>
                      <a:pt x="0" y="10584"/>
                    </a:lnTo>
                    <a:cubicBezTo>
                      <a:pt x="0" y="4536"/>
                      <a:pt x="4536" y="0"/>
                      <a:pt x="10584" y="0"/>
                    </a:cubicBezTo>
                    <a:cubicBezTo>
                      <a:pt x="16632" y="0"/>
                      <a:pt x="21168" y="4536"/>
                      <a:pt x="21168" y="10584"/>
                    </a:cubicBezTo>
                    <a:lnTo>
                      <a:pt x="21168" y="49896"/>
                    </a:lnTo>
                    <a:cubicBezTo>
                      <a:pt x="21168" y="55944"/>
                      <a:pt x="16632" y="60481"/>
                      <a:pt x="10584" y="60481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40" name="Forma Livre: Forma 639">
                <a:extLst>
                  <a:ext uri="{FF2B5EF4-FFF2-40B4-BE49-F238E27FC236}">
                    <a16:creationId xmlns:a16="http://schemas.microsoft.com/office/drawing/2014/main" id="{60F40149-D176-3F03-C3DD-2457E4593A4F}"/>
                  </a:ext>
                </a:extLst>
              </p:cNvPr>
              <p:cNvSpPr/>
              <p:nvPr/>
            </p:nvSpPr>
            <p:spPr>
              <a:xfrm>
                <a:off x="6521484" y="7665621"/>
                <a:ext cx="21168" cy="60480"/>
              </a:xfrm>
              <a:custGeom>
                <a:avLst/>
                <a:gdLst>
                  <a:gd name="connsiteX0" fmla="*/ 10584 w 21168"/>
                  <a:gd name="connsiteY0" fmla="*/ 60481 h 60480"/>
                  <a:gd name="connsiteX1" fmla="*/ 0 w 21168"/>
                  <a:gd name="connsiteY1" fmla="*/ 49896 h 60480"/>
                  <a:gd name="connsiteX2" fmla="*/ 0 w 21168"/>
                  <a:gd name="connsiteY2" fmla="*/ 10584 h 60480"/>
                  <a:gd name="connsiteX3" fmla="*/ 10584 w 21168"/>
                  <a:gd name="connsiteY3" fmla="*/ 0 h 60480"/>
                  <a:gd name="connsiteX4" fmla="*/ 21168 w 21168"/>
                  <a:gd name="connsiteY4" fmla="*/ 10584 h 60480"/>
                  <a:gd name="connsiteX5" fmla="*/ 21168 w 21168"/>
                  <a:gd name="connsiteY5" fmla="*/ 49896 h 60480"/>
                  <a:gd name="connsiteX6" fmla="*/ 10584 w 21168"/>
                  <a:gd name="connsiteY6" fmla="*/ 60481 h 6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168" h="60480">
                    <a:moveTo>
                      <a:pt x="10584" y="60481"/>
                    </a:moveTo>
                    <a:cubicBezTo>
                      <a:pt x="4536" y="60481"/>
                      <a:pt x="0" y="55944"/>
                      <a:pt x="0" y="49896"/>
                    </a:cubicBezTo>
                    <a:lnTo>
                      <a:pt x="0" y="10584"/>
                    </a:lnTo>
                    <a:cubicBezTo>
                      <a:pt x="0" y="4536"/>
                      <a:pt x="4536" y="0"/>
                      <a:pt x="10584" y="0"/>
                    </a:cubicBezTo>
                    <a:cubicBezTo>
                      <a:pt x="16632" y="0"/>
                      <a:pt x="21168" y="4536"/>
                      <a:pt x="21168" y="10584"/>
                    </a:cubicBezTo>
                    <a:lnTo>
                      <a:pt x="21168" y="49896"/>
                    </a:lnTo>
                    <a:cubicBezTo>
                      <a:pt x="21168" y="55944"/>
                      <a:pt x="16632" y="60481"/>
                      <a:pt x="10584" y="60481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41" name="Forma Livre: Forma 640">
                <a:extLst>
                  <a:ext uri="{FF2B5EF4-FFF2-40B4-BE49-F238E27FC236}">
                    <a16:creationId xmlns:a16="http://schemas.microsoft.com/office/drawing/2014/main" id="{46ABA55E-4B6E-66A2-B73C-6E4B7DFEAC8E}"/>
                  </a:ext>
                </a:extLst>
              </p:cNvPr>
              <p:cNvSpPr/>
              <p:nvPr/>
            </p:nvSpPr>
            <p:spPr>
              <a:xfrm>
                <a:off x="6361210" y="7744246"/>
                <a:ext cx="211682" cy="199586"/>
              </a:xfrm>
              <a:custGeom>
                <a:avLst/>
                <a:gdLst>
                  <a:gd name="connsiteX0" fmla="*/ 7560 w 211682"/>
                  <a:gd name="connsiteY0" fmla="*/ 125498 h 199586"/>
                  <a:gd name="connsiteX1" fmla="*/ 13608 w 211682"/>
                  <a:gd name="connsiteY1" fmla="*/ 131546 h 199586"/>
                  <a:gd name="connsiteX2" fmla="*/ 68041 w 211682"/>
                  <a:gd name="connsiteY2" fmla="*/ 185979 h 199586"/>
                  <a:gd name="connsiteX3" fmla="*/ 122474 w 211682"/>
                  <a:gd name="connsiteY3" fmla="*/ 131546 h 199586"/>
                  <a:gd name="connsiteX4" fmla="*/ 122474 w 211682"/>
                  <a:gd name="connsiteY4" fmla="*/ 131546 h 199586"/>
                  <a:gd name="connsiteX5" fmla="*/ 63505 w 211682"/>
                  <a:gd name="connsiteY5" fmla="*/ 66529 h 199586"/>
                  <a:gd name="connsiteX6" fmla="*/ 63505 w 211682"/>
                  <a:gd name="connsiteY6" fmla="*/ 21168 h 199586"/>
                  <a:gd name="connsiteX7" fmla="*/ 57457 w 211682"/>
                  <a:gd name="connsiteY7" fmla="*/ 21168 h 199586"/>
                  <a:gd name="connsiteX8" fmla="*/ 46873 w 211682"/>
                  <a:gd name="connsiteY8" fmla="*/ 10584 h 199586"/>
                  <a:gd name="connsiteX9" fmla="*/ 57457 w 211682"/>
                  <a:gd name="connsiteY9" fmla="*/ 0 h 199586"/>
                  <a:gd name="connsiteX10" fmla="*/ 201099 w 211682"/>
                  <a:gd name="connsiteY10" fmla="*/ 0 h 199586"/>
                  <a:gd name="connsiteX11" fmla="*/ 211683 w 211682"/>
                  <a:gd name="connsiteY11" fmla="*/ 10584 h 199586"/>
                  <a:gd name="connsiteX12" fmla="*/ 201099 w 211682"/>
                  <a:gd name="connsiteY12" fmla="*/ 21168 h 199586"/>
                  <a:gd name="connsiteX13" fmla="*/ 193539 w 211682"/>
                  <a:gd name="connsiteY13" fmla="*/ 21168 h 199586"/>
                  <a:gd name="connsiteX14" fmla="*/ 193539 w 211682"/>
                  <a:gd name="connsiteY14" fmla="*/ 66529 h 199586"/>
                  <a:gd name="connsiteX15" fmla="*/ 136082 w 211682"/>
                  <a:gd name="connsiteY15" fmla="*/ 131546 h 199586"/>
                  <a:gd name="connsiteX16" fmla="*/ 136082 w 211682"/>
                  <a:gd name="connsiteY16" fmla="*/ 131546 h 199586"/>
                  <a:gd name="connsiteX17" fmla="*/ 68041 w 211682"/>
                  <a:gd name="connsiteY17" fmla="*/ 199587 h 199586"/>
                  <a:gd name="connsiteX18" fmla="*/ 0 w 211682"/>
                  <a:gd name="connsiteY18" fmla="*/ 131546 h 199586"/>
                  <a:gd name="connsiteX19" fmla="*/ 7560 w 211682"/>
                  <a:gd name="connsiteY19" fmla="*/ 125498 h 199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11682" h="199586">
                    <a:moveTo>
                      <a:pt x="7560" y="125498"/>
                    </a:moveTo>
                    <a:cubicBezTo>
                      <a:pt x="10584" y="125498"/>
                      <a:pt x="13608" y="128522"/>
                      <a:pt x="13608" y="131546"/>
                    </a:cubicBezTo>
                    <a:cubicBezTo>
                      <a:pt x="13608" y="161786"/>
                      <a:pt x="37800" y="185979"/>
                      <a:pt x="68041" y="185979"/>
                    </a:cubicBezTo>
                    <a:cubicBezTo>
                      <a:pt x="98281" y="185979"/>
                      <a:pt x="122474" y="161786"/>
                      <a:pt x="122474" y="131546"/>
                    </a:cubicBezTo>
                    <a:cubicBezTo>
                      <a:pt x="122474" y="131546"/>
                      <a:pt x="122474" y="131546"/>
                      <a:pt x="122474" y="131546"/>
                    </a:cubicBezTo>
                    <a:cubicBezTo>
                      <a:pt x="89209" y="128522"/>
                      <a:pt x="63505" y="101305"/>
                      <a:pt x="63505" y="66529"/>
                    </a:cubicBezTo>
                    <a:lnTo>
                      <a:pt x="63505" y="21168"/>
                    </a:lnTo>
                    <a:lnTo>
                      <a:pt x="57457" y="21168"/>
                    </a:lnTo>
                    <a:cubicBezTo>
                      <a:pt x="51409" y="21168"/>
                      <a:pt x="46873" y="16632"/>
                      <a:pt x="46873" y="10584"/>
                    </a:cubicBezTo>
                    <a:cubicBezTo>
                      <a:pt x="46873" y="4536"/>
                      <a:pt x="51409" y="0"/>
                      <a:pt x="57457" y="0"/>
                    </a:cubicBezTo>
                    <a:lnTo>
                      <a:pt x="201099" y="0"/>
                    </a:lnTo>
                    <a:cubicBezTo>
                      <a:pt x="207147" y="0"/>
                      <a:pt x="211683" y="4536"/>
                      <a:pt x="211683" y="10584"/>
                    </a:cubicBezTo>
                    <a:cubicBezTo>
                      <a:pt x="211683" y="16632"/>
                      <a:pt x="207147" y="21168"/>
                      <a:pt x="201099" y="21168"/>
                    </a:cubicBezTo>
                    <a:lnTo>
                      <a:pt x="193539" y="21168"/>
                    </a:lnTo>
                    <a:lnTo>
                      <a:pt x="193539" y="66529"/>
                    </a:lnTo>
                    <a:cubicBezTo>
                      <a:pt x="193539" y="99793"/>
                      <a:pt x="167834" y="127010"/>
                      <a:pt x="136082" y="131546"/>
                    </a:cubicBezTo>
                    <a:cubicBezTo>
                      <a:pt x="136082" y="131546"/>
                      <a:pt x="136082" y="131546"/>
                      <a:pt x="136082" y="131546"/>
                    </a:cubicBezTo>
                    <a:cubicBezTo>
                      <a:pt x="136082" y="169346"/>
                      <a:pt x="105841" y="199587"/>
                      <a:pt x="68041" y="199587"/>
                    </a:cubicBezTo>
                    <a:cubicBezTo>
                      <a:pt x="30240" y="199587"/>
                      <a:pt x="0" y="169346"/>
                      <a:pt x="0" y="131546"/>
                    </a:cubicBezTo>
                    <a:cubicBezTo>
                      <a:pt x="0" y="128522"/>
                      <a:pt x="3024" y="125498"/>
                      <a:pt x="7560" y="12549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42" name="Gráfico 12">
              <a:extLst>
                <a:ext uri="{FF2B5EF4-FFF2-40B4-BE49-F238E27FC236}">
                  <a16:creationId xmlns:a16="http://schemas.microsoft.com/office/drawing/2014/main" id="{80B8D24F-D3AF-03B3-C78D-A9EDDFB9E21B}"/>
                </a:ext>
              </a:extLst>
            </p:cNvPr>
            <p:cNvGrpSpPr/>
            <p:nvPr/>
          </p:nvGrpSpPr>
          <p:grpSpPr>
            <a:xfrm>
              <a:off x="13414114" y="6351229"/>
              <a:ext cx="352977" cy="383076"/>
              <a:chOff x="11090806" y="7181775"/>
              <a:chExt cx="390100" cy="423365"/>
            </a:xfrm>
            <a:solidFill>
              <a:srgbClr val="187934"/>
            </a:solidFill>
          </p:grpSpPr>
          <p:sp>
            <p:nvSpPr>
              <p:cNvPr id="643" name="Forma Livre: Forma 642">
                <a:extLst>
                  <a:ext uri="{FF2B5EF4-FFF2-40B4-BE49-F238E27FC236}">
                    <a16:creationId xmlns:a16="http://schemas.microsoft.com/office/drawing/2014/main" id="{944C37A1-05C3-9777-EDF1-7E83FE3E6E50}"/>
                  </a:ext>
                </a:extLst>
              </p:cNvPr>
              <p:cNvSpPr/>
              <p:nvPr/>
            </p:nvSpPr>
            <p:spPr>
              <a:xfrm>
                <a:off x="11090806" y="7248304"/>
                <a:ext cx="92232" cy="355324"/>
              </a:xfrm>
              <a:custGeom>
                <a:avLst/>
                <a:gdLst>
                  <a:gd name="connsiteX0" fmla="*/ 0 w 92232"/>
                  <a:gd name="connsiteY0" fmla="*/ 0 h 355324"/>
                  <a:gd name="connsiteX1" fmla="*/ 0 w 92232"/>
                  <a:gd name="connsiteY1" fmla="*/ 355325 h 355324"/>
                  <a:gd name="connsiteX2" fmla="*/ 92233 w 92232"/>
                  <a:gd name="connsiteY2" fmla="*/ 355325 h 355324"/>
                  <a:gd name="connsiteX3" fmla="*/ 92233 w 92232"/>
                  <a:gd name="connsiteY3" fmla="*/ 0 h 355324"/>
                  <a:gd name="connsiteX4" fmla="*/ 0 w 92232"/>
                  <a:gd name="connsiteY4" fmla="*/ 0 h 355324"/>
                  <a:gd name="connsiteX5" fmla="*/ 65017 w 92232"/>
                  <a:gd name="connsiteY5" fmla="*/ 235875 h 355324"/>
                  <a:gd name="connsiteX6" fmla="*/ 30240 w 92232"/>
                  <a:gd name="connsiteY6" fmla="*/ 235875 h 355324"/>
                  <a:gd name="connsiteX7" fmla="*/ 30240 w 92232"/>
                  <a:gd name="connsiteY7" fmla="*/ 201098 h 355324"/>
                  <a:gd name="connsiteX8" fmla="*/ 65017 w 92232"/>
                  <a:gd name="connsiteY8" fmla="*/ 201098 h 355324"/>
                  <a:gd name="connsiteX9" fmla="*/ 65017 w 92232"/>
                  <a:gd name="connsiteY9" fmla="*/ 235875 h 355324"/>
                  <a:gd name="connsiteX10" fmla="*/ 65017 w 92232"/>
                  <a:gd name="connsiteY10" fmla="*/ 164810 h 355324"/>
                  <a:gd name="connsiteX11" fmla="*/ 30240 w 92232"/>
                  <a:gd name="connsiteY11" fmla="*/ 164810 h 355324"/>
                  <a:gd name="connsiteX12" fmla="*/ 30240 w 92232"/>
                  <a:gd name="connsiteY12" fmla="*/ 130034 h 355324"/>
                  <a:gd name="connsiteX13" fmla="*/ 65017 w 92232"/>
                  <a:gd name="connsiteY13" fmla="*/ 130034 h 355324"/>
                  <a:gd name="connsiteX14" fmla="*/ 65017 w 92232"/>
                  <a:gd name="connsiteY14" fmla="*/ 164810 h 355324"/>
                  <a:gd name="connsiteX15" fmla="*/ 65017 w 92232"/>
                  <a:gd name="connsiteY15" fmla="*/ 92233 h 355324"/>
                  <a:gd name="connsiteX16" fmla="*/ 30240 w 92232"/>
                  <a:gd name="connsiteY16" fmla="*/ 92233 h 355324"/>
                  <a:gd name="connsiteX17" fmla="*/ 30240 w 92232"/>
                  <a:gd name="connsiteY17" fmla="*/ 57457 h 355324"/>
                  <a:gd name="connsiteX18" fmla="*/ 65017 w 92232"/>
                  <a:gd name="connsiteY18" fmla="*/ 57457 h 355324"/>
                  <a:gd name="connsiteX19" fmla="*/ 65017 w 92232"/>
                  <a:gd name="connsiteY19" fmla="*/ 92233 h 355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2232" h="355324">
                    <a:moveTo>
                      <a:pt x="0" y="0"/>
                    </a:moveTo>
                    <a:lnTo>
                      <a:pt x="0" y="355325"/>
                    </a:lnTo>
                    <a:lnTo>
                      <a:pt x="92233" y="355325"/>
                    </a:lnTo>
                    <a:lnTo>
                      <a:pt x="92233" y="0"/>
                    </a:lnTo>
                    <a:lnTo>
                      <a:pt x="0" y="0"/>
                    </a:lnTo>
                    <a:close/>
                    <a:moveTo>
                      <a:pt x="65017" y="235875"/>
                    </a:moveTo>
                    <a:lnTo>
                      <a:pt x="30240" y="235875"/>
                    </a:lnTo>
                    <a:lnTo>
                      <a:pt x="30240" y="201098"/>
                    </a:lnTo>
                    <a:lnTo>
                      <a:pt x="65017" y="201098"/>
                    </a:lnTo>
                    <a:lnTo>
                      <a:pt x="65017" y="235875"/>
                    </a:lnTo>
                    <a:close/>
                    <a:moveTo>
                      <a:pt x="65017" y="164810"/>
                    </a:moveTo>
                    <a:lnTo>
                      <a:pt x="30240" y="164810"/>
                    </a:lnTo>
                    <a:lnTo>
                      <a:pt x="30240" y="130034"/>
                    </a:lnTo>
                    <a:lnTo>
                      <a:pt x="65017" y="130034"/>
                    </a:lnTo>
                    <a:lnTo>
                      <a:pt x="65017" y="164810"/>
                    </a:lnTo>
                    <a:close/>
                    <a:moveTo>
                      <a:pt x="65017" y="92233"/>
                    </a:moveTo>
                    <a:lnTo>
                      <a:pt x="30240" y="92233"/>
                    </a:lnTo>
                    <a:lnTo>
                      <a:pt x="30240" y="57457"/>
                    </a:lnTo>
                    <a:lnTo>
                      <a:pt x="65017" y="57457"/>
                    </a:lnTo>
                    <a:lnTo>
                      <a:pt x="65017" y="92233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44" name="Forma Livre: Forma 643">
                <a:extLst>
                  <a:ext uri="{FF2B5EF4-FFF2-40B4-BE49-F238E27FC236}">
                    <a16:creationId xmlns:a16="http://schemas.microsoft.com/office/drawing/2014/main" id="{CDC14854-20A1-273C-36A6-232D63C611FD}"/>
                  </a:ext>
                </a:extLst>
              </p:cNvPr>
              <p:cNvSpPr/>
              <p:nvPr/>
            </p:nvSpPr>
            <p:spPr>
              <a:xfrm>
                <a:off x="11199672" y="7181775"/>
                <a:ext cx="172369" cy="423365"/>
              </a:xfrm>
              <a:custGeom>
                <a:avLst/>
                <a:gdLst>
                  <a:gd name="connsiteX0" fmla="*/ 86184 w 172369"/>
                  <a:gd name="connsiteY0" fmla="*/ 0 h 423365"/>
                  <a:gd name="connsiteX1" fmla="*/ 0 w 172369"/>
                  <a:gd name="connsiteY1" fmla="*/ 0 h 423365"/>
                  <a:gd name="connsiteX2" fmla="*/ 0 w 172369"/>
                  <a:gd name="connsiteY2" fmla="*/ 423365 h 423365"/>
                  <a:gd name="connsiteX3" fmla="*/ 48384 w 172369"/>
                  <a:gd name="connsiteY3" fmla="*/ 423365 h 423365"/>
                  <a:gd name="connsiteX4" fmla="*/ 48384 w 172369"/>
                  <a:gd name="connsiteY4" fmla="*/ 343228 h 423365"/>
                  <a:gd name="connsiteX5" fmla="*/ 86184 w 172369"/>
                  <a:gd name="connsiteY5" fmla="*/ 343228 h 423365"/>
                  <a:gd name="connsiteX6" fmla="*/ 123985 w 172369"/>
                  <a:gd name="connsiteY6" fmla="*/ 343228 h 423365"/>
                  <a:gd name="connsiteX7" fmla="*/ 123985 w 172369"/>
                  <a:gd name="connsiteY7" fmla="*/ 423365 h 423365"/>
                  <a:gd name="connsiteX8" fmla="*/ 172370 w 172369"/>
                  <a:gd name="connsiteY8" fmla="*/ 423365 h 423365"/>
                  <a:gd name="connsiteX9" fmla="*/ 172370 w 172369"/>
                  <a:gd name="connsiteY9" fmla="*/ 0 h 423365"/>
                  <a:gd name="connsiteX10" fmla="*/ 86184 w 172369"/>
                  <a:gd name="connsiteY10" fmla="*/ 0 h 423365"/>
                  <a:gd name="connsiteX11" fmla="*/ 65017 w 172369"/>
                  <a:gd name="connsiteY11" fmla="*/ 302404 h 423365"/>
                  <a:gd name="connsiteX12" fmla="*/ 30240 w 172369"/>
                  <a:gd name="connsiteY12" fmla="*/ 302404 h 423365"/>
                  <a:gd name="connsiteX13" fmla="*/ 30240 w 172369"/>
                  <a:gd name="connsiteY13" fmla="*/ 267627 h 423365"/>
                  <a:gd name="connsiteX14" fmla="*/ 65017 w 172369"/>
                  <a:gd name="connsiteY14" fmla="*/ 267627 h 423365"/>
                  <a:gd name="connsiteX15" fmla="*/ 65017 w 172369"/>
                  <a:gd name="connsiteY15" fmla="*/ 302404 h 423365"/>
                  <a:gd name="connsiteX16" fmla="*/ 65017 w 172369"/>
                  <a:gd name="connsiteY16" fmla="*/ 231339 h 423365"/>
                  <a:gd name="connsiteX17" fmla="*/ 30240 w 172369"/>
                  <a:gd name="connsiteY17" fmla="*/ 231339 h 423365"/>
                  <a:gd name="connsiteX18" fmla="*/ 30240 w 172369"/>
                  <a:gd name="connsiteY18" fmla="*/ 196563 h 423365"/>
                  <a:gd name="connsiteX19" fmla="*/ 65017 w 172369"/>
                  <a:gd name="connsiteY19" fmla="*/ 196563 h 423365"/>
                  <a:gd name="connsiteX20" fmla="*/ 65017 w 172369"/>
                  <a:gd name="connsiteY20" fmla="*/ 231339 h 423365"/>
                  <a:gd name="connsiteX21" fmla="*/ 65017 w 172369"/>
                  <a:gd name="connsiteY21" fmla="*/ 158762 h 423365"/>
                  <a:gd name="connsiteX22" fmla="*/ 30240 w 172369"/>
                  <a:gd name="connsiteY22" fmla="*/ 158762 h 423365"/>
                  <a:gd name="connsiteX23" fmla="*/ 30240 w 172369"/>
                  <a:gd name="connsiteY23" fmla="*/ 123985 h 423365"/>
                  <a:gd name="connsiteX24" fmla="*/ 65017 w 172369"/>
                  <a:gd name="connsiteY24" fmla="*/ 123985 h 423365"/>
                  <a:gd name="connsiteX25" fmla="*/ 65017 w 172369"/>
                  <a:gd name="connsiteY25" fmla="*/ 158762 h 423365"/>
                  <a:gd name="connsiteX26" fmla="*/ 65017 w 172369"/>
                  <a:gd name="connsiteY26" fmla="*/ 87697 h 423365"/>
                  <a:gd name="connsiteX27" fmla="*/ 30240 w 172369"/>
                  <a:gd name="connsiteY27" fmla="*/ 87697 h 423365"/>
                  <a:gd name="connsiteX28" fmla="*/ 30240 w 172369"/>
                  <a:gd name="connsiteY28" fmla="*/ 52921 h 423365"/>
                  <a:gd name="connsiteX29" fmla="*/ 65017 w 172369"/>
                  <a:gd name="connsiteY29" fmla="*/ 52921 h 423365"/>
                  <a:gd name="connsiteX30" fmla="*/ 65017 w 172369"/>
                  <a:gd name="connsiteY30" fmla="*/ 87697 h 423365"/>
                  <a:gd name="connsiteX31" fmla="*/ 142129 w 172369"/>
                  <a:gd name="connsiteY31" fmla="*/ 302404 h 423365"/>
                  <a:gd name="connsiteX32" fmla="*/ 107353 w 172369"/>
                  <a:gd name="connsiteY32" fmla="*/ 302404 h 423365"/>
                  <a:gd name="connsiteX33" fmla="*/ 107353 w 172369"/>
                  <a:gd name="connsiteY33" fmla="*/ 267627 h 423365"/>
                  <a:gd name="connsiteX34" fmla="*/ 142129 w 172369"/>
                  <a:gd name="connsiteY34" fmla="*/ 267627 h 423365"/>
                  <a:gd name="connsiteX35" fmla="*/ 142129 w 172369"/>
                  <a:gd name="connsiteY35" fmla="*/ 302404 h 423365"/>
                  <a:gd name="connsiteX36" fmla="*/ 142129 w 172369"/>
                  <a:gd name="connsiteY36" fmla="*/ 231339 h 423365"/>
                  <a:gd name="connsiteX37" fmla="*/ 107353 w 172369"/>
                  <a:gd name="connsiteY37" fmla="*/ 231339 h 423365"/>
                  <a:gd name="connsiteX38" fmla="*/ 107353 w 172369"/>
                  <a:gd name="connsiteY38" fmla="*/ 196563 h 423365"/>
                  <a:gd name="connsiteX39" fmla="*/ 142129 w 172369"/>
                  <a:gd name="connsiteY39" fmla="*/ 196563 h 423365"/>
                  <a:gd name="connsiteX40" fmla="*/ 142129 w 172369"/>
                  <a:gd name="connsiteY40" fmla="*/ 231339 h 423365"/>
                  <a:gd name="connsiteX41" fmla="*/ 142129 w 172369"/>
                  <a:gd name="connsiteY41" fmla="*/ 158762 h 423365"/>
                  <a:gd name="connsiteX42" fmla="*/ 107353 w 172369"/>
                  <a:gd name="connsiteY42" fmla="*/ 158762 h 423365"/>
                  <a:gd name="connsiteX43" fmla="*/ 107353 w 172369"/>
                  <a:gd name="connsiteY43" fmla="*/ 123985 h 423365"/>
                  <a:gd name="connsiteX44" fmla="*/ 142129 w 172369"/>
                  <a:gd name="connsiteY44" fmla="*/ 123985 h 423365"/>
                  <a:gd name="connsiteX45" fmla="*/ 142129 w 172369"/>
                  <a:gd name="connsiteY45" fmla="*/ 158762 h 423365"/>
                  <a:gd name="connsiteX46" fmla="*/ 142129 w 172369"/>
                  <a:gd name="connsiteY46" fmla="*/ 87697 h 423365"/>
                  <a:gd name="connsiteX47" fmla="*/ 107353 w 172369"/>
                  <a:gd name="connsiteY47" fmla="*/ 87697 h 423365"/>
                  <a:gd name="connsiteX48" fmla="*/ 107353 w 172369"/>
                  <a:gd name="connsiteY48" fmla="*/ 52921 h 423365"/>
                  <a:gd name="connsiteX49" fmla="*/ 142129 w 172369"/>
                  <a:gd name="connsiteY49" fmla="*/ 52921 h 423365"/>
                  <a:gd name="connsiteX50" fmla="*/ 142129 w 172369"/>
                  <a:gd name="connsiteY50" fmla="*/ 87697 h 42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72369" h="423365">
                    <a:moveTo>
                      <a:pt x="86184" y="0"/>
                    </a:moveTo>
                    <a:lnTo>
                      <a:pt x="0" y="0"/>
                    </a:lnTo>
                    <a:lnTo>
                      <a:pt x="0" y="423365"/>
                    </a:lnTo>
                    <a:lnTo>
                      <a:pt x="48384" y="423365"/>
                    </a:lnTo>
                    <a:lnTo>
                      <a:pt x="48384" y="343228"/>
                    </a:lnTo>
                    <a:lnTo>
                      <a:pt x="86184" y="343228"/>
                    </a:lnTo>
                    <a:lnTo>
                      <a:pt x="123985" y="343228"/>
                    </a:lnTo>
                    <a:lnTo>
                      <a:pt x="123985" y="423365"/>
                    </a:lnTo>
                    <a:lnTo>
                      <a:pt x="172370" y="423365"/>
                    </a:lnTo>
                    <a:lnTo>
                      <a:pt x="172370" y="0"/>
                    </a:lnTo>
                    <a:lnTo>
                      <a:pt x="86184" y="0"/>
                    </a:lnTo>
                    <a:close/>
                    <a:moveTo>
                      <a:pt x="65017" y="302404"/>
                    </a:moveTo>
                    <a:lnTo>
                      <a:pt x="30240" y="302404"/>
                    </a:lnTo>
                    <a:lnTo>
                      <a:pt x="30240" y="267627"/>
                    </a:lnTo>
                    <a:lnTo>
                      <a:pt x="65017" y="267627"/>
                    </a:lnTo>
                    <a:lnTo>
                      <a:pt x="65017" y="302404"/>
                    </a:lnTo>
                    <a:close/>
                    <a:moveTo>
                      <a:pt x="65017" y="231339"/>
                    </a:moveTo>
                    <a:lnTo>
                      <a:pt x="30240" y="231339"/>
                    </a:lnTo>
                    <a:lnTo>
                      <a:pt x="30240" y="196563"/>
                    </a:lnTo>
                    <a:lnTo>
                      <a:pt x="65017" y="196563"/>
                    </a:lnTo>
                    <a:lnTo>
                      <a:pt x="65017" y="231339"/>
                    </a:lnTo>
                    <a:close/>
                    <a:moveTo>
                      <a:pt x="65017" y="158762"/>
                    </a:moveTo>
                    <a:lnTo>
                      <a:pt x="30240" y="158762"/>
                    </a:lnTo>
                    <a:lnTo>
                      <a:pt x="30240" y="123985"/>
                    </a:lnTo>
                    <a:lnTo>
                      <a:pt x="65017" y="123985"/>
                    </a:lnTo>
                    <a:lnTo>
                      <a:pt x="65017" y="158762"/>
                    </a:lnTo>
                    <a:close/>
                    <a:moveTo>
                      <a:pt x="65017" y="87697"/>
                    </a:moveTo>
                    <a:lnTo>
                      <a:pt x="30240" y="87697"/>
                    </a:lnTo>
                    <a:lnTo>
                      <a:pt x="30240" y="52921"/>
                    </a:lnTo>
                    <a:lnTo>
                      <a:pt x="65017" y="52921"/>
                    </a:lnTo>
                    <a:lnTo>
                      <a:pt x="65017" y="87697"/>
                    </a:lnTo>
                    <a:close/>
                    <a:moveTo>
                      <a:pt x="142129" y="302404"/>
                    </a:moveTo>
                    <a:lnTo>
                      <a:pt x="107353" y="302404"/>
                    </a:lnTo>
                    <a:lnTo>
                      <a:pt x="107353" y="267627"/>
                    </a:lnTo>
                    <a:lnTo>
                      <a:pt x="142129" y="267627"/>
                    </a:lnTo>
                    <a:lnTo>
                      <a:pt x="142129" y="302404"/>
                    </a:lnTo>
                    <a:close/>
                    <a:moveTo>
                      <a:pt x="142129" y="231339"/>
                    </a:moveTo>
                    <a:lnTo>
                      <a:pt x="107353" y="231339"/>
                    </a:lnTo>
                    <a:lnTo>
                      <a:pt x="107353" y="196563"/>
                    </a:lnTo>
                    <a:lnTo>
                      <a:pt x="142129" y="196563"/>
                    </a:lnTo>
                    <a:lnTo>
                      <a:pt x="142129" y="231339"/>
                    </a:lnTo>
                    <a:close/>
                    <a:moveTo>
                      <a:pt x="142129" y="158762"/>
                    </a:moveTo>
                    <a:lnTo>
                      <a:pt x="107353" y="158762"/>
                    </a:lnTo>
                    <a:lnTo>
                      <a:pt x="107353" y="123985"/>
                    </a:lnTo>
                    <a:lnTo>
                      <a:pt x="142129" y="123985"/>
                    </a:lnTo>
                    <a:lnTo>
                      <a:pt x="142129" y="158762"/>
                    </a:lnTo>
                    <a:close/>
                    <a:moveTo>
                      <a:pt x="142129" y="87697"/>
                    </a:moveTo>
                    <a:lnTo>
                      <a:pt x="107353" y="87697"/>
                    </a:lnTo>
                    <a:lnTo>
                      <a:pt x="107353" y="52921"/>
                    </a:lnTo>
                    <a:lnTo>
                      <a:pt x="142129" y="52921"/>
                    </a:lnTo>
                    <a:lnTo>
                      <a:pt x="142129" y="87697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45" name="Forma Livre: Forma 644">
                <a:extLst>
                  <a:ext uri="{FF2B5EF4-FFF2-40B4-BE49-F238E27FC236}">
                    <a16:creationId xmlns:a16="http://schemas.microsoft.com/office/drawing/2014/main" id="{4A6B6AFE-C038-F40C-7727-D60A67F9F235}"/>
                  </a:ext>
                </a:extLst>
              </p:cNvPr>
              <p:cNvSpPr/>
              <p:nvPr/>
            </p:nvSpPr>
            <p:spPr>
              <a:xfrm>
                <a:off x="11388674" y="7248304"/>
                <a:ext cx="92232" cy="355324"/>
              </a:xfrm>
              <a:custGeom>
                <a:avLst/>
                <a:gdLst>
                  <a:gd name="connsiteX0" fmla="*/ 0 w 92232"/>
                  <a:gd name="connsiteY0" fmla="*/ 0 h 355324"/>
                  <a:gd name="connsiteX1" fmla="*/ 0 w 92232"/>
                  <a:gd name="connsiteY1" fmla="*/ 355325 h 355324"/>
                  <a:gd name="connsiteX2" fmla="*/ 92233 w 92232"/>
                  <a:gd name="connsiteY2" fmla="*/ 355325 h 355324"/>
                  <a:gd name="connsiteX3" fmla="*/ 92233 w 92232"/>
                  <a:gd name="connsiteY3" fmla="*/ 0 h 355324"/>
                  <a:gd name="connsiteX4" fmla="*/ 0 w 92232"/>
                  <a:gd name="connsiteY4" fmla="*/ 0 h 355324"/>
                  <a:gd name="connsiteX5" fmla="*/ 28728 w 92232"/>
                  <a:gd name="connsiteY5" fmla="*/ 201098 h 355324"/>
                  <a:gd name="connsiteX6" fmla="*/ 63504 w 92232"/>
                  <a:gd name="connsiteY6" fmla="*/ 201098 h 355324"/>
                  <a:gd name="connsiteX7" fmla="*/ 63504 w 92232"/>
                  <a:gd name="connsiteY7" fmla="*/ 235875 h 355324"/>
                  <a:gd name="connsiteX8" fmla="*/ 28728 w 92232"/>
                  <a:gd name="connsiteY8" fmla="*/ 235875 h 355324"/>
                  <a:gd name="connsiteX9" fmla="*/ 28728 w 92232"/>
                  <a:gd name="connsiteY9" fmla="*/ 201098 h 355324"/>
                  <a:gd name="connsiteX10" fmla="*/ 28728 w 92232"/>
                  <a:gd name="connsiteY10" fmla="*/ 128522 h 355324"/>
                  <a:gd name="connsiteX11" fmla="*/ 63504 w 92232"/>
                  <a:gd name="connsiteY11" fmla="*/ 128522 h 355324"/>
                  <a:gd name="connsiteX12" fmla="*/ 63504 w 92232"/>
                  <a:gd name="connsiteY12" fmla="*/ 163298 h 355324"/>
                  <a:gd name="connsiteX13" fmla="*/ 28728 w 92232"/>
                  <a:gd name="connsiteY13" fmla="*/ 163298 h 355324"/>
                  <a:gd name="connsiteX14" fmla="*/ 28728 w 92232"/>
                  <a:gd name="connsiteY14" fmla="*/ 128522 h 355324"/>
                  <a:gd name="connsiteX15" fmla="*/ 28728 w 92232"/>
                  <a:gd name="connsiteY15" fmla="*/ 57457 h 355324"/>
                  <a:gd name="connsiteX16" fmla="*/ 63504 w 92232"/>
                  <a:gd name="connsiteY16" fmla="*/ 57457 h 355324"/>
                  <a:gd name="connsiteX17" fmla="*/ 63504 w 92232"/>
                  <a:gd name="connsiteY17" fmla="*/ 92233 h 355324"/>
                  <a:gd name="connsiteX18" fmla="*/ 28728 w 92232"/>
                  <a:gd name="connsiteY18" fmla="*/ 92233 h 355324"/>
                  <a:gd name="connsiteX19" fmla="*/ 28728 w 92232"/>
                  <a:gd name="connsiteY19" fmla="*/ 57457 h 355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2232" h="355324">
                    <a:moveTo>
                      <a:pt x="0" y="0"/>
                    </a:moveTo>
                    <a:lnTo>
                      <a:pt x="0" y="355325"/>
                    </a:lnTo>
                    <a:lnTo>
                      <a:pt x="92233" y="355325"/>
                    </a:lnTo>
                    <a:lnTo>
                      <a:pt x="92233" y="0"/>
                    </a:lnTo>
                    <a:lnTo>
                      <a:pt x="0" y="0"/>
                    </a:lnTo>
                    <a:close/>
                    <a:moveTo>
                      <a:pt x="28728" y="201098"/>
                    </a:moveTo>
                    <a:lnTo>
                      <a:pt x="63504" y="201098"/>
                    </a:lnTo>
                    <a:lnTo>
                      <a:pt x="63504" y="235875"/>
                    </a:lnTo>
                    <a:lnTo>
                      <a:pt x="28728" y="235875"/>
                    </a:lnTo>
                    <a:lnTo>
                      <a:pt x="28728" y="201098"/>
                    </a:lnTo>
                    <a:close/>
                    <a:moveTo>
                      <a:pt x="28728" y="128522"/>
                    </a:moveTo>
                    <a:lnTo>
                      <a:pt x="63504" y="128522"/>
                    </a:lnTo>
                    <a:lnTo>
                      <a:pt x="63504" y="163298"/>
                    </a:lnTo>
                    <a:lnTo>
                      <a:pt x="28728" y="163298"/>
                    </a:lnTo>
                    <a:lnTo>
                      <a:pt x="28728" y="128522"/>
                    </a:lnTo>
                    <a:close/>
                    <a:moveTo>
                      <a:pt x="28728" y="57457"/>
                    </a:moveTo>
                    <a:lnTo>
                      <a:pt x="63504" y="57457"/>
                    </a:lnTo>
                    <a:lnTo>
                      <a:pt x="63504" y="92233"/>
                    </a:lnTo>
                    <a:lnTo>
                      <a:pt x="28728" y="92233"/>
                    </a:lnTo>
                    <a:lnTo>
                      <a:pt x="28728" y="57457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646" name="Forma Livre: Forma 645">
              <a:extLst>
                <a:ext uri="{FF2B5EF4-FFF2-40B4-BE49-F238E27FC236}">
                  <a16:creationId xmlns:a16="http://schemas.microsoft.com/office/drawing/2014/main" id="{FA4B7309-A9ED-1DFF-1694-AE3961D7E4DC}"/>
                </a:ext>
              </a:extLst>
            </p:cNvPr>
            <p:cNvSpPr/>
            <p:nvPr/>
          </p:nvSpPr>
          <p:spPr>
            <a:xfrm>
              <a:off x="8146757" y="5101985"/>
              <a:ext cx="325998" cy="145021"/>
            </a:xfrm>
            <a:custGeom>
              <a:avLst/>
              <a:gdLst>
                <a:gd name="connsiteX0" fmla="*/ 334156 w 360284"/>
                <a:gd name="connsiteY0" fmla="*/ 102817 h 160273"/>
                <a:gd name="connsiteX1" fmla="*/ 335668 w 360284"/>
                <a:gd name="connsiteY1" fmla="*/ 90721 h 160273"/>
                <a:gd name="connsiteX2" fmla="*/ 276699 w 360284"/>
                <a:gd name="connsiteY2" fmla="*/ 31752 h 160273"/>
                <a:gd name="connsiteX3" fmla="*/ 269139 w 360284"/>
                <a:gd name="connsiteY3" fmla="*/ 31752 h 160273"/>
                <a:gd name="connsiteX4" fmla="*/ 214706 w 360284"/>
                <a:gd name="connsiteY4" fmla="*/ 0 h 160273"/>
                <a:gd name="connsiteX5" fmla="*/ 152714 w 360284"/>
                <a:gd name="connsiteY5" fmla="*/ 61992 h 160273"/>
                <a:gd name="connsiteX6" fmla="*/ 143642 w 360284"/>
                <a:gd name="connsiteY6" fmla="*/ 60481 h 160273"/>
                <a:gd name="connsiteX7" fmla="*/ 108865 w 360284"/>
                <a:gd name="connsiteY7" fmla="*/ 75601 h 160273"/>
                <a:gd name="connsiteX8" fmla="*/ 78625 w 360284"/>
                <a:gd name="connsiteY8" fmla="*/ 60481 h 160273"/>
                <a:gd name="connsiteX9" fmla="*/ 40824 w 360284"/>
                <a:gd name="connsiteY9" fmla="*/ 95257 h 160273"/>
                <a:gd name="connsiteX10" fmla="*/ 33264 w 360284"/>
                <a:gd name="connsiteY10" fmla="*/ 95257 h 160273"/>
                <a:gd name="connsiteX11" fmla="*/ 0 w 360284"/>
                <a:gd name="connsiteY11" fmla="*/ 128522 h 160273"/>
                <a:gd name="connsiteX12" fmla="*/ 30240 w 360284"/>
                <a:gd name="connsiteY12" fmla="*/ 160274 h 160273"/>
                <a:gd name="connsiteX13" fmla="*/ 30240 w 360284"/>
                <a:gd name="connsiteY13" fmla="*/ 160274 h 160273"/>
                <a:gd name="connsiteX14" fmla="*/ 326596 w 360284"/>
                <a:gd name="connsiteY14" fmla="*/ 160274 h 160273"/>
                <a:gd name="connsiteX15" fmla="*/ 326596 w 360284"/>
                <a:gd name="connsiteY15" fmla="*/ 160274 h 160273"/>
                <a:gd name="connsiteX16" fmla="*/ 329620 w 360284"/>
                <a:gd name="connsiteY16" fmla="*/ 160274 h 160273"/>
                <a:gd name="connsiteX17" fmla="*/ 359860 w 360284"/>
                <a:gd name="connsiteY17" fmla="*/ 130033 h 160273"/>
                <a:gd name="connsiteX18" fmla="*/ 334156 w 360284"/>
                <a:gd name="connsiteY18" fmla="*/ 102817 h 16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0284" h="160273">
                  <a:moveTo>
                    <a:pt x="334156" y="102817"/>
                  </a:moveTo>
                  <a:cubicBezTo>
                    <a:pt x="335668" y="98281"/>
                    <a:pt x="335668" y="95257"/>
                    <a:pt x="335668" y="90721"/>
                  </a:cubicBezTo>
                  <a:cubicBezTo>
                    <a:pt x="335668" y="58969"/>
                    <a:pt x="309964" y="31752"/>
                    <a:pt x="276699" y="31752"/>
                  </a:cubicBezTo>
                  <a:cubicBezTo>
                    <a:pt x="273676" y="31752"/>
                    <a:pt x="272163" y="31752"/>
                    <a:pt x="269139" y="31752"/>
                  </a:cubicBezTo>
                  <a:cubicBezTo>
                    <a:pt x="258555" y="13608"/>
                    <a:pt x="238899" y="0"/>
                    <a:pt x="214706" y="0"/>
                  </a:cubicBezTo>
                  <a:cubicBezTo>
                    <a:pt x="179930" y="0"/>
                    <a:pt x="152714" y="27216"/>
                    <a:pt x="152714" y="61992"/>
                  </a:cubicBezTo>
                  <a:cubicBezTo>
                    <a:pt x="149690" y="61992"/>
                    <a:pt x="146666" y="60481"/>
                    <a:pt x="143642" y="60481"/>
                  </a:cubicBezTo>
                  <a:cubicBezTo>
                    <a:pt x="130034" y="60481"/>
                    <a:pt x="117937" y="66529"/>
                    <a:pt x="108865" y="75601"/>
                  </a:cubicBezTo>
                  <a:cubicBezTo>
                    <a:pt x="101305" y="66529"/>
                    <a:pt x="90721" y="60481"/>
                    <a:pt x="78625" y="60481"/>
                  </a:cubicBezTo>
                  <a:cubicBezTo>
                    <a:pt x="58969" y="60481"/>
                    <a:pt x="42336" y="75601"/>
                    <a:pt x="40824" y="95257"/>
                  </a:cubicBezTo>
                  <a:cubicBezTo>
                    <a:pt x="39312" y="95257"/>
                    <a:pt x="36288" y="95257"/>
                    <a:pt x="33264" y="95257"/>
                  </a:cubicBezTo>
                  <a:cubicBezTo>
                    <a:pt x="15120" y="95257"/>
                    <a:pt x="0" y="110377"/>
                    <a:pt x="0" y="128522"/>
                  </a:cubicBezTo>
                  <a:cubicBezTo>
                    <a:pt x="0" y="145153"/>
                    <a:pt x="13608" y="158762"/>
                    <a:pt x="30240" y="160274"/>
                  </a:cubicBezTo>
                  <a:lnTo>
                    <a:pt x="30240" y="160274"/>
                  </a:lnTo>
                  <a:lnTo>
                    <a:pt x="326596" y="160274"/>
                  </a:lnTo>
                  <a:lnTo>
                    <a:pt x="326596" y="160274"/>
                  </a:lnTo>
                  <a:cubicBezTo>
                    <a:pt x="328108" y="160274"/>
                    <a:pt x="328108" y="160274"/>
                    <a:pt x="329620" y="160274"/>
                  </a:cubicBezTo>
                  <a:cubicBezTo>
                    <a:pt x="346252" y="160274"/>
                    <a:pt x="359860" y="146666"/>
                    <a:pt x="359860" y="130033"/>
                  </a:cubicBezTo>
                  <a:cubicBezTo>
                    <a:pt x="362885" y="116425"/>
                    <a:pt x="349277" y="104329"/>
                    <a:pt x="334156" y="102817"/>
                  </a:cubicBezTo>
                  <a:close/>
                </a:path>
              </a:pathLst>
            </a:custGeom>
            <a:solidFill>
              <a:srgbClr val="1D284A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647" name="Gráfico 12">
              <a:extLst>
                <a:ext uri="{FF2B5EF4-FFF2-40B4-BE49-F238E27FC236}">
                  <a16:creationId xmlns:a16="http://schemas.microsoft.com/office/drawing/2014/main" id="{D8DFD75E-B688-27F9-14A9-D81480CF9246}"/>
                </a:ext>
              </a:extLst>
            </p:cNvPr>
            <p:cNvGrpSpPr/>
            <p:nvPr/>
          </p:nvGrpSpPr>
          <p:grpSpPr>
            <a:xfrm>
              <a:off x="14482039" y="6232795"/>
              <a:ext cx="457563" cy="596504"/>
              <a:chOff x="12345110" y="7047205"/>
              <a:chExt cx="505686" cy="659240"/>
            </a:xfrm>
            <a:solidFill>
              <a:srgbClr val="1D284A"/>
            </a:solidFill>
          </p:grpSpPr>
          <p:sp>
            <p:nvSpPr>
              <p:cNvPr id="648" name="Forma Livre: Forma 647">
                <a:extLst>
                  <a:ext uri="{FF2B5EF4-FFF2-40B4-BE49-F238E27FC236}">
                    <a16:creationId xmlns:a16="http://schemas.microsoft.com/office/drawing/2014/main" id="{E8D36116-0201-7C40-749E-26A077DEF960}"/>
                  </a:ext>
                </a:extLst>
              </p:cNvPr>
              <p:cNvSpPr/>
              <p:nvPr/>
            </p:nvSpPr>
            <p:spPr>
              <a:xfrm>
                <a:off x="12345110" y="7231671"/>
                <a:ext cx="505686" cy="474773"/>
              </a:xfrm>
              <a:custGeom>
                <a:avLst/>
                <a:gdLst>
                  <a:gd name="connsiteX0" fmla="*/ 224451 w 505686"/>
                  <a:gd name="connsiteY0" fmla="*/ 275188 h 474773"/>
                  <a:gd name="connsiteX1" fmla="*/ 224451 w 505686"/>
                  <a:gd name="connsiteY1" fmla="*/ 275188 h 474773"/>
                  <a:gd name="connsiteX2" fmla="*/ 206307 w 505686"/>
                  <a:gd name="connsiteY2" fmla="*/ 266115 h 474773"/>
                  <a:gd name="connsiteX3" fmla="*/ 153386 w 505686"/>
                  <a:gd name="connsiteY3" fmla="*/ 238899 h 474773"/>
                  <a:gd name="connsiteX4" fmla="*/ 156410 w 505686"/>
                  <a:gd name="connsiteY4" fmla="*/ 179930 h 474773"/>
                  <a:gd name="connsiteX5" fmla="*/ 163970 w 505686"/>
                  <a:gd name="connsiteY5" fmla="*/ 19656 h 474773"/>
                  <a:gd name="connsiteX6" fmla="*/ 163970 w 505686"/>
                  <a:gd name="connsiteY6" fmla="*/ 12096 h 474773"/>
                  <a:gd name="connsiteX7" fmla="*/ 163970 w 505686"/>
                  <a:gd name="connsiteY7" fmla="*/ 4536 h 474773"/>
                  <a:gd name="connsiteX8" fmla="*/ 170019 w 505686"/>
                  <a:gd name="connsiteY8" fmla="*/ 0 h 474773"/>
                  <a:gd name="connsiteX9" fmla="*/ 180602 w 505686"/>
                  <a:gd name="connsiteY9" fmla="*/ 0 h 474773"/>
                  <a:gd name="connsiteX10" fmla="*/ 201771 w 505686"/>
                  <a:gd name="connsiteY10" fmla="*/ 0 h 474773"/>
                  <a:gd name="connsiteX11" fmla="*/ 207819 w 505686"/>
                  <a:gd name="connsiteY11" fmla="*/ 4536 h 474773"/>
                  <a:gd name="connsiteX12" fmla="*/ 207819 w 505686"/>
                  <a:gd name="connsiteY12" fmla="*/ 13608 h 474773"/>
                  <a:gd name="connsiteX13" fmla="*/ 224451 w 505686"/>
                  <a:gd name="connsiteY13" fmla="*/ 275188 h 474773"/>
                  <a:gd name="connsiteX14" fmla="*/ 336341 w 505686"/>
                  <a:gd name="connsiteY14" fmla="*/ 57457 h 474773"/>
                  <a:gd name="connsiteX15" fmla="*/ 334828 w 505686"/>
                  <a:gd name="connsiteY15" fmla="*/ 42336 h 474773"/>
                  <a:gd name="connsiteX16" fmla="*/ 327268 w 505686"/>
                  <a:gd name="connsiteY16" fmla="*/ 37800 h 474773"/>
                  <a:gd name="connsiteX17" fmla="*/ 301564 w 505686"/>
                  <a:gd name="connsiteY17" fmla="*/ 37800 h 474773"/>
                  <a:gd name="connsiteX18" fmla="*/ 297028 w 505686"/>
                  <a:gd name="connsiteY18" fmla="*/ 37800 h 474773"/>
                  <a:gd name="connsiteX19" fmla="*/ 290980 w 505686"/>
                  <a:gd name="connsiteY19" fmla="*/ 42336 h 474773"/>
                  <a:gd name="connsiteX20" fmla="*/ 290980 w 505686"/>
                  <a:gd name="connsiteY20" fmla="*/ 48385 h 474773"/>
                  <a:gd name="connsiteX21" fmla="*/ 286443 w 505686"/>
                  <a:gd name="connsiteY21" fmla="*/ 142130 h 474773"/>
                  <a:gd name="connsiteX22" fmla="*/ 281907 w 505686"/>
                  <a:gd name="connsiteY22" fmla="*/ 238899 h 474773"/>
                  <a:gd name="connsiteX23" fmla="*/ 281907 w 505686"/>
                  <a:gd name="connsiteY23" fmla="*/ 241923 h 474773"/>
                  <a:gd name="connsiteX24" fmla="*/ 283420 w 505686"/>
                  <a:gd name="connsiteY24" fmla="*/ 243435 h 474773"/>
                  <a:gd name="connsiteX25" fmla="*/ 315172 w 505686"/>
                  <a:gd name="connsiteY25" fmla="*/ 260068 h 474773"/>
                  <a:gd name="connsiteX26" fmla="*/ 346924 w 505686"/>
                  <a:gd name="connsiteY26" fmla="*/ 276699 h 474773"/>
                  <a:gd name="connsiteX27" fmla="*/ 348437 w 505686"/>
                  <a:gd name="connsiteY27" fmla="*/ 276699 h 474773"/>
                  <a:gd name="connsiteX28" fmla="*/ 336341 w 505686"/>
                  <a:gd name="connsiteY28" fmla="*/ 57457 h 474773"/>
                  <a:gd name="connsiteX29" fmla="*/ 50569 w 505686"/>
                  <a:gd name="connsiteY29" fmla="*/ 263091 h 474773"/>
                  <a:gd name="connsiteX30" fmla="*/ 9744 w 505686"/>
                  <a:gd name="connsiteY30" fmla="*/ 241923 h 474773"/>
                  <a:gd name="connsiteX31" fmla="*/ 5208 w 505686"/>
                  <a:gd name="connsiteY31" fmla="*/ 240411 h 474773"/>
                  <a:gd name="connsiteX32" fmla="*/ 672 w 505686"/>
                  <a:gd name="connsiteY32" fmla="*/ 243435 h 474773"/>
                  <a:gd name="connsiteX33" fmla="*/ 672 w 505686"/>
                  <a:gd name="connsiteY33" fmla="*/ 250995 h 474773"/>
                  <a:gd name="connsiteX34" fmla="*/ 672 w 505686"/>
                  <a:gd name="connsiteY34" fmla="*/ 464190 h 474773"/>
                  <a:gd name="connsiteX35" fmla="*/ 672 w 505686"/>
                  <a:gd name="connsiteY35" fmla="*/ 471750 h 474773"/>
                  <a:gd name="connsiteX36" fmla="*/ 5208 w 505686"/>
                  <a:gd name="connsiteY36" fmla="*/ 474774 h 474773"/>
                  <a:gd name="connsiteX37" fmla="*/ 12768 w 505686"/>
                  <a:gd name="connsiteY37" fmla="*/ 474774 h 474773"/>
                  <a:gd name="connsiteX38" fmla="*/ 498126 w 505686"/>
                  <a:gd name="connsiteY38" fmla="*/ 474774 h 474773"/>
                  <a:gd name="connsiteX39" fmla="*/ 505686 w 505686"/>
                  <a:gd name="connsiteY39" fmla="*/ 467214 h 474773"/>
                  <a:gd name="connsiteX40" fmla="*/ 505686 w 505686"/>
                  <a:gd name="connsiteY40" fmla="*/ 314500 h 474773"/>
                  <a:gd name="connsiteX41" fmla="*/ 505686 w 505686"/>
                  <a:gd name="connsiteY41" fmla="*/ 306940 h 474773"/>
                  <a:gd name="connsiteX42" fmla="*/ 498126 w 505686"/>
                  <a:gd name="connsiteY42" fmla="*/ 300892 h 474773"/>
                  <a:gd name="connsiteX43" fmla="*/ 449742 w 505686"/>
                  <a:gd name="connsiteY43" fmla="*/ 276699 h 474773"/>
                  <a:gd name="connsiteX44" fmla="*/ 430085 w 505686"/>
                  <a:gd name="connsiteY44" fmla="*/ 266115 h 474773"/>
                  <a:gd name="connsiteX45" fmla="*/ 381701 w 505686"/>
                  <a:gd name="connsiteY45" fmla="*/ 241923 h 474773"/>
                  <a:gd name="connsiteX46" fmla="*/ 375653 w 505686"/>
                  <a:gd name="connsiteY46" fmla="*/ 240411 h 474773"/>
                  <a:gd name="connsiteX47" fmla="*/ 371117 w 505686"/>
                  <a:gd name="connsiteY47" fmla="*/ 243435 h 474773"/>
                  <a:gd name="connsiteX48" fmla="*/ 369604 w 505686"/>
                  <a:gd name="connsiteY48" fmla="*/ 249483 h 474773"/>
                  <a:gd name="connsiteX49" fmla="*/ 369604 w 505686"/>
                  <a:gd name="connsiteY49" fmla="*/ 300892 h 474773"/>
                  <a:gd name="connsiteX50" fmla="*/ 289468 w 505686"/>
                  <a:gd name="connsiteY50" fmla="*/ 260068 h 474773"/>
                  <a:gd name="connsiteX51" fmla="*/ 269812 w 505686"/>
                  <a:gd name="connsiteY51" fmla="*/ 249483 h 474773"/>
                  <a:gd name="connsiteX52" fmla="*/ 259227 w 505686"/>
                  <a:gd name="connsiteY52" fmla="*/ 244947 h 474773"/>
                  <a:gd name="connsiteX53" fmla="*/ 248643 w 505686"/>
                  <a:gd name="connsiteY53" fmla="*/ 243435 h 474773"/>
                  <a:gd name="connsiteX54" fmla="*/ 247131 w 505686"/>
                  <a:gd name="connsiteY54" fmla="*/ 249483 h 474773"/>
                  <a:gd name="connsiteX55" fmla="*/ 247131 w 505686"/>
                  <a:gd name="connsiteY55" fmla="*/ 302404 h 474773"/>
                  <a:gd name="connsiteX56" fmla="*/ 136754 w 505686"/>
                  <a:gd name="connsiteY56" fmla="*/ 246459 h 474773"/>
                  <a:gd name="connsiteX57" fmla="*/ 126170 w 505686"/>
                  <a:gd name="connsiteY57" fmla="*/ 244947 h 474773"/>
                  <a:gd name="connsiteX58" fmla="*/ 124658 w 505686"/>
                  <a:gd name="connsiteY58" fmla="*/ 250995 h 474773"/>
                  <a:gd name="connsiteX59" fmla="*/ 124658 w 505686"/>
                  <a:gd name="connsiteY59" fmla="*/ 303916 h 474773"/>
                  <a:gd name="connsiteX60" fmla="*/ 124658 w 505686"/>
                  <a:gd name="connsiteY60" fmla="*/ 303916 h 474773"/>
                  <a:gd name="connsiteX61" fmla="*/ 50569 w 505686"/>
                  <a:gd name="connsiteY61" fmla="*/ 263091 h 474773"/>
                  <a:gd name="connsiteX62" fmla="*/ 38473 w 505686"/>
                  <a:gd name="connsiteY62" fmla="*/ 365909 h 474773"/>
                  <a:gd name="connsiteX63" fmla="*/ 153386 w 505686"/>
                  <a:gd name="connsiteY63" fmla="*/ 365909 h 474773"/>
                  <a:gd name="connsiteX64" fmla="*/ 153386 w 505686"/>
                  <a:gd name="connsiteY64" fmla="*/ 429413 h 474773"/>
                  <a:gd name="connsiteX65" fmla="*/ 38473 w 505686"/>
                  <a:gd name="connsiteY65" fmla="*/ 429413 h 474773"/>
                  <a:gd name="connsiteX66" fmla="*/ 38473 w 505686"/>
                  <a:gd name="connsiteY66" fmla="*/ 365909 h 474773"/>
                  <a:gd name="connsiteX67" fmla="*/ 38473 w 505686"/>
                  <a:gd name="connsiteY67" fmla="*/ 365909 h 474773"/>
                  <a:gd name="connsiteX68" fmla="*/ 195722 w 505686"/>
                  <a:gd name="connsiteY68" fmla="*/ 365909 h 474773"/>
                  <a:gd name="connsiteX69" fmla="*/ 310636 w 505686"/>
                  <a:gd name="connsiteY69" fmla="*/ 365909 h 474773"/>
                  <a:gd name="connsiteX70" fmla="*/ 310636 w 505686"/>
                  <a:gd name="connsiteY70" fmla="*/ 429413 h 474773"/>
                  <a:gd name="connsiteX71" fmla="*/ 195722 w 505686"/>
                  <a:gd name="connsiteY71" fmla="*/ 429413 h 474773"/>
                  <a:gd name="connsiteX72" fmla="*/ 195722 w 505686"/>
                  <a:gd name="connsiteY72" fmla="*/ 365909 h 474773"/>
                  <a:gd name="connsiteX73" fmla="*/ 195722 w 505686"/>
                  <a:gd name="connsiteY73" fmla="*/ 365909 h 474773"/>
                  <a:gd name="connsiteX74" fmla="*/ 352973 w 505686"/>
                  <a:gd name="connsiteY74" fmla="*/ 365909 h 474773"/>
                  <a:gd name="connsiteX75" fmla="*/ 467886 w 505686"/>
                  <a:gd name="connsiteY75" fmla="*/ 365909 h 474773"/>
                  <a:gd name="connsiteX76" fmla="*/ 467886 w 505686"/>
                  <a:gd name="connsiteY76" fmla="*/ 429413 h 474773"/>
                  <a:gd name="connsiteX77" fmla="*/ 352973 w 505686"/>
                  <a:gd name="connsiteY77" fmla="*/ 429413 h 474773"/>
                  <a:gd name="connsiteX78" fmla="*/ 352973 w 505686"/>
                  <a:gd name="connsiteY78" fmla="*/ 365909 h 474773"/>
                  <a:gd name="connsiteX79" fmla="*/ 352973 w 505686"/>
                  <a:gd name="connsiteY79" fmla="*/ 365909 h 474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505686" h="474773">
                    <a:moveTo>
                      <a:pt x="224451" y="275188"/>
                    </a:moveTo>
                    <a:cubicBezTo>
                      <a:pt x="222939" y="275188"/>
                      <a:pt x="222939" y="273676"/>
                      <a:pt x="224451" y="275188"/>
                    </a:cubicBezTo>
                    <a:cubicBezTo>
                      <a:pt x="218402" y="272163"/>
                      <a:pt x="212355" y="269139"/>
                      <a:pt x="206307" y="266115"/>
                    </a:cubicBezTo>
                    <a:cubicBezTo>
                      <a:pt x="189675" y="257043"/>
                      <a:pt x="171530" y="247971"/>
                      <a:pt x="153386" y="238899"/>
                    </a:cubicBezTo>
                    <a:cubicBezTo>
                      <a:pt x="154898" y="219243"/>
                      <a:pt x="154898" y="199587"/>
                      <a:pt x="156410" y="179930"/>
                    </a:cubicBezTo>
                    <a:cubicBezTo>
                      <a:pt x="159434" y="127010"/>
                      <a:pt x="162459" y="72577"/>
                      <a:pt x="163970" y="19656"/>
                    </a:cubicBezTo>
                    <a:cubicBezTo>
                      <a:pt x="163970" y="16632"/>
                      <a:pt x="163970" y="15120"/>
                      <a:pt x="163970" y="12096"/>
                    </a:cubicBezTo>
                    <a:cubicBezTo>
                      <a:pt x="163970" y="9072"/>
                      <a:pt x="163970" y="7560"/>
                      <a:pt x="163970" y="4536"/>
                    </a:cubicBezTo>
                    <a:cubicBezTo>
                      <a:pt x="163970" y="1512"/>
                      <a:pt x="166994" y="0"/>
                      <a:pt x="170019" y="0"/>
                    </a:cubicBezTo>
                    <a:cubicBezTo>
                      <a:pt x="173042" y="0"/>
                      <a:pt x="177579" y="0"/>
                      <a:pt x="180602" y="0"/>
                    </a:cubicBezTo>
                    <a:cubicBezTo>
                      <a:pt x="186650" y="0"/>
                      <a:pt x="194211" y="0"/>
                      <a:pt x="201771" y="0"/>
                    </a:cubicBezTo>
                    <a:cubicBezTo>
                      <a:pt x="204795" y="0"/>
                      <a:pt x="207819" y="1512"/>
                      <a:pt x="207819" y="4536"/>
                    </a:cubicBezTo>
                    <a:cubicBezTo>
                      <a:pt x="207819" y="7560"/>
                      <a:pt x="207819" y="10584"/>
                      <a:pt x="207819" y="13608"/>
                    </a:cubicBezTo>
                    <a:cubicBezTo>
                      <a:pt x="215379" y="99793"/>
                      <a:pt x="219915" y="189002"/>
                      <a:pt x="224451" y="275188"/>
                    </a:cubicBezTo>
                    <a:close/>
                    <a:moveTo>
                      <a:pt x="336341" y="57457"/>
                    </a:moveTo>
                    <a:cubicBezTo>
                      <a:pt x="336341" y="52921"/>
                      <a:pt x="336341" y="48385"/>
                      <a:pt x="334828" y="42336"/>
                    </a:cubicBezTo>
                    <a:cubicBezTo>
                      <a:pt x="334828" y="39313"/>
                      <a:pt x="331804" y="37800"/>
                      <a:pt x="327268" y="37800"/>
                    </a:cubicBezTo>
                    <a:cubicBezTo>
                      <a:pt x="318196" y="37800"/>
                      <a:pt x="310636" y="37800"/>
                      <a:pt x="301564" y="37800"/>
                    </a:cubicBezTo>
                    <a:cubicBezTo>
                      <a:pt x="300052" y="37800"/>
                      <a:pt x="298540" y="37800"/>
                      <a:pt x="297028" y="37800"/>
                    </a:cubicBezTo>
                    <a:cubicBezTo>
                      <a:pt x="294003" y="37800"/>
                      <a:pt x="290980" y="39313"/>
                      <a:pt x="290980" y="42336"/>
                    </a:cubicBezTo>
                    <a:cubicBezTo>
                      <a:pt x="290980" y="43848"/>
                      <a:pt x="290980" y="46873"/>
                      <a:pt x="290980" y="48385"/>
                    </a:cubicBezTo>
                    <a:cubicBezTo>
                      <a:pt x="289468" y="80137"/>
                      <a:pt x="287956" y="110377"/>
                      <a:pt x="286443" y="142130"/>
                    </a:cubicBezTo>
                    <a:cubicBezTo>
                      <a:pt x="284932" y="173882"/>
                      <a:pt x="283420" y="205635"/>
                      <a:pt x="281907" y="238899"/>
                    </a:cubicBezTo>
                    <a:cubicBezTo>
                      <a:pt x="281907" y="240411"/>
                      <a:pt x="281907" y="241923"/>
                      <a:pt x="281907" y="241923"/>
                    </a:cubicBezTo>
                    <a:cubicBezTo>
                      <a:pt x="281907" y="241923"/>
                      <a:pt x="283420" y="243435"/>
                      <a:pt x="283420" y="243435"/>
                    </a:cubicBezTo>
                    <a:cubicBezTo>
                      <a:pt x="294003" y="247971"/>
                      <a:pt x="304588" y="254019"/>
                      <a:pt x="315172" y="260068"/>
                    </a:cubicBezTo>
                    <a:cubicBezTo>
                      <a:pt x="325756" y="266115"/>
                      <a:pt x="336341" y="270651"/>
                      <a:pt x="346924" y="276699"/>
                    </a:cubicBezTo>
                    <a:cubicBezTo>
                      <a:pt x="346924" y="276699"/>
                      <a:pt x="346924" y="276699"/>
                      <a:pt x="348437" y="276699"/>
                    </a:cubicBezTo>
                    <a:cubicBezTo>
                      <a:pt x="342388" y="202610"/>
                      <a:pt x="339364" y="128522"/>
                      <a:pt x="336341" y="57457"/>
                    </a:cubicBezTo>
                    <a:close/>
                    <a:moveTo>
                      <a:pt x="50569" y="263091"/>
                    </a:moveTo>
                    <a:cubicBezTo>
                      <a:pt x="36960" y="255531"/>
                      <a:pt x="23353" y="249483"/>
                      <a:pt x="9744" y="241923"/>
                    </a:cubicBezTo>
                    <a:cubicBezTo>
                      <a:pt x="8232" y="241923"/>
                      <a:pt x="6720" y="240411"/>
                      <a:pt x="5208" y="240411"/>
                    </a:cubicBezTo>
                    <a:cubicBezTo>
                      <a:pt x="3696" y="240411"/>
                      <a:pt x="2184" y="241923"/>
                      <a:pt x="672" y="243435"/>
                    </a:cubicBezTo>
                    <a:cubicBezTo>
                      <a:pt x="-840" y="244947"/>
                      <a:pt x="672" y="247971"/>
                      <a:pt x="672" y="250995"/>
                    </a:cubicBezTo>
                    <a:cubicBezTo>
                      <a:pt x="672" y="322060"/>
                      <a:pt x="672" y="393125"/>
                      <a:pt x="672" y="464190"/>
                    </a:cubicBezTo>
                    <a:cubicBezTo>
                      <a:pt x="672" y="467214"/>
                      <a:pt x="672" y="470238"/>
                      <a:pt x="672" y="471750"/>
                    </a:cubicBezTo>
                    <a:cubicBezTo>
                      <a:pt x="672" y="473262"/>
                      <a:pt x="2184" y="474774"/>
                      <a:pt x="5208" y="474774"/>
                    </a:cubicBezTo>
                    <a:cubicBezTo>
                      <a:pt x="6720" y="474774"/>
                      <a:pt x="9744" y="474774"/>
                      <a:pt x="12768" y="474774"/>
                    </a:cubicBezTo>
                    <a:cubicBezTo>
                      <a:pt x="174554" y="474774"/>
                      <a:pt x="336341" y="474774"/>
                      <a:pt x="498126" y="474774"/>
                    </a:cubicBezTo>
                    <a:cubicBezTo>
                      <a:pt x="502663" y="474774"/>
                      <a:pt x="505686" y="471750"/>
                      <a:pt x="505686" y="467214"/>
                    </a:cubicBezTo>
                    <a:cubicBezTo>
                      <a:pt x="505686" y="417317"/>
                      <a:pt x="505686" y="365909"/>
                      <a:pt x="505686" y="314500"/>
                    </a:cubicBezTo>
                    <a:cubicBezTo>
                      <a:pt x="505686" y="311476"/>
                      <a:pt x="505686" y="309964"/>
                      <a:pt x="505686" y="306940"/>
                    </a:cubicBezTo>
                    <a:cubicBezTo>
                      <a:pt x="504175" y="303916"/>
                      <a:pt x="499639" y="302404"/>
                      <a:pt x="498126" y="300892"/>
                    </a:cubicBezTo>
                    <a:cubicBezTo>
                      <a:pt x="481494" y="291820"/>
                      <a:pt x="466374" y="284259"/>
                      <a:pt x="449742" y="276699"/>
                    </a:cubicBezTo>
                    <a:cubicBezTo>
                      <a:pt x="443694" y="273676"/>
                      <a:pt x="437645" y="270651"/>
                      <a:pt x="430085" y="266115"/>
                    </a:cubicBezTo>
                    <a:cubicBezTo>
                      <a:pt x="413453" y="258555"/>
                      <a:pt x="398333" y="249483"/>
                      <a:pt x="381701" y="241923"/>
                    </a:cubicBezTo>
                    <a:cubicBezTo>
                      <a:pt x="380189" y="240411"/>
                      <a:pt x="378677" y="240411"/>
                      <a:pt x="375653" y="240411"/>
                    </a:cubicBezTo>
                    <a:cubicBezTo>
                      <a:pt x="374141" y="240411"/>
                      <a:pt x="371117" y="241923"/>
                      <a:pt x="371117" y="243435"/>
                    </a:cubicBezTo>
                    <a:cubicBezTo>
                      <a:pt x="369604" y="244947"/>
                      <a:pt x="369604" y="246459"/>
                      <a:pt x="369604" y="249483"/>
                    </a:cubicBezTo>
                    <a:cubicBezTo>
                      <a:pt x="369604" y="267628"/>
                      <a:pt x="369604" y="282748"/>
                      <a:pt x="369604" y="300892"/>
                    </a:cubicBezTo>
                    <a:cubicBezTo>
                      <a:pt x="343901" y="287284"/>
                      <a:pt x="316684" y="273676"/>
                      <a:pt x="289468" y="260068"/>
                    </a:cubicBezTo>
                    <a:cubicBezTo>
                      <a:pt x="283420" y="257043"/>
                      <a:pt x="275860" y="252507"/>
                      <a:pt x="269812" y="249483"/>
                    </a:cubicBezTo>
                    <a:cubicBezTo>
                      <a:pt x="266787" y="247971"/>
                      <a:pt x="263763" y="246459"/>
                      <a:pt x="259227" y="244947"/>
                    </a:cubicBezTo>
                    <a:cubicBezTo>
                      <a:pt x="256203" y="243435"/>
                      <a:pt x="251667" y="240411"/>
                      <a:pt x="248643" y="243435"/>
                    </a:cubicBezTo>
                    <a:cubicBezTo>
                      <a:pt x="247131" y="244947"/>
                      <a:pt x="247131" y="246459"/>
                      <a:pt x="247131" y="249483"/>
                    </a:cubicBezTo>
                    <a:cubicBezTo>
                      <a:pt x="247131" y="267628"/>
                      <a:pt x="247131" y="284259"/>
                      <a:pt x="247131" y="302404"/>
                    </a:cubicBezTo>
                    <a:cubicBezTo>
                      <a:pt x="210842" y="284259"/>
                      <a:pt x="173042" y="264603"/>
                      <a:pt x="136754" y="246459"/>
                    </a:cubicBezTo>
                    <a:cubicBezTo>
                      <a:pt x="133730" y="244947"/>
                      <a:pt x="129194" y="241923"/>
                      <a:pt x="126170" y="244947"/>
                    </a:cubicBezTo>
                    <a:cubicBezTo>
                      <a:pt x="124658" y="246459"/>
                      <a:pt x="124658" y="247971"/>
                      <a:pt x="124658" y="250995"/>
                    </a:cubicBezTo>
                    <a:cubicBezTo>
                      <a:pt x="124658" y="269139"/>
                      <a:pt x="124658" y="285772"/>
                      <a:pt x="124658" y="303916"/>
                    </a:cubicBezTo>
                    <a:cubicBezTo>
                      <a:pt x="124658" y="303916"/>
                      <a:pt x="124658" y="303916"/>
                      <a:pt x="124658" y="303916"/>
                    </a:cubicBezTo>
                    <a:cubicBezTo>
                      <a:pt x="100465" y="288796"/>
                      <a:pt x="74761" y="275188"/>
                      <a:pt x="50569" y="263091"/>
                    </a:cubicBezTo>
                    <a:close/>
                    <a:moveTo>
                      <a:pt x="38473" y="365909"/>
                    </a:moveTo>
                    <a:cubicBezTo>
                      <a:pt x="76273" y="365909"/>
                      <a:pt x="115585" y="365909"/>
                      <a:pt x="153386" y="365909"/>
                    </a:cubicBezTo>
                    <a:cubicBezTo>
                      <a:pt x="153386" y="387077"/>
                      <a:pt x="153386" y="408245"/>
                      <a:pt x="153386" y="429413"/>
                    </a:cubicBezTo>
                    <a:cubicBezTo>
                      <a:pt x="115585" y="429413"/>
                      <a:pt x="76273" y="429413"/>
                      <a:pt x="38473" y="429413"/>
                    </a:cubicBezTo>
                    <a:cubicBezTo>
                      <a:pt x="38473" y="408245"/>
                      <a:pt x="38473" y="387077"/>
                      <a:pt x="38473" y="365909"/>
                    </a:cubicBezTo>
                    <a:cubicBezTo>
                      <a:pt x="38473" y="365909"/>
                      <a:pt x="38473" y="365909"/>
                      <a:pt x="38473" y="365909"/>
                    </a:cubicBezTo>
                    <a:close/>
                    <a:moveTo>
                      <a:pt x="195722" y="365909"/>
                    </a:moveTo>
                    <a:cubicBezTo>
                      <a:pt x="233523" y="365909"/>
                      <a:pt x="272836" y="365909"/>
                      <a:pt x="310636" y="365909"/>
                    </a:cubicBezTo>
                    <a:cubicBezTo>
                      <a:pt x="310636" y="387077"/>
                      <a:pt x="310636" y="408245"/>
                      <a:pt x="310636" y="429413"/>
                    </a:cubicBezTo>
                    <a:cubicBezTo>
                      <a:pt x="272836" y="429413"/>
                      <a:pt x="233523" y="429413"/>
                      <a:pt x="195722" y="429413"/>
                    </a:cubicBezTo>
                    <a:cubicBezTo>
                      <a:pt x="195722" y="408245"/>
                      <a:pt x="195722" y="387077"/>
                      <a:pt x="195722" y="365909"/>
                    </a:cubicBezTo>
                    <a:cubicBezTo>
                      <a:pt x="195722" y="365909"/>
                      <a:pt x="195722" y="365909"/>
                      <a:pt x="195722" y="365909"/>
                    </a:cubicBezTo>
                    <a:close/>
                    <a:moveTo>
                      <a:pt x="352973" y="365909"/>
                    </a:moveTo>
                    <a:cubicBezTo>
                      <a:pt x="390773" y="365909"/>
                      <a:pt x="430085" y="365909"/>
                      <a:pt x="467886" y="365909"/>
                    </a:cubicBezTo>
                    <a:cubicBezTo>
                      <a:pt x="467886" y="387077"/>
                      <a:pt x="467886" y="408245"/>
                      <a:pt x="467886" y="429413"/>
                    </a:cubicBezTo>
                    <a:cubicBezTo>
                      <a:pt x="430085" y="429413"/>
                      <a:pt x="390773" y="429413"/>
                      <a:pt x="352973" y="429413"/>
                    </a:cubicBezTo>
                    <a:cubicBezTo>
                      <a:pt x="352973" y="408245"/>
                      <a:pt x="352973" y="387077"/>
                      <a:pt x="352973" y="365909"/>
                    </a:cubicBezTo>
                    <a:cubicBezTo>
                      <a:pt x="352973" y="365909"/>
                      <a:pt x="352973" y="365909"/>
                      <a:pt x="352973" y="3659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49" name="Forma Livre: Forma 648">
                <a:extLst>
                  <a:ext uri="{FF2B5EF4-FFF2-40B4-BE49-F238E27FC236}">
                    <a16:creationId xmlns:a16="http://schemas.microsoft.com/office/drawing/2014/main" id="{A4C4AB97-D434-CF5C-17A9-35EBD772B6DA}"/>
                  </a:ext>
                </a:extLst>
              </p:cNvPr>
              <p:cNvSpPr/>
              <p:nvPr/>
            </p:nvSpPr>
            <p:spPr>
              <a:xfrm>
                <a:off x="12415335" y="7047205"/>
                <a:ext cx="360284" cy="160274"/>
              </a:xfrm>
              <a:custGeom>
                <a:avLst/>
                <a:gdLst>
                  <a:gd name="connsiteX0" fmla="*/ 334157 w 360284"/>
                  <a:gd name="connsiteY0" fmla="*/ 102818 h 160274"/>
                  <a:gd name="connsiteX1" fmla="*/ 335668 w 360284"/>
                  <a:gd name="connsiteY1" fmla="*/ 90721 h 160274"/>
                  <a:gd name="connsiteX2" fmla="*/ 276699 w 360284"/>
                  <a:gd name="connsiteY2" fmla="*/ 31752 h 160274"/>
                  <a:gd name="connsiteX3" fmla="*/ 269139 w 360284"/>
                  <a:gd name="connsiteY3" fmla="*/ 31752 h 160274"/>
                  <a:gd name="connsiteX4" fmla="*/ 214707 w 360284"/>
                  <a:gd name="connsiteY4" fmla="*/ 0 h 160274"/>
                  <a:gd name="connsiteX5" fmla="*/ 152715 w 360284"/>
                  <a:gd name="connsiteY5" fmla="*/ 61993 h 160274"/>
                  <a:gd name="connsiteX6" fmla="*/ 143642 w 360284"/>
                  <a:gd name="connsiteY6" fmla="*/ 60481 h 160274"/>
                  <a:gd name="connsiteX7" fmla="*/ 108866 w 360284"/>
                  <a:gd name="connsiteY7" fmla="*/ 75601 h 160274"/>
                  <a:gd name="connsiteX8" fmla="*/ 78625 w 360284"/>
                  <a:gd name="connsiteY8" fmla="*/ 60481 h 160274"/>
                  <a:gd name="connsiteX9" fmla="*/ 40825 w 360284"/>
                  <a:gd name="connsiteY9" fmla="*/ 95257 h 160274"/>
                  <a:gd name="connsiteX10" fmla="*/ 33265 w 360284"/>
                  <a:gd name="connsiteY10" fmla="*/ 95257 h 160274"/>
                  <a:gd name="connsiteX11" fmla="*/ 0 w 360284"/>
                  <a:gd name="connsiteY11" fmla="*/ 128522 h 160274"/>
                  <a:gd name="connsiteX12" fmla="*/ 30240 w 360284"/>
                  <a:gd name="connsiteY12" fmla="*/ 160274 h 160274"/>
                  <a:gd name="connsiteX13" fmla="*/ 30240 w 360284"/>
                  <a:gd name="connsiteY13" fmla="*/ 160274 h 160274"/>
                  <a:gd name="connsiteX14" fmla="*/ 326597 w 360284"/>
                  <a:gd name="connsiteY14" fmla="*/ 160274 h 160274"/>
                  <a:gd name="connsiteX15" fmla="*/ 326597 w 360284"/>
                  <a:gd name="connsiteY15" fmla="*/ 160274 h 160274"/>
                  <a:gd name="connsiteX16" fmla="*/ 329620 w 360284"/>
                  <a:gd name="connsiteY16" fmla="*/ 160274 h 160274"/>
                  <a:gd name="connsiteX17" fmla="*/ 359860 w 360284"/>
                  <a:gd name="connsiteY17" fmla="*/ 130034 h 160274"/>
                  <a:gd name="connsiteX18" fmla="*/ 334157 w 360284"/>
                  <a:gd name="connsiteY18" fmla="*/ 102818 h 160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0284" h="160274">
                    <a:moveTo>
                      <a:pt x="334157" y="102818"/>
                    </a:moveTo>
                    <a:cubicBezTo>
                      <a:pt x="335668" y="98281"/>
                      <a:pt x="335668" y="95257"/>
                      <a:pt x="335668" y="90721"/>
                    </a:cubicBezTo>
                    <a:cubicBezTo>
                      <a:pt x="335668" y="58969"/>
                      <a:pt x="309964" y="31752"/>
                      <a:pt x="276699" y="31752"/>
                    </a:cubicBezTo>
                    <a:cubicBezTo>
                      <a:pt x="273676" y="31752"/>
                      <a:pt x="272163" y="31752"/>
                      <a:pt x="269139" y="31752"/>
                    </a:cubicBezTo>
                    <a:cubicBezTo>
                      <a:pt x="258556" y="13609"/>
                      <a:pt x="238899" y="0"/>
                      <a:pt x="214707" y="0"/>
                    </a:cubicBezTo>
                    <a:cubicBezTo>
                      <a:pt x="179931" y="0"/>
                      <a:pt x="152715" y="27217"/>
                      <a:pt x="152715" y="61993"/>
                    </a:cubicBezTo>
                    <a:cubicBezTo>
                      <a:pt x="149690" y="61993"/>
                      <a:pt x="146666" y="60481"/>
                      <a:pt x="143642" y="60481"/>
                    </a:cubicBezTo>
                    <a:cubicBezTo>
                      <a:pt x="130034" y="60481"/>
                      <a:pt x="117937" y="66529"/>
                      <a:pt x="108866" y="75601"/>
                    </a:cubicBezTo>
                    <a:cubicBezTo>
                      <a:pt x="101305" y="66529"/>
                      <a:pt x="90721" y="60481"/>
                      <a:pt x="78625" y="60481"/>
                    </a:cubicBezTo>
                    <a:cubicBezTo>
                      <a:pt x="58969" y="60481"/>
                      <a:pt x="42336" y="75601"/>
                      <a:pt x="40825" y="95257"/>
                    </a:cubicBezTo>
                    <a:cubicBezTo>
                      <a:pt x="39313" y="95257"/>
                      <a:pt x="36289" y="95257"/>
                      <a:pt x="33265" y="95257"/>
                    </a:cubicBezTo>
                    <a:cubicBezTo>
                      <a:pt x="15120" y="95257"/>
                      <a:pt x="0" y="110378"/>
                      <a:pt x="0" y="128522"/>
                    </a:cubicBezTo>
                    <a:cubicBezTo>
                      <a:pt x="0" y="145154"/>
                      <a:pt x="13609" y="158762"/>
                      <a:pt x="30240" y="160274"/>
                    </a:cubicBezTo>
                    <a:lnTo>
                      <a:pt x="30240" y="160274"/>
                    </a:lnTo>
                    <a:lnTo>
                      <a:pt x="326597" y="160274"/>
                    </a:lnTo>
                    <a:lnTo>
                      <a:pt x="326597" y="160274"/>
                    </a:lnTo>
                    <a:cubicBezTo>
                      <a:pt x="328108" y="160274"/>
                      <a:pt x="328108" y="160274"/>
                      <a:pt x="329620" y="160274"/>
                    </a:cubicBezTo>
                    <a:cubicBezTo>
                      <a:pt x="346253" y="160274"/>
                      <a:pt x="359860" y="146666"/>
                      <a:pt x="359860" y="130034"/>
                    </a:cubicBezTo>
                    <a:cubicBezTo>
                      <a:pt x="362885" y="116426"/>
                      <a:pt x="349277" y="102818"/>
                      <a:pt x="334157" y="10281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50" name="Gráfico 12">
              <a:extLst>
                <a:ext uri="{FF2B5EF4-FFF2-40B4-BE49-F238E27FC236}">
                  <a16:creationId xmlns:a16="http://schemas.microsoft.com/office/drawing/2014/main" id="{FFEAFD9F-05D5-F3D1-F403-4490B488EE73}"/>
                </a:ext>
              </a:extLst>
            </p:cNvPr>
            <p:cNvGrpSpPr/>
            <p:nvPr/>
          </p:nvGrpSpPr>
          <p:grpSpPr>
            <a:xfrm>
              <a:off x="14620200" y="5129533"/>
              <a:ext cx="389916" cy="513048"/>
              <a:chOff x="12492449" y="5873878"/>
              <a:chExt cx="430925" cy="567007"/>
            </a:xfrm>
            <a:solidFill>
              <a:srgbClr val="1D284A"/>
            </a:solidFill>
          </p:grpSpPr>
          <p:sp>
            <p:nvSpPr>
              <p:cNvPr id="651" name="Forma Livre: Forma 650">
                <a:extLst>
                  <a:ext uri="{FF2B5EF4-FFF2-40B4-BE49-F238E27FC236}">
                    <a16:creationId xmlns:a16="http://schemas.microsoft.com/office/drawing/2014/main" id="{CE12E7C6-AF27-7B69-D819-5049D99A4A15}"/>
                  </a:ext>
                </a:extLst>
              </p:cNvPr>
              <p:cNvSpPr/>
              <p:nvPr/>
            </p:nvSpPr>
            <p:spPr>
              <a:xfrm>
                <a:off x="12663307" y="5873878"/>
                <a:ext cx="90721" cy="24191"/>
              </a:xfrm>
              <a:custGeom>
                <a:avLst/>
                <a:gdLst>
                  <a:gd name="connsiteX0" fmla="*/ 89209 w 90721"/>
                  <a:gd name="connsiteY0" fmla="*/ 16632 h 24191"/>
                  <a:gd name="connsiteX1" fmla="*/ 72577 w 90721"/>
                  <a:gd name="connsiteY1" fmla="*/ 0 h 24191"/>
                  <a:gd name="connsiteX2" fmla="*/ 16632 w 90721"/>
                  <a:gd name="connsiteY2" fmla="*/ 0 h 24191"/>
                  <a:gd name="connsiteX3" fmla="*/ 0 w 90721"/>
                  <a:gd name="connsiteY3" fmla="*/ 16632 h 24191"/>
                  <a:gd name="connsiteX4" fmla="*/ 0 w 90721"/>
                  <a:gd name="connsiteY4" fmla="*/ 24192 h 24191"/>
                  <a:gd name="connsiteX5" fmla="*/ 90721 w 90721"/>
                  <a:gd name="connsiteY5" fmla="*/ 24192 h 24191"/>
                  <a:gd name="connsiteX6" fmla="*/ 90721 w 90721"/>
                  <a:gd name="connsiteY6" fmla="*/ 16632 h 24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721" h="24191">
                    <a:moveTo>
                      <a:pt x="89209" y="16632"/>
                    </a:moveTo>
                    <a:cubicBezTo>
                      <a:pt x="89209" y="7560"/>
                      <a:pt x="81648" y="0"/>
                      <a:pt x="72577" y="0"/>
                    </a:cubicBezTo>
                    <a:lnTo>
                      <a:pt x="16632" y="0"/>
                    </a:lnTo>
                    <a:cubicBezTo>
                      <a:pt x="7560" y="0"/>
                      <a:pt x="0" y="7560"/>
                      <a:pt x="0" y="16632"/>
                    </a:cubicBezTo>
                    <a:lnTo>
                      <a:pt x="0" y="24192"/>
                    </a:lnTo>
                    <a:lnTo>
                      <a:pt x="90721" y="24192"/>
                    </a:lnTo>
                    <a:lnTo>
                      <a:pt x="90721" y="1663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52" name="Forma Livre: Forma 651">
                <a:extLst>
                  <a:ext uri="{FF2B5EF4-FFF2-40B4-BE49-F238E27FC236}">
                    <a16:creationId xmlns:a16="http://schemas.microsoft.com/office/drawing/2014/main" id="{DE8B3280-0727-C8E5-9C83-5146F308E644}"/>
                  </a:ext>
                </a:extLst>
              </p:cNvPr>
              <p:cNvSpPr/>
              <p:nvPr/>
            </p:nvSpPr>
            <p:spPr>
              <a:xfrm>
                <a:off x="12539321" y="5916215"/>
                <a:ext cx="332644" cy="219242"/>
              </a:xfrm>
              <a:custGeom>
                <a:avLst/>
                <a:gdLst>
                  <a:gd name="connsiteX0" fmla="*/ 272163 w 332644"/>
                  <a:gd name="connsiteY0" fmla="*/ 95257 h 219242"/>
                  <a:gd name="connsiteX1" fmla="*/ 272163 w 332644"/>
                  <a:gd name="connsiteY1" fmla="*/ 84673 h 219242"/>
                  <a:gd name="connsiteX2" fmla="*/ 252507 w 332644"/>
                  <a:gd name="connsiteY2" fmla="*/ 65017 h 219242"/>
                  <a:gd name="connsiteX3" fmla="*/ 213194 w 332644"/>
                  <a:gd name="connsiteY3" fmla="*/ 65017 h 219242"/>
                  <a:gd name="connsiteX4" fmla="*/ 213194 w 332644"/>
                  <a:gd name="connsiteY4" fmla="*/ 0 h 219242"/>
                  <a:gd name="connsiteX5" fmla="*/ 122473 w 332644"/>
                  <a:gd name="connsiteY5" fmla="*/ 0 h 219242"/>
                  <a:gd name="connsiteX6" fmla="*/ 122473 w 332644"/>
                  <a:gd name="connsiteY6" fmla="*/ 65017 h 219242"/>
                  <a:gd name="connsiteX7" fmla="*/ 83161 w 332644"/>
                  <a:gd name="connsiteY7" fmla="*/ 65017 h 219242"/>
                  <a:gd name="connsiteX8" fmla="*/ 63505 w 332644"/>
                  <a:gd name="connsiteY8" fmla="*/ 84673 h 219242"/>
                  <a:gd name="connsiteX9" fmla="*/ 63505 w 332644"/>
                  <a:gd name="connsiteY9" fmla="*/ 95257 h 219242"/>
                  <a:gd name="connsiteX10" fmla="*/ 0 w 332644"/>
                  <a:gd name="connsiteY10" fmla="*/ 95257 h 219242"/>
                  <a:gd name="connsiteX11" fmla="*/ 0 w 332644"/>
                  <a:gd name="connsiteY11" fmla="*/ 219243 h 219242"/>
                  <a:gd name="connsiteX12" fmla="*/ 166322 w 332644"/>
                  <a:gd name="connsiteY12" fmla="*/ 145154 h 219242"/>
                  <a:gd name="connsiteX13" fmla="*/ 332644 w 332644"/>
                  <a:gd name="connsiteY13" fmla="*/ 219243 h 219242"/>
                  <a:gd name="connsiteX14" fmla="*/ 332644 w 332644"/>
                  <a:gd name="connsiteY14" fmla="*/ 95257 h 219242"/>
                  <a:gd name="connsiteX15" fmla="*/ 272163 w 332644"/>
                  <a:gd name="connsiteY15" fmla="*/ 95257 h 219242"/>
                  <a:gd name="connsiteX16" fmla="*/ 71065 w 332644"/>
                  <a:gd name="connsiteY16" fmla="*/ 155738 h 219242"/>
                  <a:gd name="connsiteX17" fmla="*/ 34776 w 332644"/>
                  <a:gd name="connsiteY17" fmla="*/ 155738 h 219242"/>
                  <a:gd name="connsiteX18" fmla="*/ 34776 w 332644"/>
                  <a:gd name="connsiteY18" fmla="*/ 119449 h 219242"/>
                  <a:gd name="connsiteX19" fmla="*/ 71065 w 332644"/>
                  <a:gd name="connsiteY19" fmla="*/ 119449 h 219242"/>
                  <a:gd name="connsiteX20" fmla="*/ 71065 w 332644"/>
                  <a:gd name="connsiteY20" fmla="*/ 155738 h 219242"/>
                  <a:gd name="connsiteX21" fmla="*/ 146666 w 332644"/>
                  <a:gd name="connsiteY21" fmla="*/ 136082 h 219242"/>
                  <a:gd name="connsiteX22" fmla="*/ 110377 w 332644"/>
                  <a:gd name="connsiteY22" fmla="*/ 152714 h 219242"/>
                  <a:gd name="connsiteX23" fmla="*/ 110377 w 332644"/>
                  <a:gd name="connsiteY23" fmla="*/ 120962 h 219242"/>
                  <a:gd name="connsiteX24" fmla="*/ 146666 w 332644"/>
                  <a:gd name="connsiteY24" fmla="*/ 120962 h 219242"/>
                  <a:gd name="connsiteX25" fmla="*/ 146666 w 332644"/>
                  <a:gd name="connsiteY25" fmla="*/ 136082 h 219242"/>
                  <a:gd name="connsiteX26" fmla="*/ 226803 w 332644"/>
                  <a:gd name="connsiteY26" fmla="*/ 151202 h 219242"/>
                  <a:gd name="connsiteX27" fmla="*/ 190514 w 332644"/>
                  <a:gd name="connsiteY27" fmla="*/ 134570 h 219242"/>
                  <a:gd name="connsiteX28" fmla="*/ 190514 w 332644"/>
                  <a:gd name="connsiteY28" fmla="*/ 119449 h 219242"/>
                  <a:gd name="connsiteX29" fmla="*/ 226803 w 332644"/>
                  <a:gd name="connsiteY29" fmla="*/ 119449 h 219242"/>
                  <a:gd name="connsiteX30" fmla="*/ 226803 w 332644"/>
                  <a:gd name="connsiteY30" fmla="*/ 151202 h 219242"/>
                  <a:gd name="connsiteX31" fmla="*/ 297868 w 332644"/>
                  <a:gd name="connsiteY31" fmla="*/ 157250 h 219242"/>
                  <a:gd name="connsiteX32" fmla="*/ 261579 w 332644"/>
                  <a:gd name="connsiteY32" fmla="*/ 157250 h 219242"/>
                  <a:gd name="connsiteX33" fmla="*/ 261579 w 332644"/>
                  <a:gd name="connsiteY33" fmla="*/ 120962 h 219242"/>
                  <a:gd name="connsiteX34" fmla="*/ 297868 w 332644"/>
                  <a:gd name="connsiteY34" fmla="*/ 120962 h 219242"/>
                  <a:gd name="connsiteX35" fmla="*/ 297868 w 332644"/>
                  <a:gd name="connsiteY35" fmla="*/ 157250 h 2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2644" h="219242">
                    <a:moveTo>
                      <a:pt x="272163" y="95257"/>
                    </a:moveTo>
                    <a:lnTo>
                      <a:pt x="272163" y="84673"/>
                    </a:lnTo>
                    <a:cubicBezTo>
                      <a:pt x="272163" y="74089"/>
                      <a:pt x="263092" y="65017"/>
                      <a:pt x="252507" y="65017"/>
                    </a:cubicBezTo>
                    <a:lnTo>
                      <a:pt x="213194" y="65017"/>
                    </a:lnTo>
                    <a:lnTo>
                      <a:pt x="213194" y="0"/>
                    </a:lnTo>
                    <a:lnTo>
                      <a:pt x="122473" y="0"/>
                    </a:lnTo>
                    <a:lnTo>
                      <a:pt x="122473" y="65017"/>
                    </a:lnTo>
                    <a:lnTo>
                      <a:pt x="83161" y="65017"/>
                    </a:lnTo>
                    <a:cubicBezTo>
                      <a:pt x="72577" y="65017"/>
                      <a:pt x="63505" y="74089"/>
                      <a:pt x="63505" y="84673"/>
                    </a:cubicBezTo>
                    <a:lnTo>
                      <a:pt x="63505" y="95257"/>
                    </a:lnTo>
                    <a:lnTo>
                      <a:pt x="0" y="95257"/>
                    </a:lnTo>
                    <a:lnTo>
                      <a:pt x="0" y="219243"/>
                    </a:lnTo>
                    <a:lnTo>
                      <a:pt x="166322" y="145154"/>
                    </a:lnTo>
                    <a:lnTo>
                      <a:pt x="332644" y="219243"/>
                    </a:lnTo>
                    <a:lnTo>
                      <a:pt x="332644" y="95257"/>
                    </a:lnTo>
                    <a:lnTo>
                      <a:pt x="272163" y="95257"/>
                    </a:lnTo>
                    <a:close/>
                    <a:moveTo>
                      <a:pt x="71065" y="155738"/>
                    </a:moveTo>
                    <a:lnTo>
                      <a:pt x="34776" y="155738"/>
                    </a:lnTo>
                    <a:lnTo>
                      <a:pt x="34776" y="119449"/>
                    </a:lnTo>
                    <a:lnTo>
                      <a:pt x="71065" y="119449"/>
                    </a:lnTo>
                    <a:lnTo>
                      <a:pt x="71065" y="155738"/>
                    </a:lnTo>
                    <a:close/>
                    <a:moveTo>
                      <a:pt x="146666" y="136082"/>
                    </a:moveTo>
                    <a:lnTo>
                      <a:pt x="110377" y="152714"/>
                    </a:lnTo>
                    <a:lnTo>
                      <a:pt x="110377" y="120962"/>
                    </a:lnTo>
                    <a:lnTo>
                      <a:pt x="146666" y="120962"/>
                    </a:lnTo>
                    <a:lnTo>
                      <a:pt x="146666" y="136082"/>
                    </a:lnTo>
                    <a:close/>
                    <a:moveTo>
                      <a:pt x="226803" y="151202"/>
                    </a:moveTo>
                    <a:lnTo>
                      <a:pt x="190514" y="134570"/>
                    </a:lnTo>
                    <a:lnTo>
                      <a:pt x="190514" y="119449"/>
                    </a:lnTo>
                    <a:lnTo>
                      <a:pt x="226803" y="119449"/>
                    </a:lnTo>
                    <a:lnTo>
                      <a:pt x="226803" y="151202"/>
                    </a:lnTo>
                    <a:close/>
                    <a:moveTo>
                      <a:pt x="297868" y="157250"/>
                    </a:moveTo>
                    <a:lnTo>
                      <a:pt x="261579" y="157250"/>
                    </a:lnTo>
                    <a:lnTo>
                      <a:pt x="261579" y="120962"/>
                    </a:lnTo>
                    <a:lnTo>
                      <a:pt x="297868" y="120962"/>
                    </a:lnTo>
                    <a:lnTo>
                      <a:pt x="297868" y="15725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653" name="Gráfico 12">
                <a:extLst>
                  <a:ext uri="{FF2B5EF4-FFF2-40B4-BE49-F238E27FC236}">
                    <a16:creationId xmlns:a16="http://schemas.microsoft.com/office/drawing/2014/main" id="{8A0AACDE-4495-9ADE-57E9-53A9C2A8381A}"/>
                  </a:ext>
                </a:extLst>
              </p:cNvPr>
              <p:cNvGrpSpPr/>
              <p:nvPr/>
            </p:nvGrpSpPr>
            <p:grpSpPr>
              <a:xfrm>
                <a:off x="12492449" y="6088585"/>
                <a:ext cx="430925" cy="352300"/>
                <a:chOff x="12492449" y="6088585"/>
                <a:chExt cx="430925" cy="352300"/>
              </a:xfrm>
              <a:solidFill>
                <a:srgbClr val="1D284A"/>
              </a:solidFill>
            </p:grpSpPr>
            <p:sp>
              <p:nvSpPr>
                <p:cNvPr id="654" name="Forma Livre: Forma 653">
                  <a:extLst>
                    <a:ext uri="{FF2B5EF4-FFF2-40B4-BE49-F238E27FC236}">
                      <a16:creationId xmlns:a16="http://schemas.microsoft.com/office/drawing/2014/main" id="{8650183B-EE09-31E3-E9E1-880D64875F25}"/>
                    </a:ext>
                  </a:extLst>
                </p:cNvPr>
                <p:cNvSpPr/>
                <p:nvPr/>
              </p:nvSpPr>
              <p:spPr>
                <a:xfrm>
                  <a:off x="12708667" y="6088585"/>
                  <a:ext cx="15120" cy="15120"/>
                </a:xfrm>
                <a:custGeom>
                  <a:avLst/>
                  <a:gdLst>
                    <a:gd name="connsiteX0" fmla="*/ 0 w 15120"/>
                    <a:gd name="connsiteY0" fmla="*/ 0 h 15120"/>
                    <a:gd name="connsiteX1" fmla="*/ 0 w 15120"/>
                    <a:gd name="connsiteY1" fmla="*/ 0 h 15120"/>
                    <a:gd name="connsiteX2" fmla="*/ 0 w 15120"/>
                    <a:gd name="connsiteY2" fmla="*/ 0 h 15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120" h="1512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655" name="Forma Livre: Forma 654">
                  <a:extLst>
                    <a:ext uri="{FF2B5EF4-FFF2-40B4-BE49-F238E27FC236}">
                      <a16:creationId xmlns:a16="http://schemas.microsoft.com/office/drawing/2014/main" id="{326ACD4B-63CC-3EA3-E23F-F22157D81FB1}"/>
                    </a:ext>
                  </a:extLst>
                </p:cNvPr>
                <p:cNvSpPr/>
                <p:nvPr/>
              </p:nvSpPr>
              <p:spPr>
                <a:xfrm>
                  <a:off x="12492449" y="6094633"/>
                  <a:ext cx="202610" cy="346252"/>
                </a:xfrm>
                <a:custGeom>
                  <a:avLst/>
                  <a:gdLst>
                    <a:gd name="connsiteX0" fmla="*/ 202610 w 202610"/>
                    <a:gd name="connsiteY0" fmla="*/ 0 h 346252"/>
                    <a:gd name="connsiteX1" fmla="*/ 0 w 202610"/>
                    <a:gd name="connsiteY1" fmla="*/ 90721 h 346252"/>
                    <a:gd name="connsiteX2" fmla="*/ 71064 w 202610"/>
                    <a:gd name="connsiteY2" fmla="*/ 346253 h 346252"/>
                    <a:gd name="connsiteX3" fmla="*/ 202610 w 202610"/>
                    <a:gd name="connsiteY3" fmla="*/ 346253 h 34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2610" h="346252">
                      <a:moveTo>
                        <a:pt x="202610" y="0"/>
                      </a:moveTo>
                      <a:lnTo>
                        <a:pt x="0" y="90721"/>
                      </a:lnTo>
                      <a:lnTo>
                        <a:pt x="71064" y="346253"/>
                      </a:lnTo>
                      <a:lnTo>
                        <a:pt x="202610" y="346253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656" name="Forma Livre: Forma 655">
                  <a:extLst>
                    <a:ext uri="{FF2B5EF4-FFF2-40B4-BE49-F238E27FC236}">
                      <a16:creationId xmlns:a16="http://schemas.microsoft.com/office/drawing/2014/main" id="{3F5B2EF3-2097-C138-FEC7-6B417D6030AD}"/>
                    </a:ext>
                  </a:extLst>
                </p:cNvPr>
                <p:cNvSpPr/>
                <p:nvPr/>
              </p:nvSpPr>
              <p:spPr>
                <a:xfrm>
                  <a:off x="12720763" y="6094633"/>
                  <a:ext cx="202610" cy="346252"/>
                </a:xfrm>
                <a:custGeom>
                  <a:avLst/>
                  <a:gdLst>
                    <a:gd name="connsiteX0" fmla="*/ 0 w 202610"/>
                    <a:gd name="connsiteY0" fmla="*/ 0 h 346252"/>
                    <a:gd name="connsiteX1" fmla="*/ 0 w 202610"/>
                    <a:gd name="connsiteY1" fmla="*/ 346253 h 346252"/>
                    <a:gd name="connsiteX2" fmla="*/ 131546 w 202610"/>
                    <a:gd name="connsiteY2" fmla="*/ 346253 h 346252"/>
                    <a:gd name="connsiteX3" fmla="*/ 202611 w 202610"/>
                    <a:gd name="connsiteY3" fmla="*/ 90721 h 34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2610" h="346252">
                      <a:moveTo>
                        <a:pt x="0" y="0"/>
                      </a:moveTo>
                      <a:lnTo>
                        <a:pt x="0" y="346253"/>
                      </a:lnTo>
                      <a:lnTo>
                        <a:pt x="131546" y="346253"/>
                      </a:lnTo>
                      <a:lnTo>
                        <a:pt x="202611" y="90721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</p:grpSp>
        <p:grpSp>
          <p:nvGrpSpPr>
            <p:cNvPr id="657" name="Gráfico 12">
              <a:extLst>
                <a:ext uri="{FF2B5EF4-FFF2-40B4-BE49-F238E27FC236}">
                  <a16:creationId xmlns:a16="http://schemas.microsoft.com/office/drawing/2014/main" id="{DE537AD2-1A0F-55D0-D063-5381811960AE}"/>
                </a:ext>
              </a:extLst>
            </p:cNvPr>
            <p:cNvGrpSpPr/>
            <p:nvPr/>
          </p:nvGrpSpPr>
          <p:grpSpPr>
            <a:xfrm>
              <a:off x="15223756" y="7542896"/>
              <a:ext cx="269941" cy="531252"/>
              <a:chOff x="13136105" y="8446872"/>
              <a:chExt cx="298331" cy="587126"/>
            </a:xfrm>
            <a:solidFill>
              <a:srgbClr val="1D284A"/>
            </a:solidFill>
          </p:grpSpPr>
          <p:sp>
            <p:nvSpPr>
              <p:cNvPr id="658" name="Forma Livre: Forma 657">
                <a:extLst>
                  <a:ext uri="{FF2B5EF4-FFF2-40B4-BE49-F238E27FC236}">
                    <a16:creationId xmlns:a16="http://schemas.microsoft.com/office/drawing/2014/main" id="{86021E35-848D-581A-A021-97950028CF93}"/>
                  </a:ext>
                </a:extLst>
              </p:cNvPr>
              <p:cNvSpPr/>
              <p:nvPr/>
            </p:nvSpPr>
            <p:spPr>
              <a:xfrm>
                <a:off x="13263578" y="8997710"/>
                <a:ext cx="40823" cy="36288"/>
              </a:xfrm>
              <a:custGeom>
                <a:avLst/>
                <a:gdLst>
                  <a:gd name="connsiteX0" fmla="*/ 0 w 40823"/>
                  <a:gd name="connsiteY0" fmla="*/ 0 h 36288"/>
                  <a:gd name="connsiteX1" fmla="*/ 40824 w 40823"/>
                  <a:gd name="connsiteY1" fmla="*/ 0 h 36288"/>
                  <a:gd name="connsiteX2" fmla="*/ 40824 w 40823"/>
                  <a:gd name="connsiteY2" fmla="*/ 16633 h 36288"/>
                  <a:gd name="connsiteX3" fmla="*/ 21168 w 40823"/>
                  <a:gd name="connsiteY3" fmla="*/ 36289 h 36288"/>
                  <a:gd name="connsiteX4" fmla="*/ 21168 w 40823"/>
                  <a:gd name="connsiteY4" fmla="*/ 36289 h 36288"/>
                  <a:gd name="connsiteX5" fmla="*/ 1512 w 40823"/>
                  <a:gd name="connsiteY5" fmla="*/ 16633 h 36288"/>
                  <a:gd name="connsiteX6" fmla="*/ 0 w 40823"/>
                  <a:gd name="connsiteY6" fmla="*/ 0 h 36288"/>
                  <a:gd name="connsiteX7" fmla="*/ 0 w 40823"/>
                  <a:gd name="connsiteY7" fmla="*/ 0 h 36288"/>
                  <a:gd name="connsiteX8" fmla="*/ 0 w 40823"/>
                  <a:gd name="connsiteY8" fmla="*/ 0 h 3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823" h="36288">
                    <a:moveTo>
                      <a:pt x="0" y="0"/>
                    </a:moveTo>
                    <a:lnTo>
                      <a:pt x="40824" y="0"/>
                    </a:lnTo>
                    <a:lnTo>
                      <a:pt x="40824" y="16633"/>
                    </a:lnTo>
                    <a:cubicBezTo>
                      <a:pt x="40824" y="27216"/>
                      <a:pt x="31752" y="36289"/>
                      <a:pt x="21168" y="36289"/>
                    </a:cubicBezTo>
                    <a:lnTo>
                      <a:pt x="21168" y="36289"/>
                    </a:lnTo>
                    <a:cubicBezTo>
                      <a:pt x="10583" y="36289"/>
                      <a:pt x="1512" y="27216"/>
                      <a:pt x="1512" y="16633"/>
                    </a:cubicBez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59" name="Forma Livre: Forma 658">
                <a:extLst>
                  <a:ext uri="{FF2B5EF4-FFF2-40B4-BE49-F238E27FC236}">
                    <a16:creationId xmlns:a16="http://schemas.microsoft.com/office/drawing/2014/main" id="{EDE29D89-8C1B-5EB9-72FE-8E107B8A95E5}"/>
                  </a:ext>
                </a:extLst>
              </p:cNvPr>
              <p:cNvSpPr/>
              <p:nvPr/>
            </p:nvSpPr>
            <p:spPr>
              <a:xfrm>
                <a:off x="13225778" y="8910013"/>
                <a:ext cx="117937" cy="93745"/>
              </a:xfrm>
              <a:custGeom>
                <a:avLst/>
                <a:gdLst>
                  <a:gd name="connsiteX0" fmla="*/ 0 w 117937"/>
                  <a:gd name="connsiteY0" fmla="*/ 0 h 93745"/>
                  <a:gd name="connsiteX1" fmla="*/ 0 w 117937"/>
                  <a:gd name="connsiteY1" fmla="*/ 66529 h 93745"/>
                  <a:gd name="connsiteX2" fmla="*/ 27216 w 117937"/>
                  <a:gd name="connsiteY2" fmla="*/ 93745 h 93745"/>
                  <a:gd name="connsiteX3" fmla="*/ 90721 w 117937"/>
                  <a:gd name="connsiteY3" fmla="*/ 93745 h 93745"/>
                  <a:gd name="connsiteX4" fmla="*/ 117937 w 117937"/>
                  <a:gd name="connsiteY4" fmla="*/ 66529 h 93745"/>
                  <a:gd name="connsiteX5" fmla="*/ 117937 w 117937"/>
                  <a:gd name="connsiteY5" fmla="*/ 0 h 93745"/>
                  <a:gd name="connsiteX6" fmla="*/ 0 w 117937"/>
                  <a:gd name="connsiteY6" fmla="*/ 0 h 9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937" h="93745">
                    <a:moveTo>
                      <a:pt x="0" y="0"/>
                    </a:moveTo>
                    <a:lnTo>
                      <a:pt x="0" y="66529"/>
                    </a:lnTo>
                    <a:cubicBezTo>
                      <a:pt x="0" y="81649"/>
                      <a:pt x="12096" y="93745"/>
                      <a:pt x="27216" y="93745"/>
                    </a:cubicBezTo>
                    <a:lnTo>
                      <a:pt x="90721" y="93745"/>
                    </a:lnTo>
                    <a:cubicBezTo>
                      <a:pt x="105841" y="93745"/>
                      <a:pt x="117937" y="81649"/>
                      <a:pt x="117937" y="66529"/>
                    </a:cubicBezTo>
                    <a:lnTo>
                      <a:pt x="117937" y="0"/>
                    </a:lnTo>
                    <a:cubicBezTo>
                      <a:pt x="117937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60" name="Forma Livre: Forma 659">
                <a:extLst>
                  <a:ext uri="{FF2B5EF4-FFF2-40B4-BE49-F238E27FC236}">
                    <a16:creationId xmlns:a16="http://schemas.microsoft.com/office/drawing/2014/main" id="{2D4B267A-81D6-39C4-7C15-38F680EF70B5}"/>
                  </a:ext>
                </a:extLst>
              </p:cNvPr>
              <p:cNvSpPr/>
              <p:nvPr/>
            </p:nvSpPr>
            <p:spPr>
              <a:xfrm>
                <a:off x="13328595" y="8696818"/>
                <a:ext cx="55944" cy="99793"/>
              </a:xfrm>
              <a:custGeom>
                <a:avLst/>
                <a:gdLst>
                  <a:gd name="connsiteX0" fmla="*/ 55945 w 55944"/>
                  <a:gd name="connsiteY0" fmla="*/ 0 h 99793"/>
                  <a:gd name="connsiteX1" fmla="*/ 55945 w 55944"/>
                  <a:gd name="connsiteY1" fmla="*/ 99793 h 99793"/>
                  <a:gd name="connsiteX2" fmla="*/ 0 w 55944"/>
                  <a:gd name="connsiteY2" fmla="*/ 99793 h 99793"/>
                  <a:gd name="connsiteX3" fmla="*/ 0 w 55944"/>
                  <a:gd name="connsiteY3" fmla="*/ 10584 h 99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944" h="99793">
                    <a:moveTo>
                      <a:pt x="55945" y="0"/>
                    </a:moveTo>
                    <a:lnTo>
                      <a:pt x="55945" y="99793"/>
                    </a:lnTo>
                    <a:lnTo>
                      <a:pt x="0" y="99793"/>
                    </a:lnTo>
                    <a:lnTo>
                      <a:pt x="0" y="1058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61" name="Forma Livre: Forma 660">
                <a:extLst>
                  <a:ext uri="{FF2B5EF4-FFF2-40B4-BE49-F238E27FC236}">
                    <a16:creationId xmlns:a16="http://schemas.microsoft.com/office/drawing/2014/main" id="{D8EC7CED-8821-4761-DABA-C99B49D5CF95}"/>
                  </a:ext>
                </a:extLst>
              </p:cNvPr>
              <p:cNvSpPr/>
              <p:nvPr/>
            </p:nvSpPr>
            <p:spPr>
              <a:xfrm>
                <a:off x="13136105" y="8446872"/>
                <a:ext cx="298331" cy="351251"/>
              </a:xfrm>
              <a:custGeom>
                <a:avLst/>
                <a:gdLst>
                  <a:gd name="connsiteX0" fmla="*/ 269602 w 298331"/>
                  <a:gd name="connsiteY0" fmla="*/ 160737 h 351251"/>
                  <a:gd name="connsiteX1" fmla="*/ 38264 w 298331"/>
                  <a:gd name="connsiteY1" fmla="*/ 200050 h 351251"/>
                  <a:gd name="connsiteX2" fmla="*/ 463 w 298331"/>
                  <a:gd name="connsiteY2" fmla="*/ 172833 h 351251"/>
                  <a:gd name="connsiteX3" fmla="*/ 463 w 298331"/>
                  <a:gd name="connsiteY3" fmla="*/ 172833 h 351251"/>
                  <a:gd name="connsiteX4" fmla="*/ 27679 w 298331"/>
                  <a:gd name="connsiteY4" fmla="*/ 135033 h 351251"/>
                  <a:gd name="connsiteX5" fmla="*/ 259018 w 298331"/>
                  <a:gd name="connsiteY5" fmla="*/ 95721 h 351251"/>
                  <a:gd name="connsiteX6" fmla="*/ 296819 w 298331"/>
                  <a:gd name="connsiteY6" fmla="*/ 122937 h 351251"/>
                  <a:gd name="connsiteX7" fmla="*/ 296819 w 298331"/>
                  <a:gd name="connsiteY7" fmla="*/ 122937 h 351251"/>
                  <a:gd name="connsiteX8" fmla="*/ 269602 w 298331"/>
                  <a:gd name="connsiteY8" fmla="*/ 160737 h 351251"/>
                  <a:gd name="connsiteX9" fmla="*/ 296819 w 298331"/>
                  <a:gd name="connsiteY9" fmla="*/ 27680 h 351251"/>
                  <a:gd name="connsiteX10" fmla="*/ 296819 w 298331"/>
                  <a:gd name="connsiteY10" fmla="*/ 27680 h 351251"/>
                  <a:gd name="connsiteX11" fmla="*/ 259018 w 298331"/>
                  <a:gd name="connsiteY11" fmla="*/ 463 h 351251"/>
                  <a:gd name="connsiteX12" fmla="*/ 27679 w 298331"/>
                  <a:gd name="connsiteY12" fmla="*/ 39776 h 351251"/>
                  <a:gd name="connsiteX13" fmla="*/ 463 w 298331"/>
                  <a:gd name="connsiteY13" fmla="*/ 77576 h 351251"/>
                  <a:gd name="connsiteX14" fmla="*/ 463 w 298331"/>
                  <a:gd name="connsiteY14" fmla="*/ 77576 h 351251"/>
                  <a:gd name="connsiteX15" fmla="*/ 38264 w 298331"/>
                  <a:gd name="connsiteY15" fmla="*/ 104792 h 351251"/>
                  <a:gd name="connsiteX16" fmla="*/ 269602 w 298331"/>
                  <a:gd name="connsiteY16" fmla="*/ 65480 h 351251"/>
                  <a:gd name="connsiteX17" fmla="*/ 296819 w 298331"/>
                  <a:gd name="connsiteY17" fmla="*/ 27680 h 351251"/>
                  <a:gd name="connsiteX18" fmla="*/ 296819 w 298331"/>
                  <a:gd name="connsiteY18" fmla="*/ 27680 h 351251"/>
                  <a:gd name="connsiteX19" fmla="*/ 296819 w 298331"/>
                  <a:gd name="connsiteY19" fmla="*/ 216682 h 351251"/>
                  <a:gd name="connsiteX20" fmla="*/ 259018 w 298331"/>
                  <a:gd name="connsiteY20" fmla="*/ 189465 h 351251"/>
                  <a:gd name="connsiteX21" fmla="*/ 27679 w 298331"/>
                  <a:gd name="connsiteY21" fmla="*/ 228778 h 351251"/>
                  <a:gd name="connsiteX22" fmla="*/ 463 w 298331"/>
                  <a:gd name="connsiteY22" fmla="*/ 262043 h 351251"/>
                  <a:gd name="connsiteX23" fmla="*/ 11047 w 298331"/>
                  <a:gd name="connsiteY23" fmla="*/ 283210 h 351251"/>
                  <a:gd name="connsiteX24" fmla="*/ 47335 w 298331"/>
                  <a:gd name="connsiteY24" fmla="*/ 293795 h 351251"/>
                  <a:gd name="connsiteX25" fmla="*/ 50360 w 298331"/>
                  <a:gd name="connsiteY25" fmla="*/ 293795 h 351251"/>
                  <a:gd name="connsiteX26" fmla="*/ 50360 w 298331"/>
                  <a:gd name="connsiteY26" fmla="*/ 351251 h 351251"/>
                  <a:gd name="connsiteX27" fmla="*/ 106305 w 298331"/>
                  <a:gd name="connsiteY27" fmla="*/ 351251 h 351251"/>
                  <a:gd name="connsiteX28" fmla="*/ 106305 w 298331"/>
                  <a:gd name="connsiteY28" fmla="*/ 322523 h 351251"/>
                  <a:gd name="connsiteX29" fmla="*/ 142593 w 298331"/>
                  <a:gd name="connsiteY29" fmla="*/ 278675 h 351251"/>
                  <a:gd name="connsiteX30" fmla="*/ 271115 w 298331"/>
                  <a:gd name="connsiteY30" fmla="*/ 257507 h 351251"/>
                  <a:gd name="connsiteX31" fmla="*/ 298331 w 298331"/>
                  <a:gd name="connsiteY31" fmla="*/ 224242 h 351251"/>
                  <a:gd name="connsiteX32" fmla="*/ 296819 w 298331"/>
                  <a:gd name="connsiteY32" fmla="*/ 216682 h 35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98331" h="351251">
                    <a:moveTo>
                      <a:pt x="269602" y="160737"/>
                    </a:moveTo>
                    <a:lnTo>
                      <a:pt x="38264" y="200050"/>
                    </a:lnTo>
                    <a:cubicBezTo>
                      <a:pt x="20119" y="203074"/>
                      <a:pt x="3487" y="190978"/>
                      <a:pt x="463" y="172833"/>
                    </a:cubicBezTo>
                    <a:lnTo>
                      <a:pt x="463" y="172833"/>
                    </a:lnTo>
                    <a:cubicBezTo>
                      <a:pt x="-2561" y="154689"/>
                      <a:pt x="9535" y="138057"/>
                      <a:pt x="27679" y="135033"/>
                    </a:cubicBezTo>
                    <a:lnTo>
                      <a:pt x="259018" y="95721"/>
                    </a:lnTo>
                    <a:cubicBezTo>
                      <a:pt x="277163" y="92696"/>
                      <a:pt x="293795" y="104792"/>
                      <a:pt x="296819" y="122937"/>
                    </a:cubicBezTo>
                    <a:lnTo>
                      <a:pt x="296819" y="122937"/>
                    </a:lnTo>
                    <a:cubicBezTo>
                      <a:pt x="299843" y="139569"/>
                      <a:pt x="287747" y="157713"/>
                      <a:pt x="269602" y="160737"/>
                    </a:cubicBezTo>
                    <a:close/>
                    <a:moveTo>
                      <a:pt x="296819" y="27680"/>
                    </a:moveTo>
                    <a:lnTo>
                      <a:pt x="296819" y="27680"/>
                    </a:lnTo>
                    <a:cubicBezTo>
                      <a:pt x="293795" y="9535"/>
                      <a:pt x="277163" y="-2561"/>
                      <a:pt x="259018" y="463"/>
                    </a:cubicBezTo>
                    <a:lnTo>
                      <a:pt x="27679" y="39776"/>
                    </a:lnTo>
                    <a:cubicBezTo>
                      <a:pt x="9535" y="42800"/>
                      <a:pt x="-2561" y="59432"/>
                      <a:pt x="463" y="77576"/>
                    </a:cubicBezTo>
                    <a:lnTo>
                      <a:pt x="463" y="77576"/>
                    </a:lnTo>
                    <a:cubicBezTo>
                      <a:pt x="3487" y="95721"/>
                      <a:pt x="20119" y="107817"/>
                      <a:pt x="38264" y="104792"/>
                    </a:cubicBezTo>
                    <a:lnTo>
                      <a:pt x="269602" y="65480"/>
                    </a:lnTo>
                    <a:cubicBezTo>
                      <a:pt x="287747" y="62456"/>
                      <a:pt x="299843" y="45824"/>
                      <a:pt x="296819" y="27680"/>
                    </a:cubicBezTo>
                    <a:lnTo>
                      <a:pt x="296819" y="27680"/>
                    </a:lnTo>
                    <a:close/>
                    <a:moveTo>
                      <a:pt x="296819" y="216682"/>
                    </a:moveTo>
                    <a:cubicBezTo>
                      <a:pt x="293795" y="198538"/>
                      <a:pt x="277163" y="186442"/>
                      <a:pt x="259018" y="189465"/>
                    </a:cubicBezTo>
                    <a:lnTo>
                      <a:pt x="27679" y="228778"/>
                    </a:lnTo>
                    <a:cubicBezTo>
                      <a:pt x="11047" y="231802"/>
                      <a:pt x="463" y="245410"/>
                      <a:pt x="463" y="262043"/>
                    </a:cubicBezTo>
                    <a:cubicBezTo>
                      <a:pt x="463" y="269603"/>
                      <a:pt x="1975" y="277163"/>
                      <a:pt x="11047" y="283210"/>
                    </a:cubicBezTo>
                    <a:cubicBezTo>
                      <a:pt x="20119" y="292283"/>
                      <a:pt x="33728" y="295307"/>
                      <a:pt x="47335" y="293795"/>
                    </a:cubicBezTo>
                    <a:lnTo>
                      <a:pt x="50360" y="293795"/>
                    </a:lnTo>
                    <a:lnTo>
                      <a:pt x="50360" y="351251"/>
                    </a:lnTo>
                    <a:lnTo>
                      <a:pt x="106305" y="351251"/>
                    </a:lnTo>
                    <a:lnTo>
                      <a:pt x="106305" y="322523"/>
                    </a:lnTo>
                    <a:cubicBezTo>
                      <a:pt x="106305" y="301355"/>
                      <a:pt x="121425" y="283210"/>
                      <a:pt x="142593" y="278675"/>
                    </a:cubicBezTo>
                    <a:lnTo>
                      <a:pt x="271115" y="257507"/>
                    </a:lnTo>
                    <a:cubicBezTo>
                      <a:pt x="287747" y="254483"/>
                      <a:pt x="298331" y="240874"/>
                      <a:pt x="298331" y="224242"/>
                    </a:cubicBezTo>
                    <a:cubicBezTo>
                      <a:pt x="296819" y="219706"/>
                      <a:pt x="296819" y="218194"/>
                      <a:pt x="296819" y="21668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62" name="Forma Livre: Forma 661">
                <a:extLst>
                  <a:ext uri="{FF2B5EF4-FFF2-40B4-BE49-F238E27FC236}">
                    <a16:creationId xmlns:a16="http://schemas.microsoft.com/office/drawing/2014/main" id="{E1D96BB7-FB4A-0278-1D27-6385C5DE0DC1}"/>
                  </a:ext>
                </a:extLst>
              </p:cNvPr>
              <p:cNvSpPr/>
              <p:nvPr/>
            </p:nvSpPr>
            <p:spPr>
              <a:xfrm>
                <a:off x="13165297" y="8789051"/>
                <a:ext cx="237386" cy="131545"/>
              </a:xfrm>
              <a:custGeom>
                <a:avLst/>
                <a:gdLst>
                  <a:gd name="connsiteX0" fmla="*/ 202610 w 237386"/>
                  <a:gd name="connsiteY0" fmla="*/ 119450 h 131545"/>
                  <a:gd name="connsiteX1" fmla="*/ 178418 w 237386"/>
                  <a:gd name="connsiteY1" fmla="*/ 131546 h 131545"/>
                  <a:gd name="connsiteX2" fmla="*/ 60481 w 237386"/>
                  <a:gd name="connsiteY2" fmla="*/ 131546 h 131545"/>
                  <a:gd name="connsiteX3" fmla="*/ 36288 w 237386"/>
                  <a:gd name="connsiteY3" fmla="*/ 119450 h 131545"/>
                  <a:gd name="connsiteX4" fmla="*/ 0 w 237386"/>
                  <a:gd name="connsiteY4" fmla="*/ 60481 h 131545"/>
                  <a:gd name="connsiteX5" fmla="*/ 0 w 237386"/>
                  <a:gd name="connsiteY5" fmla="*/ 0 h 131545"/>
                  <a:gd name="connsiteX6" fmla="*/ 237386 w 237386"/>
                  <a:gd name="connsiteY6" fmla="*/ 0 h 131545"/>
                  <a:gd name="connsiteX7" fmla="*/ 237386 w 237386"/>
                  <a:gd name="connsiteY7" fmla="*/ 61992 h 131545"/>
                  <a:gd name="connsiteX8" fmla="*/ 202610 w 237386"/>
                  <a:gd name="connsiteY8" fmla="*/ 119450 h 131545"/>
                  <a:gd name="connsiteX9" fmla="*/ 202610 w 237386"/>
                  <a:gd name="connsiteY9" fmla="*/ 119450 h 131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7386" h="131545">
                    <a:moveTo>
                      <a:pt x="202610" y="119450"/>
                    </a:moveTo>
                    <a:lnTo>
                      <a:pt x="178418" y="131546"/>
                    </a:lnTo>
                    <a:lnTo>
                      <a:pt x="60481" y="131546"/>
                    </a:lnTo>
                    <a:lnTo>
                      <a:pt x="36288" y="119450"/>
                    </a:lnTo>
                    <a:cubicBezTo>
                      <a:pt x="13608" y="108866"/>
                      <a:pt x="0" y="86185"/>
                      <a:pt x="0" y="60481"/>
                    </a:cubicBezTo>
                    <a:lnTo>
                      <a:pt x="0" y="0"/>
                    </a:lnTo>
                    <a:lnTo>
                      <a:pt x="237386" y="0"/>
                    </a:lnTo>
                    <a:lnTo>
                      <a:pt x="237386" y="61992"/>
                    </a:lnTo>
                    <a:cubicBezTo>
                      <a:pt x="237386" y="86185"/>
                      <a:pt x="223779" y="108866"/>
                      <a:pt x="202610" y="119450"/>
                    </a:cubicBezTo>
                    <a:lnTo>
                      <a:pt x="202610" y="11945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63" name="Forma Livre: Forma 662">
                <a:extLst>
                  <a:ext uri="{FF2B5EF4-FFF2-40B4-BE49-F238E27FC236}">
                    <a16:creationId xmlns:a16="http://schemas.microsoft.com/office/drawing/2014/main" id="{B45155BC-5D90-DC46-FC7C-500B1DC156D2}"/>
                  </a:ext>
                </a:extLst>
              </p:cNvPr>
              <p:cNvSpPr/>
              <p:nvPr/>
            </p:nvSpPr>
            <p:spPr>
              <a:xfrm>
                <a:off x="13184953" y="8807196"/>
                <a:ext cx="53513" cy="92826"/>
              </a:xfrm>
              <a:custGeom>
                <a:avLst/>
                <a:gdLst>
                  <a:gd name="connsiteX0" fmla="*/ 10584 w 53513"/>
                  <a:gd name="connsiteY0" fmla="*/ 66528 h 92826"/>
                  <a:gd name="connsiteX1" fmla="*/ 4536 w 53513"/>
                  <a:gd name="connsiteY1" fmla="*/ 61992 h 92826"/>
                  <a:gd name="connsiteX2" fmla="*/ 0 w 53513"/>
                  <a:gd name="connsiteY2" fmla="*/ 42336 h 92826"/>
                  <a:gd name="connsiteX3" fmla="*/ 0 w 53513"/>
                  <a:gd name="connsiteY3" fmla="*/ 22680 h 92826"/>
                  <a:gd name="connsiteX4" fmla="*/ 22680 w 53513"/>
                  <a:gd name="connsiteY4" fmla="*/ 0 h 92826"/>
                  <a:gd name="connsiteX5" fmla="*/ 28728 w 53513"/>
                  <a:gd name="connsiteY5" fmla="*/ 6048 h 92826"/>
                  <a:gd name="connsiteX6" fmla="*/ 22680 w 53513"/>
                  <a:gd name="connsiteY6" fmla="*/ 12096 h 92826"/>
                  <a:gd name="connsiteX7" fmla="*/ 13608 w 53513"/>
                  <a:gd name="connsiteY7" fmla="*/ 21168 h 92826"/>
                  <a:gd name="connsiteX8" fmla="*/ 13608 w 53513"/>
                  <a:gd name="connsiteY8" fmla="*/ 40825 h 92826"/>
                  <a:gd name="connsiteX9" fmla="*/ 16632 w 53513"/>
                  <a:gd name="connsiteY9" fmla="*/ 54432 h 92826"/>
                  <a:gd name="connsiteX10" fmla="*/ 13608 w 53513"/>
                  <a:gd name="connsiteY10" fmla="*/ 63505 h 92826"/>
                  <a:gd name="connsiteX11" fmla="*/ 10584 w 53513"/>
                  <a:gd name="connsiteY11" fmla="*/ 66528 h 92826"/>
                  <a:gd name="connsiteX12" fmla="*/ 10584 w 53513"/>
                  <a:gd name="connsiteY12" fmla="*/ 66528 h 92826"/>
                  <a:gd name="connsiteX13" fmla="*/ 52921 w 53513"/>
                  <a:gd name="connsiteY13" fmla="*/ 89209 h 92826"/>
                  <a:gd name="connsiteX14" fmla="*/ 49896 w 53513"/>
                  <a:gd name="connsiteY14" fmla="*/ 80137 h 92826"/>
                  <a:gd name="connsiteX15" fmla="*/ 31752 w 53513"/>
                  <a:gd name="connsiteY15" fmla="*/ 71065 h 92826"/>
                  <a:gd name="connsiteX16" fmla="*/ 22680 w 53513"/>
                  <a:gd name="connsiteY16" fmla="*/ 74088 h 92826"/>
                  <a:gd name="connsiteX17" fmla="*/ 25705 w 53513"/>
                  <a:gd name="connsiteY17" fmla="*/ 83161 h 92826"/>
                  <a:gd name="connsiteX18" fmla="*/ 43848 w 53513"/>
                  <a:gd name="connsiteY18" fmla="*/ 92233 h 92826"/>
                  <a:gd name="connsiteX19" fmla="*/ 46872 w 53513"/>
                  <a:gd name="connsiteY19" fmla="*/ 92233 h 92826"/>
                  <a:gd name="connsiteX20" fmla="*/ 52921 w 53513"/>
                  <a:gd name="connsiteY20" fmla="*/ 89209 h 9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3513" h="92826">
                    <a:moveTo>
                      <a:pt x="10584" y="66528"/>
                    </a:moveTo>
                    <a:cubicBezTo>
                      <a:pt x="7560" y="66528"/>
                      <a:pt x="6048" y="65017"/>
                      <a:pt x="4536" y="61992"/>
                    </a:cubicBezTo>
                    <a:cubicBezTo>
                      <a:pt x="1512" y="55945"/>
                      <a:pt x="0" y="49896"/>
                      <a:pt x="0" y="42336"/>
                    </a:cubicBezTo>
                    <a:lnTo>
                      <a:pt x="0" y="22680"/>
                    </a:lnTo>
                    <a:cubicBezTo>
                      <a:pt x="0" y="10584"/>
                      <a:pt x="10584" y="0"/>
                      <a:pt x="22680" y="0"/>
                    </a:cubicBezTo>
                    <a:cubicBezTo>
                      <a:pt x="25705" y="0"/>
                      <a:pt x="28728" y="3024"/>
                      <a:pt x="28728" y="6048"/>
                    </a:cubicBezTo>
                    <a:cubicBezTo>
                      <a:pt x="28728" y="9072"/>
                      <a:pt x="25705" y="12096"/>
                      <a:pt x="22680" y="12096"/>
                    </a:cubicBezTo>
                    <a:cubicBezTo>
                      <a:pt x="18144" y="12096"/>
                      <a:pt x="13608" y="16632"/>
                      <a:pt x="13608" y="21168"/>
                    </a:cubicBezTo>
                    <a:lnTo>
                      <a:pt x="13608" y="40825"/>
                    </a:lnTo>
                    <a:cubicBezTo>
                      <a:pt x="13608" y="45361"/>
                      <a:pt x="15120" y="49896"/>
                      <a:pt x="16632" y="54432"/>
                    </a:cubicBezTo>
                    <a:cubicBezTo>
                      <a:pt x="18144" y="57457"/>
                      <a:pt x="16632" y="61992"/>
                      <a:pt x="13608" y="63505"/>
                    </a:cubicBezTo>
                    <a:cubicBezTo>
                      <a:pt x="12096" y="66528"/>
                      <a:pt x="12096" y="66528"/>
                      <a:pt x="10584" y="66528"/>
                    </a:cubicBezTo>
                    <a:lnTo>
                      <a:pt x="10584" y="66528"/>
                    </a:lnTo>
                    <a:close/>
                    <a:moveTo>
                      <a:pt x="52921" y="89209"/>
                    </a:moveTo>
                    <a:cubicBezTo>
                      <a:pt x="54432" y="86185"/>
                      <a:pt x="52921" y="81648"/>
                      <a:pt x="49896" y="80137"/>
                    </a:cubicBezTo>
                    <a:lnTo>
                      <a:pt x="31752" y="71065"/>
                    </a:lnTo>
                    <a:cubicBezTo>
                      <a:pt x="28728" y="69553"/>
                      <a:pt x="24192" y="71065"/>
                      <a:pt x="22680" y="74088"/>
                    </a:cubicBezTo>
                    <a:cubicBezTo>
                      <a:pt x="21168" y="77113"/>
                      <a:pt x="22680" y="81648"/>
                      <a:pt x="25705" y="83161"/>
                    </a:cubicBezTo>
                    <a:lnTo>
                      <a:pt x="43848" y="92233"/>
                    </a:lnTo>
                    <a:cubicBezTo>
                      <a:pt x="45361" y="92233"/>
                      <a:pt x="45361" y="92233"/>
                      <a:pt x="46872" y="92233"/>
                    </a:cubicBezTo>
                    <a:cubicBezTo>
                      <a:pt x="48385" y="93745"/>
                      <a:pt x="51408" y="92233"/>
                      <a:pt x="52921" y="892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64" name="Forma Livre: Forma 663">
                <a:extLst>
                  <a:ext uri="{FF2B5EF4-FFF2-40B4-BE49-F238E27FC236}">
                    <a16:creationId xmlns:a16="http://schemas.microsoft.com/office/drawing/2014/main" id="{A250CB55-5D77-E092-4494-00ED2FE42BF7}"/>
                  </a:ext>
                </a:extLst>
              </p:cNvPr>
              <p:cNvSpPr/>
              <p:nvPr/>
            </p:nvSpPr>
            <p:spPr>
              <a:xfrm>
                <a:off x="13207634" y="8952349"/>
                <a:ext cx="152713" cy="21168"/>
              </a:xfrm>
              <a:custGeom>
                <a:avLst/>
                <a:gdLst>
                  <a:gd name="connsiteX0" fmla="*/ 152714 w 152713"/>
                  <a:gd name="connsiteY0" fmla="*/ 10584 h 21168"/>
                  <a:gd name="connsiteX1" fmla="*/ 142129 w 152713"/>
                  <a:gd name="connsiteY1" fmla="*/ 21169 h 21168"/>
                  <a:gd name="connsiteX2" fmla="*/ 10584 w 152713"/>
                  <a:gd name="connsiteY2" fmla="*/ 21169 h 21168"/>
                  <a:gd name="connsiteX3" fmla="*/ 0 w 152713"/>
                  <a:gd name="connsiteY3" fmla="*/ 10584 h 21168"/>
                  <a:gd name="connsiteX4" fmla="*/ 10584 w 152713"/>
                  <a:gd name="connsiteY4" fmla="*/ 0 h 21168"/>
                  <a:gd name="connsiteX5" fmla="*/ 142129 w 152713"/>
                  <a:gd name="connsiteY5" fmla="*/ 0 h 21168"/>
                  <a:gd name="connsiteX6" fmla="*/ 152714 w 152713"/>
                  <a:gd name="connsiteY6" fmla="*/ 10584 h 21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713" h="21168">
                    <a:moveTo>
                      <a:pt x="152714" y="10584"/>
                    </a:moveTo>
                    <a:cubicBezTo>
                      <a:pt x="152714" y="16633"/>
                      <a:pt x="148178" y="21169"/>
                      <a:pt x="142129" y="21169"/>
                    </a:cubicBezTo>
                    <a:lnTo>
                      <a:pt x="10584" y="21169"/>
                    </a:lnTo>
                    <a:cubicBezTo>
                      <a:pt x="4536" y="21169"/>
                      <a:pt x="0" y="16633"/>
                      <a:pt x="0" y="10584"/>
                    </a:cubicBezTo>
                    <a:cubicBezTo>
                      <a:pt x="0" y="4536"/>
                      <a:pt x="4536" y="0"/>
                      <a:pt x="10584" y="0"/>
                    </a:cubicBezTo>
                    <a:lnTo>
                      <a:pt x="142129" y="0"/>
                    </a:lnTo>
                    <a:cubicBezTo>
                      <a:pt x="148178" y="0"/>
                      <a:pt x="152714" y="4536"/>
                      <a:pt x="152714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65" name="Gráfico 12">
              <a:extLst>
                <a:ext uri="{FF2B5EF4-FFF2-40B4-BE49-F238E27FC236}">
                  <a16:creationId xmlns:a16="http://schemas.microsoft.com/office/drawing/2014/main" id="{36494FF6-2705-23FF-DA7A-90C72BCF5276}"/>
                </a:ext>
              </a:extLst>
            </p:cNvPr>
            <p:cNvGrpSpPr/>
            <p:nvPr/>
          </p:nvGrpSpPr>
          <p:grpSpPr>
            <a:xfrm>
              <a:off x="16514411" y="8048313"/>
              <a:ext cx="262680" cy="381707"/>
              <a:chOff x="14512506" y="8991662"/>
              <a:chExt cx="290307" cy="421852"/>
            </a:xfrm>
            <a:solidFill>
              <a:srgbClr val="1D284A"/>
            </a:solidFill>
          </p:grpSpPr>
          <p:sp>
            <p:nvSpPr>
              <p:cNvPr id="666" name="Forma Livre: Forma 665">
                <a:extLst>
                  <a:ext uri="{FF2B5EF4-FFF2-40B4-BE49-F238E27FC236}">
                    <a16:creationId xmlns:a16="http://schemas.microsoft.com/office/drawing/2014/main" id="{66BC446D-1DC6-0F06-3DC6-F26B2B66F412}"/>
                  </a:ext>
                </a:extLst>
              </p:cNvPr>
              <p:cNvSpPr/>
              <p:nvPr/>
            </p:nvSpPr>
            <p:spPr>
              <a:xfrm>
                <a:off x="14522797" y="9085407"/>
                <a:ext cx="266408" cy="328108"/>
              </a:xfrm>
              <a:custGeom>
                <a:avLst/>
                <a:gdLst>
                  <a:gd name="connsiteX0" fmla="*/ 246752 w 266408"/>
                  <a:gd name="connsiteY0" fmla="*/ 0 h 328108"/>
                  <a:gd name="connsiteX1" fmla="*/ 133351 w 266408"/>
                  <a:gd name="connsiteY1" fmla="*/ 0 h 328108"/>
                  <a:gd name="connsiteX2" fmla="*/ 19949 w 266408"/>
                  <a:gd name="connsiteY2" fmla="*/ 0 h 328108"/>
                  <a:gd name="connsiteX3" fmla="*/ 9365 w 266408"/>
                  <a:gd name="connsiteY3" fmla="*/ 0 h 328108"/>
                  <a:gd name="connsiteX4" fmla="*/ 293 w 266408"/>
                  <a:gd name="connsiteY4" fmla="*/ 10584 h 328108"/>
                  <a:gd name="connsiteX5" fmla="*/ 16925 w 266408"/>
                  <a:gd name="connsiteY5" fmla="*/ 293332 h 328108"/>
                  <a:gd name="connsiteX6" fmla="*/ 45654 w 266408"/>
                  <a:gd name="connsiteY6" fmla="*/ 328108 h 328108"/>
                  <a:gd name="connsiteX7" fmla="*/ 133351 w 266408"/>
                  <a:gd name="connsiteY7" fmla="*/ 328108 h 328108"/>
                  <a:gd name="connsiteX8" fmla="*/ 221048 w 266408"/>
                  <a:gd name="connsiteY8" fmla="*/ 328108 h 328108"/>
                  <a:gd name="connsiteX9" fmla="*/ 249776 w 266408"/>
                  <a:gd name="connsiteY9" fmla="*/ 293332 h 328108"/>
                  <a:gd name="connsiteX10" fmla="*/ 266408 w 266408"/>
                  <a:gd name="connsiteY10" fmla="*/ 10584 h 328108"/>
                  <a:gd name="connsiteX11" fmla="*/ 257337 w 266408"/>
                  <a:gd name="connsiteY11" fmla="*/ 0 h 328108"/>
                  <a:gd name="connsiteX12" fmla="*/ 246752 w 266408"/>
                  <a:gd name="connsiteY12" fmla="*/ 0 h 328108"/>
                  <a:gd name="connsiteX13" fmla="*/ 101599 w 266408"/>
                  <a:gd name="connsiteY13" fmla="*/ 90721 h 328108"/>
                  <a:gd name="connsiteX14" fmla="*/ 127302 w 266408"/>
                  <a:gd name="connsiteY14" fmla="*/ 78625 h 328108"/>
                  <a:gd name="connsiteX15" fmla="*/ 151495 w 266408"/>
                  <a:gd name="connsiteY15" fmla="*/ 78625 h 328108"/>
                  <a:gd name="connsiteX16" fmla="*/ 130327 w 266408"/>
                  <a:gd name="connsiteY16" fmla="*/ 107354 h 328108"/>
                  <a:gd name="connsiteX17" fmla="*/ 107646 w 266408"/>
                  <a:gd name="connsiteY17" fmla="*/ 145154 h 328108"/>
                  <a:gd name="connsiteX18" fmla="*/ 78918 w 266408"/>
                  <a:gd name="connsiteY18" fmla="*/ 127010 h 328108"/>
                  <a:gd name="connsiteX19" fmla="*/ 101599 w 266408"/>
                  <a:gd name="connsiteY19" fmla="*/ 90721 h 328108"/>
                  <a:gd name="connsiteX20" fmla="*/ 50190 w 266408"/>
                  <a:gd name="connsiteY20" fmla="*/ 155739 h 328108"/>
                  <a:gd name="connsiteX21" fmla="*/ 50190 w 266408"/>
                  <a:gd name="connsiteY21" fmla="*/ 155739 h 328108"/>
                  <a:gd name="connsiteX22" fmla="*/ 48678 w 266408"/>
                  <a:gd name="connsiteY22" fmla="*/ 154226 h 328108"/>
                  <a:gd name="connsiteX23" fmla="*/ 50190 w 266408"/>
                  <a:gd name="connsiteY23" fmla="*/ 152715 h 328108"/>
                  <a:gd name="connsiteX24" fmla="*/ 86478 w 266408"/>
                  <a:gd name="connsiteY24" fmla="*/ 145154 h 328108"/>
                  <a:gd name="connsiteX25" fmla="*/ 91014 w 266408"/>
                  <a:gd name="connsiteY25" fmla="*/ 148179 h 328108"/>
                  <a:gd name="connsiteX26" fmla="*/ 103110 w 266408"/>
                  <a:gd name="connsiteY26" fmla="*/ 182955 h 328108"/>
                  <a:gd name="connsiteX27" fmla="*/ 103110 w 266408"/>
                  <a:gd name="connsiteY27" fmla="*/ 184467 h 328108"/>
                  <a:gd name="connsiteX28" fmla="*/ 101599 w 266408"/>
                  <a:gd name="connsiteY28" fmla="*/ 184467 h 328108"/>
                  <a:gd name="connsiteX29" fmla="*/ 101599 w 266408"/>
                  <a:gd name="connsiteY29" fmla="*/ 184467 h 328108"/>
                  <a:gd name="connsiteX30" fmla="*/ 91014 w 266408"/>
                  <a:gd name="connsiteY30" fmla="*/ 178419 h 328108"/>
                  <a:gd name="connsiteX31" fmla="*/ 81942 w 266408"/>
                  <a:gd name="connsiteY31" fmla="*/ 195051 h 328108"/>
                  <a:gd name="connsiteX32" fmla="*/ 81942 w 266408"/>
                  <a:gd name="connsiteY32" fmla="*/ 195051 h 328108"/>
                  <a:gd name="connsiteX33" fmla="*/ 60774 w 266408"/>
                  <a:gd name="connsiteY33" fmla="*/ 193539 h 328108"/>
                  <a:gd name="connsiteX34" fmla="*/ 56238 w 266408"/>
                  <a:gd name="connsiteY34" fmla="*/ 175395 h 328108"/>
                  <a:gd name="connsiteX35" fmla="*/ 62286 w 266408"/>
                  <a:gd name="connsiteY35" fmla="*/ 161786 h 328108"/>
                  <a:gd name="connsiteX36" fmla="*/ 50190 w 266408"/>
                  <a:gd name="connsiteY36" fmla="*/ 155739 h 328108"/>
                  <a:gd name="connsiteX37" fmla="*/ 89502 w 266408"/>
                  <a:gd name="connsiteY37" fmla="*/ 232851 h 328108"/>
                  <a:gd name="connsiteX38" fmla="*/ 65310 w 266408"/>
                  <a:gd name="connsiteY38" fmla="*/ 216219 h 328108"/>
                  <a:gd name="connsiteX39" fmla="*/ 53214 w 266408"/>
                  <a:gd name="connsiteY39" fmla="*/ 196563 h 328108"/>
                  <a:gd name="connsiteX40" fmla="*/ 89502 w 266408"/>
                  <a:gd name="connsiteY40" fmla="*/ 199587 h 328108"/>
                  <a:gd name="connsiteX41" fmla="*/ 133351 w 266408"/>
                  <a:gd name="connsiteY41" fmla="*/ 198075 h 328108"/>
                  <a:gd name="connsiteX42" fmla="*/ 133351 w 266408"/>
                  <a:gd name="connsiteY42" fmla="*/ 231340 h 328108"/>
                  <a:gd name="connsiteX43" fmla="*/ 89502 w 266408"/>
                  <a:gd name="connsiteY43" fmla="*/ 232851 h 328108"/>
                  <a:gd name="connsiteX44" fmla="*/ 134862 w 266408"/>
                  <a:gd name="connsiteY44" fmla="*/ 127010 h 328108"/>
                  <a:gd name="connsiteX45" fmla="*/ 136375 w 266408"/>
                  <a:gd name="connsiteY45" fmla="*/ 125498 h 328108"/>
                  <a:gd name="connsiteX46" fmla="*/ 136375 w 266408"/>
                  <a:gd name="connsiteY46" fmla="*/ 125498 h 328108"/>
                  <a:gd name="connsiteX47" fmla="*/ 146959 w 266408"/>
                  <a:gd name="connsiteY47" fmla="*/ 119450 h 328108"/>
                  <a:gd name="connsiteX48" fmla="*/ 137887 w 266408"/>
                  <a:gd name="connsiteY48" fmla="*/ 104330 h 328108"/>
                  <a:gd name="connsiteX49" fmla="*/ 137887 w 266408"/>
                  <a:gd name="connsiteY49" fmla="*/ 104330 h 328108"/>
                  <a:gd name="connsiteX50" fmla="*/ 149983 w 266408"/>
                  <a:gd name="connsiteY50" fmla="*/ 87698 h 328108"/>
                  <a:gd name="connsiteX51" fmla="*/ 168127 w 266408"/>
                  <a:gd name="connsiteY51" fmla="*/ 93745 h 328108"/>
                  <a:gd name="connsiteX52" fmla="*/ 177200 w 266408"/>
                  <a:gd name="connsiteY52" fmla="*/ 105841 h 328108"/>
                  <a:gd name="connsiteX53" fmla="*/ 187783 w 266408"/>
                  <a:gd name="connsiteY53" fmla="*/ 99794 h 328108"/>
                  <a:gd name="connsiteX54" fmla="*/ 187783 w 266408"/>
                  <a:gd name="connsiteY54" fmla="*/ 99794 h 328108"/>
                  <a:gd name="connsiteX55" fmla="*/ 189296 w 266408"/>
                  <a:gd name="connsiteY55" fmla="*/ 99794 h 328108"/>
                  <a:gd name="connsiteX56" fmla="*/ 189296 w 266408"/>
                  <a:gd name="connsiteY56" fmla="*/ 101305 h 328108"/>
                  <a:gd name="connsiteX57" fmla="*/ 175687 w 266408"/>
                  <a:gd name="connsiteY57" fmla="*/ 136082 h 328108"/>
                  <a:gd name="connsiteX58" fmla="*/ 171151 w 266408"/>
                  <a:gd name="connsiteY58" fmla="*/ 137594 h 328108"/>
                  <a:gd name="connsiteX59" fmla="*/ 134862 w 266408"/>
                  <a:gd name="connsiteY59" fmla="*/ 127010 h 328108"/>
                  <a:gd name="connsiteX60" fmla="*/ 134862 w 266408"/>
                  <a:gd name="connsiteY60" fmla="*/ 127010 h 328108"/>
                  <a:gd name="connsiteX61" fmla="*/ 181736 w 266408"/>
                  <a:gd name="connsiteY61" fmla="*/ 231340 h 328108"/>
                  <a:gd name="connsiteX62" fmla="*/ 166615 w 266408"/>
                  <a:gd name="connsiteY62" fmla="*/ 232851 h 328108"/>
                  <a:gd name="connsiteX63" fmla="*/ 166615 w 266408"/>
                  <a:gd name="connsiteY63" fmla="*/ 244947 h 328108"/>
                  <a:gd name="connsiteX64" fmla="*/ 166615 w 266408"/>
                  <a:gd name="connsiteY64" fmla="*/ 244947 h 328108"/>
                  <a:gd name="connsiteX65" fmla="*/ 165103 w 266408"/>
                  <a:gd name="connsiteY65" fmla="*/ 246460 h 328108"/>
                  <a:gd name="connsiteX66" fmla="*/ 163591 w 266408"/>
                  <a:gd name="connsiteY66" fmla="*/ 246460 h 328108"/>
                  <a:gd name="connsiteX67" fmla="*/ 139399 w 266408"/>
                  <a:gd name="connsiteY67" fmla="*/ 217731 h 328108"/>
                  <a:gd name="connsiteX68" fmla="*/ 139399 w 266408"/>
                  <a:gd name="connsiteY68" fmla="*/ 213195 h 328108"/>
                  <a:gd name="connsiteX69" fmla="*/ 163591 w 266408"/>
                  <a:gd name="connsiteY69" fmla="*/ 184467 h 328108"/>
                  <a:gd name="connsiteX70" fmla="*/ 165103 w 266408"/>
                  <a:gd name="connsiteY70" fmla="*/ 184467 h 328108"/>
                  <a:gd name="connsiteX71" fmla="*/ 166615 w 266408"/>
                  <a:gd name="connsiteY71" fmla="*/ 185979 h 328108"/>
                  <a:gd name="connsiteX72" fmla="*/ 166615 w 266408"/>
                  <a:gd name="connsiteY72" fmla="*/ 185979 h 328108"/>
                  <a:gd name="connsiteX73" fmla="*/ 166615 w 266408"/>
                  <a:gd name="connsiteY73" fmla="*/ 198075 h 328108"/>
                  <a:gd name="connsiteX74" fmla="*/ 184760 w 266408"/>
                  <a:gd name="connsiteY74" fmla="*/ 198075 h 328108"/>
                  <a:gd name="connsiteX75" fmla="*/ 184760 w 266408"/>
                  <a:gd name="connsiteY75" fmla="*/ 198075 h 328108"/>
                  <a:gd name="connsiteX76" fmla="*/ 193832 w 266408"/>
                  <a:gd name="connsiteY76" fmla="*/ 217731 h 328108"/>
                  <a:gd name="connsiteX77" fmla="*/ 181736 w 266408"/>
                  <a:gd name="connsiteY77" fmla="*/ 231340 h 328108"/>
                  <a:gd name="connsiteX78" fmla="*/ 211976 w 266408"/>
                  <a:gd name="connsiteY78" fmla="*/ 201099 h 328108"/>
                  <a:gd name="connsiteX79" fmla="*/ 201392 w 266408"/>
                  <a:gd name="connsiteY79" fmla="*/ 222267 h 328108"/>
                  <a:gd name="connsiteX80" fmla="*/ 186271 w 266408"/>
                  <a:gd name="connsiteY80" fmla="*/ 190515 h 328108"/>
                  <a:gd name="connsiteX81" fmla="*/ 163591 w 266408"/>
                  <a:gd name="connsiteY81" fmla="*/ 152715 h 328108"/>
                  <a:gd name="connsiteX82" fmla="*/ 192320 w 266408"/>
                  <a:gd name="connsiteY82" fmla="*/ 136082 h 328108"/>
                  <a:gd name="connsiteX83" fmla="*/ 215000 w 266408"/>
                  <a:gd name="connsiteY83" fmla="*/ 172371 h 328108"/>
                  <a:gd name="connsiteX84" fmla="*/ 211976 w 266408"/>
                  <a:gd name="connsiteY84" fmla="*/ 201099 h 32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66408" h="328108">
                    <a:moveTo>
                      <a:pt x="246752" y="0"/>
                    </a:moveTo>
                    <a:cubicBezTo>
                      <a:pt x="210463" y="0"/>
                      <a:pt x="169640" y="0"/>
                      <a:pt x="133351" y="0"/>
                    </a:cubicBezTo>
                    <a:cubicBezTo>
                      <a:pt x="97062" y="0"/>
                      <a:pt x="56238" y="0"/>
                      <a:pt x="19949" y="0"/>
                    </a:cubicBezTo>
                    <a:cubicBezTo>
                      <a:pt x="16925" y="0"/>
                      <a:pt x="12389" y="0"/>
                      <a:pt x="9365" y="0"/>
                    </a:cubicBezTo>
                    <a:cubicBezTo>
                      <a:pt x="3317" y="0"/>
                      <a:pt x="-1219" y="4537"/>
                      <a:pt x="293" y="10584"/>
                    </a:cubicBezTo>
                    <a:lnTo>
                      <a:pt x="16925" y="293332"/>
                    </a:lnTo>
                    <a:cubicBezTo>
                      <a:pt x="18438" y="306941"/>
                      <a:pt x="16925" y="328108"/>
                      <a:pt x="45654" y="328108"/>
                    </a:cubicBezTo>
                    <a:lnTo>
                      <a:pt x="133351" y="328108"/>
                    </a:lnTo>
                    <a:lnTo>
                      <a:pt x="221048" y="328108"/>
                    </a:lnTo>
                    <a:cubicBezTo>
                      <a:pt x="249776" y="328108"/>
                      <a:pt x="249776" y="306941"/>
                      <a:pt x="249776" y="293332"/>
                    </a:cubicBezTo>
                    <a:lnTo>
                      <a:pt x="266408" y="10584"/>
                    </a:lnTo>
                    <a:cubicBezTo>
                      <a:pt x="266408" y="4537"/>
                      <a:pt x="261872" y="0"/>
                      <a:pt x="257337" y="0"/>
                    </a:cubicBezTo>
                    <a:cubicBezTo>
                      <a:pt x="254312" y="0"/>
                      <a:pt x="249776" y="0"/>
                      <a:pt x="246752" y="0"/>
                    </a:cubicBezTo>
                    <a:close/>
                    <a:moveTo>
                      <a:pt x="101599" y="90721"/>
                    </a:moveTo>
                    <a:cubicBezTo>
                      <a:pt x="109159" y="81649"/>
                      <a:pt x="116719" y="78625"/>
                      <a:pt x="127302" y="78625"/>
                    </a:cubicBezTo>
                    <a:cubicBezTo>
                      <a:pt x="131839" y="78625"/>
                      <a:pt x="140911" y="78625"/>
                      <a:pt x="151495" y="78625"/>
                    </a:cubicBezTo>
                    <a:cubicBezTo>
                      <a:pt x="140911" y="84674"/>
                      <a:pt x="136375" y="96770"/>
                      <a:pt x="130327" y="107354"/>
                    </a:cubicBezTo>
                    <a:lnTo>
                      <a:pt x="107646" y="145154"/>
                    </a:lnTo>
                    <a:lnTo>
                      <a:pt x="78918" y="127010"/>
                    </a:lnTo>
                    <a:cubicBezTo>
                      <a:pt x="84966" y="116426"/>
                      <a:pt x="92526" y="102818"/>
                      <a:pt x="101599" y="90721"/>
                    </a:cubicBezTo>
                    <a:close/>
                    <a:moveTo>
                      <a:pt x="50190" y="155739"/>
                    </a:moveTo>
                    <a:lnTo>
                      <a:pt x="50190" y="155739"/>
                    </a:lnTo>
                    <a:cubicBezTo>
                      <a:pt x="48678" y="155739"/>
                      <a:pt x="48678" y="154226"/>
                      <a:pt x="48678" y="154226"/>
                    </a:cubicBezTo>
                    <a:cubicBezTo>
                      <a:pt x="48678" y="154226"/>
                      <a:pt x="48678" y="152715"/>
                      <a:pt x="50190" y="152715"/>
                    </a:cubicBezTo>
                    <a:lnTo>
                      <a:pt x="86478" y="145154"/>
                    </a:lnTo>
                    <a:cubicBezTo>
                      <a:pt x="87990" y="145154"/>
                      <a:pt x="89502" y="145154"/>
                      <a:pt x="91014" y="148179"/>
                    </a:cubicBezTo>
                    <a:lnTo>
                      <a:pt x="103110" y="182955"/>
                    </a:lnTo>
                    <a:cubicBezTo>
                      <a:pt x="103110" y="182955"/>
                      <a:pt x="103110" y="184467"/>
                      <a:pt x="103110" y="184467"/>
                    </a:cubicBezTo>
                    <a:cubicBezTo>
                      <a:pt x="103110" y="184467"/>
                      <a:pt x="101599" y="184467"/>
                      <a:pt x="101599" y="184467"/>
                    </a:cubicBezTo>
                    <a:lnTo>
                      <a:pt x="101599" y="184467"/>
                    </a:lnTo>
                    <a:lnTo>
                      <a:pt x="91014" y="178419"/>
                    </a:lnTo>
                    <a:cubicBezTo>
                      <a:pt x="84966" y="189002"/>
                      <a:pt x="81942" y="195051"/>
                      <a:pt x="81942" y="195051"/>
                    </a:cubicBezTo>
                    <a:cubicBezTo>
                      <a:pt x="81942" y="195051"/>
                      <a:pt x="81942" y="195051"/>
                      <a:pt x="81942" y="195051"/>
                    </a:cubicBezTo>
                    <a:cubicBezTo>
                      <a:pt x="71358" y="195051"/>
                      <a:pt x="66822" y="195051"/>
                      <a:pt x="60774" y="193539"/>
                    </a:cubicBezTo>
                    <a:cubicBezTo>
                      <a:pt x="54726" y="192027"/>
                      <a:pt x="51701" y="187491"/>
                      <a:pt x="56238" y="175395"/>
                    </a:cubicBezTo>
                    <a:cubicBezTo>
                      <a:pt x="57750" y="170859"/>
                      <a:pt x="60774" y="166322"/>
                      <a:pt x="62286" y="161786"/>
                    </a:cubicBezTo>
                    <a:lnTo>
                      <a:pt x="50190" y="155739"/>
                    </a:lnTo>
                    <a:close/>
                    <a:moveTo>
                      <a:pt x="89502" y="232851"/>
                    </a:moveTo>
                    <a:cubicBezTo>
                      <a:pt x="77406" y="232851"/>
                      <a:pt x="71358" y="226803"/>
                      <a:pt x="65310" y="216219"/>
                    </a:cubicBezTo>
                    <a:cubicBezTo>
                      <a:pt x="62286" y="211683"/>
                      <a:pt x="57750" y="205635"/>
                      <a:pt x="53214" y="196563"/>
                    </a:cubicBezTo>
                    <a:cubicBezTo>
                      <a:pt x="63798" y="201099"/>
                      <a:pt x="77406" y="199587"/>
                      <a:pt x="89502" y="199587"/>
                    </a:cubicBezTo>
                    <a:lnTo>
                      <a:pt x="133351" y="198075"/>
                    </a:lnTo>
                    <a:lnTo>
                      <a:pt x="133351" y="231340"/>
                    </a:lnTo>
                    <a:cubicBezTo>
                      <a:pt x="119742" y="231340"/>
                      <a:pt x="103110" y="232851"/>
                      <a:pt x="89502" y="232851"/>
                    </a:cubicBezTo>
                    <a:close/>
                    <a:moveTo>
                      <a:pt x="134862" y="127010"/>
                    </a:moveTo>
                    <a:cubicBezTo>
                      <a:pt x="134862" y="127010"/>
                      <a:pt x="134862" y="125498"/>
                      <a:pt x="136375" y="125498"/>
                    </a:cubicBezTo>
                    <a:lnTo>
                      <a:pt x="136375" y="125498"/>
                    </a:lnTo>
                    <a:lnTo>
                      <a:pt x="146959" y="119450"/>
                    </a:lnTo>
                    <a:cubicBezTo>
                      <a:pt x="140911" y="108866"/>
                      <a:pt x="137887" y="104330"/>
                      <a:pt x="137887" y="104330"/>
                    </a:cubicBezTo>
                    <a:cubicBezTo>
                      <a:pt x="137887" y="104330"/>
                      <a:pt x="137887" y="104330"/>
                      <a:pt x="137887" y="104330"/>
                    </a:cubicBezTo>
                    <a:cubicBezTo>
                      <a:pt x="143935" y="95258"/>
                      <a:pt x="146959" y="90721"/>
                      <a:pt x="149983" y="87698"/>
                    </a:cubicBezTo>
                    <a:cubicBezTo>
                      <a:pt x="154519" y="83161"/>
                      <a:pt x="160567" y="83161"/>
                      <a:pt x="168127" y="93745"/>
                    </a:cubicBezTo>
                    <a:cubicBezTo>
                      <a:pt x="171151" y="98281"/>
                      <a:pt x="174175" y="101305"/>
                      <a:pt x="177200" y="105841"/>
                    </a:cubicBezTo>
                    <a:lnTo>
                      <a:pt x="187783" y="99794"/>
                    </a:lnTo>
                    <a:lnTo>
                      <a:pt x="187783" y="99794"/>
                    </a:lnTo>
                    <a:cubicBezTo>
                      <a:pt x="187783" y="99794"/>
                      <a:pt x="189296" y="99794"/>
                      <a:pt x="189296" y="99794"/>
                    </a:cubicBezTo>
                    <a:cubicBezTo>
                      <a:pt x="189296" y="99794"/>
                      <a:pt x="189296" y="101305"/>
                      <a:pt x="189296" y="101305"/>
                    </a:cubicBezTo>
                    <a:lnTo>
                      <a:pt x="175687" y="136082"/>
                    </a:lnTo>
                    <a:cubicBezTo>
                      <a:pt x="175687" y="137594"/>
                      <a:pt x="174175" y="139106"/>
                      <a:pt x="171151" y="137594"/>
                    </a:cubicBezTo>
                    <a:lnTo>
                      <a:pt x="134862" y="127010"/>
                    </a:lnTo>
                    <a:cubicBezTo>
                      <a:pt x="134862" y="128522"/>
                      <a:pt x="134862" y="128522"/>
                      <a:pt x="134862" y="127010"/>
                    </a:cubicBezTo>
                    <a:close/>
                    <a:moveTo>
                      <a:pt x="181736" y="231340"/>
                    </a:moveTo>
                    <a:cubicBezTo>
                      <a:pt x="177200" y="231340"/>
                      <a:pt x="171151" y="232851"/>
                      <a:pt x="166615" y="232851"/>
                    </a:cubicBezTo>
                    <a:lnTo>
                      <a:pt x="166615" y="244947"/>
                    </a:lnTo>
                    <a:lnTo>
                      <a:pt x="166615" y="244947"/>
                    </a:lnTo>
                    <a:cubicBezTo>
                      <a:pt x="166615" y="244947"/>
                      <a:pt x="166615" y="246460"/>
                      <a:pt x="165103" y="246460"/>
                    </a:cubicBezTo>
                    <a:cubicBezTo>
                      <a:pt x="165103" y="246460"/>
                      <a:pt x="163591" y="246460"/>
                      <a:pt x="163591" y="246460"/>
                    </a:cubicBezTo>
                    <a:lnTo>
                      <a:pt x="139399" y="217731"/>
                    </a:lnTo>
                    <a:cubicBezTo>
                      <a:pt x="137887" y="216219"/>
                      <a:pt x="137887" y="214707"/>
                      <a:pt x="139399" y="213195"/>
                    </a:cubicBezTo>
                    <a:lnTo>
                      <a:pt x="163591" y="184467"/>
                    </a:lnTo>
                    <a:cubicBezTo>
                      <a:pt x="163591" y="184467"/>
                      <a:pt x="165103" y="184467"/>
                      <a:pt x="165103" y="184467"/>
                    </a:cubicBezTo>
                    <a:cubicBezTo>
                      <a:pt x="165103" y="184467"/>
                      <a:pt x="166615" y="185979"/>
                      <a:pt x="166615" y="185979"/>
                    </a:cubicBezTo>
                    <a:lnTo>
                      <a:pt x="166615" y="185979"/>
                    </a:lnTo>
                    <a:lnTo>
                      <a:pt x="166615" y="198075"/>
                    </a:lnTo>
                    <a:cubicBezTo>
                      <a:pt x="178711" y="198075"/>
                      <a:pt x="184760" y="198075"/>
                      <a:pt x="184760" y="198075"/>
                    </a:cubicBezTo>
                    <a:cubicBezTo>
                      <a:pt x="184760" y="198075"/>
                      <a:pt x="184760" y="198075"/>
                      <a:pt x="184760" y="198075"/>
                    </a:cubicBezTo>
                    <a:cubicBezTo>
                      <a:pt x="190807" y="207147"/>
                      <a:pt x="192320" y="211683"/>
                      <a:pt x="193832" y="217731"/>
                    </a:cubicBezTo>
                    <a:cubicBezTo>
                      <a:pt x="196856" y="225291"/>
                      <a:pt x="193832" y="229827"/>
                      <a:pt x="181736" y="231340"/>
                    </a:cubicBezTo>
                    <a:close/>
                    <a:moveTo>
                      <a:pt x="211976" y="201099"/>
                    </a:moveTo>
                    <a:cubicBezTo>
                      <a:pt x="208952" y="205635"/>
                      <a:pt x="205927" y="213195"/>
                      <a:pt x="201392" y="222267"/>
                    </a:cubicBezTo>
                    <a:cubicBezTo>
                      <a:pt x="199880" y="210171"/>
                      <a:pt x="192320" y="199587"/>
                      <a:pt x="186271" y="190515"/>
                    </a:cubicBezTo>
                    <a:lnTo>
                      <a:pt x="163591" y="152715"/>
                    </a:lnTo>
                    <a:lnTo>
                      <a:pt x="192320" y="136082"/>
                    </a:lnTo>
                    <a:cubicBezTo>
                      <a:pt x="199880" y="148179"/>
                      <a:pt x="208952" y="161786"/>
                      <a:pt x="215000" y="172371"/>
                    </a:cubicBezTo>
                    <a:cubicBezTo>
                      <a:pt x="219536" y="182955"/>
                      <a:pt x="218023" y="190515"/>
                      <a:pt x="211976" y="20109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67" name="Forma Livre: Forma 666">
                <a:extLst>
                  <a:ext uri="{FF2B5EF4-FFF2-40B4-BE49-F238E27FC236}">
                    <a16:creationId xmlns:a16="http://schemas.microsoft.com/office/drawing/2014/main" id="{FC62954F-A217-7AD5-8572-AFB9021AC02F}"/>
                  </a:ext>
                </a:extLst>
              </p:cNvPr>
              <p:cNvSpPr/>
              <p:nvPr/>
            </p:nvSpPr>
            <p:spPr>
              <a:xfrm>
                <a:off x="14512506" y="8991662"/>
                <a:ext cx="290307" cy="81648"/>
              </a:xfrm>
              <a:custGeom>
                <a:avLst/>
                <a:gdLst>
                  <a:gd name="connsiteX0" fmla="*/ 281235 w 290307"/>
                  <a:gd name="connsiteY0" fmla="*/ 81648 h 81648"/>
                  <a:gd name="connsiteX1" fmla="*/ 290308 w 290307"/>
                  <a:gd name="connsiteY1" fmla="*/ 72577 h 81648"/>
                  <a:gd name="connsiteX2" fmla="*/ 290308 w 290307"/>
                  <a:gd name="connsiteY2" fmla="*/ 72577 h 81648"/>
                  <a:gd name="connsiteX3" fmla="*/ 290308 w 290307"/>
                  <a:gd name="connsiteY3" fmla="*/ 55944 h 81648"/>
                  <a:gd name="connsiteX4" fmla="*/ 284259 w 290307"/>
                  <a:gd name="connsiteY4" fmla="*/ 39312 h 81648"/>
                  <a:gd name="connsiteX5" fmla="*/ 284259 w 290307"/>
                  <a:gd name="connsiteY5" fmla="*/ 39312 h 81648"/>
                  <a:gd name="connsiteX6" fmla="*/ 267628 w 290307"/>
                  <a:gd name="connsiteY6" fmla="*/ 33264 h 81648"/>
                  <a:gd name="connsiteX7" fmla="*/ 210171 w 290307"/>
                  <a:gd name="connsiteY7" fmla="*/ 33264 h 81648"/>
                  <a:gd name="connsiteX8" fmla="*/ 210171 w 290307"/>
                  <a:gd name="connsiteY8" fmla="*/ 31752 h 81648"/>
                  <a:gd name="connsiteX9" fmla="*/ 210171 w 290307"/>
                  <a:gd name="connsiteY9" fmla="*/ 25704 h 81648"/>
                  <a:gd name="connsiteX10" fmla="*/ 208658 w 290307"/>
                  <a:gd name="connsiteY10" fmla="*/ 19656 h 81648"/>
                  <a:gd name="connsiteX11" fmla="*/ 205634 w 290307"/>
                  <a:gd name="connsiteY11" fmla="*/ 13608 h 81648"/>
                  <a:gd name="connsiteX12" fmla="*/ 201098 w 290307"/>
                  <a:gd name="connsiteY12" fmla="*/ 9072 h 81648"/>
                  <a:gd name="connsiteX13" fmla="*/ 201098 w 290307"/>
                  <a:gd name="connsiteY13" fmla="*/ 9072 h 81648"/>
                  <a:gd name="connsiteX14" fmla="*/ 201098 w 290307"/>
                  <a:gd name="connsiteY14" fmla="*/ 9072 h 81648"/>
                  <a:gd name="connsiteX15" fmla="*/ 196563 w 290307"/>
                  <a:gd name="connsiteY15" fmla="*/ 4536 h 81648"/>
                  <a:gd name="connsiteX16" fmla="*/ 190514 w 290307"/>
                  <a:gd name="connsiteY16" fmla="*/ 1512 h 81648"/>
                  <a:gd name="connsiteX17" fmla="*/ 184467 w 290307"/>
                  <a:gd name="connsiteY17" fmla="*/ 0 h 81648"/>
                  <a:gd name="connsiteX18" fmla="*/ 178418 w 290307"/>
                  <a:gd name="connsiteY18" fmla="*/ 0 h 81648"/>
                  <a:gd name="connsiteX19" fmla="*/ 111890 w 290307"/>
                  <a:gd name="connsiteY19" fmla="*/ 0 h 81648"/>
                  <a:gd name="connsiteX20" fmla="*/ 105841 w 290307"/>
                  <a:gd name="connsiteY20" fmla="*/ 0 h 81648"/>
                  <a:gd name="connsiteX21" fmla="*/ 99793 w 290307"/>
                  <a:gd name="connsiteY21" fmla="*/ 1512 h 81648"/>
                  <a:gd name="connsiteX22" fmla="*/ 93745 w 290307"/>
                  <a:gd name="connsiteY22" fmla="*/ 4536 h 81648"/>
                  <a:gd name="connsiteX23" fmla="*/ 89210 w 290307"/>
                  <a:gd name="connsiteY23" fmla="*/ 9072 h 81648"/>
                  <a:gd name="connsiteX24" fmla="*/ 89210 w 290307"/>
                  <a:gd name="connsiteY24" fmla="*/ 9072 h 81648"/>
                  <a:gd name="connsiteX25" fmla="*/ 89210 w 290307"/>
                  <a:gd name="connsiteY25" fmla="*/ 9072 h 81648"/>
                  <a:gd name="connsiteX26" fmla="*/ 84673 w 290307"/>
                  <a:gd name="connsiteY26" fmla="*/ 13608 h 81648"/>
                  <a:gd name="connsiteX27" fmla="*/ 81649 w 290307"/>
                  <a:gd name="connsiteY27" fmla="*/ 19656 h 81648"/>
                  <a:gd name="connsiteX28" fmla="*/ 80137 w 290307"/>
                  <a:gd name="connsiteY28" fmla="*/ 25704 h 81648"/>
                  <a:gd name="connsiteX29" fmla="*/ 80137 w 290307"/>
                  <a:gd name="connsiteY29" fmla="*/ 31752 h 81648"/>
                  <a:gd name="connsiteX30" fmla="*/ 80137 w 290307"/>
                  <a:gd name="connsiteY30" fmla="*/ 33264 h 81648"/>
                  <a:gd name="connsiteX31" fmla="*/ 22680 w 290307"/>
                  <a:gd name="connsiteY31" fmla="*/ 33264 h 81648"/>
                  <a:gd name="connsiteX32" fmla="*/ 6048 w 290307"/>
                  <a:gd name="connsiteY32" fmla="*/ 39312 h 81648"/>
                  <a:gd name="connsiteX33" fmla="*/ 6048 w 290307"/>
                  <a:gd name="connsiteY33" fmla="*/ 39312 h 81648"/>
                  <a:gd name="connsiteX34" fmla="*/ 6048 w 290307"/>
                  <a:gd name="connsiteY34" fmla="*/ 39312 h 81648"/>
                  <a:gd name="connsiteX35" fmla="*/ 0 w 290307"/>
                  <a:gd name="connsiteY35" fmla="*/ 55944 h 81648"/>
                  <a:gd name="connsiteX36" fmla="*/ 0 w 290307"/>
                  <a:gd name="connsiteY36" fmla="*/ 72577 h 81648"/>
                  <a:gd name="connsiteX37" fmla="*/ 0 w 290307"/>
                  <a:gd name="connsiteY37" fmla="*/ 72577 h 81648"/>
                  <a:gd name="connsiteX38" fmla="*/ 9072 w 290307"/>
                  <a:gd name="connsiteY38" fmla="*/ 81648 h 81648"/>
                  <a:gd name="connsiteX39" fmla="*/ 9072 w 290307"/>
                  <a:gd name="connsiteY39" fmla="*/ 81648 h 81648"/>
                  <a:gd name="connsiteX40" fmla="*/ 281235 w 290307"/>
                  <a:gd name="connsiteY40" fmla="*/ 81648 h 81648"/>
                  <a:gd name="connsiteX41" fmla="*/ 281235 w 290307"/>
                  <a:gd name="connsiteY41" fmla="*/ 81648 h 81648"/>
                  <a:gd name="connsiteX42" fmla="*/ 192027 w 290307"/>
                  <a:gd name="connsiteY42" fmla="*/ 33264 h 81648"/>
                  <a:gd name="connsiteX43" fmla="*/ 93745 w 290307"/>
                  <a:gd name="connsiteY43" fmla="*/ 33264 h 81648"/>
                  <a:gd name="connsiteX44" fmla="*/ 93745 w 290307"/>
                  <a:gd name="connsiteY44" fmla="*/ 31752 h 81648"/>
                  <a:gd name="connsiteX45" fmla="*/ 93745 w 290307"/>
                  <a:gd name="connsiteY45" fmla="*/ 28728 h 81648"/>
                  <a:gd name="connsiteX46" fmla="*/ 95257 w 290307"/>
                  <a:gd name="connsiteY46" fmla="*/ 25704 h 81648"/>
                  <a:gd name="connsiteX47" fmla="*/ 96770 w 290307"/>
                  <a:gd name="connsiteY47" fmla="*/ 22680 h 81648"/>
                  <a:gd name="connsiteX48" fmla="*/ 98281 w 290307"/>
                  <a:gd name="connsiteY48" fmla="*/ 19656 h 81648"/>
                  <a:gd name="connsiteX49" fmla="*/ 101305 w 290307"/>
                  <a:gd name="connsiteY49" fmla="*/ 18143 h 81648"/>
                  <a:gd name="connsiteX50" fmla="*/ 104330 w 290307"/>
                  <a:gd name="connsiteY50" fmla="*/ 16632 h 81648"/>
                  <a:gd name="connsiteX51" fmla="*/ 107353 w 290307"/>
                  <a:gd name="connsiteY51" fmla="*/ 15120 h 81648"/>
                  <a:gd name="connsiteX52" fmla="*/ 110377 w 290307"/>
                  <a:gd name="connsiteY52" fmla="*/ 15120 h 81648"/>
                  <a:gd name="connsiteX53" fmla="*/ 176906 w 290307"/>
                  <a:gd name="connsiteY53" fmla="*/ 15120 h 81648"/>
                  <a:gd name="connsiteX54" fmla="*/ 179931 w 290307"/>
                  <a:gd name="connsiteY54" fmla="*/ 15120 h 81648"/>
                  <a:gd name="connsiteX55" fmla="*/ 182954 w 290307"/>
                  <a:gd name="connsiteY55" fmla="*/ 16632 h 81648"/>
                  <a:gd name="connsiteX56" fmla="*/ 185978 w 290307"/>
                  <a:gd name="connsiteY56" fmla="*/ 18143 h 81648"/>
                  <a:gd name="connsiteX57" fmla="*/ 189002 w 290307"/>
                  <a:gd name="connsiteY57" fmla="*/ 19656 h 81648"/>
                  <a:gd name="connsiteX58" fmla="*/ 190514 w 290307"/>
                  <a:gd name="connsiteY58" fmla="*/ 22680 h 81648"/>
                  <a:gd name="connsiteX59" fmla="*/ 192027 w 290307"/>
                  <a:gd name="connsiteY59" fmla="*/ 25704 h 81648"/>
                  <a:gd name="connsiteX60" fmla="*/ 193538 w 290307"/>
                  <a:gd name="connsiteY60" fmla="*/ 28728 h 81648"/>
                  <a:gd name="connsiteX61" fmla="*/ 192027 w 290307"/>
                  <a:gd name="connsiteY61" fmla="*/ 33264 h 81648"/>
                  <a:gd name="connsiteX62" fmla="*/ 192027 w 290307"/>
                  <a:gd name="connsiteY62" fmla="*/ 33264 h 81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290307" h="81648">
                    <a:moveTo>
                      <a:pt x="281235" y="81648"/>
                    </a:moveTo>
                    <a:cubicBezTo>
                      <a:pt x="285772" y="81648"/>
                      <a:pt x="288795" y="77113"/>
                      <a:pt x="290308" y="72577"/>
                    </a:cubicBezTo>
                    <a:lnTo>
                      <a:pt x="290308" y="72577"/>
                    </a:lnTo>
                    <a:lnTo>
                      <a:pt x="290308" y="55944"/>
                    </a:lnTo>
                    <a:cubicBezTo>
                      <a:pt x="290308" y="49896"/>
                      <a:pt x="287284" y="43848"/>
                      <a:pt x="284259" y="39312"/>
                    </a:cubicBezTo>
                    <a:lnTo>
                      <a:pt x="284259" y="39312"/>
                    </a:lnTo>
                    <a:cubicBezTo>
                      <a:pt x="279724" y="34776"/>
                      <a:pt x="273675" y="33264"/>
                      <a:pt x="267628" y="33264"/>
                    </a:cubicBezTo>
                    <a:lnTo>
                      <a:pt x="210171" y="33264"/>
                    </a:lnTo>
                    <a:lnTo>
                      <a:pt x="210171" y="31752"/>
                    </a:lnTo>
                    <a:cubicBezTo>
                      <a:pt x="210171" y="30240"/>
                      <a:pt x="210171" y="27216"/>
                      <a:pt x="210171" y="25704"/>
                    </a:cubicBezTo>
                    <a:cubicBezTo>
                      <a:pt x="210171" y="24192"/>
                      <a:pt x="208658" y="21168"/>
                      <a:pt x="208658" y="19656"/>
                    </a:cubicBezTo>
                    <a:cubicBezTo>
                      <a:pt x="207147" y="18143"/>
                      <a:pt x="207147" y="15120"/>
                      <a:pt x="205634" y="13608"/>
                    </a:cubicBezTo>
                    <a:cubicBezTo>
                      <a:pt x="204123" y="12096"/>
                      <a:pt x="202611" y="10583"/>
                      <a:pt x="201098" y="9072"/>
                    </a:cubicBezTo>
                    <a:lnTo>
                      <a:pt x="201098" y="9072"/>
                    </a:lnTo>
                    <a:lnTo>
                      <a:pt x="201098" y="9072"/>
                    </a:lnTo>
                    <a:cubicBezTo>
                      <a:pt x="199587" y="7560"/>
                      <a:pt x="198074" y="6048"/>
                      <a:pt x="196563" y="4536"/>
                    </a:cubicBezTo>
                    <a:cubicBezTo>
                      <a:pt x="195051" y="3023"/>
                      <a:pt x="193538" y="3023"/>
                      <a:pt x="190514" y="1512"/>
                    </a:cubicBezTo>
                    <a:cubicBezTo>
                      <a:pt x="189002" y="0"/>
                      <a:pt x="185978" y="0"/>
                      <a:pt x="184467" y="0"/>
                    </a:cubicBezTo>
                    <a:cubicBezTo>
                      <a:pt x="182954" y="0"/>
                      <a:pt x="179931" y="0"/>
                      <a:pt x="178418" y="0"/>
                    </a:cubicBezTo>
                    <a:lnTo>
                      <a:pt x="111890" y="0"/>
                    </a:lnTo>
                    <a:cubicBezTo>
                      <a:pt x="110377" y="0"/>
                      <a:pt x="107353" y="0"/>
                      <a:pt x="105841" y="0"/>
                    </a:cubicBezTo>
                    <a:cubicBezTo>
                      <a:pt x="104330" y="0"/>
                      <a:pt x="101305" y="1512"/>
                      <a:pt x="99793" y="1512"/>
                    </a:cubicBezTo>
                    <a:cubicBezTo>
                      <a:pt x="98281" y="3023"/>
                      <a:pt x="95257" y="3023"/>
                      <a:pt x="93745" y="4536"/>
                    </a:cubicBezTo>
                    <a:cubicBezTo>
                      <a:pt x="92233" y="6048"/>
                      <a:pt x="90721" y="7560"/>
                      <a:pt x="89210" y="9072"/>
                    </a:cubicBezTo>
                    <a:lnTo>
                      <a:pt x="89210" y="9072"/>
                    </a:lnTo>
                    <a:lnTo>
                      <a:pt x="89210" y="9072"/>
                    </a:lnTo>
                    <a:cubicBezTo>
                      <a:pt x="87697" y="10583"/>
                      <a:pt x="86185" y="12096"/>
                      <a:pt x="84673" y="13608"/>
                    </a:cubicBezTo>
                    <a:cubicBezTo>
                      <a:pt x="83161" y="15120"/>
                      <a:pt x="83161" y="16632"/>
                      <a:pt x="81649" y="19656"/>
                    </a:cubicBezTo>
                    <a:cubicBezTo>
                      <a:pt x="80137" y="21168"/>
                      <a:pt x="80137" y="24192"/>
                      <a:pt x="80137" y="25704"/>
                    </a:cubicBezTo>
                    <a:cubicBezTo>
                      <a:pt x="80137" y="27216"/>
                      <a:pt x="80137" y="30240"/>
                      <a:pt x="80137" y="31752"/>
                    </a:cubicBezTo>
                    <a:lnTo>
                      <a:pt x="80137" y="33264"/>
                    </a:lnTo>
                    <a:lnTo>
                      <a:pt x="22680" y="33264"/>
                    </a:lnTo>
                    <a:cubicBezTo>
                      <a:pt x="16632" y="33264"/>
                      <a:pt x="10584" y="36288"/>
                      <a:pt x="6048" y="39312"/>
                    </a:cubicBezTo>
                    <a:lnTo>
                      <a:pt x="6048" y="39312"/>
                    </a:lnTo>
                    <a:lnTo>
                      <a:pt x="6048" y="39312"/>
                    </a:lnTo>
                    <a:cubicBezTo>
                      <a:pt x="1512" y="43848"/>
                      <a:pt x="0" y="49896"/>
                      <a:pt x="0" y="55944"/>
                    </a:cubicBezTo>
                    <a:lnTo>
                      <a:pt x="0" y="72577"/>
                    </a:lnTo>
                    <a:lnTo>
                      <a:pt x="0" y="72577"/>
                    </a:lnTo>
                    <a:cubicBezTo>
                      <a:pt x="0" y="77113"/>
                      <a:pt x="4536" y="80137"/>
                      <a:pt x="9072" y="81648"/>
                    </a:cubicBezTo>
                    <a:lnTo>
                      <a:pt x="9072" y="81648"/>
                    </a:lnTo>
                    <a:lnTo>
                      <a:pt x="281235" y="81648"/>
                    </a:lnTo>
                    <a:lnTo>
                      <a:pt x="281235" y="81648"/>
                    </a:lnTo>
                    <a:close/>
                    <a:moveTo>
                      <a:pt x="192027" y="33264"/>
                    </a:moveTo>
                    <a:lnTo>
                      <a:pt x="93745" y="33264"/>
                    </a:lnTo>
                    <a:lnTo>
                      <a:pt x="93745" y="31752"/>
                    </a:lnTo>
                    <a:cubicBezTo>
                      <a:pt x="93745" y="30240"/>
                      <a:pt x="93745" y="30240"/>
                      <a:pt x="93745" y="28728"/>
                    </a:cubicBezTo>
                    <a:cubicBezTo>
                      <a:pt x="93745" y="27216"/>
                      <a:pt x="93745" y="27216"/>
                      <a:pt x="95257" y="25704"/>
                    </a:cubicBezTo>
                    <a:cubicBezTo>
                      <a:pt x="95257" y="24192"/>
                      <a:pt x="96770" y="24192"/>
                      <a:pt x="96770" y="22680"/>
                    </a:cubicBezTo>
                    <a:cubicBezTo>
                      <a:pt x="96770" y="21168"/>
                      <a:pt x="98281" y="21168"/>
                      <a:pt x="98281" y="19656"/>
                    </a:cubicBezTo>
                    <a:cubicBezTo>
                      <a:pt x="98281" y="19656"/>
                      <a:pt x="99793" y="18143"/>
                      <a:pt x="101305" y="18143"/>
                    </a:cubicBezTo>
                    <a:cubicBezTo>
                      <a:pt x="102817" y="18143"/>
                      <a:pt x="102817" y="16632"/>
                      <a:pt x="104330" y="16632"/>
                    </a:cubicBezTo>
                    <a:cubicBezTo>
                      <a:pt x="105841" y="16632"/>
                      <a:pt x="105841" y="16632"/>
                      <a:pt x="107353" y="15120"/>
                    </a:cubicBezTo>
                    <a:cubicBezTo>
                      <a:pt x="108866" y="15120"/>
                      <a:pt x="108866" y="15120"/>
                      <a:pt x="110377" y="15120"/>
                    </a:cubicBezTo>
                    <a:lnTo>
                      <a:pt x="176906" y="15120"/>
                    </a:lnTo>
                    <a:cubicBezTo>
                      <a:pt x="178418" y="15120"/>
                      <a:pt x="178418" y="15120"/>
                      <a:pt x="179931" y="15120"/>
                    </a:cubicBezTo>
                    <a:cubicBezTo>
                      <a:pt x="181442" y="15120"/>
                      <a:pt x="181442" y="15120"/>
                      <a:pt x="182954" y="16632"/>
                    </a:cubicBezTo>
                    <a:cubicBezTo>
                      <a:pt x="184467" y="16632"/>
                      <a:pt x="184467" y="18143"/>
                      <a:pt x="185978" y="18143"/>
                    </a:cubicBezTo>
                    <a:cubicBezTo>
                      <a:pt x="187491" y="18143"/>
                      <a:pt x="187491" y="19656"/>
                      <a:pt x="189002" y="19656"/>
                    </a:cubicBezTo>
                    <a:cubicBezTo>
                      <a:pt x="189002" y="19656"/>
                      <a:pt x="190514" y="21168"/>
                      <a:pt x="190514" y="22680"/>
                    </a:cubicBezTo>
                    <a:cubicBezTo>
                      <a:pt x="190514" y="24192"/>
                      <a:pt x="192027" y="24192"/>
                      <a:pt x="192027" y="25704"/>
                    </a:cubicBezTo>
                    <a:cubicBezTo>
                      <a:pt x="192027" y="27216"/>
                      <a:pt x="192027" y="27216"/>
                      <a:pt x="193538" y="28728"/>
                    </a:cubicBezTo>
                    <a:cubicBezTo>
                      <a:pt x="192027" y="30240"/>
                      <a:pt x="192027" y="30240"/>
                      <a:pt x="192027" y="33264"/>
                    </a:cubicBezTo>
                    <a:lnTo>
                      <a:pt x="192027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68" name="Gráfico 12">
              <a:extLst>
                <a:ext uri="{FF2B5EF4-FFF2-40B4-BE49-F238E27FC236}">
                  <a16:creationId xmlns:a16="http://schemas.microsoft.com/office/drawing/2014/main" id="{BEB8B92D-9654-3FAC-3F44-11B534F2A226}"/>
                </a:ext>
              </a:extLst>
            </p:cNvPr>
            <p:cNvGrpSpPr/>
            <p:nvPr/>
          </p:nvGrpSpPr>
          <p:grpSpPr>
            <a:xfrm>
              <a:off x="17573525" y="7748977"/>
              <a:ext cx="448746" cy="415911"/>
              <a:chOff x="15641985" y="8671114"/>
              <a:chExt cx="495942" cy="459653"/>
            </a:xfrm>
            <a:solidFill>
              <a:srgbClr val="1D284A"/>
            </a:solidFill>
          </p:grpSpPr>
          <p:sp>
            <p:nvSpPr>
              <p:cNvPr id="669" name="Forma Livre: Forma 668">
                <a:extLst>
                  <a:ext uri="{FF2B5EF4-FFF2-40B4-BE49-F238E27FC236}">
                    <a16:creationId xmlns:a16="http://schemas.microsoft.com/office/drawing/2014/main" id="{0B7AA1A2-7FE4-58F4-9008-D00CADD30900}"/>
                  </a:ext>
                </a:extLst>
              </p:cNvPr>
              <p:cNvSpPr/>
              <p:nvPr/>
            </p:nvSpPr>
            <p:spPr>
              <a:xfrm>
                <a:off x="15641985" y="8707402"/>
                <a:ext cx="288795" cy="423365"/>
              </a:xfrm>
              <a:custGeom>
                <a:avLst/>
                <a:gdLst>
                  <a:gd name="connsiteX0" fmla="*/ 0 w 288795"/>
                  <a:gd name="connsiteY0" fmla="*/ 0 h 423365"/>
                  <a:gd name="connsiteX1" fmla="*/ 0 w 288795"/>
                  <a:gd name="connsiteY1" fmla="*/ 423365 h 423365"/>
                  <a:gd name="connsiteX2" fmla="*/ 83161 w 288795"/>
                  <a:gd name="connsiteY2" fmla="*/ 423365 h 423365"/>
                  <a:gd name="connsiteX3" fmla="*/ 83161 w 288795"/>
                  <a:gd name="connsiteY3" fmla="*/ 326597 h 423365"/>
                  <a:gd name="connsiteX4" fmla="*/ 133058 w 288795"/>
                  <a:gd name="connsiteY4" fmla="*/ 326597 h 423365"/>
                  <a:gd name="connsiteX5" fmla="*/ 133058 w 288795"/>
                  <a:gd name="connsiteY5" fmla="*/ 423365 h 423365"/>
                  <a:gd name="connsiteX6" fmla="*/ 152714 w 288795"/>
                  <a:gd name="connsiteY6" fmla="*/ 423365 h 423365"/>
                  <a:gd name="connsiteX7" fmla="*/ 152714 w 288795"/>
                  <a:gd name="connsiteY7" fmla="*/ 326597 h 423365"/>
                  <a:gd name="connsiteX8" fmla="*/ 202610 w 288795"/>
                  <a:gd name="connsiteY8" fmla="*/ 326597 h 423365"/>
                  <a:gd name="connsiteX9" fmla="*/ 202610 w 288795"/>
                  <a:gd name="connsiteY9" fmla="*/ 423365 h 423365"/>
                  <a:gd name="connsiteX10" fmla="*/ 288795 w 288795"/>
                  <a:gd name="connsiteY10" fmla="*/ 423365 h 423365"/>
                  <a:gd name="connsiteX11" fmla="*/ 288795 w 288795"/>
                  <a:gd name="connsiteY11" fmla="*/ 0 h 423365"/>
                  <a:gd name="connsiteX12" fmla="*/ 0 w 288795"/>
                  <a:gd name="connsiteY12" fmla="*/ 0 h 423365"/>
                  <a:gd name="connsiteX13" fmla="*/ 83161 w 288795"/>
                  <a:gd name="connsiteY13" fmla="*/ 267628 h 423365"/>
                  <a:gd name="connsiteX14" fmla="*/ 42336 w 288795"/>
                  <a:gd name="connsiteY14" fmla="*/ 267628 h 423365"/>
                  <a:gd name="connsiteX15" fmla="*/ 42336 w 288795"/>
                  <a:gd name="connsiteY15" fmla="*/ 226803 h 423365"/>
                  <a:gd name="connsiteX16" fmla="*/ 83161 w 288795"/>
                  <a:gd name="connsiteY16" fmla="*/ 226803 h 423365"/>
                  <a:gd name="connsiteX17" fmla="*/ 83161 w 288795"/>
                  <a:gd name="connsiteY17" fmla="*/ 267628 h 423365"/>
                  <a:gd name="connsiteX18" fmla="*/ 83161 w 288795"/>
                  <a:gd name="connsiteY18" fmla="*/ 185979 h 423365"/>
                  <a:gd name="connsiteX19" fmla="*/ 42336 w 288795"/>
                  <a:gd name="connsiteY19" fmla="*/ 185979 h 423365"/>
                  <a:gd name="connsiteX20" fmla="*/ 42336 w 288795"/>
                  <a:gd name="connsiteY20" fmla="*/ 145154 h 423365"/>
                  <a:gd name="connsiteX21" fmla="*/ 83161 w 288795"/>
                  <a:gd name="connsiteY21" fmla="*/ 145154 h 423365"/>
                  <a:gd name="connsiteX22" fmla="*/ 83161 w 288795"/>
                  <a:gd name="connsiteY22" fmla="*/ 185979 h 423365"/>
                  <a:gd name="connsiteX23" fmla="*/ 83161 w 288795"/>
                  <a:gd name="connsiteY23" fmla="*/ 104330 h 423365"/>
                  <a:gd name="connsiteX24" fmla="*/ 42336 w 288795"/>
                  <a:gd name="connsiteY24" fmla="*/ 104330 h 423365"/>
                  <a:gd name="connsiteX25" fmla="*/ 42336 w 288795"/>
                  <a:gd name="connsiteY25" fmla="*/ 63505 h 423365"/>
                  <a:gd name="connsiteX26" fmla="*/ 83161 w 288795"/>
                  <a:gd name="connsiteY26" fmla="*/ 63505 h 423365"/>
                  <a:gd name="connsiteX27" fmla="*/ 83161 w 288795"/>
                  <a:gd name="connsiteY27" fmla="*/ 104330 h 423365"/>
                  <a:gd name="connsiteX28" fmla="*/ 163298 w 288795"/>
                  <a:gd name="connsiteY28" fmla="*/ 267628 h 423365"/>
                  <a:gd name="connsiteX29" fmla="*/ 122473 w 288795"/>
                  <a:gd name="connsiteY29" fmla="*/ 267628 h 423365"/>
                  <a:gd name="connsiteX30" fmla="*/ 122473 w 288795"/>
                  <a:gd name="connsiteY30" fmla="*/ 226803 h 423365"/>
                  <a:gd name="connsiteX31" fmla="*/ 163298 w 288795"/>
                  <a:gd name="connsiteY31" fmla="*/ 226803 h 423365"/>
                  <a:gd name="connsiteX32" fmla="*/ 163298 w 288795"/>
                  <a:gd name="connsiteY32" fmla="*/ 267628 h 423365"/>
                  <a:gd name="connsiteX33" fmla="*/ 163298 w 288795"/>
                  <a:gd name="connsiteY33" fmla="*/ 185979 h 423365"/>
                  <a:gd name="connsiteX34" fmla="*/ 122473 w 288795"/>
                  <a:gd name="connsiteY34" fmla="*/ 185979 h 423365"/>
                  <a:gd name="connsiteX35" fmla="*/ 122473 w 288795"/>
                  <a:gd name="connsiteY35" fmla="*/ 145154 h 423365"/>
                  <a:gd name="connsiteX36" fmla="*/ 163298 w 288795"/>
                  <a:gd name="connsiteY36" fmla="*/ 145154 h 423365"/>
                  <a:gd name="connsiteX37" fmla="*/ 163298 w 288795"/>
                  <a:gd name="connsiteY37" fmla="*/ 185979 h 423365"/>
                  <a:gd name="connsiteX38" fmla="*/ 163298 w 288795"/>
                  <a:gd name="connsiteY38" fmla="*/ 104330 h 423365"/>
                  <a:gd name="connsiteX39" fmla="*/ 122473 w 288795"/>
                  <a:gd name="connsiteY39" fmla="*/ 104330 h 423365"/>
                  <a:gd name="connsiteX40" fmla="*/ 122473 w 288795"/>
                  <a:gd name="connsiteY40" fmla="*/ 63505 h 423365"/>
                  <a:gd name="connsiteX41" fmla="*/ 163298 w 288795"/>
                  <a:gd name="connsiteY41" fmla="*/ 63505 h 423365"/>
                  <a:gd name="connsiteX42" fmla="*/ 163298 w 288795"/>
                  <a:gd name="connsiteY42" fmla="*/ 104330 h 423365"/>
                  <a:gd name="connsiteX43" fmla="*/ 241923 w 288795"/>
                  <a:gd name="connsiteY43" fmla="*/ 267628 h 423365"/>
                  <a:gd name="connsiteX44" fmla="*/ 201098 w 288795"/>
                  <a:gd name="connsiteY44" fmla="*/ 267628 h 423365"/>
                  <a:gd name="connsiteX45" fmla="*/ 201098 w 288795"/>
                  <a:gd name="connsiteY45" fmla="*/ 226803 h 423365"/>
                  <a:gd name="connsiteX46" fmla="*/ 241923 w 288795"/>
                  <a:gd name="connsiteY46" fmla="*/ 226803 h 423365"/>
                  <a:gd name="connsiteX47" fmla="*/ 241923 w 288795"/>
                  <a:gd name="connsiteY47" fmla="*/ 267628 h 423365"/>
                  <a:gd name="connsiteX48" fmla="*/ 241923 w 288795"/>
                  <a:gd name="connsiteY48" fmla="*/ 185979 h 423365"/>
                  <a:gd name="connsiteX49" fmla="*/ 201098 w 288795"/>
                  <a:gd name="connsiteY49" fmla="*/ 185979 h 423365"/>
                  <a:gd name="connsiteX50" fmla="*/ 201098 w 288795"/>
                  <a:gd name="connsiteY50" fmla="*/ 145154 h 423365"/>
                  <a:gd name="connsiteX51" fmla="*/ 241923 w 288795"/>
                  <a:gd name="connsiteY51" fmla="*/ 145154 h 423365"/>
                  <a:gd name="connsiteX52" fmla="*/ 241923 w 288795"/>
                  <a:gd name="connsiteY52" fmla="*/ 185979 h 423365"/>
                  <a:gd name="connsiteX53" fmla="*/ 241923 w 288795"/>
                  <a:gd name="connsiteY53" fmla="*/ 104330 h 423365"/>
                  <a:gd name="connsiteX54" fmla="*/ 201098 w 288795"/>
                  <a:gd name="connsiteY54" fmla="*/ 104330 h 423365"/>
                  <a:gd name="connsiteX55" fmla="*/ 201098 w 288795"/>
                  <a:gd name="connsiteY55" fmla="*/ 63505 h 423365"/>
                  <a:gd name="connsiteX56" fmla="*/ 241923 w 288795"/>
                  <a:gd name="connsiteY56" fmla="*/ 63505 h 423365"/>
                  <a:gd name="connsiteX57" fmla="*/ 241923 w 288795"/>
                  <a:gd name="connsiteY57" fmla="*/ 104330 h 42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88795" h="423365">
                    <a:moveTo>
                      <a:pt x="0" y="0"/>
                    </a:moveTo>
                    <a:lnTo>
                      <a:pt x="0" y="423365"/>
                    </a:lnTo>
                    <a:lnTo>
                      <a:pt x="83161" y="423365"/>
                    </a:lnTo>
                    <a:lnTo>
                      <a:pt x="83161" y="326597"/>
                    </a:lnTo>
                    <a:lnTo>
                      <a:pt x="133058" y="326597"/>
                    </a:lnTo>
                    <a:lnTo>
                      <a:pt x="133058" y="423365"/>
                    </a:lnTo>
                    <a:lnTo>
                      <a:pt x="152714" y="423365"/>
                    </a:lnTo>
                    <a:lnTo>
                      <a:pt x="152714" y="326597"/>
                    </a:lnTo>
                    <a:lnTo>
                      <a:pt x="202610" y="326597"/>
                    </a:lnTo>
                    <a:lnTo>
                      <a:pt x="202610" y="423365"/>
                    </a:lnTo>
                    <a:lnTo>
                      <a:pt x="288795" y="423365"/>
                    </a:lnTo>
                    <a:lnTo>
                      <a:pt x="288795" y="0"/>
                    </a:lnTo>
                    <a:lnTo>
                      <a:pt x="0" y="0"/>
                    </a:lnTo>
                    <a:close/>
                    <a:moveTo>
                      <a:pt x="83161" y="267628"/>
                    </a:moveTo>
                    <a:lnTo>
                      <a:pt x="42336" y="267628"/>
                    </a:lnTo>
                    <a:lnTo>
                      <a:pt x="42336" y="226803"/>
                    </a:lnTo>
                    <a:lnTo>
                      <a:pt x="83161" y="226803"/>
                    </a:lnTo>
                    <a:lnTo>
                      <a:pt x="83161" y="267628"/>
                    </a:lnTo>
                    <a:close/>
                    <a:moveTo>
                      <a:pt x="83161" y="185979"/>
                    </a:moveTo>
                    <a:lnTo>
                      <a:pt x="42336" y="185979"/>
                    </a:lnTo>
                    <a:lnTo>
                      <a:pt x="42336" y="145154"/>
                    </a:lnTo>
                    <a:lnTo>
                      <a:pt x="83161" y="145154"/>
                    </a:lnTo>
                    <a:lnTo>
                      <a:pt x="83161" y="185979"/>
                    </a:lnTo>
                    <a:close/>
                    <a:moveTo>
                      <a:pt x="83161" y="104330"/>
                    </a:moveTo>
                    <a:lnTo>
                      <a:pt x="42336" y="104330"/>
                    </a:lnTo>
                    <a:lnTo>
                      <a:pt x="42336" y="63505"/>
                    </a:lnTo>
                    <a:lnTo>
                      <a:pt x="83161" y="63505"/>
                    </a:lnTo>
                    <a:lnTo>
                      <a:pt x="83161" y="104330"/>
                    </a:lnTo>
                    <a:close/>
                    <a:moveTo>
                      <a:pt x="163298" y="267628"/>
                    </a:moveTo>
                    <a:lnTo>
                      <a:pt x="122473" y="267628"/>
                    </a:lnTo>
                    <a:lnTo>
                      <a:pt x="122473" y="226803"/>
                    </a:lnTo>
                    <a:lnTo>
                      <a:pt x="163298" y="226803"/>
                    </a:lnTo>
                    <a:lnTo>
                      <a:pt x="163298" y="267628"/>
                    </a:lnTo>
                    <a:close/>
                    <a:moveTo>
                      <a:pt x="163298" y="185979"/>
                    </a:moveTo>
                    <a:lnTo>
                      <a:pt x="122473" y="185979"/>
                    </a:lnTo>
                    <a:lnTo>
                      <a:pt x="122473" y="145154"/>
                    </a:lnTo>
                    <a:lnTo>
                      <a:pt x="163298" y="145154"/>
                    </a:lnTo>
                    <a:lnTo>
                      <a:pt x="163298" y="185979"/>
                    </a:lnTo>
                    <a:close/>
                    <a:moveTo>
                      <a:pt x="163298" y="104330"/>
                    </a:moveTo>
                    <a:lnTo>
                      <a:pt x="122473" y="104330"/>
                    </a:lnTo>
                    <a:lnTo>
                      <a:pt x="122473" y="63505"/>
                    </a:lnTo>
                    <a:lnTo>
                      <a:pt x="163298" y="63505"/>
                    </a:lnTo>
                    <a:lnTo>
                      <a:pt x="163298" y="104330"/>
                    </a:lnTo>
                    <a:close/>
                    <a:moveTo>
                      <a:pt x="241923" y="267628"/>
                    </a:moveTo>
                    <a:lnTo>
                      <a:pt x="201098" y="267628"/>
                    </a:lnTo>
                    <a:lnTo>
                      <a:pt x="201098" y="226803"/>
                    </a:lnTo>
                    <a:lnTo>
                      <a:pt x="241923" y="226803"/>
                    </a:lnTo>
                    <a:lnTo>
                      <a:pt x="241923" y="267628"/>
                    </a:lnTo>
                    <a:close/>
                    <a:moveTo>
                      <a:pt x="241923" y="185979"/>
                    </a:moveTo>
                    <a:lnTo>
                      <a:pt x="201098" y="185979"/>
                    </a:lnTo>
                    <a:lnTo>
                      <a:pt x="201098" y="145154"/>
                    </a:lnTo>
                    <a:lnTo>
                      <a:pt x="241923" y="145154"/>
                    </a:lnTo>
                    <a:lnTo>
                      <a:pt x="241923" y="185979"/>
                    </a:lnTo>
                    <a:close/>
                    <a:moveTo>
                      <a:pt x="241923" y="104330"/>
                    </a:moveTo>
                    <a:lnTo>
                      <a:pt x="201098" y="104330"/>
                    </a:lnTo>
                    <a:lnTo>
                      <a:pt x="201098" y="63505"/>
                    </a:lnTo>
                    <a:lnTo>
                      <a:pt x="241923" y="63505"/>
                    </a:lnTo>
                    <a:lnTo>
                      <a:pt x="241923" y="10433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70" name="Forma Livre: Forma 669">
                <a:extLst>
                  <a:ext uri="{FF2B5EF4-FFF2-40B4-BE49-F238E27FC236}">
                    <a16:creationId xmlns:a16="http://schemas.microsoft.com/office/drawing/2014/main" id="{4357AFE9-372C-E8DB-EAD0-3499DF0028E6}"/>
                  </a:ext>
                </a:extLst>
              </p:cNvPr>
              <p:cNvSpPr/>
              <p:nvPr/>
            </p:nvSpPr>
            <p:spPr>
              <a:xfrm>
                <a:off x="15685833" y="8671114"/>
                <a:ext cx="201098" cy="37800"/>
              </a:xfrm>
              <a:custGeom>
                <a:avLst/>
                <a:gdLst>
                  <a:gd name="connsiteX0" fmla="*/ 0 w 201098"/>
                  <a:gd name="connsiteY0" fmla="*/ 0 h 37800"/>
                  <a:gd name="connsiteX1" fmla="*/ 201098 w 201098"/>
                  <a:gd name="connsiteY1" fmla="*/ 0 h 37800"/>
                  <a:gd name="connsiteX2" fmla="*/ 201098 w 201098"/>
                  <a:gd name="connsiteY2" fmla="*/ 37801 h 37800"/>
                  <a:gd name="connsiteX3" fmla="*/ 0 w 201098"/>
                  <a:gd name="connsiteY3" fmla="*/ 37801 h 3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098" h="37800">
                    <a:moveTo>
                      <a:pt x="0" y="0"/>
                    </a:moveTo>
                    <a:lnTo>
                      <a:pt x="201098" y="0"/>
                    </a:lnTo>
                    <a:lnTo>
                      <a:pt x="201098" y="37801"/>
                    </a:lnTo>
                    <a:lnTo>
                      <a:pt x="0" y="37801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71" name="Forma Livre: Forma 670">
                <a:extLst>
                  <a:ext uri="{FF2B5EF4-FFF2-40B4-BE49-F238E27FC236}">
                    <a16:creationId xmlns:a16="http://schemas.microsoft.com/office/drawing/2014/main" id="{A301B342-0130-F13B-3830-DB70D946FDB3}"/>
                  </a:ext>
                </a:extLst>
              </p:cNvPr>
              <p:cNvSpPr/>
              <p:nvPr/>
            </p:nvSpPr>
            <p:spPr>
              <a:xfrm>
                <a:off x="15950436" y="8968982"/>
                <a:ext cx="187490" cy="160273"/>
              </a:xfrm>
              <a:custGeom>
                <a:avLst/>
                <a:gdLst>
                  <a:gd name="connsiteX0" fmla="*/ 0 w 187490"/>
                  <a:gd name="connsiteY0" fmla="*/ 0 h 160273"/>
                  <a:gd name="connsiteX1" fmla="*/ 0 w 187490"/>
                  <a:gd name="connsiteY1" fmla="*/ 160274 h 160273"/>
                  <a:gd name="connsiteX2" fmla="*/ 57457 w 187490"/>
                  <a:gd name="connsiteY2" fmla="*/ 160274 h 160273"/>
                  <a:gd name="connsiteX3" fmla="*/ 57457 w 187490"/>
                  <a:gd name="connsiteY3" fmla="*/ 92233 h 160273"/>
                  <a:gd name="connsiteX4" fmla="*/ 130034 w 187490"/>
                  <a:gd name="connsiteY4" fmla="*/ 92233 h 160273"/>
                  <a:gd name="connsiteX5" fmla="*/ 130034 w 187490"/>
                  <a:gd name="connsiteY5" fmla="*/ 160274 h 160273"/>
                  <a:gd name="connsiteX6" fmla="*/ 187491 w 187490"/>
                  <a:gd name="connsiteY6" fmla="*/ 160274 h 160273"/>
                  <a:gd name="connsiteX7" fmla="*/ 187491 w 187490"/>
                  <a:gd name="connsiteY7" fmla="*/ 0 h 160273"/>
                  <a:gd name="connsiteX8" fmla="*/ 0 w 187490"/>
                  <a:gd name="connsiteY8" fmla="*/ 0 h 160273"/>
                  <a:gd name="connsiteX9" fmla="*/ 75601 w 187490"/>
                  <a:gd name="connsiteY9" fmla="*/ 49896 h 160273"/>
                  <a:gd name="connsiteX10" fmla="*/ 39313 w 187490"/>
                  <a:gd name="connsiteY10" fmla="*/ 49896 h 160273"/>
                  <a:gd name="connsiteX11" fmla="*/ 39313 w 187490"/>
                  <a:gd name="connsiteY11" fmla="*/ 13608 h 160273"/>
                  <a:gd name="connsiteX12" fmla="*/ 75601 w 187490"/>
                  <a:gd name="connsiteY12" fmla="*/ 13608 h 160273"/>
                  <a:gd name="connsiteX13" fmla="*/ 75601 w 187490"/>
                  <a:gd name="connsiteY13" fmla="*/ 49896 h 160273"/>
                  <a:gd name="connsiteX14" fmla="*/ 148179 w 187490"/>
                  <a:gd name="connsiteY14" fmla="*/ 49896 h 160273"/>
                  <a:gd name="connsiteX15" fmla="*/ 111890 w 187490"/>
                  <a:gd name="connsiteY15" fmla="*/ 49896 h 160273"/>
                  <a:gd name="connsiteX16" fmla="*/ 111890 w 187490"/>
                  <a:gd name="connsiteY16" fmla="*/ 13608 h 160273"/>
                  <a:gd name="connsiteX17" fmla="*/ 148179 w 187490"/>
                  <a:gd name="connsiteY17" fmla="*/ 13608 h 160273"/>
                  <a:gd name="connsiteX18" fmla="*/ 148179 w 187490"/>
                  <a:gd name="connsiteY18" fmla="*/ 49896 h 160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7490" h="160273">
                    <a:moveTo>
                      <a:pt x="0" y="0"/>
                    </a:moveTo>
                    <a:lnTo>
                      <a:pt x="0" y="160274"/>
                    </a:lnTo>
                    <a:lnTo>
                      <a:pt x="57457" y="160274"/>
                    </a:lnTo>
                    <a:lnTo>
                      <a:pt x="57457" y="92233"/>
                    </a:lnTo>
                    <a:lnTo>
                      <a:pt x="130034" y="92233"/>
                    </a:lnTo>
                    <a:lnTo>
                      <a:pt x="130034" y="160274"/>
                    </a:lnTo>
                    <a:lnTo>
                      <a:pt x="187491" y="160274"/>
                    </a:lnTo>
                    <a:lnTo>
                      <a:pt x="187491" y="0"/>
                    </a:lnTo>
                    <a:lnTo>
                      <a:pt x="0" y="0"/>
                    </a:lnTo>
                    <a:close/>
                    <a:moveTo>
                      <a:pt x="75601" y="49896"/>
                    </a:moveTo>
                    <a:lnTo>
                      <a:pt x="39313" y="49896"/>
                    </a:lnTo>
                    <a:lnTo>
                      <a:pt x="39313" y="13608"/>
                    </a:lnTo>
                    <a:lnTo>
                      <a:pt x="75601" y="13608"/>
                    </a:lnTo>
                    <a:lnTo>
                      <a:pt x="75601" y="49896"/>
                    </a:lnTo>
                    <a:close/>
                    <a:moveTo>
                      <a:pt x="148179" y="49896"/>
                    </a:moveTo>
                    <a:lnTo>
                      <a:pt x="111890" y="49896"/>
                    </a:lnTo>
                    <a:lnTo>
                      <a:pt x="111890" y="13608"/>
                    </a:lnTo>
                    <a:lnTo>
                      <a:pt x="148179" y="13608"/>
                    </a:lnTo>
                    <a:lnTo>
                      <a:pt x="148179" y="49896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72" name="Forma Livre: Forma 671">
                <a:extLst>
                  <a:ext uri="{FF2B5EF4-FFF2-40B4-BE49-F238E27FC236}">
                    <a16:creationId xmlns:a16="http://schemas.microsoft.com/office/drawing/2014/main" id="{CDAD30D1-F285-24B8-28D5-7091625C46A6}"/>
                  </a:ext>
                </a:extLst>
              </p:cNvPr>
              <p:cNvSpPr/>
              <p:nvPr/>
            </p:nvSpPr>
            <p:spPr>
              <a:xfrm>
                <a:off x="15951949" y="8852556"/>
                <a:ext cx="185978" cy="187489"/>
              </a:xfrm>
              <a:custGeom>
                <a:avLst/>
                <a:gdLst>
                  <a:gd name="connsiteX0" fmla="*/ 185978 w 185978"/>
                  <a:gd name="connsiteY0" fmla="*/ 187490 h 187489"/>
                  <a:gd name="connsiteX1" fmla="*/ 185978 w 185978"/>
                  <a:gd name="connsiteY1" fmla="*/ 0 h 187489"/>
                  <a:gd name="connsiteX2" fmla="*/ 0 w 185978"/>
                  <a:gd name="connsiteY2" fmla="*/ 0 h 187489"/>
                  <a:gd name="connsiteX3" fmla="*/ 0 w 185978"/>
                  <a:gd name="connsiteY3" fmla="*/ 187490 h 187489"/>
                  <a:gd name="connsiteX4" fmla="*/ 185978 w 185978"/>
                  <a:gd name="connsiteY4" fmla="*/ 187490 h 187489"/>
                  <a:gd name="connsiteX5" fmla="*/ 110377 w 185978"/>
                  <a:gd name="connsiteY5" fmla="*/ 55945 h 187489"/>
                  <a:gd name="connsiteX6" fmla="*/ 146666 w 185978"/>
                  <a:gd name="connsiteY6" fmla="*/ 55945 h 187489"/>
                  <a:gd name="connsiteX7" fmla="*/ 146666 w 185978"/>
                  <a:gd name="connsiteY7" fmla="*/ 92233 h 187489"/>
                  <a:gd name="connsiteX8" fmla="*/ 110377 w 185978"/>
                  <a:gd name="connsiteY8" fmla="*/ 92233 h 187489"/>
                  <a:gd name="connsiteX9" fmla="*/ 110377 w 185978"/>
                  <a:gd name="connsiteY9" fmla="*/ 55945 h 187489"/>
                  <a:gd name="connsiteX10" fmla="*/ 110377 w 185978"/>
                  <a:gd name="connsiteY10" fmla="*/ 128522 h 187489"/>
                  <a:gd name="connsiteX11" fmla="*/ 146666 w 185978"/>
                  <a:gd name="connsiteY11" fmla="*/ 128522 h 187489"/>
                  <a:gd name="connsiteX12" fmla="*/ 146666 w 185978"/>
                  <a:gd name="connsiteY12" fmla="*/ 164810 h 187489"/>
                  <a:gd name="connsiteX13" fmla="*/ 110377 w 185978"/>
                  <a:gd name="connsiteY13" fmla="*/ 164810 h 187489"/>
                  <a:gd name="connsiteX14" fmla="*/ 110377 w 185978"/>
                  <a:gd name="connsiteY14" fmla="*/ 128522 h 187489"/>
                  <a:gd name="connsiteX15" fmla="*/ 37800 w 185978"/>
                  <a:gd name="connsiteY15" fmla="*/ 55945 h 187489"/>
                  <a:gd name="connsiteX16" fmla="*/ 74088 w 185978"/>
                  <a:gd name="connsiteY16" fmla="*/ 55945 h 187489"/>
                  <a:gd name="connsiteX17" fmla="*/ 74088 w 185978"/>
                  <a:gd name="connsiteY17" fmla="*/ 92233 h 187489"/>
                  <a:gd name="connsiteX18" fmla="*/ 37800 w 185978"/>
                  <a:gd name="connsiteY18" fmla="*/ 92233 h 187489"/>
                  <a:gd name="connsiteX19" fmla="*/ 37800 w 185978"/>
                  <a:gd name="connsiteY19" fmla="*/ 55945 h 187489"/>
                  <a:gd name="connsiteX20" fmla="*/ 37800 w 185978"/>
                  <a:gd name="connsiteY20" fmla="*/ 128522 h 187489"/>
                  <a:gd name="connsiteX21" fmla="*/ 74088 w 185978"/>
                  <a:gd name="connsiteY21" fmla="*/ 128522 h 187489"/>
                  <a:gd name="connsiteX22" fmla="*/ 74088 w 185978"/>
                  <a:gd name="connsiteY22" fmla="*/ 164810 h 187489"/>
                  <a:gd name="connsiteX23" fmla="*/ 37800 w 185978"/>
                  <a:gd name="connsiteY23" fmla="*/ 164810 h 187489"/>
                  <a:gd name="connsiteX24" fmla="*/ 37800 w 185978"/>
                  <a:gd name="connsiteY24" fmla="*/ 128522 h 187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5978" h="187489">
                    <a:moveTo>
                      <a:pt x="185978" y="187490"/>
                    </a:moveTo>
                    <a:lnTo>
                      <a:pt x="185978" y="0"/>
                    </a:lnTo>
                    <a:lnTo>
                      <a:pt x="0" y="0"/>
                    </a:lnTo>
                    <a:lnTo>
                      <a:pt x="0" y="187490"/>
                    </a:lnTo>
                    <a:lnTo>
                      <a:pt x="185978" y="187490"/>
                    </a:lnTo>
                    <a:close/>
                    <a:moveTo>
                      <a:pt x="110377" y="55945"/>
                    </a:moveTo>
                    <a:lnTo>
                      <a:pt x="146666" y="55945"/>
                    </a:lnTo>
                    <a:lnTo>
                      <a:pt x="146666" y="92233"/>
                    </a:lnTo>
                    <a:lnTo>
                      <a:pt x="110377" y="92233"/>
                    </a:lnTo>
                    <a:lnTo>
                      <a:pt x="110377" y="55945"/>
                    </a:lnTo>
                    <a:close/>
                    <a:moveTo>
                      <a:pt x="110377" y="128522"/>
                    </a:moveTo>
                    <a:lnTo>
                      <a:pt x="146666" y="128522"/>
                    </a:lnTo>
                    <a:lnTo>
                      <a:pt x="146666" y="164810"/>
                    </a:lnTo>
                    <a:lnTo>
                      <a:pt x="110377" y="164810"/>
                    </a:lnTo>
                    <a:lnTo>
                      <a:pt x="110377" y="128522"/>
                    </a:lnTo>
                    <a:close/>
                    <a:moveTo>
                      <a:pt x="37800" y="55945"/>
                    </a:moveTo>
                    <a:lnTo>
                      <a:pt x="74088" y="55945"/>
                    </a:lnTo>
                    <a:lnTo>
                      <a:pt x="74088" y="92233"/>
                    </a:lnTo>
                    <a:lnTo>
                      <a:pt x="37800" y="92233"/>
                    </a:lnTo>
                    <a:lnTo>
                      <a:pt x="37800" y="55945"/>
                    </a:lnTo>
                    <a:close/>
                    <a:moveTo>
                      <a:pt x="37800" y="128522"/>
                    </a:moveTo>
                    <a:lnTo>
                      <a:pt x="74088" y="128522"/>
                    </a:lnTo>
                    <a:lnTo>
                      <a:pt x="74088" y="164810"/>
                    </a:lnTo>
                    <a:lnTo>
                      <a:pt x="37800" y="164810"/>
                    </a:lnTo>
                    <a:lnTo>
                      <a:pt x="37800" y="12852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73" name="Gráfico 12">
              <a:extLst>
                <a:ext uri="{FF2B5EF4-FFF2-40B4-BE49-F238E27FC236}">
                  <a16:creationId xmlns:a16="http://schemas.microsoft.com/office/drawing/2014/main" id="{A9AADFFF-6CFB-F087-F644-DF0EF2D8193F}"/>
                </a:ext>
              </a:extLst>
            </p:cNvPr>
            <p:cNvGrpSpPr/>
            <p:nvPr/>
          </p:nvGrpSpPr>
          <p:grpSpPr>
            <a:xfrm>
              <a:off x="18390190" y="7226996"/>
              <a:ext cx="424119" cy="370763"/>
              <a:chOff x="16512907" y="8116203"/>
              <a:chExt cx="468725" cy="409757"/>
            </a:xfrm>
            <a:solidFill>
              <a:srgbClr val="1D284A"/>
            </a:solidFill>
          </p:grpSpPr>
          <p:sp>
            <p:nvSpPr>
              <p:cNvPr id="674" name="Forma Livre: Forma 673">
                <a:extLst>
                  <a:ext uri="{FF2B5EF4-FFF2-40B4-BE49-F238E27FC236}">
                    <a16:creationId xmlns:a16="http://schemas.microsoft.com/office/drawing/2014/main" id="{8E1745C1-3E2C-A876-58F7-2789B0856EA6}"/>
                  </a:ext>
                </a:extLst>
              </p:cNvPr>
              <p:cNvSpPr/>
              <p:nvPr/>
            </p:nvSpPr>
            <p:spPr>
              <a:xfrm>
                <a:off x="16514420" y="8256820"/>
                <a:ext cx="467213" cy="269139"/>
              </a:xfrm>
              <a:custGeom>
                <a:avLst/>
                <a:gdLst>
                  <a:gd name="connsiteX0" fmla="*/ 426389 w 467213"/>
                  <a:gd name="connsiteY0" fmla="*/ 36289 h 269139"/>
                  <a:gd name="connsiteX1" fmla="*/ 378005 w 467213"/>
                  <a:gd name="connsiteY1" fmla="*/ 0 h 269139"/>
                  <a:gd name="connsiteX2" fmla="*/ 329620 w 467213"/>
                  <a:gd name="connsiteY2" fmla="*/ 36289 h 269139"/>
                  <a:gd name="connsiteX3" fmla="*/ 281235 w 467213"/>
                  <a:gd name="connsiteY3" fmla="*/ 0 h 269139"/>
                  <a:gd name="connsiteX4" fmla="*/ 232850 w 467213"/>
                  <a:gd name="connsiteY4" fmla="*/ 36289 h 269139"/>
                  <a:gd name="connsiteX5" fmla="*/ 184466 w 467213"/>
                  <a:gd name="connsiteY5" fmla="*/ 0 h 269139"/>
                  <a:gd name="connsiteX6" fmla="*/ 136082 w 467213"/>
                  <a:gd name="connsiteY6" fmla="*/ 36289 h 269139"/>
                  <a:gd name="connsiteX7" fmla="*/ 87697 w 467213"/>
                  <a:gd name="connsiteY7" fmla="*/ 0 h 269139"/>
                  <a:gd name="connsiteX8" fmla="*/ 39312 w 467213"/>
                  <a:gd name="connsiteY8" fmla="*/ 36289 h 269139"/>
                  <a:gd name="connsiteX9" fmla="*/ 0 w 467213"/>
                  <a:gd name="connsiteY9" fmla="*/ 15120 h 269139"/>
                  <a:gd name="connsiteX10" fmla="*/ 0 w 467213"/>
                  <a:gd name="connsiteY10" fmla="*/ 269140 h 269139"/>
                  <a:gd name="connsiteX11" fmla="*/ 58968 w 467213"/>
                  <a:gd name="connsiteY11" fmla="*/ 269140 h 269139"/>
                  <a:gd name="connsiteX12" fmla="*/ 264603 w 467213"/>
                  <a:gd name="connsiteY12" fmla="*/ 269140 h 269139"/>
                  <a:gd name="connsiteX13" fmla="*/ 264603 w 467213"/>
                  <a:gd name="connsiteY13" fmla="*/ 107353 h 269139"/>
                  <a:gd name="connsiteX14" fmla="*/ 273675 w 467213"/>
                  <a:gd name="connsiteY14" fmla="*/ 98281 h 269139"/>
                  <a:gd name="connsiteX15" fmla="*/ 362885 w 467213"/>
                  <a:gd name="connsiteY15" fmla="*/ 98281 h 269139"/>
                  <a:gd name="connsiteX16" fmla="*/ 371956 w 467213"/>
                  <a:gd name="connsiteY16" fmla="*/ 107353 h 269139"/>
                  <a:gd name="connsiteX17" fmla="*/ 371956 w 467213"/>
                  <a:gd name="connsiteY17" fmla="*/ 269140 h 269139"/>
                  <a:gd name="connsiteX18" fmla="*/ 467213 w 467213"/>
                  <a:gd name="connsiteY18" fmla="*/ 269140 h 269139"/>
                  <a:gd name="connsiteX19" fmla="*/ 467213 w 467213"/>
                  <a:gd name="connsiteY19" fmla="*/ 15120 h 269139"/>
                  <a:gd name="connsiteX20" fmla="*/ 426389 w 467213"/>
                  <a:gd name="connsiteY20" fmla="*/ 36289 h 269139"/>
                  <a:gd name="connsiteX21" fmla="*/ 201098 w 467213"/>
                  <a:gd name="connsiteY21" fmla="*/ 192027 h 269139"/>
                  <a:gd name="connsiteX22" fmla="*/ 192026 w 467213"/>
                  <a:gd name="connsiteY22" fmla="*/ 201099 h 269139"/>
                  <a:gd name="connsiteX23" fmla="*/ 102817 w 467213"/>
                  <a:gd name="connsiteY23" fmla="*/ 201099 h 269139"/>
                  <a:gd name="connsiteX24" fmla="*/ 93744 w 467213"/>
                  <a:gd name="connsiteY24" fmla="*/ 192027 h 269139"/>
                  <a:gd name="connsiteX25" fmla="*/ 93744 w 467213"/>
                  <a:gd name="connsiteY25" fmla="*/ 105841 h 269139"/>
                  <a:gd name="connsiteX26" fmla="*/ 102817 w 467213"/>
                  <a:gd name="connsiteY26" fmla="*/ 96770 h 269139"/>
                  <a:gd name="connsiteX27" fmla="*/ 192026 w 467213"/>
                  <a:gd name="connsiteY27" fmla="*/ 96770 h 269139"/>
                  <a:gd name="connsiteX28" fmla="*/ 201098 w 467213"/>
                  <a:gd name="connsiteY28" fmla="*/ 105841 h 269139"/>
                  <a:gd name="connsiteX29" fmla="*/ 201098 w 467213"/>
                  <a:gd name="connsiteY29" fmla="*/ 192027 h 269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67213" h="269139">
                    <a:moveTo>
                      <a:pt x="426389" y="36289"/>
                    </a:moveTo>
                    <a:cubicBezTo>
                      <a:pt x="405221" y="36289"/>
                      <a:pt x="388588" y="22680"/>
                      <a:pt x="378005" y="0"/>
                    </a:cubicBezTo>
                    <a:cubicBezTo>
                      <a:pt x="367421" y="21169"/>
                      <a:pt x="349276" y="36289"/>
                      <a:pt x="329620" y="36289"/>
                    </a:cubicBezTo>
                    <a:cubicBezTo>
                      <a:pt x="308451" y="36289"/>
                      <a:pt x="291820" y="22680"/>
                      <a:pt x="281235" y="0"/>
                    </a:cubicBezTo>
                    <a:cubicBezTo>
                      <a:pt x="270651" y="21169"/>
                      <a:pt x="252506" y="36289"/>
                      <a:pt x="232850" y="36289"/>
                    </a:cubicBezTo>
                    <a:cubicBezTo>
                      <a:pt x="211683" y="36289"/>
                      <a:pt x="195050" y="22680"/>
                      <a:pt x="184466" y="0"/>
                    </a:cubicBezTo>
                    <a:cubicBezTo>
                      <a:pt x="173882" y="21169"/>
                      <a:pt x="155738" y="36289"/>
                      <a:pt x="136082" y="36289"/>
                    </a:cubicBezTo>
                    <a:cubicBezTo>
                      <a:pt x="116425" y="36289"/>
                      <a:pt x="98281" y="22680"/>
                      <a:pt x="87697" y="0"/>
                    </a:cubicBezTo>
                    <a:cubicBezTo>
                      <a:pt x="77113" y="21169"/>
                      <a:pt x="58968" y="36289"/>
                      <a:pt x="39312" y="36289"/>
                    </a:cubicBezTo>
                    <a:cubicBezTo>
                      <a:pt x="24192" y="36289"/>
                      <a:pt x="10583" y="28729"/>
                      <a:pt x="0" y="15120"/>
                    </a:cubicBezTo>
                    <a:lnTo>
                      <a:pt x="0" y="269140"/>
                    </a:lnTo>
                    <a:lnTo>
                      <a:pt x="58968" y="269140"/>
                    </a:lnTo>
                    <a:lnTo>
                      <a:pt x="264603" y="269140"/>
                    </a:lnTo>
                    <a:lnTo>
                      <a:pt x="264603" y="107353"/>
                    </a:lnTo>
                    <a:cubicBezTo>
                      <a:pt x="264603" y="102818"/>
                      <a:pt x="269139" y="98281"/>
                      <a:pt x="273675" y="98281"/>
                    </a:cubicBezTo>
                    <a:lnTo>
                      <a:pt x="362885" y="98281"/>
                    </a:lnTo>
                    <a:cubicBezTo>
                      <a:pt x="367421" y="98281"/>
                      <a:pt x="371956" y="102818"/>
                      <a:pt x="371956" y="107353"/>
                    </a:cubicBezTo>
                    <a:lnTo>
                      <a:pt x="371956" y="269140"/>
                    </a:lnTo>
                    <a:lnTo>
                      <a:pt x="467213" y="269140"/>
                    </a:lnTo>
                    <a:lnTo>
                      <a:pt x="467213" y="15120"/>
                    </a:lnTo>
                    <a:cubicBezTo>
                      <a:pt x="455117" y="27217"/>
                      <a:pt x="441509" y="36289"/>
                      <a:pt x="426389" y="36289"/>
                    </a:cubicBezTo>
                    <a:close/>
                    <a:moveTo>
                      <a:pt x="201098" y="192027"/>
                    </a:moveTo>
                    <a:cubicBezTo>
                      <a:pt x="201098" y="196563"/>
                      <a:pt x="196563" y="201099"/>
                      <a:pt x="192026" y="201099"/>
                    </a:cubicBezTo>
                    <a:lnTo>
                      <a:pt x="102817" y="201099"/>
                    </a:lnTo>
                    <a:cubicBezTo>
                      <a:pt x="98281" y="201099"/>
                      <a:pt x="93744" y="196563"/>
                      <a:pt x="93744" y="192027"/>
                    </a:cubicBezTo>
                    <a:lnTo>
                      <a:pt x="93744" y="105841"/>
                    </a:lnTo>
                    <a:cubicBezTo>
                      <a:pt x="93744" y="101305"/>
                      <a:pt x="98281" y="96770"/>
                      <a:pt x="102817" y="96770"/>
                    </a:cubicBezTo>
                    <a:lnTo>
                      <a:pt x="192026" y="96770"/>
                    </a:lnTo>
                    <a:cubicBezTo>
                      <a:pt x="196563" y="96770"/>
                      <a:pt x="201098" y="101305"/>
                      <a:pt x="201098" y="105841"/>
                    </a:cubicBezTo>
                    <a:lnTo>
                      <a:pt x="201098" y="192027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75" name="Forma Livre: Forma 674">
                <a:extLst>
                  <a:ext uri="{FF2B5EF4-FFF2-40B4-BE49-F238E27FC236}">
                    <a16:creationId xmlns:a16="http://schemas.microsoft.com/office/drawing/2014/main" id="{C0B31AD8-720C-EE54-B4FD-380F1389EC52}"/>
                  </a:ext>
                </a:extLst>
              </p:cNvPr>
              <p:cNvSpPr/>
              <p:nvPr/>
            </p:nvSpPr>
            <p:spPr>
              <a:xfrm>
                <a:off x="16903008" y="8223556"/>
                <a:ext cx="77113" cy="49896"/>
              </a:xfrm>
              <a:custGeom>
                <a:avLst/>
                <a:gdLst>
                  <a:gd name="connsiteX0" fmla="*/ 37800 w 77113"/>
                  <a:gd name="connsiteY0" fmla="*/ 49896 h 49896"/>
                  <a:gd name="connsiteX1" fmla="*/ 77114 w 77113"/>
                  <a:gd name="connsiteY1" fmla="*/ 0 h 49896"/>
                  <a:gd name="connsiteX2" fmla="*/ 0 w 77113"/>
                  <a:gd name="connsiteY2" fmla="*/ 0 h 49896"/>
                  <a:gd name="connsiteX3" fmla="*/ 37800 w 77113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3" h="49896">
                    <a:moveTo>
                      <a:pt x="37800" y="49896"/>
                    </a:moveTo>
                    <a:cubicBezTo>
                      <a:pt x="55945" y="49896"/>
                      <a:pt x="72578" y="27216"/>
                      <a:pt x="77114" y="0"/>
                    </a:cubicBezTo>
                    <a:lnTo>
                      <a:pt x="0" y="0"/>
                    </a:lnTo>
                    <a:cubicBezTo>
                      <a:pt x="3024" y="28728"/>
                      <a:pt x="19657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76" name="Forma Livre: Forma 675">
                <a:extLst>
                  <a:ext uri="{FF2B5EF4-FFF2-40B4-BE49-F238E27FC236}">
                    <a16:creationId xmlns:a16="http://schemas.microsoft.com/office/drawing/2014/main" id="{E0541997-76E2-895A-FCCA-A0484C61695C}"/>
                  </a:ext>
                </a:extLst>
              </p:cNvPr>
              <p:cNvSpPr/>
              <p:nvPr/>
            </p:nvSpPr>
            <p:spPr>
              <a:xfrm>
                <a:off x="16806240" y="8223556"/>
                <a:ext cx="77112" cy="49896"/>
              </a:xfrm>
              <a:custGeom>
                <a:avLst/>
                <a:gdLst>
                  <a:gd name="connsiteX0" fmla="*/ 37800 w 77112"/>
                  <a:gd name="connsiteY0" fmla="*/ 49896 h 49896"/>
                  <a:gd name="connsiteX1" fmla="*/ 77113 w 77112"/>
                  <a:gd name="connsiteY1" fmla="*/ 0 h 49896"/>
                  <a:gd name="connsiteX2" fmla="*/ 0 w 77112"/>
                  <a:gd name="connsiteY2" fmla="*/ 0 h 49896"/>
                  <a:gd name="connsiteX3" fmla="*/ 37800 w 77112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2" h="49896">
                    <a:moveTo>
                      <a:pt x="37800" y="49896"/>
                    </a:moveTo>
                    <a:cubicBezTo>
                      <a:pt x="55945" y="49896"/>
                      <a:pt x="72577" y="27216"/>
                      <a:pt x="77113" y="0"/>
                    </a:cubicBezTo>
                    <a:lnTo>
                      <a:pt x="0" y="0"/>
                    </a:lnTo>
                    <a:cubicBezTo>
                      <a:pt x="1512" y="28728"/>
                      <a:pt x="18144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77" name="Forma Livre: Forma 676">
                <a:extLst>
                  <a:ext uri="{FF2B5EF4-FFF2-40B4-BE49-F238E27FC236}">
                    <a16:creationId xmlns:a16="http://schemas.microsoft.com/office/drawing/2014/main" id="{E5399EA3-4113-7A94-BB12-EB5FCCE355A1}"/>
                  </a:ext>
                </a:extLst>
              </p:cNvPr>
              <p:cNvSpPr/>
              <p:nvPr/>
            </p:nvSpPr>
            <p:spPr>
              <a:xfrm>
                <a:off x="16707958" y="8223556"/>
                <a:ext cx="77112" cy="49896"/>
              </a:xfrm>
              <a:custGeom>
                <a:avLst/>
                <a:gdLst>
                  <a:gd name="connsiteX0" fmla="*/ 37800 w 77112"/>
                  <a:gd name="connsiteY0" fmla="*/ 49896 h 49896"/>
                  <a:gd name="connsiteX1" fmla="*/ 77113 w 77112"/>
                  <a:gd name="connsiteY1" fmla="*/ 0 h 49896"/>
                  <a:gd name="connsiteX2" fmla="*/ 0 w 77112"/>
                  <a:gd name="connsiteY2" fmla="*/ 0 h 49896"/>
                  <a:gd name="connsiteX3" fmla="*/ 37800 w 77112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2" h="49896">
                    <a:moveTo>
                      <a:pt x="37800" y="49896"/>
                    </a:moveTo>
                    <a:cubicBezTo>
                      <a:pt x="55945" y="49896"/>
                      <a:pt x="72577" y="27216"/>
                      <a:pt x="77113" y="0"/>
                    </a:cubicBezTo>
                    <a:lnTo>
                      <a:pt x="0" y="0"/>
                    </a:lnTo>
                    <a:cubicBezTo>
                      <a:pt x="3024" y="28728"/>
                      <a:pt x="19656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78" name="Forma Livre: Forma 677">
                <a:extLst>
                  <a:ext uri="{FF2B5EF4-FFF2-40B4-BE49-F238E27FC236}">
                    <a16:creationId xmlns:a16="http://schemas.microsoft.com/office/drawing/2014/main" id="{FA4B17B7-5ABC-9437-9B8C-028504644BED}"/>
                  </a:ext>
                </a:extLst>
              </p:cNvPr>
              <p:cNvSpPr/>
              <p:nvPr/>
            </p:nvSpPr>
            <p:spPr>
              <a:xfrm>
                <a:off x="16611189" y="8223556"/>
                <a:ext cx="77113" cy="49896"/>
              </a:xfrm>
              <a:custGeom>
                <a:avLst/>
                <a:gdLst>
                  <a:gd name="connsiteX0" fmla="*/ 37800 w 77113"/>
                  <a:gd name="connsiteY0" fmla="*/ 49896 h 49896"/>
                  <a:gd name="connsiteX1" fmla="*/ 77114 w 77113"/>
                  <a:gd name="connsiteY1" fmla="*/ 0 h 49896"/>
                  <a:gd name="connsiteX2" fmla="*/ 0 w 77113"/>
                  <a:gd name="connsiteY2" fmla="*/ 0 h 49896"/>
                  <a:gd name="connsiteX3" fmla="*/ 37800 w 77113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3" h="49896">
                    <a:moveTo>
                      <a:pt x="37800" y="49896"/>
                    </a:moveTo>
                    <a:cubicBezTo>
                      <a:pt x="55945" y="49896"/>
                      <a:pt x="72577" y="27216"/>
                      <a:pt x="77114" y="0"/>
                    </a:cubicBezTo>
                    <a:lnTo>
                      <a:pt x="0" y="0"/>
                    </a:lnTo>
                    <a:cubicBezTo>
                      <a:pt x="3024" y="28728"/>
                      <a:pt x="18144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79" name="Forma Livre: Forma 678">
                <a:extLst>
                  <a:ext uri="{FF2B5EF4-FFF2-40B4-BE49-F238E27FC236}">
                    <a16:creationId xmlns:a16="http://schemas.microsoft.com/office/drawing/2014/main" id="{81388801-BDB1-EFDB-9EE0-0B5241F8F9E8}"/>
                  </a:ext>
                </a:extLst>
              </p:cNvPr>
              <p:cNvSpPr/>
              <p:nvPr/>
            </p:nvSpPr>
            <p:spPr>
              <a:xfrm>
                <a:off x="16512907" y="8223556"/>
                <a:ext cx="77113" cy="49896"/>
              </a:xfrm>
              <a:custGeom>
                <a:avLst/>
                <a:gdLst>
                  <a:gd name="connsiteX0" fmla="*/ 37800 w 77113"/>
                  <a:gd name="connsiteY0" fmla="*/ 49896 h 49896"/>
                  <a:gd name="connsiteX1" fmla="*/ 77114 w 77113"/>
                  <a:gd name="connsiteY1" fmla="*/ 0 h 49896"/>
                  <a:gd name="connsiteX2" fmla="*/ 0 w 77113"/>
                  <a:gd name="connsiteY2" fmla="*/ 0 h 49896"/>
                  <a:gd name="connsiteX3" fmla="*/ 37800 w 77113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3" h="49896">
                    <a:moveTo>
                      <a:pt x="37800" y="49896"/>
                    </a:moveTo>
                    <a:cubicBezTo>
                      <a:pt x="55945" y="49896"/>
                      <a:pt x="72577" y="27216"/>
                      <a:pt x="77114" y="0"/>
                    </a:cubicBezTo>
                    <a:lnTo>
                      <a:pt x="0" y="0"/>
                    </a:lnTo>
                    <a:cubicBezTo>
                      <a:pt x="3024" y="28728"/>
                      <a:pt x="19656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80" name="Forma Livre: Forma 679">
                <a:extLst>
                  <a:ext uri="{FF2B5EF4-FFF2-40B4-BE49-F238E27FC236}">
                    <a16:creationId xmlns:a16="http://schemas.microsoft.com/office/drawing/2014/main" id="{7EFDC533-E480-8699-3DBB-4A976A65C4CB}"/>
                  </a:ext>
                </a:extLst>
              </p:cNvPr>
              <p:cNvSpPr/>
              <p:nvPr/>
            </p:nvSpPr>
            <p:spPr>
              <a:xfrm>
                <a:off x="16520467" y="8116203"/>
                <a:ext cx="110377" cy="89209"/>
              </a:xfrm>
              <a:custGeom>
                <a:avLst/>
                <a:gdLst>
                  <a:gd name="connsiteX0" fmla="*/ 110377 w 110377"/>
                  <a:gd name="connsiteY0" fmla="*/ 0 h 89209"/>
                  <a:gd name="connsiteX1" fmla="*/ 60481 w 110377"/>
                  <a:gd name="connsiteY1" fmla="*/ 0 h 89209"/>
                  <a:gd name="connsiteX2" fmla="*/ 0 w 110377"/>
                  <a:gd name="connsiteY2" fmla="*/ 89209 h 89209"/>
                  <a:gd name="connsiteX3" fmla="*/ 72577 w 110377"/>
                  <a:gd name="connsiteY3" fmla="*/ 89209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77" h="89209">
                    <a:moveTo>
                      <a:pt x="110377" y="0"/>
                    </a:moveTo>
                    <a:lnTo>
                      <a:pt x="60481" y="0"/>
                    </a:lnTo>
                    <a:lnTo>
                      <a:pt x="0" y="89209"/>
                    </a:lnTo>
                    <a:lnTo>
                      <a:pt x="72577" y="8920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81" name="Forma Livre: Forma 680">
                <a:extLst>
                  <a:ext uri="{FF2B5EF4-FFF2-40B4-BE49-F238E27FC236}">
                    <a16:creationId xmlns:a16="http://schemas.microsoft.com/office/drawing/2014/main" id="{F88AB43F-A87A-8C8B-666F-FFDBB769E6EA}"/>
                  </a:ext>
                </a:extLst>
              </p:cNvPr>
              <p:cNvSpPr/>
              <p:nvPr/>
            </p:nvSpPr>
            <p:spPr>
              <a:xfrm>
                <a:off x="16614213" y="8116203"/>
                <a:ext cx="87696" cy="89209"/>
              </a:xfrm>
              <a:custGeom>
                <a:avLst/>
                <a:gdLst>
                  <a:gd name="connsiteX0" fmla="*/ 0 w 87696"/>
                  <a:gd name="connsiteY0" fmla="*/ 89209 h 89209"/>
                  <a:gd name="connsiteX1" fmla="*/ 75601 w 87696"/>
                  <a:gd name="connsiteY1" fmla="*/ 89209 h 89209"/>
                  <a:gd name="connsiteX2" fmla="*/ 87697 w 87696"/>
                  <a:gd name="connsiteY2" fmla="*/ 0 h 89209"/>
                  <a:gd name="connsiteX3" fmla="*/ 36289 w 87696"/>
                  <a:gd name="connsiteY3" fmla="*/ 0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696" h="89209">
                    <a:moveTo>
                      <a:pt x="0" y="89209"/>
                    </a:moveTo>
                    <a:lnTo>
                      <a:pt x="75601" y="89209"/>
                    </a:lnTo>
                    <a:lnTo>
                      <a:pt x="87697" y="0"/>
                    </a:lnTo>
                    <a:lnTo>
                      <a:pt x="36289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82" name="Forma Livre: Forma 681">
                <a:extLst>
                  <a:ext uri="{FF2B5EF4-FFF2-40B4-BE49-F238E27FC236}">
                    <a16:creationId xmlns:a16="http://schemas.microsoft.com/office/drawing/2014/main" id="{352AA0BE-D7DA-07CC-5D1D-1395A5E3A772}"/>
                  </a:ext>
                </a:extLst>
              </p:cNvPr>
              <p:cNvSpPr/>
              <p:nvPr/>
            </p:nvSpPr>
            <p:spPr>
              <a:xfrm>
                <a:off x="16707958" y="8116203"/>
                <a:ext cx="75600" cy="89209"/>
              </a:xfrm>
              <a:custGeom>
                <a:avLst/>
                <a:gdLst>
                  <a:gd name="connsiteX0" fmla="*/ 75601 w 75600"/>
                  <a:gd name="connsiteY0" fmla="*/ 89209 h 89209"/>
                  <a:gd name="connsiteX1" fmla="*/ 63505 w 75600"/>
                  <a:gd name="connsiteY1" fmla="*/ 0 h 89209"/>
                  <a:gd name="connsiteX2" fmla="*/ 12096 w 75600"/>
                  <a:gd name="connsiteY2" fmla="*/ 0 h 89209"/>
                  <a:gd name="connsiteX3" fmla="*/ 0 w 75600"/>
                  <a:gd name="connsiteY3" fmla="*/ 89209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600" h="89209">
                    <a:moveTo>
                      <a:pt x="75601" y="89209"/>
                    </a:moveTo>
                    <a:lnTo>
                      <a:pt x="63505" y="0"/>
                    </a:lnTo>
                    <a:lnTo>
                      <a:pt x="12096" y="0"/>
                    </a:lnTo>
                    <a:lnTo>
                      <a:pt x="0" y="8920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83" name="Forma Livre: Forma 682">
                <a:extLst>
                  <a:ext uri="{FF2B5EF4-FFF2-40B4-BE49-F238E27FC236}">
                    <a16:creationId xmlns:a16="http://schemas.microsoft.com/office/drawing/2014/main" id="{77B3886D-C151-B7DB-794B-18F4A1154D9E}"/>
                  </a:ext>
                </a:extLst>
              </p:cNvPr>
              <p:cNvSpPr/>
              <p:nvPr/>
            </p:nvSpPr>
            <p:spPr>
              <a:xfrm>
                <a:off x="16791119" y="8116203"/>
                <a:ext cx="87696" cy="89209"/>
              </a:xfrm>
              <a:custGeom>
                <a:avLst/>
                <a:gdLst>
                  <a:gd name="connsiteX0" fmla="*/ 87697 w 87696"/>
                  <a:gd name="connsiteY0" fmla="*/ 89209 h 89209"/>
                  <a:gd name="connsiteX1" fmla="*/ 51408 w 87696"/>
                  <a:gd name="connsiteY1" fmla="*/ 0 h 89209"/>
                  <a:gd name="connsiteX2" fmla="*/ 0 w 87696"/>
                  <a:gd name="connsiteY2" fmla="*/ 0 h 89209"/>
                  <a:gd name="connsiteX3" fmla="*/ 12096 w 87696"/>
                  <a:gd name="connsiteY3" fmla="*/ 89209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696" h="89209">
                    <a:moveTo>
                      <a:pt x="87697" y="89209"/>
                    </a:moveTo>
                    <a:lnTo>
                      <a:pt x="51408" y="0"/>
                    </a:lnTo>
                    <a:lnTo>
                      <a:pt x="0" y="0"/>
                    </a:lnTo>
                    <a:lnTo>
                      <a:pt x="12096" y="8920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84" name="Forma Livre: Forma 683">
                <a:extLst>
                  <a:ext uri="{FF2B5EF4-FFF2-40B4-BE49-F238E27FC236}">
                    <a16:creationId xmlns:a16="http://schemas.microsoft.com/office/drawing/2014/main" id="{AF028B1E-9134-A1C7-6FD8-5CCB6744AE47}"/>
                  </a:ext>
                </a:extLst>
              </p:cNvPr>
              <p:cNvSpPr/>
              <p:nvPr/>
            </p:nvSpPr>
            <p:spPr>
              <a:xfrm>
                <a:off x="16862184" y="8116203"/>
                <a:ext cx="110377" cy="89209"/>
              </a:xfrm>
              <a:custGeom>
                <a:avLst/>
                <a:gdLst>
                  <a:gd name="connsiteX0" fmla="*/ 110377 w 110377"/>
                  <a:gd name="connsiteY0" fmla="*/ 89209 h 89209"/>
                  <a:gd name="connsiteX1" fmla="*/ 48384 w 110377"/>
                  <a:gd name="connsiteY1" fmla="*/ 0 h 89209"/>
                  <a:gd name="connsiteX2" fmla="*/ 0 w 110377"/>
                  <a:gd name="connsiteY2" fmla="*/ 0 h 89209"/>
                  <a:gd name="connsiteX3" fmla="*/ 36288 w 110377"/>
                  <a:gd name="connsiteY3" fmla="*/ 89209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77" h="89209">
                    <a:moveTo>
                      <a:pt x="110377" y="89209"/>
                    </a:moveTo>
                    <a:lnTo>
                      <a:pt x="48384" y="0"/>
                    </a:lnTo>
                    <a:lnTo>
                      <a:pt x="0" y="0"/>
                    </a:lnTo>
                    <a:lnTo>
                      <a:pt x="36288" y="8920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85" name="Forma Livre: Forma 684">
                <a:extLst>
                  <a:ext uri="{FF2B5EF4-FFF2-40B4-BE49-F238E27FC236}">
                    <a16:creationId xmlns:a16="http://schemas.microsoft.com/office/drawing/2014/main" id="{CBCD943C-FC53-4D10-BA83-8B04D6418F51}"/>
                  </a:ext>
                </a:extLst>
              </p:cNvPr>
              <p:cNvSpPr/>
              <p:nvPr/>
            </p:nvSpPr>
            <p:spPr>
              <a:xfrm>
                <a:off x="16795655" y="8373246"/>
                <a:ext cx="71064" cy="152713"/>
              </a:xfrm>
              <a:custGeom>
                <a:avLst/>
                <a:gdLst>
                  <a:gd name="connsiteX0" fmla="*/ 0 w 71064"/>
                  <a:gd name="connsiteY0" fmla="*/ 0 h 152713"/>
                  <a:gd name="connsiteX1" fmla="*/ 71065 w 71064"/>
                  <a:gd name="connsiteY1" fmla="*/ 0 h 152713"/>
                  <a:gd name="connsiteX2" fmla="*/ 71065 w 71064"/>
                  <a:gd name="connsiteY2" fmla="*/ 152714 h 152713"/>
                  <a:gd name="connsiteX3" fmla="*/ 0 w 71064"/>
                  <a:gd name="connsiteY3" fmla="*/ 152714 h 15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64" h="152713">
                    <a:moveTo>
                      <a:pt x="0" y="0"/>
                    </a:moveTo>
                    <a:lnTo>
                      <a:pt x="71065" y="0"/>
                    </a:lnTo>
                    <a:lnTo>
                      <a:pt x="71065" y="152714"/>
                    </a:lnTo>
                    <a:lnTo>
                      <a:pt x="0" y="15271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86" name="Forma Livre: Forma 685">
                <a:extLst>
                  <a:ext uri="{FF2B5EF4-FFF2-40B4-BE49-F238E27FC236}">
                    <a16:creationId xmlns:a16="http://schemas.microsoft.com/office/drawing/2014/main" id="{86B32628-F5D0-3364-488C-04B18A61C9F7}"/>
                  </a:ext>
                </a:extLst>
              </p:cNvPr>
              <p:cNvSpPr/>
              <p:nvPr/>
            </p:nvSpPr>
            <p:spPr>
              <a:xfrm>
                <a:off x="16624797" y="8373246"/>
                <a:ext cx="71064" cy="68040"/>
              </a:xfrm>
              <a:custGeom>
                <a:avLst/>
                <a:gdLst>
                  <a:gd name="connsiteX0" fmla="*/ 0 w 71064"/>
                  <a:gd name="connsiteY0" fmla="*/ 0 h 68040"/>
                  <a:gd name="connsiteX1" fmla="*/ 71065 w 71064"/>
                  <a:gd name="connsiteY1" fmla="*/ 0 h 68040"/>
                  <a:gd name="connsiteX2" fmla="*/ 71065 w 71064"/>
                  <a:gd name="connsiteY2" fmla="*/ 68041 h 68040"/>
                  <a:gd name="connsiteX3" fmla="*/ 0 w 71064"/>
                  <a:gd name="connsiteY3" fmla="*/ 68041 h 68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64" h="68040">
                    <a:moveTo>
                      <a:pt x="0" y="0"/>
                    </a:moveTo>
                    <a:lnTo>
                      <a:pt x="71065" y="0"/>
                    </a:lnTo>
                    <a:lnTo>
                      <a:pt x="71065" y="68041"/>
                    </a:lnTo>
                    <a:lnTo>
                      <a:pt x="0" y="68041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687" name="Forma Livre: Forma 686">
              <a:extLst>
                <a:ext uri="{FF2B5EF4-FFF2-40B4-BE49-F238E27FC236}">
                  <a16:creationId xmlns:a16="http://schemas.microsoft.com/office/drawing/2014/main" id="{D8F6F63B-8AFD-0279-8758-7D642C53DF71}"/>
                </a:ext>
              </a:extLst>
            </p:cNvPr>
            <p:cNvSpPr/>
            <p:nvPr/>
          </p:nvSpPr>
          <p:spPr>
            <a:xfrm>
              <a:off x="18619878" y="6117936"/>
              <a:ext cx="436434" cy="352166"/>
            </a:xfrm>
            <a:custGeom>
              <a:avLst/>
              <a:gdLst>
                <a:gd name="connsiteX0" fmla="*/ 1512 w 482334"/>
                <a:gd name="connsiteY0" fmla="*/ 280858 h 389204"/>
                <a:gd name="connsiteX1" fmla="*/ 1512 w 482334"/>
                <a:gd name="connsiteY1" fmla="*/ 276322 h 389204"/>
                <a:gd name="connsiteX2" fmla="*/ 6048 w 482334"/>
                <a:gd name="connsiteY2" fmla="*/ 282370 h 389204"/>
                <a:gd name="connsiteX3" fmla="*/ 151202 w 482334"/>
                <a:gd name="connsiteY3" fmla="*/ 365531 h 389204"/>
                <a:gd name="connsiteX4" fmla="*/ 161786 w 482334"/>
                <a:gd name="connsiteY4" fmla="*/ 367043 h 389204"/>
                <a:gd name="connsiteX5" fmla="*/ 282748 w 482334"/>
                <a:gd name="connsiteY5" fmla="*/ 318658 h 389204"/>
                <a:gd name="connsiteX6" fmla="*/ 282748 w 482334"/>
                <a:gd name="connsiteY6" fmla="*/ 330755 h 389204"/>
                <a:gd name="connsiteX7" fmla="*/ 282748 w 482334"/>
                <a:gd name="connsiteY7" fmla="*/ 339826 h 389204"/>
                <a:gd name="connsiteX8" fmla="*/ 161786 w 482334"/>
                <a:gd name="connsiteY8" fmla="*/ 388211 h 389204"/>
                <a:gd name="connsiteX9" fmla="*/ 151202 w 482334"/>
                <a:gd name="connsiteY9" fmla="*/ 386699 h 389204"/>
                <a:gd name="connsiteX10" fmla="*/ 6048 w 482334"/>
                <a:gd name="connsiteY10" fmla="*/ 303538 h 389204"/>
                <a:gd name="connsiteX11" fmla="*/ 0 w 482334"/>
                <a:gd name="connsiteY11" fmla="*/ 291442 h 389204"/>
                <a:gd name="connsiteX12" fmla="*/ 0 w 482334"/>
                <a:gd name="connsiteY12" fmla="*/ 291442 h 389204"/>
                <a:gd name="connsiteX13" fmla="*/ 0 w 482334"/>
                <a:gd name="connsiteY13" fmla="*/ 280858 h 389204"/>
                <a:gd name="connsiteX14" fmla="*/ 1512 w 482334"/>
                <a:gd name="connsiteY14" fmla="*/ 280858 h 389204"/>
                <a:gd name="connsiteX15" fmla="*/ 305427 w 482334"/>
                <a:gd name="connsiteY15" fmla="*/ 165944 h 389204"/>
                <a:gd name="connsiteX16" fmla="*/ 305427 w 482334"/>
                <a:gd name="connsiteY16" fmla="*/ 329242 h 389204"/>
                <a:gd name="connsiteX17" fmla="*/ 359861 w 482334"/>
                <a:gd name="connsiteY17" fmla="*/ 306562 h 389204"/>
                <a:gd name="connsiteX18" fmla="*/ 359861 w 482334"/>
                <a:gd name="connsiteY18" fmla="*/ 141752 h 389204"/>
                <a:gd name="connsiteX19" fmla="*/ 198074 w 482334"/>
                <a:gd name="connsiteY19" fmla="*/ 46495 h 389204"/>
                <a:gd name="connsiteX20" fmla="*/ 140618 w 482334"/>
                <a:gd name="connsiteY20" fmla="*/ 67663 h 389204"/>
                <a:gd name="connsiteX21" fmla="*/ 305427 w 482334"/>
                <a:gd name="connsiteY21" fmla="*/ 165944 h 389204"/>
                <a:gd name="connsiteX22" fmla="*/ 305427 w 482334"/>
                <a:gd name="connsiteY22" fmla="*/ 165944 h 389204"/>
                <a:gd name="connsiteX23" fmla="*/ 382542 w 482334"/>
                <a:gd name="connsiteY23" fmla="*/ 277834 h 389204"/>
                <a:gd name="connsiteX24" fmla="*/ 474774 w 482334"/>
                <a:gd name="connsiteY24" fmla="*/ 240033 h 389204"/>
                <a:gd name="connsiteX25" fmla="*/ 474774 w 482334"/>
                <a:gd name="connsiteY25" fmla="*/ 240033 h 389204"/>
                <a:gd name="connsiteX26" fmla="*/ 480823 w 482334"/>
                <a:gd name="connsiteY26" fmla="*/ 235497 h 389204"/>
                <a:gd name="connsiteX27" fmla="*/ 482335 w 482334"/>
                <a:gd name="connsiteY27" fmla="*/ 233985 h 389204"/>
                <a:gd name="connsiteX28" fmla="*/ 482335 w 482334"/>
                <a:gd name="connsiteY28" fmla="*/ 238521 h 389204"/>
                <a:gd name="connsiteX29" fmla="*/ 482335 w 482334"/>
                <a:gd name="connsiteY29" fmla="*/ 238521 h 389204"/>
                <a:gd name="connsiteX30" fmla="*/ 482335 w 482334"/>
                <a:gd name="connsiteY30" fmla="*/ 252129 h 389204"/>
                <a:gd name="connsiteX31" fmla="*/ 480823 w 482334"/>
                <a:gd name="connsiteY31" fmla="*/ 258177 h 389204"/>
                <a:gd name="connsiteX32" fmla="*/ 474774 w 482334"/>
                <a:gd name="connsiteY32" fmla="*/ 262714 h 389204"/>
                <a:gd name="connsiteX33" fmla="*/ 474774 w 482334"/>
                <a:gd name="connsiteY33" fmla="*/ 262714 h 389204"/>
                <a:gd name="connsiteX34" fmla="*/ 382542 w 482334"/>
                <a:gd name="connsiteY34" fmla="*/ 300514 h 389204"/>
                <a:gd name="connsiteX35" fmla="*/ 382542 w 482334"/>
                <a:gd name="connsiteY35" fmla="*/ 277834 h 389204"/>
                <a:gd name="connsiteX36" fmla="*/ 382542 w 482334"/>
                <a:gd name="connsiteY36" fmla="*/ 277834 h 389204"/>
                <a:gd name="connsiteX37" fmla="*/ 1512 w 482334"/>
                <a:gd name="connsiteY37" fmla="*/ 238521 h 389204"/>
                <a:gd name="connsiteX38" fmla="*/ 1512 w 482334"/>
                <a:gd name="connsiteY38" fmla="*/ 249105 h 389204"/>
                <a:gd name="connsiteX39" fmla="*/ 1512 w 482334"/>
                <a:gd name="connsiteY39" fmla="*/ 249105 h 389204"/>
                <a:gd name="connsiteX40" fmla="*/ 7560 w 482334"/>
                <a:gd name="connsiteY40" fmla="*/ 261202 h 389204"/>
                <a:gd name="connsiteX41" fmla="*/ 152714 w 482334"/>
                <a:gd name="connsiteY41" fmla="*/ 344363 h 389204"/>
                <a:gd name="connsiteX42" fmla="*/ 163298 w 482334"/>
                <a:gd name="connsiteY42" fmla="*/ 345875 h 389204"/>
                <a:gd name="connsiteX43" fmla="*/ 284259 w 482334"/>
                <a:gd name="connsiteY43" fmla="*/ 297490 h 389204"/>
                <a:gd name="connsiteX44" fmla="*/ 284259 w 482334"/>
                <a:gd name="connsiteY44" fmla="*/ 276322 h 389204"/>
                <a:gd name="connsiteX45" fmla="*/ 163298 w 482334"/>
                <a:gd name="connsiteY45" fmla="*/ 324706 h 389204"/>
                <a:gd name="connsiteX46" fmla="*/ 152714 w 482334"/>
                <a:gd name="connsiteY46" fmla="*/ 323194 h 389204"/>
                <a:gd name="connsiteX47" fmla="*/ 7560 w 482334"/>
                <a:gd name="connsiteY47" fmla="*/ 240033 h 389204"/>
                <a:gd name="connsiteX48" fmla="*/ 3024 w 482334"/>
                <a:gd name="connsiteY48" fmla="*/ 233985 h 389204"/>
                <a:gd name="connsiteX49" fmla="*/ 1512 w 482334"/>
                <a:gd name="connsiteY49" fmla="*/ 238521 h 389204"/>
                <a:gd name="connsiteX50" fmla="*/ 1512 w 482334"/>
                <a:gd name="connsiteY50" fmla="*/ 238521 h 389204"/>
                <a:gd name="connsiteX51" fmla="*/ 382542 w 482334"/>
                <a:gd name="connsiteY51" fmla="*/ 235497 h 389204"/>
                <a:gd name="connsiteX52" fmla="*/ 382542 w 482334"/>
                <a:gd name="connsiteY52" fmla="*/ 256665 h 389204"/>
                <a:gd name="connsiteX53" fmla="*/ 474774 w 482334"/>
                <a:gd name="connsiteY53" fmla="*/ 218865 h 389204"/>
                <a:gd name="connsiteX54" fmla="*/ 474774 w 482334"/>
                <a:gd name="connsiteY54" fmla="*/ 218865 h 389204"/>
                <a:gd name="connsiteX55" fmla="*/ 480823 w 482334"/>
                <a:gd name="connsiteY55" fmla="*/ 214329 h 389204"/>
                <a:gd name="connsiteX56" fmla="*/ 482335 w 482334"/>
                <a:gd name="connsiteY56" fmla="*/ 208281 h 389204"/>
                <a:gd name="connsiteX57" fmla="*/ 482335 w 482334"/>
                <a:gd name="connsiteY57" fmla="*/ 194673 h 389204"/>
                <a:gd name="connsiteX58" fmla="*/ 482335 w 482334"/>
                <a:gd name="connsiteY58" fmla="*/ 194673 h 389204"/>
                <a:gd name="connsiteX59" fmla="*/ 482335 w 482334"/>
                <a:gd name="connsiteY59" fmla="*/ 190136 h 389204"/>
                <a:gd name="connsiteX60" fmla="*/ 480823 w 482334"/>
                <a:gd name="connsiteY60" fmla="*/ 191649 h 389204"/>
                <a:gd name="connsiteX61" fmla="*/ 474774 w 482334"/>
                <a:gd name="connsiteY61" fmla="*/ 196184 h 389204"/>
                <a:gd name="connsiteX62" fmla="*/ 474774 w 482334"/>
                <a:gd name="connsiteY62" fmla="*/ 196184 h 389204"/>
                <a:gd name="connsiteX63" fmla="*/ 382542 w 482334"/>
                <a:gd name="connsiteY63" fmla="*/ 235497 h 389204"/>
                <a:gd name="connsiteX64" fmla="*/ 382542 w 482334"/>
                <a:gd name="connsiteY64" fmla="*/ 235497 h 389204"/>
                <a:gd name="connsiteX65" fmla="*/ 1512 w 482334"/>
                <a:gd name="connsiteY65" fmla="*/ 197697 h 389204"/>
                <a:gd name="connsiteX66" fmla="*/ 1512 w 482334"/>
                <a:gd name="connsiteY66" fmla="*/ 208281 h 389204"/>
                <a:gd name="connsiteX67" fmla="*/ 1512 w 482334"/>
                <a:gd name="connsiteY67" fmla="*/ 208281 h 389204"/>
                <a:gd name="connsiteX68" fmla="*/ 7560 w 482334"/>
                <a:gd name="connsiteY68" fmla="*/ 220377 h 389204"/>
                <a:gd name="connsiteX69" fmla="*/ 152714 w 482334"/>
                <a:gd name="connsiteY69" fmla="*/ 303538 h 389204"/>
                <a:gd name="connsiteX70" fmla="*/ 163298 w 482334"/>
                <a:gd name="connsiteY70" fmla="*/ 305050 h 389204"/>
                <a:gd name="connsiteX71" fmla="*/ 284259 w 482334"/>
                <a:gd name="connsiteY71" fmla="*/ 256665 h 389204"/>
                <a:gd name="connsiteX72" fmla="*/ 284259 w 482334"/>
                <a:gd name="connsiteY72" fmla="*/ 235497 h 389204"/>
                <a:gd name="connsiteX73" fmla="*/ 163298 w 482334"/>
                <a:gd name="connsiteY73" fmla="*/ 283882 h 389204"/>
                <a:gd name="connsiteX74" fmla="*/ 152714 w 482334"/>
                <a:gd name="connsiteY74" fmla="*/ 282370 h 389204"/>
                <a:gd name="connsiteX75" fmla="*/ 7560 w 482334"/>
                <a:gd name="connsiteY75" fmla="*/ 199209 h 389204"/>
                <a:gd name="connsiteX76" fmla="*/ 3024 w 482334"/>
                <a:gd name="connsiteY76" fmla="*/ 193161 h 389204"/>
                <a:gd name="connsiteX77" fmla="*/ 1512 w 482334"/>
                <a:gd name="connsiteY77" fmla="*/ 197697 h 389204"/>
                <a:gd name="connsiteX78" fmla="*/ 1512 w 482334"/>
                <a:gd name="connsiteY78" fmla="*/ 197697 h 389204"/>
                <a:gd name="connsiteX79" fmla="*/ 382542 w 482334"/>
                <a:gd name="connsiteY79" fmla="*/ 194673 h 389204"/>
                <a:gd name="connsiteX80" fmla="*/ 474774 w 482334"/>
                <a:gd name="connsiteY80" fmla="*/ 156872 h 389204"/>
                <a:gd name="connsiteX81" fmla="*/ 474774 w 482334"/>
                <a:gd name="connsiteY81" fmla="*/ 156872 h 389204"/>
                <a:gd name="connsiteX82" fmla="*/ 480823 w 482334"/>
                <a:gd name="connsiteY82" fmla="*/ 152336 h 389204"/>
                <a:gd name="connsiteX83" fmla="*/ 482335 w 482334"/>
                <a:gd name="connsiteY83" fmla="*/ 150824 h 389204"/>
                <a:gd name="connsiteX84" fmla="*/ 482335 w 482334"/>
                <a:gd name="connsiteY84" fmla="*/ 155360 h 389204"/>
                <a:gd name="connsiteX85" fmla="*/ 482335 w 482334"/>
                <a:gd name="connsiteY85" fmla="*/ 155360 h 389204"/>
                <a:gd name="connsiteX86" fmla="*/ 482335 w 482334"/>
                <a:gd name="connsiteY86" fmla="*/ 168968 h 389204"/>
                <a:gd name="connsiteX87" fmla="*/ 480823 w 482334"/>
                <a:gd name="connsiteY87" fmla="*/ 175016 h 389204"/>
                <a:gd name="connsiteX88" fmla="*/ 474774 w 482334"/>
                <a:gd name="connsiteY88" fmla="*/ 179553 h 389204"/>
                <a:gd name="connsiteX89" fmla="*/ 474774 w 482334"/>
                <a:gd name="connsiteY89" fmla="*/ 179553 h 389204"/>
                <a:gd name="connsiteX90" fmla="*/ 382542 w 482334"/>
                <a:gd name="connsiteY90" fmla="*/ 217353 h 389204"/>
                <a:gd name="connsiteX91" fmla="*/ 382542 w 482334"/>
                <a:gd name="connsiteY91" fmla="*/ 194673 h 389204"/>
                <a:gd name="connsiteX92" fmla="*/ 382542 w 482334"/>
                <a:gd name="connsiteY92" fmla="*/ 194673 h 389204"/>
                <a:gd name="connsiteX93" fmla="*/ 1512 w 482334"/>
                <a:gd name="connsiteY93" fmla="*/ 156872 h 389204"/>
                <a:gd name="connsiteX94" fmla="*/ 1512 w 482334"/>
                <a:gd name="connsiteY94" fmla="*/ 150824 h 389204"/>
                <a:gd name="connsiteX95" fmla="*/ 6048 w 482334"/>
                <a:gd name="connsiteY95" fmla="*/ 156872 h 389204"/>
                <a:gd name="connsiteX96" fmla="*/ 151202 w 482334"/>
                <a:gd name="connsiteY96" fmla="*/ 240033 h 389204"/>
                <a:gd name="connsiteX97" fmla="*/ 161786 w 482334"/>
                <a:gd name="connsiteY97" fmla="*/ 241545 h 389204"/>
                <a:gd name="connsiteX98" fmla="*/ 282748 w 482334"/>
                <a:gd name="connsiteY98" fmla="*/ 193161 h 389204"/>
                <a:gd name="connsiteX99" fmla="*/ 282748 w 482334"/>
                <a:gd name="connsiteY99" fmla="*/ 215841 h 389204"/>
                <a:gd name="connsiteX100" fmla="*/ 161786 w 482334"/>
                <a:gd name="connsiteY100" fmla="*/ 264225 h 389204"/>
                <a:gd name="connsiteX101" fmla="*/ 151202 w 482334"/>
                <a:gd name="connsiteY101" fmla="*/ 262714 h 389204"/>
                <a:gd name="connsiteX102" fmla="*/ 6048 w 482334"/>
                <a:gd name="connsiteY102" fmla="*/ 179553 h 389204"/>
                <a:gd name="connsiteX103" fmla="*/ 0 w 482334"/>
                <a:gd name="connsiteY103" fmla="*/ 167456 h 389204"/>
                <a:gd name="connsiteX104" fmla="*/ 0 w 482334"/>
                <a:gd name="connsiteY104" fmla="*/ 167456 h 389204"/>
                <a:gd name="connsiteX105" fmla="*/ 0 w 482334"/>
                <a:gd name="connsiteY105" fmla="*/ 156872 h 389204"/>
                <a:gd name="connsiteX106" fmla="*/ 1512 w 482334"/>
                <a:gd name="connsiteY106" fmla="*/ 156872 h 389204"/>
                <a:gd name="connsiteX107" fmla="*/ 382542 w 482334"/>
                <a:gd name="connsiteY107" fmla="*/ 152336 h 389204"/>
                <a:gd name="connsiteX108" fmla="*/ 382542 w 482334"/>
                <a:gd name="connsiteY108" fmla="*/ 175016 h 389204"/>
                <a:gd name="connsiteX109" fmla="*/ 474774 w 482334"/>
                <a:gd name="connsiteY109" fmla="*/ 137216 h 389204"/>
                <a:gd name="connsiteX110" fmla="*/ 474774 w 482334"/>
                <a:gd name="connsiteY110" fmla="*/ 137216 h 389204"/>
                <a:gd name="connsiteX111" fmla="*/ 480823 w 482334"/>
                <a:gd name="connsiteY111" fmla="*/ 132680 h 389204"/>
                <a:gd name="connsiteX112" fmla="*/ 482335 w 482334"/>
                <a:gd name="connsiteY112" fmla="*/ 126632 h 389204"/>
                <a:gd name="connsiteX113" fmla="*/ 482335 w 482334"/>
                <a:gd name="connsiteY113" fmla="*/ 113023 h 389204"/>
                <a:gd name="connsiteX114" fmla="*/ 482335 w 482334"/>
                <a:gd name="connsiteY114" fmla="*/ 113023 h 389204"/>
                <a:gd name="connsiteX115" fmla="*/ 482335 w 482334"/>
                <a:gd name="connsiteY115" fmla="*/ 108488 h 389204"/>
                <a:gd name="connsiteX116" fmla="*/ 480823 w 482334"/>
                <a:gd name="connsiteY116" fmla="*/ 110000 h 389204"/>
                <a:gd name="connsiteX117" fmla="*/ 474774 w 482334"/>
                <a:gd name="connsiteY117" fmla="*/ 114536 h 389204"/>
                <a:gd name="connsiteX118" fmla="*/ 474774 w 482334"/>
                <a:gd name="connsiteY118" fmla="*/ 114536 h 389204"/>
                <a:gd name="connsiteX119" fmla="*/ 382542 w 482334"/>
                <a:gd name="connsiteY119" fmla="*/ 152336 h 389204"/>
                <a:gd name="connsiteX120" fmla="*/ 382542 w 482334"/>
                <a:gd name="connsiteY120" fmla="*/ 152336 h 389204"/>
                <a:gd name="connsiteX121" fmla="*/ 151202 w 482334"/>
                <a:gd name="connsiteY121" fmla="*/ 223401 h 389204"/>
                <a:gd name="connsiteX122" fmla="*/ 6048 w 482334"/>
                <a:gd name="connsiteY122" fmla="*/ 140240 h 389204"/>
                <a:gd name="connsiteX123" fmla="*/ 1512 w 482334"/>
                <a:gd name="connsiteY123" fmla="*/ 125120 h 389204"/>
                <a:gd name="connsiteX124" fmla="*/ 7560 w 482334"/>
                <a:gd name="connsiteY124" fmla="*/ 120584 h 389204"/>
                <a:gd name="connsiteX125" fmla="*/ 7560 w 482334"/>
                <a:gd name="connsiteY125" fmla="*/ 120584 h 389204"/>
                <a:gd name="connsiteX126" fmla="*/ 114913 w 482334"/>
                <a:gd name="connsiteY126" fmla="*/ 81271 h 389204"/>
                <a:gd name="connsiteX127" fmla="*/ 130033 w 482334"/>
                <a:gd name="connsiteY127" fmla="*/ 90343 h 389204"/>
                <a:gd name="connsiteX128" fmla="*/ 130033 w 482334"/>
                <a:gd name="connsiteY128" fmla="*/ 90343 h 389204"/>
                <a:gd name="connsiteX129" fmla="*/ 148178 w 482334"/>
                <a:gd name="connsiteY129" fmla="*/ 100927 h 389204"/>
                <a:gd name="connsiteX130" fmla="*/ 279724 w 482334"/>
                <a:gd name="connsiteY130" fmla="*/ 178041 h 389204"/>
                <a:gd name="connsiteX131" fmla="*/ 161786 w 482334"/>
                <a:gd name="connsiteY131" fmla="*/ 224913 h 389204"/>
                <a:gd name="connsiteX132" fmla="*/ 151202 w 482334"/>
                <a:gd name="connsiteY132" fmla="*/ 223401 h 389204"/>
                <a:gd name="connsiteX133" fmla="*/ 151202 w 482334"/>
                <a:gd name="connsiteY133" fmla="*/ 223401 h 389204"/>
                <a:gd name="connsiteX134" fmla="*/ 226803 w 482334"/>
                <a:gd name="connsiteY134" fmla="*/ 38935 h 389204"/>
                <a:gd name="connsiteX135" fmla="*/ 328107 w 482334"/>
                <a:gd name="connsiteY135" fmla="*/ 1134 h 389204"/>
                <a:gd name="connsiteX136" fmla="*/ 337181 w 482334"/>
                <a:gd name="connsiteY136" fmla="*/ 1134 h 389204"/>
                <a:gd name="connsiteX137" fmla="*/ 337181 w 482334"/>
                <a:gd name="connsiteY137" fmla="*/ 1134 h 389204"/>
                <a:gd name="connsiteX138" fmla="*/ 476286 w 482334"/>
                <a:gd name="connsiteY138" fmla="*/ 76735 h 389204"/>
                <a:gd name="connsiteX139" fmla="*/ 480823 w 482334"/>
                <a:gd name="connsiteY139" fmla="*/ 91855 h 389204"/>
                <a:gd name="connsiteX140" fmla="*/ 474774 w 482334"/>
                <a:gd name="connsiteY140" fmla="*/ 96392 h 389204"/>
                <a:gd name="connsiteX141" fmla="*/ 474774 w 482334"/>
                <a:gd name="connsiteY141" fmla="*/ 96392 h 389204"/>
                <a:gd name="connsiteX142" fmla="*/ 381028 w 482334"/>
                <a:gd name="connsiteY142" fmla="*/ 134192 h 389204"/>
                <a:gd name="connsiteX143" fmla="*/ 371956 w 482334"/>
                <a:gd name="connsiteY143" fmla="*/ 123608 h 389204"/>
                <a:gd name="connsiteX144" fmla="*/ 226803 w 482334"/>
                <a:gd name="connsiteY144" fmla="*/ 38935 h 38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82334" h="389204">
                  <a:moveTo>
                    <a:pt x="1512" y="280858"/>
                  </a:moveTo>
                  <a:cubicBezTo>
                    <a:pt x="1512" y="279346"/>
                    <a:pt x="1512" y="277834"/>
                    <a:pt x="1512" y="276322"/>
                  </a:cubicBezTo>
                  <a:cubicBezTo>
                    <a:pt x="3024" y="279346"/>
                    <a:pt x="4536" y="280858"/>
                    <a:pt x="6048" y="282370"/>
                  </a:cubicBezTo>
                  <a:lnTo>
                    <a:pt x="151202" y="365531"/>
                  </a:lnTo>
                  <a:cubicBezTo>
                    <a:pt x="154226" y="367043"/>
                    <a:pt x="158762" y="368555"/>
                    <a:pt x="161786" y="367043"/>
                  </a:cubicBezTo>
                  <a:lnTo>
                    <a:pt x="282748" y="318658"/>
                  </a:lnTo>
                  <a:lnTo>
                    <a:pt x="282748" y="330755"/>
                  </a:lnTo>
                  <a:lnTo>
                    <a:pt x="282748" y="339826"/>
                  </a:lnTo>
                  <a:lnTo>
                    <a:pt x="161786" y="388211"/>
                  </a:lnTo>
                  <a:cubicBezTo>
                    <a:pt x="158762" y="389723"/>
                    <a:pt x="154226" y="389723"/>
                    <a:pt x="151202" y="386699"/>
                  </a:cubicBezTo>
                  <a:lnTo>
                    <a:pt x="6048" y="303538"/>
                  </a:lnTo>
                  <a:cubicBezTo>
                    <a:pt x="1512" y="300514"/>
                    <a:pt x="0" y="295978"/>
                    <a:pt x="0" y="291442"/>
                  </a:cubicBezTo>
                  <a:lnTo>
                    <a:pt x="0" y="291442"/>
                  </a:lnTo>
                  <a:lnTo>
                    <a:pt x="0" y="280858"/>
                  </a:lnTo>
                  <a:lnTo>
                    <a:pt x="1512" y="280858"/>
                  </a:lnTo>
                  <a:close/>
                  <a:moveTo>
                    <a:pt x="305427" y="165944"/>
                  </a:moveTo>
                  <a:lnTo>
                    <a:pt x="305427" y="329242"/>
                  </a:lnTo>
                  <a:lnTo>
                    <a:pt x="359861" y="306562"/>
                  </a:lnTo>
                  <a:lnTo>
                    <a:pt x="359861" y="141752"/>
                  </a:lnTo>
                  <a:lnTo>
                    <a:pt x="198074" y="46495"/>
                  </a:lnTo>
                  <a:lnTo>
                    <a:pt x="140618" y="67663"/>
                  </a:lnTo>
                  <a:lnTo>
                    <a:pt x="305427" y="165944"/>
                  </a:lnTo>
                  <a:lnTo>
                    <a:pt x="305427" y="165944"/>
                  </a:lnTo>
                  <a:close/>
                  <a:moveTo>
                    <a:pt x="382542" y="277834"/>
                  </a:moveTo>
                  <a:lnTo>
                    <a:pt x="474774" y="240033"/>
                  </a:lnTo>
                  <a:lnTo>
                    <a:pt x="474774" y="240033"/>
                  </a:lnTo>
                  <a:cubicBezTo>
                    <a:pt x="477798" y="238521"/>
                    <a:pt x="479309" y="237009"/>
                    <a:pt x="480823" y="235497"/>
                  </a:cubicBezTo>
                  <a:cubicBezTo>
                    <a:pt x="480823" y="235497"/>
                    <a:pt x="480823" y="233985"/>
                    <a:pt x="482335" y="233985"/>
                  </a:cubicBezTo>
                  <a:cubicBezTo>
                    <a:pt x="482335" y="235497"/>
                    <a:pt x="482335" y="237009"/>
                    <a:pt x="482335" y="238521"/>
                  </a:cubicBezTo>
                  <a:lnTo>
                    <a:pt x="482335" y="238521"/>
                  </a:lnTo>
                  <a:lnTo>
                    <a:pt x="482335" y="252129"/>
                  </a:lnTo>
                  <a:cubicBezTo>
                    <a:pt x="482335" y="253641"/>
                    <a:pt x="482335" y="256665"/>
                    <a:pt x="480823" y="258177"/>
                  </a:cubicBezTo>
                  <a:cubicBezTo>
                    <a:pt x="479309" y="261202"/>
                    <a:pt x="477798" y="262714"/>
                    <a:pt x="474774" y="262714"/>
                  </a:cubicBezTo>
                  <a:lnTo>
                    <a:pt x="474774" y="262714"/>
                  </a:lnTo>
                  <a:lnTo>
                    <a:pt x="382542" y="300514"/>
                  </a:lnTo>
                  <a:lnTo>
                    <a:pt x="382542" y="277834"/>
                  </a:lnTo>
                  <a:lnTo>
                    <a:pt x="382542" y="277834"/>
                  </a:lnTo>
                  <a:close/>
                  <a:moveTo>
                    <a:pt x="1512" y="238521"/>
                  </a:moveTo>
                  <a:lnTo>
                    <a:pt x="1512" y="249105"/>
                  </a:lnTo>
                  <a:lnTo>
                    <a:pt x="1512" y="249105"/>
                  </a:lnTo>
                  <a:cubicBezTo>
                    <a:pt x="0" y="253641"/>
                    <a:pt x="3024" y="258177"/>
                    <a:pt x="7560" y="261202"/>
                  </a:cubicBezTo>
                  <a:lnTo>
                    <a:pt x="152714" y="344363"/>
                  </a:lnTo>
                  <a:cubicBezTo>
                    <a:pt x="155738" y="345875"/>
                    <a:pt x="160274" y="347386"/>
                    <a:pt x="163298" y="345875"/>
                  </a:cubicBezTo>
                  <a:lnTo>
                    <a:pt x="284259" y="297490"/>
                  </a:lnTo>
                  <a:lnTo>
                    <a:pt x="284259" y="276322"/>
                  </a:lnTo>
                  <a:lnTo>
                    <a:pt x="163298" y="324706"/>
                  </a:lnTo>
                  <a:cubicBezTo>
                    <a:pt x="160274" y="326218"/>
                    <a:pt x="155738" y="326218"/>
                    <a:pt x="152714" y="323194"/>
                  </a:cubicBezTo>
                  <a:lnTo>
                    <a:pt x="7560" y="240033"/>
                  </a:lnTo>
                  <a:cubicBezTo>
                    <a:pt x="4536" y="238521"/>
                    <a:pt x="3024" y="235497"/>
                    <a:pt x="3024" y="233985"/>
                  </a:cubicBezTo>
                  <a:cubicBezTo>
                    <a:pt x="1512" y="235497"/>
                    <a:pt x="1512" y="237009"/>
                    <a:pt x="1512" y="238521"/>
                  </a:cubicBezTo>
                  <a:lnTo>
                    <a:pt x="1512" y="238521"/>
                  </a:lnTo>
                  <a:close/>
                  <a:moveTo>
                    <a:pt x="382542" y="235497"/>
                  </a:moveTo>
                  <a:lnTo>
                    <a:pt x="382542" y="256665"/>
                  </a:lnTo>
                  <a:lnTo>
                    <a:pt x="474774" y="218865"/>
                  </a:lnTo>
                  <a:lnTo>
                    <a:pt x="474774" y="218865"/>
                  </a:lnTo>
                  <a:cubicBezTo>
                    <a:pt x="477798" y="217353"/>
                    <a:pt x="479309" y="215841"/>
                    <a:pt x="480823" y="214329"/>
                  </a:cubicBezTo>
                  <a:cubicBezTo>
                    <a:pt x="482335" y="212817"/>
                    <a:pt x="482335" y="209793"/>
                    <a:pt x="482335" y="208281"/>
                  </a:cubicBezTo>
                  <a:lnTo>
                    <a:pt x="482335" y="194673"/>
                  </a:lnTo>
                  <a:lnTo>
                    <a:pt x="482335" y="194673"/>
                  </a:lnTo>
                  <a:cubicBezTo>
                    <a:pt x="482335" y="193161"/>
                    <a:pt x="482335" y="191649"/>
                    <a:pt x="482335" y="190136"/>
                  </a:cubicBezTo>
                  <a:cubicBezTo>
                    <a:pt x="482335" y="190136"/>
                    <a:pt x="482335" y="191649"/>
                    <a:pt x="480823" y="191649"/>
                  </a:cubicBezTo>
                  <a:cubicBezTo>
                    <a:pt x="479309" y="194673"/>
                    <a:pt x="477798" y="196184"/>
                    <a:pt x="474774" y="196184"/>
                  </a:cubicBezTo>
                  <a:lnTo>
                    <a:pt x="474774" y="196184"/>
                  </a:lnTo>
                  <a:lnTo>
                    <a:pt x="382542" y="235497"/>
                  </a:lnTo>
                  <a:lnTo>
                    <a:pt x="382542" y="235497"/>
                  </a:lnTo>
                  <a:close/>
                  <a:moveTo>
                    <a:pt x="1512" y="197697"/>
                  </a:moveTo>
                  <a:lnTo>
                    <a:pt x="1512" y="208281"/>
                  </a:lnTo>
                  <a:lnTo>
                    <a:pt x="1512" y="208281"/>
                  </a:lnTo>
                  <a:cubicBezTo>
                    <a:pt x="0" y="212817"/>
                    <a:pt x="3024" y="217353"/>
                    <a:pt x="7560" y="220377"/>
                  </a:cubicBezTo>
                  <a:lnTo>
                    <a:pt x="152714" y="303538"/>
                  </a:lnTo>
                  <a:cubicBezTo>
                    <a:pt x="155738" y="305050"/>
                    <a:pt x="160274" y="306562"/>
                    <a:pt x="163298" y="305050"/>
                  </a:cubicBezTo>
                  <a:lnTo>
                    <a:pt x="284259" y="256665"/>
                  </a:lnTo>
                  <a:lnTo>
                    <a:pt x="284259" y="235497"/>
                  </a:lnTo>
                  <a:lnTo>
                    <a:pt x="163298" y="283882"/>
                  </a:lnTo>
                  <a:cubicBezTo>
                    <a:pt x="160274" y="285394"/>
                    <a:pt x="155738" y="285394"/>
                    <a:pt x="152714" y="282370"/>
                  </a:cubicBezTo>
                  <a:lnTo>
                    <a:pt x="7560" y="199209"/>
                  </a:lnTo>
                  <a:cubicBezTo>
                    <a:pt x="4536" y="197697"/>
                    <a:pt x="3024" y="194673"/>
                    <a:pt x="3024" y="193161"/>
                  </a:cubicBezTo>
                  <a:cubicBezTo>
                    <a:pt x="1512" y="194673"/>
                    <a:pt x="1512" y="196184"/>
                    <a:pt x="1512" y="197697"/>
                  </a:cubicBezTo>
                  <a:lnTo>
                    <a:pt x="1512" y="197697"/>
                  </a:lnTo>
                  <a:close/>
                  <a:moveTo>
                    <a:pt x="382542" y="194673"/>
                  </a:moveTo>
                  <a:lnTo>
                    <a:pt x="474774" y="156872"/>
                  </a:lnTo>
                  <a:lnTo>
                    <a:pt x="474774" y="156872"/>
                  </a:lnTo>
                  <a:cubicBezTo>
                    <a:pt x="477798" y="155360"/>
                    <a:pt x="479309" y="153848"/>
                    <a:pt x="480823" y="152336"/>
                  </a:cubicBezTo>
                  <a:cubicBezTo>
                    <a:pt x="480823" y="152336"/>
                    <a:pt x="480823" y="150824"/>
                    <a:pt x="482335" y="150824"/>
                  </a:cubicBezTo>
                  <a:cubicBezTo>
                    <a:pt x="482335" y="152336"/>
                    <a:pt x="482335" y="153848"/>
                    <a:pt x="482335" y="155360"/>
                  </a:cubicBezTo>
                  <a:lnTo>
                    <a:pt x="482335" y="155360"/>
                  </a:lnTo>
                  <a:lnTo>
                    <a:pt x="482335" y="168968"/>
                  </a:lnTo>
                  <a:cubicBezTo>
                    <a:pt x="482335" y="170480"/>
                    <a:pt x="482335" y="173504"/>
                    <a:pt x="480823" y="175016"/>
                  </a:cubicBezTo>
                  <a:cubicBezTo>
                    <a:pt x="479309" y="178041"/>
                    <a:pt x="477798" y="179553"/>
                    <a:pt x="474774" y="179553"/>
                  </a:cubicBezTo>
                  <a:lnTo>
                    <a:pt x="474774" y="179553"/>
                  </a:lnTo>
                  <a:lnTo>
                    <a:pt x="382542" y="217353"/>
                  </a:lnTo>
                  <a:lnTo>
                    <a:pt x="382542" y="194673"/>
                  </a:lnTo>
                  <a:lnTo>
                    <a:pt x="382542" y="194673"/>
                  </a:lnTo>
                  <a:close/>
                  <a:moveTo>
                    <a:pt x="1512" y="156872"/>
                  </a:moveTo>
                  <a:cubicBezTo>
                    <a:pt x="1512" y="155360"/>
                    <a:pt x="1512" y="153848"/>
                    <a:pt x="1512" y="150824"/>
                  </a:cubicBezTo>
                  <a:cubicBezTo>
                    <a:pt x="3024" y="153848"/>
                    <a:pt x="4536" y="155360"/>
                    <a:pt x="6048" y="156872"/>
                  </a:cubicBezTo>
                  <a:lnTo>
                    <a:pt x="151202" y="240033"/>
                  </a:lnTo>
                  <a:cubicBezTo>
                    <a:pt x="154226" y="241545"/>
                    <a:pt x="158762" y="243057"/>
                    <a:pt x="161786" y="241545"/>
                  </a:cubicBezTo>
                  <a:lnTo>
                    <a:pt x="282748" y="193161"/>
                  </a:lnTo>
                  <a:lnTo>
                    <a:pt x="282748" y="215841"/>
                  </a:lnTo>
                  <a:lnTo>
                    <a:pt x="161786" y="264225"/>
                  </a:lnTo>
                  <a:cubicBezTo>
                    <a:pt x="158762" y="265737"/>
                    <a:pt x="154226" y="265737"/>
                    <a:pt x="151202" y="262714"/>
                  </a:cubicBezTo>
                  <a:lnTo>
                    <a:pt x="6048" y="179553"/>
                  </a:lnTo>
                  <a:cubicBezTo>
                    <a:pt x="1512" y="176528"/>
                    <a:pt x="0" y="171993"/>
                    <a:pt x="0" y="167456"/>
                  </a:cubicBezTo>
                  <a:lnTo>
                    <a:pt x="0" y="167456"/>
                  </a:lnTo>
                  <a:lnTo>
                    <a:pt x="0" y="156872"/>
                  </a:lnTo>
                  <a:lnTo>
                    <a:pt x="1512" y="156872"/>
                  </a:lnTo>
                  <a:close/>
                  <a:moveTo>
                    <a:pt x="382542" y="152336"/>
                  </a:moveTo>
                  <a:lnTo>
                    <a:pt x="382542" y="175016"/>
                  </a:lnTo>
                  <a:lnTo>
                    <a:pt x="474774" y="137216"/>
                  </a:lnTo>
                  <a:lnTo>
                    <a:pt x="474774" y="137216"/>
                  </a:lnTo>
                  <a:cubicBezTo>
                    <a:pt x="477798" y="135704"/>
                    <a:pt x="479309" y="134192"/>
                    <a:pt x="480823" y="132680"/>
                  </a:cubicBezTo>
                  <a:cubicBezTo>
                    <a:pt x="482335" y="131168"/>
                    <a:pt x="482335" y="128144"/>
                    <a:pt x="482335" y="126632"/>
                  </a:cubicBezTo>
                  <a:lnTo>
                    <a:pt x="482335" y="113023"/>
                  </a:lnTo>
                  <a:lnTo>
                    <a:pt x="482335" y="113023"/>
                  </a:lnTo>
                  <a:cubicBezTo>
                    <a:pt x="482335" y="111512"/>
                    <a:pt x="482335" y="110000"/>
                    <a:pt x="482335" y="108488"/>
                  </a:cubicBezTo>
                  <a:cubicBezTo>
                    <a:pt x="482335" y="108488"/>
                    <a:pt x="482335" y="110000"/>
                    <a:pt x="480823" y="110000"/>
                  </a:cubicBezTo>
                  <a:cubicBezTo>
                    <a:pt x="479309" y="113023"/>
                    <a:pt x="477798" y="114536"/>
                    <a:pt x="474774" y="114536"/>
                  </a:cubicBezTo>
                  <a:lnTo>
                    <a:pt x="474774" y="114536"/>
                  </a:lnTo>
                  <a:lnTo>
                    <a:pt x="382542" y="152336"/>
                  </a:lnTo>
                  <a:lnTo>
                    <a:pt x="382542" y="152336"/>
                  </a:lnTo>
                  <a:close/>
                  <a:moveTo>
                    <a:pt x="151202" y="223401"/>
                  </a:moveTo>
                  <a:lnTo>
                    <a:pt x="6048" y="140240"/>
                  </a:lnTo>
                  <a:cubicBezTo>
                    <a:pt x="0" y="137216"/>
                    <a:pt x="-1512" y="129656"/>
                    <a:pt x="1512" y="125120"/>
                  </a:cubicBezTo>
                  <a:cubicBezTo>
                    <a:pt x="3024" y="122096"/>
                    <a:pt x="4536" y="120584"/>
                    <a:pt x="7560" y="120584"/>
                  </a:cubicBezTo>
                  <a:lnTo>
                    <a:pt x="7560" y="120584"/>
                  </a:lnTo>
                  <a:lnTo>
                    <a:pt x="114913" y="81271"/>
                  </a:lnTo>
                  <a:lnTo>
                    <a:pt x="130033" y="90343"/>
                  </a:lnTo>
                  <a:lnTo>
                    <a:pt x="130033" y="90343"/>
                  </a:lnTo>
                  <a:lnTo>
                    <a:pt x="148178" y="100927"/>
                  </a:lnTo>
                  <a:lnTo>
                    <a:pt x="279724" y="178041"/>
                  </a:lnTo>
                  <a:lnTo>
                    <a:pt x="161786" y="224913"/>
                  </a:lnTo>
                  <a:cubicBezTo>
                    <a:pt x="158762" y="226425"/>
                    <a:pt x="154226" y="224913"/>
                    <a:pt x="151202" y="223401"/>
                  </a:cubicBezTo>
                  <a:lnTo>
                    <a:pt x="151202" y="223401"/>
                  </a:lnTo>
                  <a:close/>
                  <a:moveTo>
                    <a:pt x="226803" y="38935"/>
                  </a:moveTo>
                  <a:lnTo>
                    <a:pt x="328107" y="1134"/>
                  </a:lnTo>
                  <a:cubicBezTo>
                    <a:pt x="331133" y="-378"/>
                    <a:pt x="334156" y="-378"/>
                    <a:pt x="337181" y="1134"/>
                  </a:cubicBezTo>
                  <a:lnTo>
                    <a:pt x="337181" y="1134"/>
                  </a:lnTo>
                  <a:lnTo>
                    <a:pt x="476286" y="76735"/>
                  </a:lnTo>
                  <a:cubicBezTo>
                    <a:pt x="482335" y="79759"/>
                    <a:pt x="483846" y="85807"/>
                    <a:pt x="480823" y="91855"/>
                  </a:cubicBezTo>
                  <a:cubicBezTo>
                    <a:pt x="479309" y="94879"/>
                    <a:pt x="477798" y="96392"/>
                    <a:pt x="474774" y="96392"/>
                  </a:cubicBezTo>
                  <a:lnTo>
                    <a:pt x="474774" y="96392"/>
                  </a:lnTo>
                  <a:lnTo>
                    <a:pt x="381028" y="134192"/>
                  </a:lnTo>
                  <a:cubicBezTo>
                    <a:pt x="379516" y="129656"/>
                    <a:pt x="376493" y="125120"/>
                    <a:pt x="371956" y="123608"/>
                  </a:cubicBezTo>
                  <a:lnTo>
                    <a:pt x="226803" y="38935"/>
                  </a:lnTo>
                  <a:close/>
                </a:path>
              </a:pathLst>
            </a:custGeom>
            <a:solidFill>
              <a:srgbClr val="1D284A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688" name="Gráfico 12">
              <a:extLst>
                <a:ext uri="{FF2B5EF4-FFF2-40B4-BE49-F238E27FC236}">
                  <a16:creationId xmlns:a16="http://schemas.microsoft.com/office/drawing/2014/main" id="{7AC379C3-5208-E902-E24E-43179097B89F}"/>
                </a:ext>
              </a:extLst>
            </p:cNvPr>
            <p:cNvGrpSpPr/>
            <p:nvPr/>
          </p:nvGrpSpPr>
          <p:grpSpPr>
            <a:xfrm>
              <a:off x="5895158" y="3920399"/>
              <a:ext cx="1221739" cy="637548"/>
              <a:chOff x="2216765" y="4579590"/>
              <a:chExt cx="1350233" cy="704601"/>
            </a:xfrm>
            <a:solidFill>
              <a:srgbClr val="1D284A"/>
            </a:solidFill>
          </p:grpSpPr>
          <p:sp>
            <p:nvSpPr>
              <p:cNvPr id="689" name="Forma Livre: Forma 688">
                <a:extLst>
                  <a:ext uri="{FF2B5EF4-FFF2-40B4-BE49-F238E27FC236}">
                    <a16:creationId xmlns:a16="http://schemas.microsoft.com/office/drawing/2014/main" id="{FA007C65-1313-3C25-BD04-50F1CCD1FAB0}"/>
                  </a:ext>
                </a:extLst>
              </p:cNvPr>
              <p:cNvSpPr/>
              <p:nvPr/>
            </p:nvSpPr>
            <p:spPr>
              <a:xfrm>
                <a:off x="2216765" y="4688455"/>
                <a:ext cx="482334" cy="595735"/>
              </a:xfrm>
              <a:custGeom>
                <a:avLst/>
                <a:gdLst>
                  <a:gd name="connsiteX0" fmla="*/ 470238 w 482334"/>
                  <a:gd name="connsiteY0" fmla="*/ 0 h 595735"/>
                  <a:gd name="connsiteX1" fmla="*/ 12096 w 482334"/>
                  <a:gd name="connsiteY1" fmla="*/ 0 h 595735"/>
                  <a:gd name="connsiteX2" fmla="*/ 0 w 482334"/>
                  <a:gd name="connsiteY2" fmla="*/ 12096 h 595735"/>
                  <a:gd name="connsiteX3" fmla="*/ 0 w 482334"/>
                  <a:gd name="connsiteY3" fmla="*/ 583639 h 595735"/>
                  <a:gd name="connsiteX4" fmla="*/ 12096 w 482334"/>
                  <a:gd name="connsiteY4" fmla="*/ 595736 h 595735"/>
                  <a:gd name="connsiteX5" fmla="*/ 470238 w 482334"/>
                  <a:gd name="connsiteY5" fmla="*/ 595736 h 595735"/>
                  <a:gd name="connsiteX6" fmla="*/ 482334 w 482334"/>
                  <a:gd name="connsiteY6" fmla="*/ 583639 h 595735"/>
                  <a:gd name="connsiteX7" fmla="*/ 482334 w 482334"/>
                  <a:gd name="connsiteY7" fmla="*/ 12096 h 595735"/>
                  <a:gd name="connsiteX8" fmla="*/ 470238 w 482334"/>
                  <a:gd name="connsiteY8" fmla="*/ 0 h 595735"/>
                  <a:gd name="connsiteX9" fmla="*/ 184466 w 482334"/>
                  <a:gd name="connsiteY9" fmla="*/ 320548 h 595735"/>
                  <a:gd name="connsiteX10" fmla="*/ 343228 w 482334"/>
                  <a:gd name="connsiteY10" fmla="*/ 320548 h 595735"/>
                  <a:gd name="connsiteX11" fmla="*/ 355325 w 482334"/>
                  <a:gd name="connsiteY11" fmla="*/ 332644 h 595735"/>
                  <a:gd name="connsiteX12" fmla="*/ 343228 w 482334"/>
                  <a:gd name="connsiteY12" fmla="*/ 344740 h 595735"/>
                  <a:gd name="connsiteX13" fmla="*/ 184466 w 482334"/>
                  <a:gd name="connsiteY13" fmla="*/ 344740 h 595735"/>
                  <a:gd name="connsiteX14" fmla="*/ 172370 w 482334"/>
                  <a:gd name="connsiteY14" fmla="*/ 332644 h 595735"/>
                  <a:gd name="connsiteX15" fmla="*/ 184466 w 482334"/>
                  <a:gd name="connsiteY15" fmla="*/ 320548 h 595735"/>
                  <a:gd name="connsiteX16" fmla="*/ 172370 w 482334"/>
                  <a:gd name="connsiteY16" fmla="*/ 263092 h 595735"/>
                  <a:gd name="connsiteX17" fmla="*/ 184466 w 482334"/>
                  <a:gd name="connsiteY17" fmla="*/ 250995 h 595735"/>
                  <a:gd name="connsiteX18" fmla="*/ 287284 w 482334"/>
                  <a:gd name="connsiteY18" fmla="*/ 250995 h 595735"/>
                  <a:gd name="connsiteX19" fmla="*/ 299380 w 482334"/>
                  <a:gd name="connsiteY19" fmla="*/ 263092 h 595735"/>
                  <a:gd name="connsiteX20" fmla="*/ 287284 w 482334"/>
                  <a:gd name="connsiteY20" fmla="*/ 275187 h 595735"/>
                  <a:gd name="connsiteX21" fmla="*/ 184466 w 482334"/>
                  <a:gd name="connsiteY21" fmla="*/ 275187 h 595735"/>
                  <a:gd name="connsiteX22" fmla="*/ 172370 w 482334"/>
                  <a:gd name="connsiteY22" fmla="*/ 263092 h 595735"/>
                  <a:gd name="connsiteX23" fmla="*/ 184466 w 482334"/>
                  <a:gd name="connsiteY23" fmla="*/ 367421 h 595735"/>
                  <a:gd name="connsiteX24" fmla="*/ 287284 w 482334"/>
                  <a:gd name="connsiteY24" fmla="*/ 367421 h 595735"/>
                  <a:gd name="connsiteX25" fmla="*/ 299380 w 482334"/>
                  <a:gd name="connsiteY25" fmla="*/ 379517 h 595735"/>
                  <a:gd name="connsiteX26" fmla="*/ 287284 w 482334"/>
                  <a:gd name="connsiteY26" fmla="*/ 391613 h 595735"/>
                  <a:gd name="connsiteX27" fmla="*/ 184466 w 482334"/>
                  <a:gd name="connsiteY27" fmla="*/ 391613 h 595735"/>
                  <a:gd name="connsiteX28" fmla="*/ 172370 w 482334"/>
                  <a:gd name="connsiteY28" fmla="*/ 379517 h 595735"/>
                  <a:gd name="connsiteX29" fmla="*/ 184466 w 482334"/>
                  <a:gd name="connsiteY29" fmla="*/ 367421 h 595735"/>
                  <a:gd name="connsiteX30" fmla="*/ 139106 w 482334"/>
                  <a:gd name="connsiteY30" fmla="*/ 492918 h 595735"/>
                  <a:gd name="connsiteX31" fmla="*/ 127010 w 482334"/>
                  <a:gd name="connsiteY31" fmla="*/ 505015 h 595735"/>
                  <a:gd name="connsiteX32" fmla="*/ 81649 w 482334"/>
                  <a:gd name="connsiteY32" fmla="*/ 505015 h 595735"/>
                  <a:gd name="connsiteX33" fmla="*/ 69553 w 482334"/>
                  <a:gd name="connsiteY33" fmla="*/ 492918 h 595735"/>
                  <a:gd name="connsiteX34" fmla="*/ 69553 w 482334"/>
                  <a:gd name="connsiteY34" fmla="*/ 447558 h 595735"/>
                  <a:gd name="connsiteX35" fmla="*/ 81649 w 482334"/>
                  <a:gd name="connsiteY35" fmla="*/ 435462 h 595735"/>
                  <a:gd name="connsiteX36" fmla="*/ 127010 w 482334"/>
                  <a:gd name="connsiteY36" fmla="*/ 435462 h 595735"/>
                  <a:gd name="connsiteX37" fmla="*/ 139106 w 482334"/>
                  <a:gd name="connsiteY37" fmla="*/ 447558 h 595735"/>
                  <a:gd name="connsiteX38" fmla="*/ 139106 w 482334"/>
                  <a:gd name="connsiteY38" fmla="*/ 492918 h 595735"/>
                  <a:gd name="connsiteX39" fmla="*/ 139106 w 482334"/>
                  <a:gd name="connsiteY39" fmla="*/ 378005 h 595735"/>
                  <a:gd name="connsiteX40" fmla="*/ 127010 w 482334"/>
                  <a:gd name="connsiteY40" fmla="*/ 390101 h 595735"/>
                  <a:gd name="connsiteX41" fmla="*/ 81649 w 482334"/>
                  <a:gd name="connsiteY41" fmla="*/ 390101 h 595735"/>
                  <a:gd name="connsiteX42" fmla="*/ 69553 w 482334"/>
                  <a:gd name="connsiteY42" fmla="*/ 378005 h 595735"/>
                  <a:gd name="connsiteX43" fmla="*/ 69553 w 482334"/>
                  <a:gd name="connsiteY43" fmla="*/ 332644 h 595735"/>
                  <a:gd name="connsiteX44" fmla="*/ 81649 w 482334"/>
                  <a:gd name="connsiteY44" fmla="*/ 320548 h 595735"/>
                  <a:gd name="connsiteX45" fmla="*/ 127010 w 482334"/>
                  <a:gd name="connsiteY45" fmla="*/ 320548 h 595735"/>
                  <a:gd name="connsiteX46" fmla="*/ 139106 w 482334"/>
                  <a:gd name="connsiteY46" fmla="*/ 332644 h 595735"/>
                  <a:gd name="connsiteX47" fmla="*/ 139106 w 482334"/>
                  <a:gd name="connsiteY47" fmla="*/ 378005 h 595735"/>
                  <a:gd name="connsiteX48" fmla="*/ 139106 w 482334"/>
                  <a:gd name="connsiteY48" fmla="*/ 263092 h 595735"/>
                  <a:gd name="connsiteX49" fmla="*/ 127010 w 482334"/>
                  <a:gd name="connsiteY49" fmla="*/ 275187 h 595735"/>
                  <a:gd name="connsiteX50" fmla="*/ 81649 w 482334"/>
                  <a:gd name="connsiteY50" fmla="*/ 275187 h 595735"/>
                  <a:gd name="connsiteX51" fmla="*/ 69553 w 482334"/>
                  <a:gd name="connsiteY51" fmla="*/ 263092 h 595735"/>
                  <a:gd name="connsiteX52" fmla="*/ 69553 w 482334"/>
                  <a:gd name="connsiteY52" fmla="*/ 217731 h 595735"/>
                  <a:gd name="connsiteX53" fmla="*/ 81649 w 482334"/>
                  <a:gd name="connsiteY53" fmla="*/ 205634 h 595735"/>
                  <a:gd name="connsiteX54" fmla="*/ 127010 w 482334"/>
                  <a:gd name="connsiteY54" fmla="*/ 205634 h 595735"/>
                  <a:gd name="connsiteX55" fmla="*/ 139106 w 482334"/>
                  <a:gd name="connsiteY55" fmla="*/ 217731 h 595735"/>
                  <a:gd name="connsiteX56" fmla="*/ 139106 w 482334"/>
                  <a:gd name="connsiteY56" fmla="*/ 263092 h 595735"/>
                  <a:gd name="connsiteX57" fmla="*/ 139106 w 482334"/>
                  <a:gd name="connsiteY57" fmla="*/ 149690 h 595735"/>
                  <a:gd name="connsiteX58" fmla="*/ 127010 w 482334"/>
                  <a:gd name="connsiteY58" fmla="*/ 161786 h 595735"/>
                  <a:gd name="connsiteX59" fmla="*/ 81649 w 482334"/>
                  <a:gd name="connsiteY59" fmla="*/ 161786 h 595735"/>
                  <a:gd name="connsiteX60" fmla="*/ 69553 w 482334"/>
                  <a:gd name="connsiteY60" fmla="*/ 149690 h 595735"/>
                  <a:gd name="connsiteX61" fmla="*/ 69553 w 482334"/>
                  <a:gd name="connsiteY61" fmla="*/ 104329 h 595735"/>
                  <a:gd name="connsiteX62" fmla="*/ 81649 w 482334"/>
                  <a:gd name="connsiteY62" fmla="*/ 92233 h 595735"/>
                  <a:gd name="connsiteX63" fmla="*/ 127010 w 482334"/>
                  <a:gd name="connsiteY63" fmla="*/ 92233 h 595735"/>
                  <a:gd name="connsiteX64" fmla="*/ 139106 w 482334"/>
                  <a:gd name="connsiteY64" fmla="*/ 104329 h 595735"/>
                  <a:gd name="connsiteX65" fmla="*/ 139106 w 482334"/>
                  <a:gd name="connsiteY65" fmla="*/ 149690 h 595735"/>
                  <a:gd name="connsiteX66" fmla="*/ 400685 w 482334"/>
                  <a:gd name="connsiteY66" fmla="*/ 503502 h 595735"/>
                  <a:gd name="connsiteX67" fmla="*/ 184466 w 482334"/>
                  <a:gd name="connsiteY67" fmla="*/ 503502 h 595735"/>
                  <a:gd name="connsiteX68" fmla="*/ 172370 w 482334"/>
                  <a:gd name="connsiteY68" fmla="*/ 491406 h 595735"/>
                  <a:gd name="connsiteX69" fmla="*/ 184466 w 482334"/>
                  <a:gd name="connsiteY69" fmla="*/ 479310 h 595735"/>
                  <a:gd name="connsiteX70" fmla="*/ 402197 w 482334"/>
                  <a:gd name="connsiteY70" fmla="*/ 479310 h 595735"/>
                  <a:gd name="connsiteX71" fmla="*/ 414293 w 482334"/>
                  <a:gd name="connsiteY71" fmla="*/ 491406 h 595735"/>
                  <a:gd name="connsiteX72" fmla="*/ 400685 w 482334"/>
                  <a:gd name="connsiteY72" fmla="*/ 503502 h 595735"/>
                  <a:gd name="connsiteX73" fmla="*/ 402197 w 482334"/>
                  <a:gd name="connsiteY73" fmla="*/ 458142 h 595735"/>
                  <a:gd name="connsiteX74" fmla="*/ 184466 w 482334"/>
                  <a:gd name="connsiteY74" fmla="*/ 458142 h 595735"/>
                  <a:gd name="connsiteX75" fmla="*/ 172370 w 482334"/>
                  <a:gd name="connsiteY75" fmla="*/ 446045 h 595735"/>
                  <a:gd name="connsiteX76" fmla="*/ 184466 w 482334"/>
                  <a:gd name="connsiteY76" fmla="*/ 433949 h 595735"/>
                  <a:gd name="connsiteX77" fmla="*/ 402197 w 482334"/>
                  <a:gd name="connsiteY77" fmla="*/ 433949 h 595735"/>
                  <a:gd name="connsiteX78" fmla="*/ 414293 w 482334"/>
                  <a:gd name="connsiteY78" fmla="*/ 446045 h 595735"/>
                  <a:gd name="connsiteX79" fmla="*/ 402197 w 482334"/>
                  <a:gd name="connsiteY79" fmla="*/ 458142 h 595735"/>
                  <a:gd name="connsiteX80" fmla="*/ 402197 w 482334"/>
                  <a:gd name="connsiteY80" fmla="*/ 229827 h 595735"/>
                  <a:gd name="connsiteX81" fmla="*/ 184466 w 482334"/>
                  <a:gd name="connsiteY81" fmla="*/ 229827 h 595735"/>
                  <a:gd name="connsiteX82" fmla="*/ 172370 w 482334"/>
                  <a:gd name="connsiteY82" fmla="*/ 217731 h 595735"/>
                  <a:gd name="connsiteX83" fmla="*/ 184466 w 482334"/>
                  <a:gd name="connsiteY83" fmla="*/ 205634 h 595735"/>
                  <a:gd name="connsiteX84" fmla="*/ 402197 w 482334"/>
                  <a:gd name="connsiteY84" fmla="*/ 205634 h 595735"/>
                  <a:gd name="connsiteX85" fmla="*/ 414293 w 482334"/>
                  <a:gd name="connsiteY85" fmla="*/ 217731 h 595735"/>
                  <a:gd name="connsiteX86" fmla="*/ 402197 w 482334"/>
                  <a:gd name="connsiteY86" fmla="*/ 229827 h 595735"/>
                  <a:gd name="connsiteX87" fmla="*/ 172370 w 482334"/>
                  <a:gd name="connsiteY87" fmla="*/ 149690 h 595735"/>
                  <a:gd name="connsiteX88" fmla="*/ 184466 w 482334"/>
                  <a:gd name="connsiteY88" fmla="*/ 137594 h 595735"/>
                  <a:gd name="connsiteX89" fmla="*/ 287284 w 482334"/>
                  <a:gd name="connsiteY89" fmla="*/ 137594 h 595735"/>
                  <a:gd name="connsiteX90" fmla="*/ 299380 w 482334"/>
                  <a:gd name="connsiteY90" fmla="*/ 149690 h 595735"/>
                  <a:gd name="connsiteX91" fmla="*/ 287284 w 482334"/>
                  <a:gd name="connsiteY91" fmla="*/ 161786 h 595735"/>
                  <a:gd name="connsiteX92" fmla="*/ 184466 w 482334"/>
                  <a:gd name="connsiteY92" fmla="*/ 161786 h 595735"/>
                  <a:gd name="connsiteX93" fmla="*/ 172370 w 482334"/>
                  <a:gd name="connsiteY93" fmla="*/ 149690 h 595735"/>
                  <a:gd name="connsiteX94" fmla="*/ 402197 w 482334"/>
                  <a:gd name="connsiteY94" fmla="*/ 114913 h 595735"/>
                  <a:gd name="connsiteX95" fmla="*/ 184466 w 482334"/>
                  <a:gd name="connsiteY95" fmla="*/ 114913 h 595735"/>
                  <a:gd name="connsiteX96" fmla="*/ 172370 w 482334"/>
                  <a:gd name="connsiteY96" fmla="*/ 102817 h 595735"/>
                  <a:gd name="connsiteX97" fmla="*/ 184466 w 482334"/>
                  <a:gd name="connsiteY97" fmla="*/ 90721 h 595735"/>
                  <a:gd name="connsiteX98" fmla="*/ 402197 w 482334"/>
                  <a:gd name="connsiteY98" fmla="*/ 90721 h 595735"/>
                  <a:gd name="connsiteX99" fmla="*/ 414293 w 482334"/>
                  <a:gd name="connsiteY99" fmla="*/ 102817 h 595735"/>
                  <a:gd name="connsiteX100" fmla="*/ 402197 w 482334"/>
                  <a:gd name="connsiteY100" fmla="*/ 114913 h 59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482334" h="595735">
                    <a:moveTo>
                      <a:pt x="470238" y="0"/>
                    </a:moveTo>
                    <a:lnTo>
                      <a:pt x="12096" y="0"/>
                    </a:lnTo>
                    <a:cubicBezTo>
                      <a:pt x="6048" y="0"/>
                      <a:pt x="0" y="4536"/>
                      <a:pt x="0" y="12096"/>
                    </a:cubicBezTo>
                    <a:lnTo>
                      <a:pt x="0" y="583639"/>
                    </a:lnTo>
                    <a:cubicBezTo>
                      <a:pt x="0" y="589687"/>
                      <a:pt x="4536" y="595736"/>
                      <a:pt x="12096" y="595736"/>
                    </a:cubicBezTo>
                    <a:lnTo>
                      <a:pt x="470238" y="595736"/>
                    </a:lnTo>
                    <a:cubicBezTo>
                      <a:pt x="476286" y="595736"/>
                      <a:pt x="482334" y="591199"/>
                      <a:pt x="482334" y="583639"/>
                    </a:cubicBezTo>
                    <a:lnTo>
                      <a:pt x="482334" y="12096"/>
                    </a:lnTo>
                    <a:cubicBezTo>
                      <a:pt x="482334" y="6048"/>
                      <a:pt x="476286" y="0"/>
                      <a:pt x="470238" y="0"/>
                    </a:cubicBezTo>
                    <a:close/>
                    <a:moveTo>
                      <a:pt x="184466" y="320548"/>
                    </a:moveTo>
                    <a:lnTo>
                      <a:pt x="343228" y="320548"/>
                    </a:lnTo>
                    <a:cubicBezTo>
                      <a:pt x="349277" y="320548"/>
                      <a:pt x="355325" y="325084"/>
                      <a:pt x="355325" y="332644"/>
                    </a:cubicBezTo>
                    <a:cubicBezTo>
                      <a:pt x="355325" y="338692"/>
                      <a:pt x="350789" y="344740"/>
                      <a:pt x="343228" y="344740"/>
                    </a:cubicBezTo>
                    <a:lnTo>
                      <a:pt x="184466" y="344740"/>
                    </a:lnTo>
                    <a:cubicBezTo>
                      <a:pt x="178418" y="344740"/>
                      <a:pt x="172370" y="340204"/>
                      <a:pt x="172370" y="332644"/>
                    </a:cubicBezTo>
                    <a:cubicBezTo>
                      <a:pt x="172370" y="326596"/>
                      <a:pt x="178418" y="320548"/>
                      <a:pt x="184466" y="320548"/>
                    </a:cubicBezTo>
                    <a:close/>
                    <a:moveTo>
                      <a:pt x="172370" y="263092"/>
                    </a:moveTo>
                    <a:cubicBezTo>
                      <a:pt x="172370" y="257043"/>
                      <a:pt x="176906" y="250995"/>
                      <a:pt x="184466" y="250995"/>
                    </a:cubicBezTo>
                    <a:lnTo>
                      <a:pt x="287284" y="250995"/>
                    </a:lnTo>
                    <a:cubicBezTo>
                      <a:pt x="293332" y="250995"/>
                      <a:pt x="299380" y="255531"/>
                      <a:pt x="299380" y="263092"/>
                    </a:cubicBezTo>
                    <a:cubicBezTo>
                      <a:pt x="299380" y="269139"/>
                      <a:pt x="294844" y="275187"/>
                      <a:pt x="287284" y="275187"/>
                    </a:cubicBezTo>
                    <a:lnTo>
                      <a:pt x="184466" y="275187"/>
                    </a:lnTo>
                    <a:cubicBezTo>
                      <a:pt x="178418" y="275187"/>
                      <a:pt x="172370" y="270652"/>
                      <a:pt x="172370" y="263092"/>
                    </a:cubicBezTo>
                    <a:close/>
                    <a:moveTo>
                      <a:pt x="184466" y="367421"/>
                    </a:moveTo>
                    <a:lnTo>
                      <a:pt x="287284" y="367421"/>
                    </a:lnTo>
                    <a:cubicBezTo>
                      <a:pt x="293332" y="367421"/>
                      <a:pt x="299380" y="371957"/>
                      <a:pt x="299380" y="379517"/>
                    </a:cubicBezTo>
                    <a:cubicBezTo>
                      <a:pt x="299380" y="385565"/>
                      <a:pt x="294844" y="391613"/>
                      <a:pt x="287284" y="391613"/>
                    </a:cubicBezTo>
                    <a:lnTo>
                      <a:pt x="184466" y="391613"/>
                    </a:lnTo>
                    <a:cubicBezTo>
                      <a:pt x="178418" y="391613"/>
                      <a:pt x="172370" y="387077"/>
                      <a:pt x="172370" y="379517"/>
                    </a:cubicBezTo>
                    <a:cubicBezTo>
                      <a:pt x="172370" y="371957"/>
                      <a:pt x="178418" y="367421"/>
                      <a:pt x="184466" y="367421"/>
                    </a:cubicBezTo>
                    <a:close/>
                    <a:moveTo>
                      <a:pt x="139106" y="492918"/>
                    </a:moveTo>
                    <a:cubicBezTo>
                      <a:pt x="139106" y="498966"/>
                      <a:pt x="134570" y="505015"/>
                      <a:pt x="127010" y="505015"/>
                    </a:cubicBezTo>
                    <a:lnTo>
                      <a:pt x="81649" y="505015"/>
                    </a:lnTo>
                    <a:cubicBezTo>
                      <a:pt x="75601" y="505015"/>
                      <a:pt x="69553" y="500478"/>
                      <a:pt x="69553" y="492918"/>
                    </a:cubicBezTo>
                    <a:lnTo>
                      <a:pt x="69553" y="447558"/>
                    </a:lnTo>
                    <a:cubicBezTo>
                      <a:pt x="69553" y="441510"/>
                      <a:pt x="74089" y="435462"/>
                      <a:pt x="81649" y="435462"/>
                    </a:cubicBezTo>
                    <a:lnTo>
                      <a:pt x="127010" y="435462"/>
                    </a:lnTo>
                    <a:cubicBezTo>
                      <a:pt x="133058" y="435462"/>
                      <a:pt x="139106" y="439997"/>
                      <a:pt x="139106" y="447558"/>
                    </a:cubicBezTo>
                    <a:lnTo>
                      <a:pt x="139106" y="492918"/>
                    </a:lnTo>
                    <a:close/>
                    <a:moveTo>
                      <a:pt x="139106" y="378005"/>
                    </a:moveTo>
                    <a:cubicBezTo>
                      <a:pt x="139106" y="384053"/>
                      <a:pt x="134570" y="390101"/>
                      <a:pt x="127010" y="390101"/>
                    </a:cubicBezTo>
                    <a:lnTo>
                      <a:pt x="81649" y="390101"/>
                    </a:lnTo>
                    <a:cubicBezTo>
                      <a:pt x="75601" y="390101"/>
                      <a:pt x="69553" y="385565"/>
                      <a:pt x="69553" y="378005"/>
                    </a:cubicBezTo>
                    <a:lnTo>
                      <a:pt x="69553" y="332644"/>
                    </a:lnTo>
                    <a:cubicBezTo>
                      <a:pt x="69553" y="326596"/>
                      <a:pt x="74089" y="320548"/>
                      <a:pt x="81649" y="320548"/>
                    </a:cubicBezTo>
                    <a:lnTo>
                      <a:pt x="127010" y="320548"/>
                    </a:lnTo>
                    <a:cubicBezTo>
                      <a:pt x="133058" y="320548"/>
                      <a:pt x="139106" y="325084"/>
                      <a:pt x="139106" y="332644"/>
                    </a:cubicBezTo>
                    <a:lnTo>
                      <a:pt x="139106" y="378005"/>
                    </a:lnTo>
                    <a:close/>
                    <a:moveTo>
                      <a:pt x="139106" y="263092"/>
                    </a:moveTo>
                    <a:cubicBezTo>
                      <a:pt x="139106" y="269139"/>
                      <a:pt x="134570" y="275187"/>
                      <a:pt x="127010" y="275187"/>
                    </a:cubicBezTo>
                    <a:lnTo>
                      <a:pt x="81649" y="275187"/>
                    </a:lnTo>
                    <a:cubicBezTo>
                      <a:pt x="75601" y="275187"/>
                      <a:pt x="69553" y="270652"/>
                      <a:pt x="69553" y="263092"/>
                    </a:cubicBezTo>
                    <a:lnTo>
                      <a:pt x="69553" y="217731"/>
                    </a:lnTo>
                    <a:cubicBezTo>
                      <a:pt x="69553" y="211682"/>
                      <a:pt x="74089" y="205634"/>
                      <a:pt x="81649" y="205634"/>
                    </a:cubicBezTo>
                    <a:lnTo>
                      <a:pt x="127010" y="205634"/>
                    </a:lnTo>
                    <a:cubicBezTo>
                      <a:pt x="133058" y="205634"/>
                      <a:pt x="139106" y="210171"/>
                      <a:pt x="139106" y="217731"/>
                    </a:cubicBezTo>
                    <a:lnTo>
                      <a:pt x="139106" y="263092"/>
                    </a:lnTo>
                    <a:close/>
                    <a:moveTo>
                      <a:pt x="139106" y="149690"/>
                    </a:moveTo>
                    <a:cubicBezTo>
                      <a:pt x="139106" y="155738"/>
                      <a:pt x="134570" y="161786"/>
                      <a:pt x="127010" y="161786"/>
                    </a:cubicBezTo>
                    <a:lnTo>
                      <a:pt x="81649" y="161786"/>
                    </a:lnTo>
                    <a:cubicBezTo>
                      <a:pt x="75601" y="161786"/>
                      <a:pt x="69553" y="157250"/>
                      <a:pt x="69553" y="149690"/>
                    </a:cubicBezTo>
                    <a:lnTo>
                      <a:pt x="69553" y="104329"/>
                    </a:lnTo>
                    <a:cubicBezTo>
                      <a:pt x="69553" y="98281"/>
                      <a:pt x="74089" y="92233"/>
                      <a:pt x="81649" y="92233"/>
                    </a:cubicBezTo>
                    <a:lnTo>
                      <a:pt x="127010" y="92233"/>
                    </a:lnTo>
                    <a:cubicBezTo>
                      <a:pt x="133058" y="92233"/>
                      <a:pt x="139106" y="96769"/>
                      <a:pt x="139106" y="104329"/>
                    </a:cubicBezTo>
                    <a:lnTo>
                      <a:pt x="139106" y="149690"/>
                    </a:lnTo>
                    <a:close/>
                    <a:moveTo>
                      <a:pt x="400685" y="503502"/>
                    </a:moveTo>
                    <a:lnTo>
                      <a:pt x="184466" y="503502"/>
                    </a:lnTo>
                    <a:cubicBezTo>
                      <a:pt x="178418" y="503502"/>
                      <a:pt x="172370" y="498966"/>
                      <a:pt x="172370" y="491406"/>
                    </a:cubicBezTo>
                    <a:cubicBezTo>
                      <a:pt x="172370" y="485358"/>
                      <a:pt x="176906" y="479310"/>
                      <a:pt x="184466" y="479310"/>
                    </a:cubicBezTo>
                    <a:lnTo>
                      <a:pt x="402197" y="479310"/>
                    </a:lnTo>
                    <a:cubicBezTo>
                      <a:pt x="408245" y="479310"/>
                      <a:pt x="414293" y="483846"/>
                      <a:pt x="414293" y="491406"/>
                    </a:cubicBezTo>
                    <a:cubicBezTo>
                      <a:pt x="412781" y="498966"/>
                      <a:pt x="408245" y="503502"/>
                      <a:pt x="400685" y="503502"/>
                    </a:cubicBezTo>
                    <a:close/>
                    <a:moveTo>
                      <a:pt x="402197" y="458142"/>
                    </a:moveTo>
                    <a:lnTo>
                      <a:pt x="184466" y="458142"/>
                    </a:lnTo>
                    <a:cubicBezTo>
                      <a:pt x="178418" y="458142"/>
                      <a:pt x="172370" y="453606"/>
                      <a:pt x="172370" y="446045"/>
                    </a:cubicBezTo>
                    <a:cubicBezTo>
                      <a:pt x="172370" y="439997"/>
                      <a:pt x="176906" y="433949"/>
                      <a:pt x="184466" y="433949"/>
                    </a:cubicBezTo>
                    <a:lnTo>
                      <a:pt x="402197" y="433949"/>
                    </a:lnTo>
                    <a:cubicBezTo>
                      <a:pt x="408245" y="433949"/>
                      <a:pt x="414293" y="438485"/>
                      <a:pt x="414293" y="446045"/>
                    </a:cubicBezTo>
                    <a:cubicBezTo>
                      <a:pt x="412781" y="453606"/>
                      <a:pt x="408245" y="458142"/>
                      <a:pt x="402197" y="458142"/>
                    </a:cubicBezTo>
                    <a:close/>
                    <a:moveTo>
                      <a:pt x="402197" y="229827"/>
                    </a:moveTo>
                    <a:lnTo>
                      <a:pt x="184466" y="229827"/>
                    </a:lnTo>
                    <a:cubicBezTo>
                      <a:pt x="178418" y="229827"/>
                      <a:pt x="172370" y="225291"/>
                      <a:pt x="172370" y="217731"/>
                    </a:cubicBezTo>
                    <a:cubicBezTo>
                      <a:pt x="172370" y="211682"/>
                      <a:pt x="176906" y="205634"/>
                      <a:pt x="184466" y="205634"/>
                    </a:cubicBezTo>
                    <a:lnTo>
                      <a:pt x="402197" y="205634"/>
                    </a:lnTo>
                    <a:cubicBezTo>
                      <a:pt x="408245" y="205634"/>
                      <a:pt x="414293" y="210171"/>
                      <a:pt x="414293" y="217731"/>
                    </a:cubicBezTo>
                    <a:cubicBezTo>
                      <a:pt x="412781" y="223779"/>
                      <a:pt x="408245" y="229827"/>
                      <a:pt x="402197" y="229827"/>
                    </a:cubicBezTo>
                    <a:close/>
                    <a:moveTo>
                      <a:pt x="172370" y="149690"/>
                    </a:moveTo>
                    <a:cubicBezTo>
                      <a:pt x="172370" y="143642"/>
                      <a:pt x="176906" y="137594"/>
                      <a:pt x="184466" y="137594"/>
                    </a:cubicBezTo>
                    <a:lnTo>
                      <a:pt x="287284" y="137594"/>
                    </a:lnTo>
                    <a:cubicBezTo>
                      <a:pt x="293332" y="137594"/>
                      <a:pt x="299380" y="142130"/>
                      <a:pt x="299380" y="149690"/>
                    </a:cubicBezTo>
                    <a:cubicBezTo>
                      <a:pt x="299380" y="155738"/>
                      <a:pt x="294844" y="161786"/>
                      <a:pt x="287284" y="161786"/>
                    </a:cubicBezTo>
                    <a:lnTo>
                      <a:pt x="184466" y="161786"/>
                    </a:lnTo>
                    <a:cubicBezTo>
                      <a:pt x="178418" y="160274"/>
                      <a:pt x="172370" y="155738"/>
                      <a:pt x="172370" y="149690"/>
                    </a:cubicBezTo>
                    <a:close/>
                    <a:moveTo>
                      <a:pt x="402197" y="114913"/>
                    </a:moveTo>
                    <a:lnTo>
                      <a:pt x="184466" y="114913"/>
                    </a:lnTo>
                    <a:cubicBezTo>
                      <a:pt x="178418" y="114913"/>
                      <a:pt x="172370" y="110377"/>
                      <a:pt x="172370" y="102817"/>
                    </a:cubicBezTo>
                    <a:cubicBezTo>
                      <a:pt x="172370" y="96769"/>
                      <a:pt x="176906" y="90721"/>
                      <a:pt x="184466" y="90721"/>
                    </a:cubicBezTo>
                    <a:lnTo>
                      <a:pt x="402197" y="90721"/>
                    </a:lnTo>
                    <a:cubicBezTo>
                      <a:pt x="408245" y="90721"/>
                      <a:pt x="414293" y="95257"/>
                      <a:pt x="414293" y="102817"/>
                    </a:cubicBezTo>
                    <a:cubicBezTo>
                      <a:pt x="412781" y="110377"/>
                      <a:pt x="408245" y="114913"/>
                      <a:pt x="402197" y="11491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90" name="Forma Livre: Forma 689">
                <a:extLst>
                  <a:ext uri="{FF2B5EF4-FFF2-40B4-BE49-F238E27FC236}">
                    <a16:creationId xmlns:a16="http://schemas.microsoft.com/office/drawing/2014/main" id="{DEB45838-FF7A-9779-C439-4ADFBB8B7FA4}"/>
                  </a:ext>
                </a:extLst>
              </p:cNvPr>
              <p:cNvSpPr/>
              <p:nvPr/>
            </p:nvSpPr>
            <p:spPr>
              <a:xfrm>
                <a:off x="3084664" y="4688455"/>
                <a:ext cx="482334" cy="595735"/>
              </a:xfrm>
              <a:custGeom>
                <a:avLst/>
                <a:gdLst>
                  <a:gd name="connsiteX0" fmla="*/ 470238 w 482334"/>
                  <a:gd name="connsiteY0" fmla="*/ 0 h 595735"/>
                  <a:gd name="connsiteX1" fmla="*/ 12096 w 482334"/>
                  <a:gd name="connsiteY1" fmla="*/ 0 h 595735"/>
                  <a:gd name="connsiteX2" fmla="*/ 0 w 482334"/>
                  <a:gd name="connsiteY2" fmla="*/ 12096 h 595735"/>
                  <a:gd name="connsiteX3" fmla="*/ 0 w 482334"/>
                  <a:gd name="connsiteY3" fmla="*/ 583639 h 595735"/>
                  <a:gd name="connsiteX4" fmla="*/ 12096 w 482334"/>
                  <a:gd name="connsiteY4" fmla="*/ 595736 h 595735"/>
                  <a:gd name="connsiteX5" fmla="*/ 470238 w 482334"/>
                  <a:gd name="connsiteY5" fmla="*/ 595736 h 595735"/>
                  <a:gd name="connsiteX6" fmla="*/ 482334 w 482334"/>
                  <a:gd name="connsiteY6" fmla="*/ 583639 h 595735"/>
                  <a:gd name="connsiteX7" fmla="*/ 482334 w 482334"/>
                  <a:gd name="connsiteY7" fmla="*/ 12096 h 595735"/>
                  <a:gd name="connsiteX8" fmla="*/ 470238 w 482334"/>
                  <a:gd name="connsiteY8" fmla="*/ 0 h 595735"/>
                  <a:gd name="connsiteX9" fmla="*/ 182954 w 482334"/>
                  <a:gd name="connsiteY9" fmla="*/ 320548 h 595735"/>
                  <a:gd name="connsiteX10" fmla="*/ 341716 w 482334"/>
                  <a:gd name="connsiteY10" fmla="*/ 320548 h 595735"/>
                  <a:gd name="connsiteX11" fmla="*/ 353813 w 482334"/>
                  <a:gd name="connsiteY11" fmla="*/ 332644 h 595735"/>
                  <a:gd name="connsiteX12" fmla="*/ 341716 w 482334"/>
                  <a:gd name="connsiteY12" fmla="*/ 344740 h 595735"/>
                  <a:gd name="connsiteX13" fmla="*/ 182954 w 482334"/>
                  <a:gd name="connsiteY13" fmla="*/ 344740 h 595735"/>
                  <a:gd name="connsiteX14" fmla="*/ 170858 w 482334"/>
                  <a:gd name="connsiteY14" fmla="*/ 332644 h 595735"/>
                  <a:gd name="connsiteX15" fmla="*/ 182954 w 482334"/>
                  <a:gd name="connsiteY15" fmla="*/ 320548 h 595735"/>
                  <a:gd name="connsiteX16" fmla="*/ 172370 w 482334"/>
                  <a:gd name="connsiteY16" fmla="*/ 263092 h 595735"/>
                  <a:gd name="connsiteX17" fmla="*/ 184466 w 482334"/>
                  <a:gd name="connsiteY17" fmla="*/ 250995 h 595735"/>
                  <a:gd name="connsiteX18" fmla="*/ 287284 w 482334"/>
                  <a:gd name="connsiteY18" fmla="*/ 250995 h 595735"/>
                  <a:gd name="connsiteX19" fmla="*/ 299380 w 482334"/>
                  <a:gd name="connsiteY19" fmla="*/ 263092 h 595735"/>
                  <a:gd name="connsiteX20" fmla="*/ 287284 w 482334"/>
                  <a:gd name="connsiteY20" fmla="*/ 275187 h 595735"/>
                  <a:gd name="connsiteX21" fmla="*/ 184466 w 482334"/>
                  <a:gd name="connsiteY21" fmla="*/ 275187 h 595735"/>
                  <a:gd name="connsiteX22" fmla="*/ 172370 w 482334"/>
                  <a:gd name="connsiteY22" fmla="*/ 263092 h 595735"/>
                  <a:gd name="connsiteX23" fmla="*/ 182954 w 482334"/>
                  <a:gd name="connsiteY23" fmla="*/ 367421 h 595735"/>
                  <a:gd name="connsiteX24" fmla="*/ 285772 w 482334"/>
                  <a:gd name="connsiteY24" fmla="*/ 367421 h 595735"/>
                  <a:gd name="connsiteX25" fmla="*/ 297868 w 482334"/>
                  <a:gd name="connsiteY25" fmla="*/ 379517 h 595735"/>
                  <a:gd name="connsiteX26" fmla="*/ 285772 w 482334"/>
                  <a:gd name="connsiteY26" fmla="*/ 391613 h 595735"/>
                  <a:gd name="connsiteX27" fmla="*/ 182954 w 482334"/>
                  <a:gd name="connsiteY27" fmla="*/ 391613 h 595735"/>
                  <a:gd name="connsiteX28" fmla="*/ 170858 w 482334"/>
                  <a:gd name="connsiteY28" fmla="*/ 379517 h 595735"/>
                  <a:gd name="connsiteX29" fmla="*/ 182954 w 482334"/>
                  <a:gd name="connsiteY29" fmla="*/ 367421 h 595735"/>
                  <a:gd name="connsiteX30" fmla="*/ 137594 w 482334"/>
                  <a:gd name="connsiteY30" fmla="*/ 492918 h 595735"/>
                  <a:gd name="connsiteX31" fmla="*/ 125498 w 482334"/>
                  <a:gd name="connsiteY31" fmla="*/ 505015 h 595735"/>
                  <a:gd name="connsiteX32" fmla="*/ 80137 w 482334"/>
                  <a:gd name="connsiteY32" fmla="*/ 505015 h 595735"/>
                  <a:gd name="connsiteX33" fmla="*/ 68041 w 482334"/>
                  <a:gd name="connsiteY33" fmla="*/ 492918 h 595735"/>
                  <a:gd name="connsiteX34" fmla="*/ 68041 w 482334"/>
                  <a:gd name="connsiteY34" fmla="*/ 447558 h 595735"/>
                  <a:gd name="connsiteX35" fmla="*/ 80137 w 482334"/>
                  <a:gd name="connsiteY35" fmla="*/ 435462 h 595735"/>
                  <a:gd name="connsiteX36" fmla="*/ 125498 w 482334"/>
                  <a:gd name="connsiteY36" fmla="*/ 435462 h 595735"/>
                  <a:gd name="connsiteX37" fmla="*/ 137594 w 482334"/>
                  <a:gd name="connsiteY37" fmla="*/ 447558 h 595735"/>
                  <a:gd name="connsiteX38" fmla="*/ 137594 w 482334"/>
                  <a:gd name="connsiteY38" fmla="*/ 492918 h 595735"/>
                  <a:gd name="connsiteX39" fmla="*/ 137594 w 482334"/>
                  <a:gd name="connsiteY39" fmla="*/ 378005 h 595735"/>
                  <a:gd name="connsiteX40" fmla="*/ 125498 w 482334"/>
                  <a:gd name="connsiteY40" fmla="*/ 390101 h 595735"/>
                  <a:gd name="connsiteX41" fmla="*/ 80137 w 482334"/>
                  <a:gd name="connsiteY41" fmla="*/ 390101 h 595735"/>
                  <a:gd name="connsiteX42" fmla="*/ 68041 w 482334"/>
                  <a:gd name="connsiteY42" fmla="*/ 378005 h 595735"/>
                  <a:gd name="connsiteX43" fmla="*/ 68041 w 482334"/>
                  <a:gd name="connsiteY43" fmla="*/ 332644 h 595735"/>
                  <a:gd name="connsiteX44" fmla="*/ 80137 w 482334"/>
                  <a:gd name="connsiteY44" fmla="*/ 320548 h 595735"/>
                  <a:gd name="connsiteX45" fmla="*/ 125498 w 482334"/>
                  <a:gd name="connsiteY45" fmla="*/ 320548 h 595735"/>
                  <a:gd name="connsiteX46" fmla="*/ 137594 w 482334"/>
                  <a:gd name="connsiteY46" fmla="*/ 332644 h 595735"/>
                  <a:gd name="connsiteX47" fmla="*/ 137594 w 482334"/>
                  <a:gd name="connsiteY47" fmla="*/ 378005 h 595735"/>
                  <a:gd name="connsiteX48" fmla="*/ 137594 w 482334"/>
                  <a:gd name="connsiteY48" fmla="*/ 263092 h 595735"/>
                  <a:gd name="connsiteX49" fmla="*/ 125498 w 482334"/>
                  <a:gd name="connsiteY49" fmla="*/ 275187 h 595735"/>
                  <a:gd name="connsiteX50" fmla="*/ 80137 w 482334"/>
                  <a:gd name="connsiteY50" fmla="*/ 275187 h 595735"/>
                  <a:gd name="connsiteX51" fmla="*/ 68041 w 482334"/>
                  <a:gd name="connsiteY51" fmla="*/ 263092 h 595735"/>
                  <a:gd name="connsiteX52" fmla="*/ 68041 w 482334"/>
                  <a:gd name="connsiteY52" fmla="*/ 217731 h 595735"/>
                  <a:gd name="connsiteX53" fmla="*/ 80137 w 482334"/>
                  <a:gd name="connsiteY53" fmla="*/ 205634 h 595735"/>
                  <a:gd name="connsiteX54" fmla="*/ 125498 w 482334"/>
                  <a:gd name="connsiteY54" fmla="*/ 205634 h 595735"/>
                  <a:gd name="connsiteX55" fmla="*/ 137594 w 482334"/>
                  <a:gd name="connsiteY55" fmla="*/ 217731 h 595735"/>
                  <a:gd name="connsiteX56" fmla="*/ 137594 w 482334"/>
                  <a:gd name="connsiteY56" fmla="*/ 263092 h 595735"/>
                  <a:gd name="connsiteX57" fmla="*/ 137594 w 482334"/>
                  <a:gd name="connsiteY57" fmla="*/ 149690 h 595735"/>
                  <a:gd name="connsiteX58" fmla="*/ 125498 w 482334"/>
                  <a:gd name="connsiteY58" fmla="*/ 161786 h 595735"/>
                  <a:gd name="connsiteX59" fmla="*/ 80137 w 482334"/>
                  <a:gd name="connsiteY59" fmla="*/ 161786 h 595735"/>
                  <a:gd name="connsiteX60" fmla="*/ 68041 w 482334"/>
                  <a:gd name="connsiteY60" fmla="*/ 149690 h 595735"/>
                  <a:gd name="connsiteX61" fmla="*/ 68041 w 482334"/>
                  <a:gd name="connsiteY61" fmla="*/ 104329 h 595735"/>
                  <a:gd name="connsiteX62" fmla="*/ 80137 w 482334"/>
                  <a:gd name="connsiteY62" fmla="*/ 92233 h 595735"/>
                  <a:gd name="connsiteX63" fmla="*/ 125498 w 482334"/>
                  <a:gd name="connsiteY63" fmla="*/ 92233 h 595735"/>
                  <a:gd name="connsiteX64" fmla="*/ 137594 w 482334"/>
                  <a:gd name="connsiteY64" fmla="*/ 104329 h 595735"/>
                  <a:gd name="connsiteX65" fmla="*/ 137594 w 482334"/>
                  <a:gd name="connsiteY65" fmla="*/ 149690 h 595735"/>
                  <a:gd name="connsiteX66" fmla="*/ 400685 w 482334"/>
                  <a:gd name="connsiteY66" fmla="*/ 503502 h 595735"/>
                  <a:gd name="connsiteX67" fmla="*/ 182954 w 482334"/>
                  <a:gd name="connsiteY67" fmla="*/ 503502 h 595735"/>
                  <a:gd name="connsiteX68" fmla="*/ 170858 w 482334"/>
                  <a:gd name="connsiteY68" fmla="*/ 491406 h 595735"/>
                  <a:gd name="connsiteX69" fmla="*/ 182954 w 482334"/>
                  <a:gd name="connsiteY69" fmla="*/ 479310 h 595735"/>
                  <a:gd name="connsiteX70" fmla="*/ 400685 w 482334"/>
                  <a:gd name="connsiteY70" fmla="*/ 479310 h 595735"/>
                  <a:gd name="connsiteX71" fmla="*/ 412781 w 482334"/>
                  <a:gd name="connsiteY71" fmla="*/ 491406 h 595735"/>
                  <a:gd name="connsiteX72" fmla="*/ 400685 w 482334"/>
                  <a:gd name="connsiteY72" fmla="*/ 503502 h 595735"/>
                  <a:gd name="connsiteX73" fmla="*/ 400685 w 482334"/>
                  <a:gd name="connsiteY73" fmla="*/ 458142 h 595735"/>
                  <a:gd name="connsiteX74" fmla="*/ 182954 w 482334"/>
                  <a:gd name="connsiteY74" fmla="*/ 458142 h 595735"/>
                  <a:gd name="connsiteX75" fmla="*/ 170858 w 482334"/>
                  <a:gd name="connsiteY75" fmla="*/ 446045 h 595735"/>
                  <a:gd name="connsiteX76" fmla="*/ 182954 w 482334"/>
                  <a:gd name="connsiteY76" fmla="*/ 433949 h 595735"/>
                  <a:gd name="connsiteX77" fmla="*/ 400685 w 482334"/>
                  <a:gd name="connsiteY77" fmla="*/ 433949 h 595735"/>
                  <a:gd name="connsiteX78" fmla="*/ 412781 w 482334"/>
                  <a:gd name="connsiteY78" fmla="*/ 446045 h 595735"/>
                  <a:gd name="connsiteX79" fmla="*/ 400685 w 482334"/>
                  <a:gd name="connsiteY79" fmla="*/ 458142 h 595735"/>
                  <a:gd name="connsiteX80" fmla="*/ 400685 w 482334"/>
                  <a:gd name="connsiteY80" fmla="*/ 229827 h 595735"/>
                  <a:gd name="connsiteX81" fmla="*/ 182954 w 482334"/>
                  <a:gd name="connsiteY81" fmla="*/ 229827 h 595735"/>
                  <a:gd name="connsiteX82" fmla="*/ 170858 w 482334"/>
                  <a:gd name="connsiteY82" fmla="*/ 217731 h 595735"/>
                  <a:gd name="connsiteX83" fmla="*/ 182954 w 482334"/>
                  <a:gd name="connsiteY83" fmla="*/ 205634 h 595735"/>
                  <a:gd name="connsiteX84" fmla="*/ 400685 w 482334"/>
                  <a:gd name="connsiteY84" fmla="*/ 205634 h 595735"/>
                  <a:gd name="connsiteX85" fmla="*/ 412781 w 482334"/>
                  <a:gd name="connsiteY85" fmla="*/ 217731 h 595735"/>
                  <a:gd name="connsiteX86" fmla="*/ 400685 w 482334"/>
                  <a:gd name="connsiteY86" fmla="*/ 229827 h 595735"/>
                  <a:gd name="connsiteX87" fmla="*/ 172370 w 482334"/>
                  <a:gd name="connsiteY87" fmla="*/ 149690 h 595735"/>
                  <a:gd name="connsiteX88" fmla="*/ 184466 w 482334"/>
                  <a:gd name="connsiteY88" fmla="*/ 137594 h 595735"/>
                  <a:gd name="connsiteX89" fmla="*/ 287284 w 482334"/>
                  <a:gd name="connsiteY89" fmla="*/ 137594 h 595735"/>
                  <a:gd name="connsiteX90" fmla="*/ 299380 w 482334"/>
                  <a:gd name="connsiteY90" fmla="*/ 149690 h 595735"/>
                  <a:gd name="connsiteX91" fmla="*/ 287284 w 482334"/>
                  <a:gd name="connsiteY91" fmla="*/ 161786 h 595735"/>
                  <a:gd name="connsiteX92" fmla="*/ 184466 w 482334"/>
                  <a:gd name="connsiteY92" fmla="*/ 161786 h 595735"/>
                  <a:gd name="connsiteX93" fmla="*/ 172370 w 482334"/>
                  <a:gd name="connsiteY93" fmla="*/ 149690 h 595735"/>
                  <a:gd name="connsiteX94" fmla="*/ 400685 w 482334"/>
                  <a:gd name="connsiteY94" fmla="*/ 114913 h 595735"/>
                  <a:gd name="connsiteX95" fmla="*/ 182954 w 482334"/>
                  <a:gd name="connsiteY95" fmla="*/ 114913 h 595735"/>
                  <a:gd name="connsiteX96" fmla="*/ 170858 w 482334"/>
                  <a:gd name="connsiteY96" fmla="*/ 102817 h 595735"/>
                  <a:gd name="connsiteX97" fmla="*/ 182954 w 482334"/>
                  <a:gd name="connsiteY97" fmla="*/ 90721 h 595735"/>
                  <a:gd name="connsiteX98" fmla="*/ 400685 w 482334"/>
                  <a:gd name="connsiteY98" fmla="*/ 90721 h 595735"/>
                  <a:gd name="connsiteX99" fmla="*/ 412781 w 482334"/>
                  <a:gd name="connsiteY99" fmla="*/ 102817 h 595735"/>
                  <a:gd name="connsiteX100" fmla="*/ 400685 w 482334"/>
                  <a:gd name="connsiteY100" fmla="*/ 114913 h 59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482334" h="595735">
                    <a:moveTo>
                      <a:pt x="470238" y="0"/>
                    </a:moveTo>
                    <a:lnTo>
                      <a:pt x="12096" y="0"/>
                    </a:lnTo>
                    <a:cubicBezTo>
                      <a:pt x="6048" y="0"/>
                      <a:pt x="0" y="4536"/>
                      <a:pt x="0" y="12096"/>
                    </a:cubicBezTo>
                    <a:lnTo>
                      <a:pt x="0" y="583639"/>
                    </a:lnTo>
                    <a:cubicBezTo>
                      <a:pt x="0" y="589687"/>
                      <a:pt x="4536" y="595736"/>
                      <a:pt x="12096" y="595736"/>
                    </a:cubicBezTo>
                    <a:lnTo>
                      <a:pt x="470238" y="595736"/>
                    </a:lnTo>
                    <a:cubicBezTo>
                      <a:pt x="476286" y="595736"/>
                      <a:pt x="482334" y="591199"/>
                      <a:pt x="482334" y="583639"/>
                    </a:cubicBezTo>
                    <a:lnTo>
                      <a:pt x="482334" y="12096"/>
                    </a:lnTo>
                    <a:cubicBezTo>
                      <a:pt x="480822" y="6048"/>
                      <a:pt x="476286" y="0"/>
                      <a:pt x="470238" y="0"/>
                    </a:cubicBezTo>
                    <a:close/>
                    <a:moveTo>
                      <a:pt x="182954" y="320548"/>
                    </a:moveTo>
                    <a:lnTo>
                      <a:pt x="341716" y="320548"/>
                    </a:lnTo>
                    <a:cubicBezTo>
                      <a:pt x="347764" y="320548"/>
                      <a:pt x="353813" y="325084"/>
                      <a:pt x="353813" y="332644"/>
                    </a:cubicBezTo>
                    <a:cubicBezTo>
                      <a:pt x="353813" y="338692"/>
                      <a:pt x="349277" y="344740"/>
                      <a:pt x="341716" y="344740"/>
                    </a:cubicBezTo>
                    <a:lnTo>
                      <a:pt x="182954" y="344740"/>
                    </a:lnTo>
                    <a:cubicBezTo>
                      <a:pt x="176906" y="344740"/>
                      <a:pt x="170858" y="340204"/>
                      <a:pt x="170858" y="332644"/>
                    </a:cubicBezTo>
                    <a:cubicBezTo>
                      <a:pt x="172370" y="326596"/>
                      <a:pt x="176906" y="320548"/>
                      <a:pt x="182954" y="320548"/>
                    </a:cubicBezTo>
                    <a:close/>
                    <a:moveTo>
                      <a:pt x="172370" y="263092"/>
                    </a:moveTo>
                    <a:cubicBezTo>
                      <a:pt x="172370" y="257043"/>
                      <a:pt x="176906" y="250995"/>
                      <a:pt x="184466" y="250995"/>
                    </a:cubicBezTo>
                    <a:lnTo>
                      <a:pt x="287284" y="250995"/>
                    </a:lnTo>
                    <a:cubicBezTo>
                      <a:pt x="293332" y="250995"/>
                      <a:pt x="299380" y="255531"/>
                      <a:pt x="299380" y="263092"/>
                    </a:cubicBezTo>
                    <a:cubicBezTo>
                      <a:pt x="299380" y="269139"/>
                      <a:pt x="294844" y="275187"/>
                      <a:pt x="287284" y="275187"/>
                    </a:cubicBezTo>
                    <a:lnTo>
                      <a:pt x="184466" y="275187"/>
                    </a:lnTo>
                    <a:cubicBezTo>
                      <a:pt x="176906" y="275187"/>
                      <a:pt x="172370" y="270652"/>
                      <a:pt x="172370" y="263092"/>
                    </a:cubicBezTo>
                    <a:close/>
                    <a:moveTo>
                      <a:pt x="182954" y="367421"/>
                    </a:moveTo>
                    <a:lnTo>
                      <a:pt x="285772" y="367421"/>
                    </a:lnTo>
                    <a:cubicBezTo>
                      <a:pt x="291820" y="367421"/>
                      <a:pt x="297868" y="371957"/>
                      <a:pt x="297868" y="379517"/>
                    </a:cubicBezTo>
                    <a:cubicBezTo>
                      <a:pt x="297868" y="385565"/>
                      <a:pt x="293332" y="391613"/>
                      <a:pt x="285772" y="391613"/>
                    </a:cubicBezTo>
                    <a:lnTo>
                      <a:pt x="182954" y="391613"/>
                    </a:lnTo>
                    <a:cubicBezTo>
                      <a:pt x="176906" y="391613"/>
                      <a:pt x="170858" y="387077"/>
                      <a:pt x="170858" y="379517"/>
                    </a:cubicBezTo>
                    <a:cubicBezTo>
                      <a:pt x="172370" y="371957"/>
                      <a:pt x="176906" y="367421"/>
                      <a:pt x="182954" y="367421"/>
                    </a:cubicBezTo>
                    <a:close/>
                    <a:moveTo>
                      <a:pt x="137594" y="492918"/>
                    </a:moveTo>
                    <a:cubicBezTo>
                      <a:pt x="137594" y="498966"/>
                      <a:pt x="133058" y="505015"/>
                      <a:pt x="125498" y="505015"/>
                    </a:cubicBezTo>
                    <a:lnTo>
                      <a:pt x="80137" y="505015"/>
                    </a:lnTo>
                    <a:cubicBezTo>
                      <a:pt x="74089" y="505015"/>
                      <a:pt x="68041" y="500478"/>
                      <a:pt x="68041" y="492918"/>
                    </a:cubicBezTo>
                    <a:lnTo>
                      <a:pt x="68041" y="447558"/>
                    </a:lnTo>
                    <a:cubicBezTo>
                      <a:pt x="68041" y="441510"/>
                      <a:pt x="72577" y="435462"/>
                      <a:pt x="80137" y="435462"/>
                    </a:cubicBezTo>
                    <a:lnTo>
                      <a:pt x="125498" y="435462"/>
                    </a:lnTo>
                    <a:cubicBezTo>
                      <a:pt x="131546" y="435462"/>
                      <a:pt x="137594" y="439997"/>
                      <a:pt x="137594" y="447558"/>
                    </a:cubicBezTo>
                    <a:lnTo>
                      <a:pt x="137594" y="492918"/>
                    </a:lnTo>
                    <a:close/>
                    <a:moveTo>
                      <a:pt x="137594" y="378005"/>
                    </a:moveTo>
                    <a:cubicBezTo>
                      <a:pt x="137594" y="384053"/>
                      <a:pt x="133058" y="390101"/>
                      <a:pt x="125498" y="390101"/>
                    </a:cubicBezTo>
                    <a:lnTo>
                      <a:pt x="80137" y="390101"/>
                    </a:lnTo>
                    <a:cubicBezTo>
                      <a:pt x="74089" y="390101"/>
                      <a:pt x="68041" y="385565"/>
                      <a:pt x="68041" y="378005"/>
                    </a:cubicBezTo>
                    <a:lnTo>
                      <a:pt x="68041" y="332644"/>
                    </a:lnTo>
                    <a:cubicBezTo>
                      <a:pt x="68041" y="326596"/>
                      <a:pt x="72577" y="320548"/>
                      <a:pt x="80137" y="320548"/>
                    </a:cubicBezTo>
                    <a:lnTo>
                      <a:pt x="125498" y="320548"/>
                    </a:lnTo>
                    <a:cubicBezTo>
                      <a:pt x="131546" y="320548"/>
                      <a:pt x="137594" y="325084"/>
                      <a:pt x="137594" y="332644"/>
                    </a:cubicBezTo>
                    <a:lnTo>
                      <a:pt x="137594" y="378005"/>
                    </a:lnTo>
                    <a:close/>
                    <a:moveTo>
                      <a:pt x="137594" y="263092"/>
                    </a:moveTo>
                    <a:cubicBezTo>
                      <a:pt x="137594" y="269139"/>
                      <a:pt x="133058" y="275187"/>
                      <a:pt x="125498" y="275187"/>
                    </a:cubicBezTo>
                    <a:lnTo>
                      <a:pt x="80137" y="275187"/>
                    </a:lnTo>
                    <a:cubicBezTo>
                      <a:pt x="74089" y="275187"/>
                      <a:pt x="68041" y="270652"/>
                      <a:pt x="68041" y="263092"/>
                    </a:cubicBezTo>
                    <a:lnTo>
                      <a:pt x="68041" y="217731"/>
                    </a:lnTo>
                    <a:cubicBezTo>
                      <a:pt x="68041" y="211682"/>
                      <a:pt x="72577" y="205634"/>
                      <a:pt x="80137" y="205634"/>
                    </a:cubicBezTo>
                    <a:lnTo>
                      <a:pt x="125498" y="205634"/>
                    </a:lnTo>
                    <a:cubicBezTo>
                      <a:pt x="131546" y="205634"/>
                      <a:pt x="137594" y="210171"/>
                      <a:pt x="137594" y="217731"/>
                    </a:cubicBezTo>
                    <a:lnTo>
                      <a:pt x="137594" y="263092"/>
                    </a:lnTo>
                    <a:close/>
                    <a:moveTo>
                      <a:pt x="137594" y="149690"/>
                    </a:moveTo>
                    <a:cubicBezTo>
                      <a:pt x="137594" y="155738"/>
                      <a:pt x="133058" y="161786"/>
                      <a:pt x="125498" y="161786"/>
                    </a:cubicBezTo>
                    <a:lnTo>
                      <a:pt x="80137" y="161786"/>
                    </a:lnTo>
                    <a:cubicBezTo>
                      <a:pt x="74089" y="161786"/>
                      <a:pt x="68041" y="157250"/>
                      <a:pt x="68041" y="149690"/>
                    </a:cubicBezTo>
                    <a:lnTo>
                      <a:pt x="68041" y="104329"/>
                    </a:lnTo>
                    <a:cubicBezTo>
                      <a:pt x="68041" y="98281"/>
                      <a:pt x="72577" y="92233"/>
                      <a:pt x="80137" y="92233"/>
                    </a:cubicBezTo>
                    <a:lnTo>
                      <a:pt x="125498" y="92233"/>
                    </a:lnTo>
                    <a:cubicBezTo>
                      <a:pt x="131546" y="92233"/>
                      <a:pt x="137594" y="96769"/>
                      <a:pt x="137594" y="104329"/>
                    </a:cubicBezTo>
                    <a:lnTo>
                      <a:pt x="137594" y="149690"/>
                    </a:lnTo>
                    <a:close/>
                    <a:moveTo>
                      <a:pt x="400685" y="503502"/>
                    </a:moveTo>
                    <a:lnTo>
                      <a:pt x="182954" y="503502"/>
                    </a:lnTo>
                    <a:cubicBezTo>
                      <a:pt x="176906" y="503502"/>
                      <a:pt x="170858" y="498966"/>
                      <a:pt x="170858" y="491406"/>
                    </a:cubicBezTo>
                    <a:cubicBezTo>
                      <a:pt x="170858" y="485358"/>
                      <a:pt x="175394" y="479310"/>
                      <a:pt x="182954" y="479310"/>
                    </a:cubicBezTo>
                    <a:lnTo>
                      <a:pt x="400685" y="479310"/>
                    </a:lnTo>
                    <a:cubicBezTo>
                      <a:pt x="406733" y="479310"/>
                      <a:pt x="412781" y="483846"/>
                      <a:pt x="412781" y="491406"/>
                    </a:cubicBezTo>
                    <a:cubicBezTo>
                      <a:pt x="411269" y="498966"/>
                      <a:pt x="406733" y="503502"/>
                      <a:pt x="400685" y="503502"/>
                    </a:cubicBezTo>
                    <a:close/>
                    <a:moveTo>
                      <a:pt x="400685" y="458142"/>
                    </a:moveTo>
                    <a:lnTo>
                      <a:pt x="182954" y="458142"/>
                    </a:lnTo>
                    <a:cubicBezTo>
                      <a:pt x="176906" y="458142"/>
                      <a:pt x="170858" y="453606"/>
                      <a:pt x="170858" y="446045"/>
                    </a:cubicBezTo>
                    <a:cubicBezTo>
                      <a:pt x="170858" y="439997"/>
                      <a:pt x="175394" y="433949"/>
                      <a:pt x="182954" y="433949"/>
                    </a:cubicBezTo>
                    <a:lnTo>
                      <a:pt x="400685" y="433949"/>
                    </a:lnTo>
                    <a:cubicBezTo>
                      <a:pt x="406733" y="433949"/>
                      <a:pt x="412781" y="438485"/>
                      <a:pt x="412781" y="446045"/>
                    </a:cubicBezTo>
                    <a:cubicBezTo>
                      <a:pt x="412781" y="453606"/>
                      <a:pt x="406733" y="458142"/>
                      <a:pt x="400685" y="458142"/>
                    </a:cubicBezTo>
                    <a:close/>
                    <a:moveTo>
                      <a:pt x="400685" y="229827"/>
                    </a:moveTo>
                    <a:lnTo>
                      <a:pt x="182954" y="229827"/>
                    </a:lnTo>
                    <a:cubicBezTo>
                      <a:pt x="176906" y="229827"/>
                      <a:pt x="170858" y="225291"/>
                      <a:pt x="170858" y="217731"/>
                    </a:cubicBezTo>
                    <a:cubicBezTo>
                      <a:pt x="170858" y="211682"/>
                      <a:pt x="175394" y="205634"/>
                      <a:pt x="182954" y="205634"/>
                    </a:cubicBezTo>
                    <a:lnTo>
                      <a:pt x="400685" y="205634"/>
                    </a:lnTo>
                    <a:cubicBezTo>
                      <a:pt x="406733" y="205634"/>
                      <a:pt x="412781" y="210171"/>
                      <a:pt x="412781" y="217731"/>
                    </a:cubicBezTo>
                    <a:cubicBezTo>
                      <a:pt x="412781" y="223779"/>
                      <a:pt x="406733" y="229827"/>
                      <a:pt x="400685" y="229827"/>
                    </a:cubicBezTo>
                    <a:close/>
                    <a:moveTo>
                      <a:pt x="172370" y="149690"/>
                    </a:moveTo>
                    <a:cubicBezTo>
                      <a:pt x="172370" y="143642"/>
                      <a:pt x="176906" y="137594"/>
                      <a:pt x="184466" y="137594"/>
                    </a:cubicBezTo>
                    <a:lnTo>
                      <a:pt x="287284" y="137594"/>
                    </a:lnTo>
                    <a:cubicBezTo>
                      <a:pt x="293332" y="137594"/>
                      <a:pt x="299380" y="142130"/>
                      <a:pt x="299380" y="149690"/>
                    </a:cubicBezTo>
                    <a:cubicBezTo>
                      <a:pt x="299380" y="155738"/>
                      <a:pt x="294844" y="161786"/>
                      <a:pt x="287284" y="161786"/>
                    </a:cubicBezTo>
                    <a:lnTo>
                      <a:pt x="184466" y="161786"/>
                    </a:lnTo>
                    <a:cubicBezTo>
                      <a:pt x="176906" y="160274"/>
                      <a:pt x="172370" y="155738"/>
                      <a:pt x="172370" y="149690"/>
                    </a:cubicBezTo>
                    <a:close/>
                    <a:moveTo>
                      <a:pt x="400685" y="114913"/>
                    </a:moveTo>
                    <a:lnTo>
                      <a:pt x="182954" y="114913"/>
                    </a:lnTo>
                    <a:cubicBezTo>
                      <a:pt x="176906" y="114913"/>
                      <a:pt x="170858" y="110377"/>
                      <a:pt x="170858" y="102817"/>
                    </a:cubicBezTo>
                    <a:cubicBezTo>
                      <a:pt x="170858" y="96769"/>
                      <a:pt x="175394" y="90721"/>
                      <a:pt x="182954" y="90721"/>
                    </a:cubicBezTo>
                    <a:lnTo>
                      <a:pt x="400685" y="90721"/>
                    </a:lnTo>
                    <a:cubicBezTo>
                      <a:pt x="406733" y="90721"/>
                      <a:pt x="412781" y="95257"/>
                      <a:pt x="412781" y="102817"/>
                    </a:cubicBezTo>
                    <a:cubicBezTo>
                      <a:pt x="412781" y="110377"/>
                      <a:pt x="406733" y="114913"/>
                      <a:pt x="400685" y="11491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91" name="Forma Livre: Forma 690">
                <a:extLst>
                  <a:ext uri="{FF2B5EF4-FFF2-40B4-BE49-F238E27FC236}">
                    <a16:creationId xmlns:a16="http://schemas.microsoft.com/office/drawing/2014/main" id="{5C33D331-680E-5B29-98E9-154BAFFAB61E}"/>
                  </a:ext>
                </a:extLst>
              </p:cNvPr>
              <p:cNvSpPr/>
              <p:nvPr/>
            </p:nvSpPr>
            <p:spPr>
              <a:xfrm>
                <a:off x="2649202" y="4579590"/>
                <a:ext cx="481057" cy="595735"/>
              </a:xfrm>
              <a:custGeom>
                <a:avLst/>
                <a:gdLst>
                  <a:gd name="connsiteX0" fmla="*/ 470238 w 481057"/>
                  <a:gd name="connsiteY0" fmla="*/ 0 h 595735"/>
                  <a:gd name="connsiteX1" fmla="*/ 12096 w 481057"/>
                  <a:gd name="connsiteY1" fmla="*/ 0 h 595735"/>
                  <a:gd name="connsiteX2" fmla="*/ 0 w 481057"/>
                  <a:gd name="connsiteY2" fmla="*/ 12096 h 595735"/>
                  <a:gd name="connsiteX3" fmla="*/ 0 w 481057"/>
                  <a:gd name="connsiteY3" fmla="*/ 93745 h 595735"/>
                  <a:gd name="connsiteX4" fmla="*/ 36288 w 481057"/>
                  <a:gd name="connsiteY4" fmla="*/ 93745 h 595735"/>
                  <a:gd name="connsiteX5" fmla="*/ 63505 w 481057"/>
                  <a:gd name="connsiteY5" fmla="*/ 120962 h 595735"/>
                  <a:gd name="connsiteX6" fmla="*/ 63505 w 481057"/>
                  <a:gd name="connsiteY6" fmla="*/ 595736 h 595735"/>
                  <a:gd name="connsiteX7" fmla="*/ 418829 w 481057"/>
                  <a:gd name="connsiteY7" fmla="*/ 595736 h 595735"/>
                  <a:gd name="connsiteX8" fmla="*/ 418829 w 481057"/>
                  <a:gd name="connsiteY8" fmla="*/ 120962 h 595735"/>
                  <a:gd name="connsiteX9" fmla="*/ 446046 w 481057"/>
                  <a:gd name="connsiteY9" fmla="*/ 93745 h 595735"/>
                  <a:gd name="connsiteX10" fmla="*/ 480822 w 481057"/>
                  <a:gd name="connsiteY10" fmla="*/ 93745 h 595735"/>
                  <a:gd name="connsiteX11" fmla="*/ 480822 w 481057"/>
                  <a:gd name="connsiteY11" fmla="*/ 12096 h 595735"/>
                  <a:gd name="connsiteX12" fmla="*/ 470238 w 481057"/>
                  <a:gd name="connsiteY12" fmla="*/ 0 h 595735"/>
                  <a:gd name="connsiteX13" fmla="*/ 184466 w 481057"/>
                  <a:gd name="connsiteY13" fmla="*/ 320548 h 595735"/>
                  <a:gd name="connsiteX14" fmla="*/ 343228 w 481057"/>
                  <a:gd name="connsiteY14" fmla="*/ 320548 h 595735"/>
                  <a:gd name="connsiteX15" fmla="*/ 355325 w 481057"/>
                  <a:gd name="connsiteY15" fmla="*/ 332644 h 595735"/>
                  <a:gd name="connsiteX16" fmla="*/ 343228 w 481057"/>
                  <a:gd name="connsiteY16" fmla="*/ 344740 h 595735"/>
                  <a:gd name="connsiteX17" fmla="*/ 184466 w 481057"/>
                  <a:gd name="connsiteY17" fmla="*/ 344740 h 595735"/>
                  <a:gd name="connsiteX18" fmla="*/ 172370 w 481057"/>
                  <a:gd name="connsiteY18" fmla="*/ 332644 h 595735"/>
                  <a:gd name="connsiteX19" fmla="*/ 184466 w 481057"/>
                  <a:gd name="connsiteY19" fmla="*/ 320548 h 595735"/>
                  <a:gd name="connsiteX20" fmla="*/ 172370 w 481057"/>
                  <a:gd name="connsiteY20" fmla="*/ 264603 h 595735"/>
                  <a:gd name="connsiteX21" fmla="*/ 184466 w 481057"/>
                  <a:gd name="connsiteY21" fmla="*/ 252507 h 595735"/>
                  <a:gd name="connsiteX22" fmla="*/ 287284 w 481057"/>
                  <a:gd name="connsiteY22" fmla="*/ 252507 h 595735"/>
                  <a:gd name="connsiteX23" fmla="*/ 299380 w 481057"/>
                  <a:gd name="connsiteY23" fmla="*/ 264603 h 595735"/>
                  <a:gd name="connsiteX24" fmla="*/ 287284 w 481057"/>
                  <a:gd name="connsiteY24" fmla="*/ 276699 h 595735"/>
                  <a:gd name="connsiteX25" fmla="*/ 184466 w 481057"/>
                  <a:gd name="connsiteY25" fmla="*/ 276699 h 595735"/>
                  <a:gd name="connsiteX26" fmla="*/ 172370 w 481057"/>
                  <a:gd name="connsiteY26" fmla="*/ 264603 h 595735"/>
                  <a:gd name="connsiteX27" fmla="*/ 184466 w 481057"/>
                  <a:gd name="connsiteY27" fmla="*/ 367421 h 595735"/>
                  <a:gd name="connsiteX28" fmla="*/ 287284 w 481057"/>
                  <a:gd name="connsiteY28" fmla="*/ 367421 h 595735"/>
                  <a:gd name="connsiteX29" fmla="*/ 299380 w 481057"/>
                  <a:gd name="connsiteY29" fmla="*/ 379517 h 595735"/>
                  <a:gd name="connsiteX30" fmla="*/ 287284 w 481057"/>
                  <a:gd name="connsiteY30" fmla="*/ 391613 h 595735"/>
                  <a:gd name="connsiteX31" fmla="*/ 184466 w 481057"/>
                  <a:gd name="connsiteY31" fmla="*/ 391613 h 595735"/>
                  <a:gd name="connsiteX32" fmla="*/ 172370 w 481057"/>
                  <a:gd name="connsiteY32" fmla="*/ 379517 h 595735"/>
                  <a:gd name="connsiteX33" fmla="*/ 184466 w 481057"/>
                  <a:gd name="connsiteY33" fmla="*/ 367421 h 595735"/>
                  <a:gd name="connsiteX34" fmla="*/ 139106 w 481057"/>
                  <a:gd name="connsiteY34" fmla="*/ 492918 h 595735"/>
                  <a:gd name="connsiteX35" fmla="*/ 127010 w 481057"/>
                  <a:gd name="connsiteY35" fmla="*/ 505014 h 595735"/>
                  <a:gd name="connsiteX36" fmla="*/ 81649 w 481057"/>
                  <a:gd name="connsiteY36" fmla="*/ 505014 h 595735"/>
                  <a:gd name="connsiteX37" fmla="*/ 69553 w 481057"/>
                  <a:gd name="connsiteY37" fmla="*/ 492918 h 595735"/>
                  <a:gd name="connsiteX38" fmla="*/ 69553 w 481057"/>
                  <a:gd name="connsiteY38" fmla="*/ 447558 h 595735"/>
                  <a:gd name="connsiteX39" fmla="*/ 81649 w 481057"/>
                  <a:gd name="connsiteY39" fmla="*/ 435461 h 595735"/>
                  <a:gd name="connsiteX40" fmla="*/ 127010 w 481057"/>
                  <a:gd name="connsiteY40" fmla="*/ 435461 h 595735"/>
                  <a:gd name="connsiteX41" fmla="*/ 139106 w 481057"/>
                  <a:gd name="connsiteY41" fmla="*/ 447558 h 595735"/>
                  <a:gd name="connsiteX42" fmla="*/ 139106 w 481057"/>
                  <a:gd name="connsiteY42" fmla="*/ 492918 h 595735"/>
                  <a:gd name="connsiteX43" fmla="*/ 139106 w 481057"/>
                  <a:gd name="connsiteY43" fmla="*/ 378005 h 595735"/>
                  <a:gd name="connsiteX44" fmla="*/ 127010 w 481057"/>
                  <a:gd name="connsiteY44" fmla="*/ 390101 h 595735"/>
                  <a:gd name="connsiteX45" fmla="*/ 81649 w 481057"/>
                  <a:gd name="connsiteY45" fmla="*/ 390101 h 595735"/>
                  <a:gd name="connsiteX46" fmla="*/ 69553 w 481057"/>
                  <a:gd name="connsiteY46" fmla="*/ 378005 h 595735"/>
                  <a:gd name="connsiteX47" fmla="*/ 69553 w 481057"/>
                  <a:gd name="connsiteY47" fmla="*/ 332644 h 595735"/>
                  <a:gd name="connsiteX48" fmla="*/ 81649 w 481057"/>
                  <a:gd name="connsiteY48" fmla="*/ 320548 h 595735"/>
                  <a:gd name="connsiteX49" fmla="*/ 127010 w 481057"/>
                  <a:gd name="connsiteY49" fmla="*/ 320548 h 595735"/>
                  <a:gd name="connsiteX50" fmla="*/ 139106 w 481057"/>
                  <a:gd name="connsiteY50" fmla="*/ 332644 h 595735"/>
                  <a:gd name="connsiteX51" fmla="*/ 139106 w 481057"/>
                  <a:gd name="connsiteY51" fmla="*/ 378005 h 595735"/>
                  <a:gd name="connsiteX52" fmla="*/ 139106 w 481057"/>
                  <a:gd name="connsiteY52" fmla="*/ 264603 h 595735"/>
                  <a:gd name="connsiteX53" fmla="*/ 127010 w 481057"/>
                  <a:gd name="connsiteY53" fmla="*/ 276699 h 595735"/>
                  <a:gd name="connsiteX54" fmla="*/ 81649 w 481057"/>
                  <a:gd name="connsiteY54" fmla="*/ 276699 h 595735"/>
                  <a:gd name="connsiteX55" fmla="*/ 69553 w 481057"/>
                  <a:gd name="connsiteY55" fmla="*/ 264603 h 595735"/>
                  <a:gd name="connsiteX56" fmla="*/ 69553 w 481057"/>
                  <a:gd name="connsiteY56" fmla="*/ 219243 h 595735"/>
                  <a:gd name="connsiteX57" fmla="*/ 81649 w 481057"/>
                  <a:gd name="connsiteY57" fmla="*/ 207147 h 595735"/>
                  <a:gd name="connsiteX58" fmla="*/ 127010 w 481057"/>
                  <a:gd name="connsiteY58" fmla="*/ 207147 h 595735"/>
                  <a:gd name="connsiteX59" fmla="*/ 139106 w 481057"/>
                  <a:gd name="connsiteY59" fmla="*/ 219243 h 595735"/>
                  <a:gd name="connsiteX60" fmla="*/ 139106 w 481057"/>
                  <a:gd name="connsiteY60" fmla="*/ 264603 h 595735"/>
                  <a:gd name="connsiteX61" fmla="*/ 139106 w 481057"/>
                  <a:gd name="connsiteY61" fmla="*/ 149690 h 595735"/>
                  <a:gd name="connsiteX62" fmla="*/ 127010 w 481057"/>
                  <a:gd name="connsiteY62" fmla="*/ 161786 h 595735"/>
                  <a:gd name="connsiteX63" fmla="*/ 81649 w 481057"/>
                  <a:gd name="connsiteY63" fmla="*/ 161786 h 595735"/>
                  <a:gd name="connsiteX64" fmla="*/ 69553 w 481057"/>
                  <a:gd name="connsiteY64" fmla="*/ 149690 h 595735"/>
                  <a:gd name="connsiteX65" fmla="*/ 69553 w 481057"/>
                  <a:gd name="connsiteY65" fmla="*/ 104329 h 595735"/>
                  <a:gd name="connsiteX66" fmla="*/ 81649 w 481057"/>
                  <a:gd name="connsiteY66" fmla="*/ 92233 h 595735"/>
                  <a:gd name="connsiteX67" fmla="*/ 127010 w 481057"/>
                  <a:gd name="connsiteY67" fmla="*/ 92233 h 595735"/>
                  <a:gd name="connsiteX68" fmla="*/ 139106 w 481057"/>
                  <a:gd name="connsiteY68" fmla="*/ 104329 h 595735"/>
                  <a:gd name="connsiteX69" fmla="*/ 139106 w 481057"/>
                  <a:gd name="connsiteY69" fmla="*/ 149690 h 595735"/>
                  <a:gd name="connsiteX70" fmla="*/ 402197 w 481057"/>
                  <a:gd name="connsiteY70" fmla="*/ 505014 h 595735"/>
                  <a:gd name="connsiteX71" fmla="*/ 184466 w 481057"/>
                  <a:gd name="connsiteY71" fmla="*/ 505014 h 595735"/>
                  <a:gd name="connsiteX72" fmla="*/ 172370 w 481057"/>
                  <a:gd name="connsiteY72" fmla="*/ 492918 h 595735"/>
                  <a:gd name="connsiteX73" fmla="*/ 184466 w 481057"/>
                  <a:gd name="connsiteY73" fmla="*/ 480822 h 595735"/>
                  <a:gd name="connsiteX74" fmla="*/ 402197 w 481057"/>
                  <a:gd name="connsiteY74" fmla="*/ 480822 h 595735"/>
                  <a:gd name="connsiteX75" fmla="*/ 414293 w 481057"/>
                  <a:gd name="connsiteY75" fmla="*/ 492918 h 595735"/>
                  <a:gd name="connsiteX76" fmla="*/ 402197 w 481057"/>
                  <a:gd name="connsiteY76" fmla="*/ 505014 h 595735"/>
                  <a:gd name="connsiteX77" fmla="*/ 402197 w 481057"/>
                  <a:gd name="connsiteY77" fmla="*/ 458142 h 595735"/>
                  <a:gd name="connsiteX78" fmla="*/ 184466 w 481057"/>
                  <a:gd name="connsiteY78" fmla="*/ 458142 h 595735"/>
                  <a:gd name="connsiteX79" fmla="*/ 172370 w 481057"/>
                  <a:gd name="connsiteY79" fmla="*/ 446046 h 595735"/>
                  <a:gd name="connsiteX80" fmla="*/ 184466 w 481057"/>
                  <a:gd name="connsiteY80" fmla="*/ 433949 h 595735"/>
                  <a:gd name="connsiteX81" fmla="*/ 402197 w 481057"/>
                  <a:gd name="connsiteY81" fmla="*/ 433949 h 595735"/>
                  <a:gd name="connsiteX82" fmla="*/ 414293 w 481057"/>
                  <a:gd name="connsiteY82" fmla="*/ 446046 h 595735"/>
                  <a:gd name="connsiteX83" fmla="*/ 402197 w 481057"/>
                  <a:gd name="connsiteY83" fmla="*/ 458142 h 595735"/>
                  <a:gd name="connsiteX84" fmla="*/ 402197 w 481057"/>
                  <a:gd name="connsiteY84" fmla="*/ 229827 h 595735"/>
                  <a:gd name="connsiteX85" fmla="*/ 184466 w 481057"/>
                  <a:gd name="connsiteY85" fmla="*/ 229827 h 595735"/>
                  <a:gd name="connsiteX86" fmla="*/ 172370 w 481057"/>
                  <a:gd name="connsiteY86" fmla="*/ 217731 h 595735"/>
                  <a:gd name="connsiteX87" fmla="*/ 184466 w 481057"/>
                  <a:gd name="connsiteY87" fmla="*/ 205634 h 595735"/>
                  <a:gd name="connsiteX88" fmla="*/ 402197 w 481057"/>
                  <a:gd name="connsiteY88" fmla="*/ 205634 h 595735"/>
                  <a:gd name="connsiteX89" fmla="*/ 414293 w 481057"/>
                  <a:gd name="connsiteY89" fmla="*/ 217731 h 595735"/>
                  <a:gd name="connsiteX90" fmla="*/ 402197 w 481057"/>
                  <a:gd name="connsiteY90" fmla="*/ 229827 h 595735"/>
                  <a:gd name="connsiteX91" fmla="*/ 172370 w 481057"/>
                  <a:gd name="connsiteY91" fmla="*/ 149690 h 595735"/>
                  <a:gd name="connsiteX92" fmla="*/ 184466 w 481057"/>
                  <a:gd name="connsiteY92" fmla="*/ 137594 h 595735"/>
                  <a:gd name="connsiteX93" fmla="*/ 287284 w 481057"/>
                  <a:gd name="connsiteY93" fmla="*/ 137594 h 595735"/>
                  <a:gd name="connsiteX94" fmla="*/ 299380 w 481057"/>
                  <a:gd name="connsiteY94" fmla="*/ 149690 h 595735"/>
                  <a:gd name="connsiteX95" fmla="*/ 287284 w 481057"/>
                  <a:gd name="connsiteY95" fmla="*/ 161786 h 595735"/>
                  <a:gd name="connsiteX96" fmla="*/ 184466 w 481057"/>
                  <a:gd name="connsiteY96" fmla="*/ 161786 h 595735"/>
                  <a:gd name="connsiteX97" fmla="*/ 172370 w 481057"/>
                  <a:gd name="connsiteY97" fmla="*/ 149690 h 595735"/>
                  <a:gd name="connsiteX98" fmla="*/ 402197 w 481057"/>
                  <a:gd name="connsiteY98" fmla="*/ 114913 h 595735"/>
                  <a:gd name="connsiteX99" fmla="*/ 184466 w 481057"/>
                  <a:gd name="connsiteY99" fmla="*/ 114913 h 595735"/>
                  <a:gd name="connsiteX100" fmla="*/ 172370 w 481057"/>
                  <a:gd name="connsiteY100" fmla="*/ 102817 h 595735"/>
                  <a:gd name="connsiteX101" fmla="*/ 184466 w 481057"/>
                  <a:gd name="connsiteY101" fmla="*/ 90721 h 595735"/>
                  <a:gd name="connsiteX102" fmla="*/ 402197 w 481057"/>
                  <a:gd name="connsiteY102" fmla="*/ 90721 h 595735"/>
                  <a:gd name="connsiteX103" fmla="*/ 414293 w 481057"/>
                  <a:gd name="connsiteY103" fmla="*/ 102817 h 595735"/>
                  <a:gd name="connsiteX104" fmla="*/ 402197 w 481057"/>
                  <a:gd name="connsiteY104" fmla="*/ 114913 h 59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481057" h="595735">
                    <a:moveTo>
                      <a:pt x="470238" y="0"/>
                    </a:moveTo>
                    <a:lnTo>
                      <a:pt x="12096" y="0"/>
                    </a:lnTo>
                    <a:cubicBezTo>
                      <a:pt x="6048" y="0"/>
                      <a:pt x="0" y="4536"/>
                      <a:pt x="0" y="12096"/>
                    </a:cubicBezTo>
                    <a:lnTo>
                      <a:pt x="0" y="93745"/>
                    </a:lnTo>
                    <a:lnTo>
                      <a:pt x="36288" y="93745"/>
                    </a:lnTo>
                    <a:cubicBezTo>
                      <a:pt x="51409" y="93745"/>
                      <a:pt x="63505" y="105841"/>
                      <a:pt x="63505" y="120962"/>
                    </a:cubicBezTo>
                    <a:lnTo>
                      <a:pt x="63505" y="595736"/>
                    </a:lnTo>
                    <a:lnTo>
                      <a:pt x="418829" y="595736"/>
                    </a:lnTo>
                    <a:lnTo>
                      <a:pt x="418829" y="120962"/>
                    </a:lnTo>
                    <a:cubicBezTo>
                      <a:pt x="418829" y="105841"/>
                      <a:pt x="430926" y="93745"/>
                      <a:pt x="446046" y="93745"/>
                    </a:cubicBezTo>
                    <a:lnTo>
                      <a:pt x="480822" y="93745"/>
                    </a:lnTo>
                    <a:lnTo>
                      <a:pt x="480822" y="12096"/>
                    </a:lnTo>
                    <a:cubicBezTo>
                      <a:pt x="482334" y="6048"/>
                      <a:pt x="476286" y="0"/>
                      <a:pt x="470238" y="0"/>
                    </a:cubicBezTo>
                    <a:close/>
                    <a:moveTo>
                      <a:pt x="184466" y="320548"/>
                    </a:moveTo>
                    <a:lnTo>
                      <a:pt x="343228" y="320548"/>
                    </a:lnTo>
                    <a:cubicBezTo>
                      <a:pt x="349276" y="320548"/>
                      <a:pt x="355325" y="325084"/>
                      <a:pt x="355325" y="332644"/>
                    </a:cubicBezTo>
                    <a:cubicBezTo>
                      <a:pt x="355325" y="340204"/>
                      <a:pt x="350788" y="344740"/>
                      <a:pt x="343228" y="344740"/>
                    </a:cubicBezTo>
                    <a:lnTo>
                      <a:pt x="184466" y="344740"/>
                    </a:lnTo>
                    <a:cubicBezTo>
                      <a:pt x="178418" y="344740"/>
                      <a:pt x="172370" y="340204"/>
                      <a:pt x="172370" y="332644"/>
                    </a:cubicBezTo>
                    <a:cubicBezTo>
                      <a:pt x="172370" y="325084"/>
                      <a:pt x="178418" y="320548"/>
                      <a:pt x="184466" y="320548"/>
                    </a:cubicBezTo>
                    <a:close/>
                    <a:moveTo>
                      <a:pt x="172370" y="264603"/>
                    </a:moveTo>
                    <a:cubicBezTo>
                      <a:pt x="172370" y="258555"/>
                      <a:pt x="176906" y="252507"/>
                      <a:pt x="184466" y="252507"/>
                    </a:cubicBezTo>
                    <a:lnTo>
                      <a:pt x="287284" y="252507"/>
                    </a:lnTo>
                    <a:cubicBezTo>
                      <a:pt x="293332" y="252507"/>
                      <a:pt x="299380" y="257043"/>
                      <a:pt x="299380" y="264603"/>
                    </a:cubicBezTo>
                    <a:cubicBezTo>
                      <a:pt x="299380" y="272163"/>
                      <a:pt x="294844" y="276699"/>
                      <a:pt x="287284" y="276699"/>
                    </a:cubicBezTo>
                    <a:lnTo>
                      <a:pt x="184466" y="276699"/>
                    </a:lnTo>
                    <a:cubicBezTo>
                      <a:pt x="178418" y="275187"/>
                      <a:pt x="172370" y="270651"/>
                      <a:pt x="172370" y="264603"/>
                    </a:cubicBezTo>
                    <a:close/>
                    <a:moveTo>
                      <a:pt x="184466" y="367421"/>
                    </a:moveTo>
                    <a:lnTo>
                      <a:pt x="287284" y="367421"/>
                    </a:lnTo>
                    <a:cubicBezTo>
                      <a:pt x="293332" y="367421"/>
                      <a:pt x="299380" y="371957"/>
                      <a:pt x="299380" y="379517"/>
                    </a:cubicBezTo>
                    <a:cubicBezTo>
                      <a:pt x="299380" y="385565"/>
                      <a:pt x="294844" y="391613"/>
                      <a:pt x="287284" y="391613"/>
                    </a:cubicBezTo>
                    <a:lnTo>
                      <a:pt x="184466" y="391613"/>
                    </a:lnTo>
                    <a:cubicBezTo>
                      <a:pt x="178418" y="391613"/>
                      <a:pt x="172370" y="387077"/>
                      <a:pt x="172370" y="379517"/>
                    </a:cubicBezTo>
                    <a:cubicBezTo>
                      <a:pt x="172370" y="371957"/>
                      <a:pt x="178418" y="367421"/>
                      <a:pt x="184466" y="367421"/>
                    </a:cubicBezTo>
                    <a:close/>
                    <a:moveTo>
                      <a:pt x="139106" y="492918"/>
                    </a:moveTo>
                    <a:cubicBezTo>
                      <a:pt x="139106" y="498966"/>
                      <a:pt x="134570" y="505014"/>
                      <a:pt x="127010" y="505014"/>
                    </a:cubicBezTo>
                    <a:lnTo>
                      <a:pt x="81649" y="505014"/>
                    </a:lnTo>
                    <a:cubicBezTo>
                      <a:pt x="75601" y="505014"/>
                      <a:pt x="69553" y="500478"/>
                      <a:pt x="69553" y="492918"/>
                    </a:cubicBezTo>
                    <a:lnTo>
                      <a:pt x="69553" y="447558"/>
                    </a:lnTo>
                    <a:cubicBezTo>
                      <a:pt x="69553" y="441509"/>
                      <a:pt x="74089" y="435461"/>
                      <a:pt x="81649" y="435461"/>
                    </a:cubicBezTo>
                    <a:lnTo>
                      <a:pt x="127010" y="435461"/>
                    </a:lnTo>
                    <a:cubicBezTo>
                      <a:pt x="133058" y="435461"/>
                      <a:pt x="139106" y="439998"/>
                      <a:pt x="139106" y="447558"/>
                    </a:cubicBezTo>
                    <a:lnTo>
                      <a:pt x="139106" y="492918"/>
                    </a:lnTo>
                    <a:close/>
                    <a:moveTo>
                      <a:pt x="139106" y="378005"/>
                    </a:moveTo>
                    <a:cubicBezTo>
                      <a:pt x="139106" y="384053"/>
                      <a:pt x="134570" y="390101"/>
                      <a:pt x="127010" y="390101"/>
                    </a:cubicBezTo>
                    <a:lnTo>
                      <a:pt x="81649" y="390101"/>
                    </a:lnTo>
                    <a:cubicBezTo>
                      <a:pt x="75601" y="390101"/>
                      <a:pt x="69553" y="385565"/>
                      <a:pt x="69553" y="378005"/>
                    </a:cubicBezTo>
                    <a:lnTo>
                      <a:pt x="69553" y="332644"/>
                    </a:lnTo>
                    <a:cubicBezTo>
                      <a:pt x="69553" y="326596"/>
                      <a:pt x="74089" y="320548"/>
                      <a:pt x="81649" y="320548"/>
                    </a:cubicBezTo>
                    <a:lnTo>
                      <a:pt x="127010" y="320548"/>
                    </a:lnTo>
                    <a:cubicBezTo>
                      <a:pt x="133058" y="320548"/>
                      <a:pt x="139106" y="325084"/>
                      <a:pt x="139106" y="332644"/>
                    </a:cubicBezTo>
                    <a:lnTo>
                      <a:pt x="139106" y="378005"/>
                    </a:lnTo>
                    <a:close/>
                    <a:moveTo>
                      <a:pt x="139106" y="264603"/>
                    </a:moveTo>
                    <a:cubicBezTo>
                      <a:pt x="139106" y="270651"/>
                      <a:pt x="134570" y="276699"/>
                      <a:pt x="127010" y="276699"/>
                    </a:cubicBezTo>
                    <a:lnTo>
                      <a:pt x="81649" y="276699"/>
                    </a:lnTo>
                    <a:cubicBezTo>
                      <a:pt x="75601" y="276699"/>
                      <a:pt x="69553" y="272163"/>
                      <a:pt x="69553" y="264603"/>
                    </a:cubicBezTo>
                    <a:lnTo>
                      <a:pt x="69553" y="219243"/>
                    </a:lnTo>
                    <a:cubicBezTo>
                      <a:pt x="69553" y="213195"/>
                      <a:pt x="74089" y="207147"/>
                      <a:pt x="81649" y="207147"/>
                    </a:cubicBezTo>
                    <a:lnTo>
                      <a:pt x="127010" y="207147"/>
                    </a:lnTo>
                    <a:cubicBezTo>
                      <a:pt x="133058" y="207147"/>
                      <a:pt x="139106" y="211683"/>
                      <a:pt x="139106" y="219243"/>
                    </a:cubicBezTo>
                    <a:lnTo>
                      <a:pt x="139106" y="264603"/>
                    </a:lnTo>
                    <a:close/>
                    <a:moveTo>
                      <a:pt x="139106" y="149690"/>
                    </a:moveTo>
                    <a:cubicBezTo>
                      <a:pt x="139106" y="155738"/>
                      <a:pt x="134570" y="161786"/>
                      <a:pt x="127010" y="161786"/>
                    </a:cubicBezTo>
                    <a:lnTo>
                      <a:pt x="81649" y="161786"/>
                    </a:lnTo>
                    <a:cubicBezTo>
                      <a:pt x="75601" y="161786"/>
                      <a:pt x="69553" y="157250"/>
                      <a:pt x="69553" y="149690"/>
                    </a:cubicBezTo>
                    <a:lnTo>
                      <a:pt x="69553" y="104329"/>
                    </a:lnTo>
                    <a:cubicBezTo>
                      <a:pt x="69553" y="98281"/>
                      <a:pt x="74089" y="92233"/>
                      <a:pt x="81649" y="92233"/>
                    </a:cubicBezTo>
                    <a:lnTo>
                      <a:pt x="127010" y="92233"/>
                    </a:lnTo>
                    <a:cubicBezTo>
                      <a:pt x="133058" y="92233"/>
                      <a:pt x="139106" y="96769"/>
                      <a:pt x="139106" y="104329"/>
                    </a:cubicBezTo>
                    <a:lnTo>
                      <a:pt x="139106" y="149690"/>
                    </a:lnTo>
                    <a:close/>
                    <a:moveTo>
                      <a:pt x="402197" y="505014"/>
                    </a:moveTo>
                    <a:lnTo>
                      <a:pt x="184466" y="505014"/>
                    </a:lnTo>
                    <a:cubicBezTo>
                      <a:pt x="178418" y="505014"/>
                      <a:pt x="172370" y="500478"/>
                      <a:pt x="172370" y="492918"/>
                    </a:cubicBezTo>
                    <a:cubicBezTo>
                      <a:pt x="172370" y="485358"/>
                      <a:pt x="176906" y="480822"/>
                      <a:pt x="184466" y="480822"/>
                    </a:cubicBezTo>
                    <a:lnTo>
                      <a:pt x="402197" y="480822"/>
                    </a:lnTo>
                    <a:cubicBezTo>
                      <a:pt x="408245" y="480822"/>
                      <a:pt x="414293" y="485358"/>
                      <a:pt x="414293" y="492918"/>
                    </a:cubicBezTo>
                    <a:cubicBezTo>
                      <a:pt x="414293" y="500478"/>
                      <a:pt x="408245" y="505014"/>
                      <a:pt x="402197" y="505014"/>
                    </a:cubicBezTo>
                    <a:close/>
                    <a:moveTo>
                      <a:pt x="402197" y="458142"/>
                    </a:moveTo>
                    <a:lnTo>
                      <a:pt x="184466" y="458142"/>
                    </a:lnTo>
                    <a:cubicBezTo>
                      <a:pt x="178418" y="458142"/>
                      <a:pt x="172370" y="453606"/>
                      <a:pt x="172370" y="446046"/>
                    </a:cubicBezTo>
                    <a:cubicBezTo>
                      <a:pt x="172370" y="439998"/>
                      <a:pt x="176906" y="433949"/>
                      <a:pt x="184466" y="433949"/>
                    </a:cubicBezTo>
                    <a:lnTo>
                      <a:pt x="402197" y="433949"/>
                    </a:lnTo>
                    <a:cubicBezTo>
                      <a:pt x="408245" y="433949"/>
                      <a:pt x="414293" y="438486"/>
                      <a:pt x="414293" y="446046"/>
                    </a:cubicBezTo>
                    <a:cubicBezTo>
                      <a:pt x="412781" y="453606"/>
                      <a:pt x="408245" y="458142"/>
                      <a:pt x="402197" y="458142"/>
                    </a:cubicBezTo>
                    <a:close/>
                    <a:moveTo>
                      <a:pt x="402197" y="229827"/>
                    </a:moveTo>
                    <a:lnTo>
                      <a:pt x="184466" y="229827"/>
                    </a:lnTo>
                    <a:cubicBezTo>
                      <a:pt x="178418" y="229827"/>
                      <a:pt x="172370" y="225291"/>
                      <a:pt x="172370" y="217731"/>
                    </a:cubicBezTo>
                    <a:cubicBezTo>
                      <a:pt x="172370" y="211683"/>
                      <a:pt x="176906" y="205634"/>
                      <a:pt x="184466" y="205634"/>
                    </a:cubicBezTo>
                    <a:lnTo>
                      <a:pt x="402197" y="205634"/>
                    </a:lnTo>
                    <a:cubicBezTo>
                      <a:pt x="408245" y="205634"/>
                      <a:pt x="414293" y="210171"/>
                      <a:pt x="414293" y="217731"/>
                    </a:cubicBezTo>
                    <a:cubicBezTo>
                      <a:pt x="412781" y="223779"/>
                      <a:pt x="408245" y="229827"/>
                      <a:pt x="402197" y="229827"/>
                    </a:cubicBezTo>
                    <a:close/>
                    <a:moveTo>
                      <a:pt x="172370" y="149690"/>
                    </a:moveTo>
                    <a:cubicBezTo>
                      <a:pt x="172370" y="143642"/>
                      <a:pt x="176906" y="137594"/>
                      <a:pt x="184466" y="137594"/>
                    </a:cubicBezTo>
                    <a:lnTo>
                      <a:pt x="287284" y="137594"/>
                    </a:lnTo>
                    <a:cubicBezTo>
                      <a:pt x="293332" y="137594"/>
                      <a:pt x="299380" y="142130"/>
                      <a:pt x="299380" y="149690"/>
                    </a:cubicBezTo>
                    <a:cubicBezTo>
                      <a:pt x="299380" y="157250"/>
                      <a:pt x="294844" y="161786"/>
                      <a:pt x="287284" y="161786"/>
                    </a:cubicBezTo>
                    <a:lnTo>
                      <a:pt x="184466" y="161786"/>
                    </a:lnTo>
                    <a:cubicBezTo>
                      <a:pt x="178418" y="160274"/>
                      <a:pt x="172370" y="155738"/>
                      <a:pt x="172370" y="149690"/>
                    </a:cubicBezTo>
                    <a:close/>
                    <a:moveTo>
                      <a:pt x="402197" y="114913"/>
                    </a:moveTo>
                    <a:lnTo>
                      <a:pt x="184466" y="114913"/>
                    </a:lnTo>
                    <a:cubicBezTo>
                      <a:pt x="178418" y="114913"/>
                      <a:pt x="172370" y="110377"/>
                      <a:pt x="172370" y="102817"/>
                    </a:cubicBezTo>
                    <a:cubicBezTo>
                      <a:pt x="172370" y="96769"/>
                      <a:pt x="176906" y="90721"/>
                      <a:pt x="184466" y="90721"/>
                    </a:cubicBezTo>
                    <a:lnTo>
                      <a:pt x="402197" y="90721"/>
                    </a:lnTo>
                    <a:cubicBezTo>
                      <a:pt x="408245" y="90721"/>
                      <a:pt x="414293" y="95257"/>
                      <a:pt x="414293" y="102817"/>
                    </a:cubicBezTo>
                    <a:cubicBezTo>
                      <a:pt x="412781" y="110377"/>
                      <a:pt x="408245" y="114913"/>
                      <a:pt x="402197" y="11491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92" name="Gráfico 12">
              <a:extLst>
                <a:ext uri="{FF2B5EF4-FFF2-40B4-BE49-F238E27FC236}">
                  <a16:creationId xmlns:a16="http://schemas.microsoft.com/office/drawing/2014/main" id="{F8E789BF-E982-2194-1927-9656AD7CB565}"/>
                </a:ext>
              </a:extLst>
            </p:cNvPr>
            <p:cNvGrpSpPr/>
            <p:nvPr/>
          </p:nvGrpSpPr>
          <p:grpSpPr>
            <a:xfrm>
              <a:off x="5852623" y="5848886"/>
              <a:ext cx="1303827" cy="644389"/>
              <a:chOff x="2171404" y="6635936"/>
              <a:chExt cx="1440954" cy="712161"/>
            </a:xfrm>
          </p:grpSpPr>
          <p:sp>
            <p:nvSpPr>
              <p:cNvPr id="693" name="Forma Livre: Forma 692">
                <a:extLst>
                  <a:ext uri="{FF2B5EF4-FFF2-40B4-BE49-F238E27FC236}">
                    <a16:creationId xmlns:a16="http://schemas.microsoft.com/office/drawing/2014/main" id="{ACDAE32D-BF83-F6EE-A68D-1CFDD85DA3AC}"/>
                  </a:ext>
                </a:extLst>
              </p:cNvPr>
              <p:cNvSpPr/>
              <p:nvPr/>
            </p:nvSpPr>
            <p:spPr>
              <a:xfrm>
                <a:off x="3004527" y="6870299"/>
                <a:ext cx="104329" cy="113401"/>
              </a:xfrm>
              <a:custGeom>
                <a:avLst/>
                <a:gdLst>
                  <a:gd name="connsiteX0" fmla="*/ 31752 w 104329"/>
                  <a:gd name="connsiteY0" fmla="*/ 0 h 113401"/>
                  <a:gd name="connsiteX1" fmla="*/ 0 w 104329"/>
                  <a:gd name="connsiteY1" fmla="*/ 0 h 113401"/>
                  <a:gd name="connsiteX2" fmla="*/ 0 w 104329"/>
                  <a:gd name="connsiteY2" fmla="*/ 113401 h 113401"/>
                  <a:gd name="connsiteX3" fmla="*/ 31752 w 104329"/>
                  <a:gd name="connsiteY3" fmla="*/ 113401 h 113401"/>
                  <a:gd name="connsiteX4" fmla="*/ 104329 w 104329"/>
                  <a:gd name="connsiteY4" fmla="*/ 52921 h 113401"/>
                  <a:gd name="connsiteX5" fmla="*/ 31752 w 104329"/>
                  <a:gd name="connsiteY5" fmla="*/ 0 h 113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329" h="113401">
                    <a:moveTo>
                      <a:pt x="31752" y="0"/>
                    </a:moveTo>
                    <a:lnTo>
                      <a:pt x="0" y="0"/>
                    </a:lnTo>
                    <a:lnTo>
                      <a:pt x="0" y="113401"/>
                    </a:lnTo>
                    <a:lnTo>
                      <a:pt x="31752" y="113401"/>
                    </a:lnTo>
                    <a:cubicBezTo>
                      <a:pt x="72577" y="113401"/>
                      <a:pt x="104329" y="98281"/>
                      <a:pt x="104329" y="52921"/>
                    </a:cubicBezTo>
                    <a:cubicBezTo>
                      <a:pt x="104329" y="12096"/>
                      <a:pt x="72577" y="0"/>
                      <a:pt x="3175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AAEE"/>
                  </a:gs>
                  <a:gs pos="50000">
                    <a:srgbClr val="007FCC"/>
                  </a:gs>
                  <a:gs pos="100000">
                    <a:srgbClr val="0055AA"/>
                  </a:gs>
                </a:gsLst>
                <a:lin ang="5400000" scaled="1"/>
              </a:gra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94" name="Forma Livre: Forma 693">
                <a:extLst>
                  <a:ext uri="{FF2B5EF4-FFF2-40B4-BE49-F238E27FC236}">
                    <a16:creationId xmlns:a16="http://schemas.microsoft.com/office/drawing/2014/main" id="{4299FFF3-0113-BC20-BD2B-D7563AF045EC}"/>
                  </a:ext>
                </a:extLst>
              </p:cNvPr>
              <p:cNvSpPr/>
              <p:nvPr/>
            </p:nvSpPr>
            <p:spPr>
              <a:xfrm>
                <a:off x="2653738" y="6914147"/>
                <a:ext cx="92233" cy="148933"/>
              </a:xfrm>
              <a:custGeom>
                <a:avLst/>
                <a:gdLst>
                  <a:gd name="connsiteX0" fmla="*/ 43849 w 92233"/>
                  <a:gd name="connsiteY0" fmla="*/ 0 h 148933"/>
                  <a:gd name="connsiteX1" fmla="*/ 0 w 92233"/>
                  <a:gd name="connsiteY1" fmla="*/ 142130 h 148933"/>
                  <a:gd name="connsiteX2" fmla="*/ 92233 w 92233"/>
                  <a:gd name="connsiteY2" fmla="*/ 142130 h 148933"/>
                  <a:gd name="connsiteX3" fmla="*/ 48385 w 92233"/>
                  <a:gd name="connsiteY3" fmla="*/ 0 h 148933"/>
                  <a:gd name="connsiteX4" fmla="*/ 43849 w 92233"/>
                  <a:gd name="connsiteY4" fmla="*/ 0 h 148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233" h="148933">
                    <a:moveTo>
                      <a:pt x="43849" y="0"/>
                    </a:moveTo>
                    <a:lnTo>
                      <a:pt x="0" y="142130"/>
                    </a:lnTo>
                    <a:cubicBezTo>
                      <a:pt x="28728" y="151202"/>
                      <a:pt x="60481" y="151202"/>
                      <a:pt x="92233" y="142130"/>
                    </a:cubicBezTo>
                    <a:lnTo>
                      <a:pt x="48385" y="0"/>
                    </a:lnTo>
                    <a:lnTo>
                      <a:pt x="43849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AEE"/>
                  </a:gs>
                  <a:gs pos="50000">
                    <a:srgbClr val="007FCC"/>
                  </a:gs>
                  <a:gs pos="100000">
                    <a:srgbClr val="0055AA"/>
                  </a:gs>
                </a:gsLst>
                <a:lin ang="5400000" scaled="1"/>
              </a:gra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695" name="Forma Livre: Forma 694">
                <a:extLst>
                  <a:ext uri="{FF2B5EF4-FFF2-40B4-BE49-F238E27FC236}">
                    <a16:creationId xmlns:a16="http://schemas.microsoft.com/office/drawing/2014/main" id="{3F8723E8-0AC4-2A65-1A9F-C6AD354DFEAF}"/>
                  </a:ext>
                </a:extLst>
              </p:cNvPr>
              <p:cNvSpPr/>
              <p:nvPr/>
            </p:nvSpPr>
            <p:spPr>
              <a:xfrm>
                <a:off x="2171404" y="6635936"/>
                <a:ext cx="1440954" cy="712161"/>
              </a:xfrm>
              <a:custGeom>
                <a:avLst/>
                <a:gdLst>
                  <a:gd name="connsiteX0" fmla="*/ 0 w 1440954"/>
                  <a:gd name="connsiteY0" fmla="*/ 0 h 712161"/>
                  <a:gd name="connsiteX1" fmla="*/ 0 w 1440954"/>
                  <a:gd name="connsiteY1" fmla="*/ 712161 h 712161"/>
                  <a:gd name="connsiteX2" fmla="*/ 728793 w 1440954"/>
                  <a:gd name="connsiteY2" fmla="*/ 712161 h 712161"/>
                  <a:gd name="connsiteX3" fmla="*/ 1440955 w 1440954"/>
                  <a:gd name="connsiteY3" fmla="*/ 0 h 712161"/>
                  <a:gd name="connsiteX4" fmla="*/ 0 w 1440954"/>
                  <a:gd name="connsiteY4" fmla="*/ 0 h 712161"/>
                  <a:gd name="connsiteX5" fmla="*/ 876971 w 1440954"/>
                  <a:gd name="connsiteY5" fmla="*/ 443021 h 712161"/>
                  <a:gd name="connsiteX6" fmla="*/ 833123 w 1440954"/>
                  <a:gd name="connsiteY6" fmla="*/ 443021 h 712161"/>
                  <a:gd name="connsiteX7" fmla="*/ 833123 w 1440954"/>
                  <a:gd name="connsiteY7" fmla="*/ 570031 h 712161"/>
                  <a:gd name="connsiteX8" fmla="*/ 616904 w 1440954"/>
                  <a:gd name="connsiteY8" fmla="*/ 570031 h 712161"/>
                  <a:gd name="connsiteX9" fmla="*/ 601784 w 1440954"/>
                  <a:gd name="connsiteY9" fmla="*/ 515599 h 712161"/>
                  <a:gd name="connsiteX10" fmla="*/ 453606 w 1440954"/>
                  <a:gd name="connsiteY10" fmla="*/ 515599 h 712161"/>
                  <a:gd name="connsiteX11" fmla="*/ 430926 w 1440954"/>
                  <a:gd name="connsiteY11" fmla="*/ 570031 h 712161"/>
                  <a:gd name="connsiteX12" fmla="*/ 309964 w 1440954"/>
                  <a:gd name="connsiteY12" fmla="*/ 570031 h 712161"/>
                  <a:gd name="connsiteX13" fmla="*/ 316012 w 1440954"/>
                  <a:gd name="connsiteY13" fmla="*/ 541303 h 712161"/>
                  <a:gd name="connsiteX14" fmla="*/ 176906 w 1440954"/>
                  <a:gd name="connsiteY14" fmla="*/ 585151 h 712161"/>
                  <a:gd name="connsiteX15" fmla="*/ 18144 w 1440954"/>
                  <a:gd name="connsiteY15" fmla="*/ 544327 h 712161"/>
                  <a:gd name="connsiteX16" fmla="*/ 61993 w 1440954"/>
                  <a:gd name="connsiteY16" fmla="*/ 458142 h 712161"/>
                  <a:gd name="connsiteX17" fmla="*/ 178418 w 1440954"/>
                  <a:gd name="connsiteY17" fmla="*/ 489894 h 712161"/>
                  <a:gd name="connsiteX18" fmla="*/ 235875 w 1440954"/>
                  <a:gd name="connsiteY18" fmla="*/ 455118 h 712161"/>
                  <a:gd name="connsiteX19" fmla="*/ 163298 w 1440954"/>
                  <a:gd name="connsiteY19" fmla="*/ 408245 h 712161"/>
                  <a:gd name="connsiteX20" fmla="*/ 68041 w 1440954"/>
                  <a:gd name="connsiteY20" fmla="*/ 367421 h 712161"/>
                  <a:gd name="connsiteX21" fmla="*/ 18144 w 1440954"/>
                  <a:gd name="connsiteY21" fmla="*/ 266115 h 712161"/>
                  <a:gd name="connsiteX22" fmla="*/ 52921 w 1440954"/>
                  <a:gd name="connsiteY22" fmla="*/ 184466 h 712161"/>
                  <a:gd name="connsiteX23" fmla="*/ 195051 w 1440954"/>
                  <a:gd name="connsiteY23" fmla="*/ 134570 h 712161"/>
                  <a:gd name="connsiteX24" fmla="*/ 356837 w 1440954"/>
                  <a:gd name="connsiteY24" fmla="*/ 172370 h 712161"/>
                  <a:gd name="connsiteX25" fmla="*/ 306940 w 1440954"/>
                  <a:gd name="connsiteY25" fmla="*/ 258555 h 712161"/>
                  <a:gd name="connsiteX26" fmla="*/ 202611 w 1440954"/>
                  <a:gd name="connsiteY26" fmla="*/ 229827 h 712161"/>
                  <a:gd name="connsiteX27" fmla="*/ 139106 w 1440954"/>
                  <a:gd name="connsiteY27" fmla="*/ 258555 h 712161"/>
                  <a:gd name="connsiteX28" fmla="*/ 217731 w 1440954"/>
                  <a:gd name="connsiteY28" fmla="*/ 308452 h 712161"/>
                  <a:gd name="connsiteX29" fmla="*/ 359861 w 1440954"/>
                  <a:gd name="connsiteY29" fmla="*/ 421853 h 712161"/>
                  <a:gd name="connsiteX30" fmla="*/ 464190 w 1440954"/>
                  <a:gd name="connsiteY30" fmla="*/ 143642 h 712161"/>
                  <a:gd name="connsiteX31" fmla="*/ 588176 w 1440954"/>
                  <a:gd name="connsiteY31" fmla="*/ 143642 h 712161"/>
                  <a:gd name="connsiteX32" fmla="*/ 712161 w 1440954"/>
                  <a:gd name="connsiteY32" fmla="*/ 479310 h 712161"/>
                  <a:gd name="connsiteX33" fmla="*/ 712161 w 1440954"/>
                  <a:gd name="connsiteY33" fmla="*/ 142130 h 712161"/>
                  <a:gd name="connsiteX34" fmla="*/ 854291 w 1440954"/>
                  <a:gd name="connsiteY34" fmla="*/ 142130 h 712161"/>
                  <a:gd name="connsiteX35" fmla="*/ 1053878 w 1440954"/>
                  <a:gd name="connsiteY35" fmla="*/ 293332 h 712161"/>
                  <a:gd name="connsiteX36" fmla="*/ 876971 w 1440954"/>
                  <a:gd name="connsiteY36" fmla="*/ 443021 h 712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440954" h="712161">
                    <a:moveTo>
                      <a:pt x="0" y="0"/>
                    </a:moveTo>
                    <a:lnTo>
                      <a:pt x="0" y="712161"/>
                    </a:lnTo>
                    <a:lnTo>
                      <a:pt x="728793" y="712161"/>
                    </a:lnTo>
                    <a:lnTo>
                      <a:pt x="1440955" y="0"/>
                    </a:lnTo>
                    <a:lnTo>
                      <a:pt x="0" y="0"/>
                    </a:lnTo>
                    <a:close/>
                    <a:moveTo>
                      <a:pt x="876971" y="443021"/>
                    </a:moveTo>
                    <a:lnTo>
                      <a:pt x="833123" y="443021"/>
                    </a:lnTo>
                    <a:lnTo>
                      <a:pt x="833123" y="570031"/>
                    </a:lnTo>
                    <a:lnTo>
                      <a:pt x="616904" y="570031"/>
                    </a:lnTo>
                    <a:lnTo>
                      <a:pt x="601784" y="515599"/>
                    </a:lnTo>
                    <a:cubicBezTo>
                      <a:pt x="554911" y="530719"/>
                      <a:pt x="500478" y="527695"/>
                      <a:pt x="453606" y="515599"/>
                    </a:cubicBezTo>
                    <a:lnTo>
                      <a:pt x="430926" y="570031"/>
                    </a:lnTo>
                    <a:lnTo>
                      <a:pt x="309964" y="570031"/>
                    </a:lnTo>
                    <a:lnTo>
                      <a:pt x="316012" y="541303"/>
                    </a:lnTo>
                    <a:cubicBezTo>
                      <a:pt x="281236" y="573055"/>
                      <a:pt x="217731" y="585151"/>
                      <a:pt x="176906" y="585151"/>
                    </a:cubicBezTo>
                    <a:cubicBezTo>
                      <a:pt x="116426" y="585151"/>
                      <a:pt x="66529" y="573055"/>
                      <a:pt x="18144" y="544327"/>
                    </a:cubicBezTo>
                    <a:lnTo>
                      <a:pt x="61993" y="458142"/>
                    </a:lnTo>
                    <a:cubicBezTo>
                      <a:pt x="108865" y="486870"/>
                      <a:pt x="140618" y="492918"/>
                      <a:pt x="178418" y="489894"/>
                    </a:cubicBezTo>
                    <a:cubicBezTo>
                      <a:pt x="201099" y="489894"/>
                      <a:pt x="232851" y="483846"/>
                      <a:pt x="235875" y="455118"/>
                    </a:cubicBezTo>
                    <a:cubicBezTo>
                      <a:pt x="235875" y="432438"/>
                      <a:pt x="204123" y="420341"/>
                      <a:pt x="163298" y="408245"/>
                    </a:cubicBezTo>
                    <a:cubicBezTo>
                      <a:pt x="131546" y="399173"/>
                      <a:pt x="96769" y="385565"/>
                      <a:pt x="68041" y="367421"/>
                    </a:cubicBezTo>
                    <a:cubicBezTo>
                      <a:pt x="33264" y="341716"/>
                      <a:pt x="18144" y="309964"/>
                      <a:pt x="18144" y="266115"/>
                    </a:cubicBezTo>
                    <a:cubicBezTo>
                      <a:pt x="21168" y="234363"/>
                      <a:pt x="30240" y="205635"/>
                      <a:pt x="52921" y="184466"/>
                    </a:cubicBezTo>
                    <a:cubicBezTo>
                      <a:pt x="84673" y="152714"/>
                      <a:pt x="134570" y="134570"/>
                      <a:pt x="195051" y="134570"/>
                    </a:cubicBezTo>
                    <a:cubicBezTo>
                      <a:pt x="244947" y="134570"/>
                      <a:pt x="308452" y="146666"/>
                      <a:pt x="356837" y="172370"/>
                    </a:cubicBezTo>
                    <a:lnTo>
                      <a:pt x="306940" y="258555"/>
                    </a:lnTo>
                    <a:cubicBezTo>
                      <a:pt x="257043" y="232851"/>
                      <a:pt x="231339" y="232851"/>
                      <a:pt x="202611" y="229827"/>
                    </a:cubicBezTo>
                    <a:cubicBezTo>
                      <a:pt x="161786" y="226803"/>
                      <a:pt x="139106" y="241923"/>
                      <a:pt x="139106" y="258555"/>
                    </a:cubicBezTo>
                    <a:cubicBezTo>
                      <a:pt x="139106" y="281236"/>
                      <a:pt x="179930" y="296356"/>
                      <a:pt x="217731" y="308452"/>
                    </a:cubicBezTo>
                    <a:cubicBezTo>
                      <a:pt x="275188" y="328108"/>
                      <a:pt x="347764" y="352300"/>
                      <a:pt x="359861" y="421853"/>
                    </a:cubicBezTo>
                    <a:lnTo>
                      <a:pt x="464190" y="143642"/>
                    </a:lnTo>
                    <a:lnTo>
                      <a:pt x="588176" y="143642"/>
                    </a:lnTo>
                    <a:lnTo>
                      <a:pt x="712161" y="479310"/>
                    </a:lnTo>
                    <a:lnTo>
                      <a:pt x="712161" y="142130"/>
                    </a:lnTo>
                    <a:lnTo>
                      <a:pt x="854291" y="142130"/>
                    </a:lnTo>
                    <a:cubicBezTo>
                      <a:pt x="990373" y="142130"/>
                      <a:pt x="1053878" y="185978"/>
                      <a:pt x="1053878" y="293332"/>
                    </a:cubicBezTo>
                    <a:cubicBezTo>
                      <a:pt x="1053878" y="388589"/>
                      <a:pt x="987349" y="443021"/>
                      <a:pt x="876971" y="44302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AAEE"/>
                  </a:gs>
                  <a:gs pos="50000">
                    <a:srgbClr val="007FCC"/>
                  </a:gs>
                  <a:gs pos="100000">
                    <a:srgbClr val="0055AA"/>
                  </a:gs>
                </a:gsLst>
                <a:lin ang="5400000" scaled="1"/>
              </a:gra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96" name="Gráfico 12">
              <a:extLst>
                <a:ext uri="{FF2B5EF4-FFF2-40B4-BE49-F238E27FC236}">
                  <a16:creationId xmlns:a16="http://schemas.microsoft.com/office/drawing/2014/main" id="{9FE8A63D-B199-5706-05D0-1A5C0859814E}"/>
                </a:ext>
              </a:extLst>
            </p:cNvPr>
            <p:cNvGrpSpPr/>
            <p:nvPr/>
          </p:nvGrpSpPr>
          <p:grpSpPr>
            <a:xfrm>
              <a:off x="5907918" y="7740048"/>
              <a:ext cx="1172486" cy="1028833"/>
              <a:chOff x="2230373" y="8637849"/>
              <a:chExt cx="1295800" cy="1137038"/>
            </a:xfrm>
            <a:solidFill>
              <a:srgbClr val="1D284A"/>
            </a:solidFill>
          </p:grpSpPr>
          <p:grpSp>
            <p:nvGrpSpPr>
              <p:cNvPr id="697" name="Gráfico 12">
                <a:extLst>
                  <a:ext uri="{FF2B5EF4-FFF2-40B4-BE49-F238E27FC236}">
                    <a16:creationId xmlns:a16="http://schemas.microsoft.com/office/drawing/2014/main" id="{8B700C89-A5E7-43F1-2813-4830E04E692E}"/>
                  </a:ext>
                </a:extLst>
              </p:cNvPr>
              <p:cNvGrpSpPr/>
              <p:nvPr/>
            </p:nvGrpSpPr>
            <p:grpSpPr>
              <a:xfrm>
                <a:off x="2230373" y="9514820"/>
                <a:ext cx="1295800" cy="260067"/>
                <a:chOff x="2230373" y="9514820"/>
                <a:chExt cx="1295800" cy="260067"/>
              </a:xfrm>
              <a:solidFill>
                <a:srgbClr val="1D284A"/>
              </a:solidFill>
            </p:grpSpPr>
            <p:sp>
              <p:nvSpPr>
                <p:cNvPr id="698" name="Forma Livre: Forma 697">
                  <a:extLst>
                    <a:ext uri="{FF2B5EF4-FFF2-40B4-BE49-F238E27FC236}">
                      <a16:creationId xmlns:a16="http://schemas.microsoft.com/office/drawing/2014/main" id="{12325C17-9571-4C75-13A6-C1B26FFE71FB}"/>
                    </a:ext>
                  </a:extLst>
                </p:cNvPr>
                <p:cNvSpPr/>
                <p:nvPr/>
              </p:nvSpPr>
              <p:spPr>
                <a:xfrm>
                  <a:off x="2230373" y="9514820"/>
                  <a:ext cx="83161" cy="96769"/>
                </a:xfrm>
                <a:custGeom>
                  <a:avLst/>
                  <a:gdLst>
                    <a:gd name="connsiteX0" fmla="*/ 58969 w 83161"/>
                    <a:gd name="connsiteY0" fmla="*/ 6048 h 96769"/>
                    <a:gd name="connsiteX1" fmla="*/ 77113 w 83161"/>
                    <a:gd name="connsiteY1" fmla="*/ 22680 h 96769"/>
                    <a:gd name="connsiteX2" fmla="*/ 83161 w 83161"/>
                    <a:gd name="connsiteY2" fmla="*/ 48385 h 96769"/>
                    <a:gd name="connsiteX3" fmla="*/ 77113 w 83161"/>
                    <a:gd name="connsiteY3" fmla="*/ 74089 h 96769"/>
                    <a:gd name="connsiteX4" fmla="*/ 58969 w 83161"/>
                    <a:gd name="connsiteY4" fmla="*/ 90721 h 96769"/>
                    <a:gd name="connsiteX5" fmla="*/ 33264 w 83161"/>
                    <a:gd name="connsiteY5" fmla="*/ 96770 h 96769"/>
                    <a:gd name="connsiteX6" fmla="*/ 0 w 83161"/>
                    <a:gd name="connsiteY6" fmla="*/ 96770 h 96769"/>
                    <a:gd name="connsiteX7" fmla="*/ 0 w 83161"/>
                    <a:gd name="connsiteY7" fmla="*/ 0 h 96769"/>
                    <a:gd name="connsiteX8" fmla="*/ 33264 w 83161"/>
                    <a:gd name="connsiteY8" fmla="*/ 0 h 96769"/>
                    <a:gd name="connsiteX9" fmla="*/ 58969 w 83161"/>
                    <a:gd name="connsiteY9" fmla="*/ 6048 h 96769"/>
                    <a:gd name="connsiteX10" fmla="*/ 55945 w 83161"/>
                    <a:gd name="connsiteY10" fmla="*/ 71065 h 96769"/>
                    <a:gd name="connsiteX11" fmla="*/ 63505 w 83161"/>
                    <a:gd name="connsiteY11" fmla="*/ 48385 h 96769"/>
                    <a:gd name="connsiteX12" fmla="*/ 55945 w 83161"/>
                    <a:gd name="connsiteY12" fmla="*/ 25705 h 96769"/>
                    <a:gd name="connsiteX13" fmla="*/ 33264 w 83161"/>
                    <a:gd name="connsiteY13" fmla="*/ 16632 h 96769"/>
                    <a:gd name="connsiteX14" fmla="*/ 19656 w 83161"/>
                    <a:gd name="connsiteY14" fmla="*/ 16632 h 96769"/>
                    <a:gd name="connsiteX15" fmla="*/ 19656 w 83161"/>
                    <a:gd name="connsiteY15" fmla="*/ 78625 h 96769"/>
                    <a:gd name="connsiteX16" fmla="*/ 33264 w 83161"/>
                    <a:gd name="connsiteY16" fmla="*/ 78625 h 96769"/>
                    <a:gd name="connsiteX17" fmla="*/ 55945 w 83161"/>
                    <a:gd name="connsiteY17" fmla="*/ 71065 h 9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3161" h="96769">
                      <a:moveTo>
                        <a:pt x="58969" y="6048"/>
                      </a:moveTo>
                      <a:cubicBezTo>
                        <a:pt x="66529" y="10584"/>
                        <a:pt x="72577" y="15120"/>
                        <a:pt x="77113" y="22680"/>
                      </a:cubicBezTo>
                      <a:cubicBezTo>
                        <a:pt x="81649" y="30240"/>
                        <a:pt x="83161" y="37800"/>
                        <a:pt x="83161" y="48385"/>
                      </a:cubicBezTo>
                      <a:cubicBezTo>
                        <a:pt x="83161" y="58969"/>
                        <a:pt x="81649" y="66529"/>
                        <a:pt x="77113" y="74089"/>
                      </a:cubicBezTo>
                      <a:cubicBezTo>
                        <a:pt x="72577" y="81649"/>
                        <a:pt x="66529" y="86185"/>
                        <a:pt x="58969" y="90721"/>
                      </a:cubicBezTo>
                      <a:cubicBezTo>
                        <a:pt x="51409" y="95257"/>
                        <a:pt x="42337" y="96770"/>
                        <a:pt x="33264" y="96770"/>
                      </a:cubicBezTo>
                      <a:lnTo>
                        <a:pt x="0" y="96770"/>
                      </a:lnTo>
                      <a:lnTo>
                        <a:pt x="0" y="0"/>
                      </a:lnTo>
                      <a:lnTo>
                        <a:pt x="33264" y="0"/>
                      </a:lnTo>
                      <a:cubicBezTo>
                        <a:pt x="42337" y="0"/>
                        <a:pt x="51409" y="1512"/>
                        <a:pt x="58969" y="6048"/>
                      </a:cubicBezTo>
                      <a:close/>
                      <a:moveTo>
                        <a:pt x="55945" y="71065"/>
                      </a:moveTo>
                      <a:cubicBezTo>
                        <a:pt x="61993" y="65017"/>
                        <a:pt x="63505" y="57457"/>
                        <a:pt x="63505" y="48385"/>
                      </a:cubicBezTo>
                      <a:cubicBezTo>
                        <a:pt x="63505" y="39312"/>
                        <a:pt x="60481" y="30240"/>
                        <a:pt x="55945" y="25705"/>
                      </a:cubicBezTo>
                      <a:cubicBezTo>
                        <a:pt x="49897" y="19656"/>
                        <a:pt x="42337" y="16632"/>
                        <a:pt x="33264" y="16632"/>
                      </a:cubicBezTo>
                      <a:lnTo>
                        <a:pt x="19656" y="16632"/>
                      </a:lnTo>
                      <a:lnTo>
                        <a:pt x="19656" y="78625"/>
                      </a:lnTo>
                      <a:lnTo>
                        <a:pt x="33264" y="78625"/>
                      </a:lnTo>
                      <a:cubicBezTo>
                        <a:pt x="42337" y="78625"/>
                        <a:pt x="49897" y="75601"/>
                        <a:pt x="55945" y="71065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699" name="Forma Livre: Forma 698">
                  <a:extLst>
                    <a:ext uri="{FF2B5EF4-FFF2-40B4-BE49-F238E27FC236}">
                      <a16:creationId xmlns:a16="http://schemas.microsoft.com/office/drawing/2014/main" id="{F00AFBDB-7661-37DF-CA1F-58C76C09B127}"/>
                    </a:ext>
                  </a:extLst>
                </p:cNvPr>
                <p:cNvSpPr/>
                <p:nvPr/>
              </p:nvSpPr>
              <p:spPr>
                <a:xfrm>
                  <a:off x="2323525" y="9532965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8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8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6538 w 79218"/>
                    <a:gd name="connsiteY16" fmla="*/ 27216 h 78625"/>
                    <a:gd name="connsiteX17" fmla="*/ 48978 w 79218"/>
                    <a:gd name="connsiteY17" fmla="*/ 19656 h 78625"/>
                    <a:gd name="connsiteX18" fmla="*/ 38394 w 79218"/>
                    <a:gd name="connsiteY18" fmla="*/ 16632 h 78625"/>
                    <a:gd name="connsiteX19" fmla="*/ 29322 w 79218"/>
                    <a:gd name="connsiteY19" fmla="*/ 19656 h 78625"/>
                    <a:gd name="connsiteX20" fmla="*/ 21761 w 79218"/>
                    <a:gd name="connsiteY20" fmla="*/ 27216 h 78625"/>
                    <a:gd name="connsiteX21" fmla="*/ 18737 w 79218"/>
                    <a:gd name="connsiteY21" fmla="*/ 39312 h 78625"/>
                    <a:gd name="connsiteX22" fmla="*/ 21761 w 79218"/>
                    <a:gd name="connsiteY22" fmla="*/ 51408 h 78625"/>
                    <a:gd name="connsiteX23" fmla="*/ 29322 w 79218"/>
                    <a:gd name="connsiteY23" fmla="*/ 58968 h 78625"/>
                    <a:gd name="connsiteX24" fmla="*/ 38394 w 79218"/>
                    <a:gd name="connsiteY24" fmla="*/ 61992 h 78625"/>
                    <a:gd name="connsiteX25" fmla="*/ 48978 w 79218"/>
                    <a:gd name="connsiteY25" fmla="*/ 58968 h 78625"/>
                    <a:gd name="connsiteX26" fmla="*/ 56538 w 79218"/>
                    <a:gd name="connsiteY26" fmla="*/ 51408 h 78625"/>
                    <a:gd name="connsiteX27" fmla="*/ 59562 w 79218"/>
                    <a:gd name="connsiteY27" fmla="*/ 39312 h 78625"/>
                    <a:gd name="connsiteX28" fmla="*/ 56538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7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8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10" y="78625"/>
                        <a:pt x="21761" y="77113"/>
                        <a:pt x="17225" y="74088"/>
                      </a:cubicBezTo>
                      <a:cubicBezTo>
                        <a:pt x="12689" y="71065"/>
                        <a:pt x="8153" y="66528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6538" y="27216"/>
                      </a:moveTo>
                      <a:cubicBezTo>
                        <a:pt x="55026" y="24192"/>
                        <a:pt x="52002" y="21168"/>
                        <a:pt x="48978" y="19656"/>
                      </a:cubicBezTo>
                      <a:cubicBezTo>
                        <a:pt x="45954" y="18144"/>
                        <a:pt x="42930" y="16632"/>
                        <a:pt x="38394" y="16632"/>
                      </a:cubicBezTo>
                      <a:cubicBezTo>
                        <a:pt x="33858" y="16632"/>
                        <a:pt x="32346" y="18144"/>
                        <a:pt x="29322" y="19656"/>
                      </a:cubicBezTo>
                      <a:cubicBezTo>
                        <a:pt x="26297" y="21168"/>
                        <a:pt x="23273" y="24192"/>
                        <a:pt x="21761" y="27216"/>
                      </a:cubicBezTo>
                      <a:cubicBezTo>
                        <a:pt x="20249" y="30240"/>
                        <a:pt x="18737" y="34776"/>
                        <a:pt x="18737" y="39312"/>
                      </a:cubicBezTo>
                      <a:cubicBezTo>
                        <a:pt x="18737" y="43848"/>
                        <a:pt x="20249" y="48385"/>
                        <a:pt x="21761" y="51408"/>
                      </a:cubicBezTo>
                      <a:cubicBezTo>
                        <a:pt x="23273" y="54432"/>
                        <a:pt x="26297" y="57457"/>
                        <a:pt x="29322" y="58968"/>
                      </a:cubicBezTo>
                      <a:cubicBezTo>
                        <a:pt x="32346" y="60481"/>
                        <a:pt x="35370" y="61992"/>
                        <a:pt x="38394" y="61992"/>
                      </a:cubicBezTo>
                      <a:cubicBezTo>
                        <a:pt x="41418" y="61992"/>
                        <a:pt x="45954" y="60481"/>
                        <a:pt x="48978" y="58968"/>
                      </a:cubicBezTo>
                      <a:cubicBezTo>
                        <a:pt x="52002" y="57457"/>
                        <a:pt x="55026" y="54432"/>
                        <a:pt x="56538" y="51408"/>
                      </a:cubicBezTo>
                      <a:cubicBezTo>
                        <a:pt x="58050" y="48385"/>
                        <a:pt x="59562" y="43848"/>
                        <a:pt x="59562" y="39312"/>
                      </a:cubicBezTo>
                      <a:cubicBezTo>
                        <a:pt x="58050" y="34776"/>
                        <a:pt x="58050" y="30240"/>
                        <a:pt x="56538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0" name="Forma Livre: Forma 699">
                  <a:extLst>
                    <a:ext uri="{FF2B5EF4-FFF2-40B4-BE49-F238E27FC236}">
                      <a16:creationId xmlns:a16="http://schemas.microsoft.com/office/drawing/2014/main" id="{B807FC91-E027-13E7-DF3F-01721CC497D0}"/>
                    </a:ext>
                  </a:extLst>
                </p:cNvPr>
                <p:cNvSpPr/>
                <p:nvPr/>
              </p:nvSpPr>
              <p:spPr>
                <a:xfrm>
                  <a:off x="2413327" y="9517845"/>
                  <a:ext cx="45360" cy="92232"/>
                </a:xfrm>
                <a:custGeom>
                  <a:avLst/>
                  <a:gdLst>
                    <a:gd name="connsiteX0" fmla="*/ 28728 w 45360"/>
                    <a:gd name="connsiteY0" fmla="*/ 31752 h 92232"/>
                    <a:gd name="connsiteX1" fmla="*/ 28728 w 45360"/>
                    <a:gd name="connsiteY1" fmla="*/ 68041 h 92232"/>
                    <a:gd name="connsiteX2" fmla="*/ 30240 w 45360"/>
                    <a:gd name="connsiteY2" fmla="*/ 74088 h 92232"/>
                    <a:gd name="connsiteX3" fmla="*/ 36288 w 45360"/>
                    <a:gd name="connsiteY3" fmla="*/ 75601 h 92232"/>
                    <a:gd name="connsiteX4" fmla="*/ 45361 w 45360"/>
                    <a:gd name="connsiteY4" fmla="*/ 75601 h 92232"/>
                    <a:gd name="connsiteX5" fmla="*/ 45361 w 45360"/>
                    <a:gd name="connsiteY5" fmla="*/ 92233 h 92232"/>
                    <a:gd name="connsiteX6" fmla="*/ 33264 w 45360"/>
                    <a:gd name="connsiteY6" fmla="*/ 92233 h 92232"/>
                    <a:gd name="connsiteX7" fmla="*/ 9072 w 45360"/>
                    <a:gd name="connsiteY7" fmla="*/ 69553 h 92232"/>
                    <a:gd name="connsiteX8" fmla="*/ 9072 w 45360"/>
                    <a:gd name="connsiteY8" fmla="*/ 33265 h 92232"/>
                    <a:gd name="connsiteX9" fmla="*/ 0 w 45360"/>
                    <a:gd name="connsiteY9" fmla="*/ 33265 h 92232"/>
                    <a:gd name="connsiteX10" fmla="*/ 0 w 45360"/>
                    <a:gd name="connsiteY10" fmla="*/ 18144 h 92232"/>
                    <a:gd name="connsiteX11" fmla="*/ 9072 w 45360"/>
                    <a:gd name="connsiteY11" fmla="*/ 18144 h 92232"/>
                    <a:gd name="connsiteX12" fmla="*/ 9072 w 45360"/>
                    <a:gd name="connsiteY12" fmla="*/ 0 h 92232"/>
                    <a:gd name="connsiteX13" fmla="*/ 28728 w 45360"/>
                    <a:gd name="connsiteY13" fmla="*/ 0 h 92232"/>
                    <a:gd name="connsiteX14" fmla="*/ 28728 w 45360"/>
                    <a:gd name="connsiteY14" fmla="*/ 18144 h 92232"/>
                    <a:gd name="connsiteX15" fmla="*/ 45361 w 45360"/>
                    <a:gd name="connsiteY15" fmla="*/ 18144 h 92232"/>
                    <a:gd name="connsiteX16" fmla="*/ 45361 w 45360"/>
                    <a:gd name="connsiteY16" fmla="*/ 33265 h 92232"/>
                    <a:gd name="connsiteX17" fmla="*/ 28728 w 45360"/>
                    <a:gd name="connsiteY17" fmla="*/ 33265 h 92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360" h="92232">
                      <a:moveTo>
                        <a:pt x="28728" y="31752"/>
                      </a:moveTo>
                      <a:lnTo>
                        <a:pt x="28728" y="68041"/>
                      </a:lnTo>
                      <a:cubicBezTo>
                        <a:pt x="28728" y="71065"/>
                        <a:pt x="28728" y="72577"/>
                        <a:pt x="30240" y="74088"/>
                      </a:cubicBezTo>
                      <a:cubicBezTo>
                        <a:pt x="31752" y="75601"/>
                        <a:pt x="33264" y="75601"/>
                        <a:pt x="36288" y="75601"/>
                      </a:cubicBezTo>
                      <a:lnTo>
                        <a:pt x="45361" y="75601"/>
                      </a:lnTo>
                      <a:lnTo>
                        <a:pt x="45361" y="92233"/>
                      </a:lnTo>
                      <a:lnTo>
                        <a:pt x="33264" y="92233"/>
                      </a:lnTo>
                      <a:cubicBezTo>
                        <a:pt x="16632" y="92233"/>
                        <a:pt x="9072" y="84673"/>
                        <a:pt x="9072" y="69553"/>
                      </a:cubicBezTo>
                      <a:lnTo>
                        <a:pt x="9072" y="33265"/>
                      </a:lnTo>
                      <a:lnTo>
                        <a:pt x="0" y="33265"/>
                      </a:lnTo>
                      <a:lnTo>
                        <a:pt x="0" y="18144"/>
                      </a:lnTo>
                      <a:lnTo>
                        <a:pt x="9072" y="18144"/>
                      </a:lnTo>
                      <a:lnTo>
                        <a:pt x="9072" y="0"/>
                      </a:lnTo>
                      <a:lnTo>
                        <a:pt x="28728" y="0"/>
                      </a:lnTo>
                      <a:lnTo>
                        <a:pt x="28728" y="18144"/>
                      </a:lnTo>
                      <a:lnTo>
                        <a:pt x="45361" y="18144"/>
                      </a:lnTo>
                      <a:lnTo>
                        <a:pt x="45361" y="33265"/>
                      </a:lnTo>
                      <a:lnTo>
                        <a:pt x="28728" y="33265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1" name="Forma Livre: Forma 700">
                  <a:extLst>
                    <a:ext uri="{FF2B5EF4-FFF2-40B4-BE49-F238E27FC236}">
                      <a16:creationId xmlns:a16="http://schemas.microsoft.com/office/drawing/2014/main" id="{21555EE8-01A3-4A10-63F3-1ACC3F8534AA}"/>
                    </a:ext>
                  </a:extLst>
                </p:cNvPr>
                <p:cNvSpPr/>
                <p:nvPr/>
              </p:nvSpPr>
              <p:spPr>
                <a:xfrm>
                  <a:off x="2468679" y="9532965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8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8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6538 w 79218"/>
                    <a:gd name="connsiteY16" fmla="*/ 27216 h 78625"/>
                    <a:gd name="connsiteX17" fmla="*/ 48978 w 79218"/>
                    <a:gd name="connsiteY17" fmla="*/ 19656 h 78625"/>
                    <a:gd name="connsiteX18" fmla="*/ 38394 w 79218"/>
                    <a:gd name="connsiteY18" fmla="*/ 16632 h 78625"/>
                    <a:gd name="connsiteX19" fmla="*/ 29322 w 79218"/>
                    <a:gd name="connsiteY19" fmla="*/ 19656 h 78625"/>
                    <a:gd name="connsiteX20" fmla="*/ 21761 w 79218"/>
                    <a:gd name="connsiteY20" fmla="*/ 27216 h 78625"/>
                    <a:gd name="connsiteX21" fmla="*/ 18737 w 79218"/>
                    <a:gd name="connsiteY21" fmla="*/ 39312 h 78625"/>
                    <a:gd name="connsiteX22" fmla="*/ 21761 w 79218"/>
                    <a:gd name="connsiteY22" fmla="*/ 51408 h 78625"/>
                    <a:gd name="connsiteX23" fmla="*/ 29322 w 79218"/>
                    <a:gd name="connsiteY23" fmla="*/ 58968 h 78625"/>
                    <a:gd name="connsiteX24" fmla="*/ 38394 w 79218"/>
                    <a:gd name="connsiteY24" fmla="*/ 61992 h 78625"/>
                    <a:gd name="connsiteX25" fmla="*/ 48978 w 79218"/>
                    <a:gd name="connsiteY25" fmla="*/ 58968 h 78625"/>
                    <a:gd name="connsiteX26" fmla="*/ 56538 w 79218"/>
                    <a:gd name="connsiteY26" fmla="*/ 51408 h 78625"/>
                    <a:gd name="connsiteX27" fmla="*/ 59562 w 79218"/>
                    <a:gd name="connsiteY27" fmla="*/ 39312 h 78625"/>
                    <a:gd name="connsiteX28" fmla="*/ 56538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8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8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09" y="78625"/>
                        <a:pt x="21761" y="77113"/>
                        <a:pt x="17225" y="74088"/>
                      </a:cubicBezTo>
                      <a:cubicBezTo>
                        <a:pt x="12689" y="71065"/>
                        <a:pt x="8153" y="66528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6538" y="27216"/>
                      </a:moveTo>
                      <a:cubicBezTo>
                        <a:pt x="55026" y="24192"/>
                        <a:pt x="52002" y="21168"/>
                        <a:pt x="48978" y="19656"/>
                      </a:cubicBezTo>
                      <a:cubicBezTo>
                        <a:pt x="45954" y="18144"/>
                        <a:pt x="42930" y="16632"/>
                        <a:pt x="38394" y="16632"/>
                      </a:cubicBezTo>
                      <a:cubicBezTo>
                        <a:pt x="33858" y="16632"/>
                        <a:pt x="32346" y="18144"/>
                        <a:pt x="29322" y="19656"/>
                      </a:cubicBezTo>
                      <a:cubicBezTo>
                        <a:pt x="26298" y="21168"/>
                        <a:pt x="23273" y="24192"/>
                        <a:pt x="21761" y="27216"/>
                      </a:cubicBezTo>
                      <a:cubicBezTo>
                        <a:pt x="20249" y="30240"/>
                        <a:pt x="18737" y="34776"/>
                        <a:pt x="18737" y="39312"/>
                      </a:cubicBezTo>
                      <a:cubicBezTo>
                        <a:pt x="18737" y="43848"/>
                        <a:pt x="20249" y="48385"/>
                        <a:pt x="21761" y="51408"/>
                      </a:cubicBezTo>
                      <a:cubicBezTo>
                        <a:pt x="23273" y="54432"/>
                        <a:pt x="26298" y="57457"/>
                        <a:pt x="29322" y="58968"/>
                      </a:cubicBezTo>
                      <a:cubicBezTo>
                        <a:pt x="32346" y="60481"/>
                        <a:pt x="35370" y="61992"/>
                        <a:pt x="38394" y="61992"/>
                      </a:cubicBezTo>
                      <a:cubicBezTo>
                        <a:pt x="41418" y="61992"/>
                        <a:pt x="45954" y="60481"/>
                        <a:pt x="48978" y="58968"/>
                      </a:cubicBezTo>
                      <a:cubicBezTo>
                        <a:pt x="52002" y="57457"/>
                        <a:pt x="55026" y="54432"/>
                        <a:pt x="56538" y="51408"/>
                      </a:cubicBezTo>
                      <a:cubicBezTo>
                        <a:pt x="58050" y="48385"/>
                        <a:pt x="59562" y="43848"/>
                        <a:pt x="59562" y="39312"/>
                      </a:cubicBezTo>
                      <a:cubicBezTo>
                        <a:pt x="58050" y="34776"/>
                        <a:pt x="58050" y="30240"/>
                        <a:pt x="56538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2" name="Forma Livre: Forma 701">
                  <a:extLst>
                    <a:ext uri="{FF2B5EF4-FFF2-40B4-BE49-F238E27FC236}">
                      <a16:creationId xmlns:a16="http://schemas.microsoft.com/office/drawing/2014/main" id="{8C2272F9-7648-03CD-68D8-CC765F4CFF54}"/>
                    </a:ext>
                  </a:extLst>
                </p:cNvPr>
                <p:cNvSpPr/>
                <p:nvPr/>
              </p:nvSpPr>
              <p:spPr>
                <a:xfrm>
                  <a:off x="2594770" y="9514820"/>
                  <a:ext cx="105841" cy="95257"/>
                </a:xfrm>
                <a:custGeom>
                  <a:avLst/>
                  <a:gdLst>
                    <a:gd name="connsiteX0" fmla="*/ 105841 w 105841"/>
                    <a:gd name="connsiteY0" fmla="*/ 0 h 95257"/>
                    <a:gd name="connsiteX1" fmla="*/ 105841 w 105841"/>
                    <a:gd name="connsiteY1" fmla="*/ 95257 h 95257"/>
                    <a:gd name="connsiteX2" fmla="*/ 86185 w 105841"/>
                    <a:gd name="connsiteY2" fmla="*/ 95257 h 95257"/>
                    <a:gd name="connsiteX3" fmla="*/ 86185 w 105841"/>
                    <a:gd name="connsiteY3" fmla="*/ 33265 h 95257"/>
                    <a:gd name="connsiteX4" fmla="*/ 60481 w 105841"/>
                    <a:gd name="connsiteY4" fmla="*/ 95257 h 95257"/>
                    <a:gd name="connsiteX5" fmla="*/ 45361 w 105841"/>
                    <a:gd name="connsiteY5" fmla="*/ 95257 h 95257"/>
                    <a:gd name="connsiteX6" fmla="*/ 19656 w 105841"/>
                    <a:gd name="connsiteY6" fmla="*/ 33265 h 95257"/>
                    <a:gd name="connsiteX7" fmla="*/ 19656 w 105841"/>
                    <a:gd name="connsiteY7" fmla="*/ 95257 h 95257"/>
                    <a:gd name="connsiteX8" fmla="*/ 0 w 105841"/>
                    <a:gd name="connsiteY8" fmla="*/ 95257 h 95257"/>
                    <a:gd name="connsiteX9" fmla="*/ 0 w 105841"/>
                    <a:gd name="connsiteY9" fmla="*/ 0 h 95257"/>
                    <a:gd name="connsiteX10" fmla="*/ 21168 w 105841"/>
                    <a:gd name="connsiteY10" fmla="*/ 0 h 95257"/>
                    <a:gd name="connsiteX11" fmla="*/ 51409 w 105841"/>
                    <a:gd name="connsiteY11" fmla="*/ 71065 h 95257"/>
                    <a:gd name="connsiteX12" fmla="*/ 81649 w 105841"/>
                    <a:gd name="connsiteY12" fmla="*/ 0 h 95257"/>
                    <a:gd name="connsiteX13" fmla="*/ 105841 w 105841"/>
                    <a:gd name="connsiteY13" fmla="*/ 0 h 95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5841" h="95257">
                      <a:moveTo>
                        <a:pt x="105841" y="0"/>
                      </a:moveTo>
                      <a:lnTo>
                        <a:pt x="105841" y="95257"/>
                      </a:lnTo>
                      <a:lnTo>
                        <a:pt x="86185" y="95257"/>
                      </a:lnTo>
                      <a:lnTo>
                        <a:pt x="86185" y="33265"/>
                      </a:lnTo>
                      <a:lnTo>
                        <a:pt x="60481" y="95257"/>
                      </a:lnTo>
                      <a:lnTo>
                        <a:pt x="45361" y="95257"/>
                      </a:lnTo>
                      <a:lnTo>
                        <a:pt x="19656" y="33265"/>
                      </a:lnTo>
                      <a:lnTo>
                        <a:pt x="19656" y="95257"/>
                      </a:lnTo>
                      <a:lnTo>
                        <a:pt x="0" y="95257"/>
                      </a:lnTo>
                      <a:lnTo>
                        <a:pt x="0" y="0"/>
                      </a:lnTo>
                      <a:lnTo>
                        <a:pt x="21168" y="0"/>
                      </a:lnTo>
                      <a:lnTo>
                        <a:pt x="51409" y="71065"/>
                      </a:lnTo>
                      <a:lnTo>
                        <a:pt x="81649" y="0"/>
                      </a:lnTo>
                      <a:lnTo>
                        <a:pt x="105841" y="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3" name="Forma Livre: Forma 702">
                  <a:extLst>
                    <a:ext uri="{FF2B5EF4-FFF2-40B4-BE49-F238E27FC236}">
                      <a16:creationId xmlns:a16="http://schemas.microsoft.com/office/drawing/2014/main" id="{5630CAA2-52C4-DB46-5209-567710313858}"/>
                    </a:ext>
                  </a:extLst>
                </p:cNvPr>
                <p:cNvSpPr/>
                <p:nvPr/>
              </p:nvSpPr>
              <p:spPr>
                <a:xfrm>
                  <a:off x="2715138" y="9532965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8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8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6538 w 79218"/>
                    <a:gd name="connsiteY16" fmla="*/ 27216 h 78625"/>
                    <a:gd name="connsiteX17" fmla="*/ 48978 w 79218"/>
                    <a:gd name="connsiteY17" fmla="*/ 19656 h 78625"/>
                    <a:gd name="connsiteX18" fmla="*/ 38394 w 79218"/>
                    <a:gd name="connsiteY18" fmla="*/ 16632 h 78625"/>
                    <a:gd name="connsiteX19" fmla="*/ 29321 w 79218"/>
                    <a:gd name="connsiteY19" fmla="*/ 19656 h 78625"/>
                    <a:gd name="connsiteX20" fmla="*/ 21761 w 79218"/>
                    <a:gd name="connsiteY20" fmla="*/ 27216 h 78625"/>
                    <a:gd name="connsiteX21" fmla="*/ 18737 w 79218"/>
                    <a:gd name="connsiteY21" fmla="*/ 39312 h 78625"/>
                    <a:gd name="connsiteX22" fmla="*/ 21761 w 79218"/>
                    <a:gd name="connsiteY22" fmla="*/ 51408 h 78625"/>
                    <a:gd name="connsiteX23" fmla="*/ 29321 w 79218"/>
                    <a:gd name="connsiteY23" fmla="*/ 58968 h 78625"/>
                    <a:gd name="connsiteX24" fmla="*/ 38394 w 79218"/>
                    <a:gd name="connsiteY24" fmla="*/ 61992 h 78625"/>
                    <a:gd name="connsiteX25" fmla="*/ 48978 w 79218"/>
                    <a:gd name="connsiteY25" fmla="*/ 58968 h 78625"/>
                    <a:gd name="connsiteX26" fmla="*/ 56538 w 79218"/>
                    <a:gd name="connsiteY26" fmla="*/ 51408 h 78625"/>
                    <a:gd name="connsiteX27" fmla="*/ 59562 w 79218"/>
                    <a:gd name="connsiteY27" fmla="*/ 39312 h 78625"/>
                    <a:gd name="connsiteX28" fmla="*/ 56538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7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8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09" y="78625"/>
                        <a:pt x="21761" y="77113"/>
                        <a:pt x="17225" y="74088"/>
                      </a:cubicBezTo>
                      <a:cubicBezTo>
                        <a:pt x="12689" y="71065"/>
                        <a:pt x="8153" y="66528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6538" y="27216"/>
                      </a:moveTo>
                      <a:cubicBezTo>
                        <a:pt x="55026" y="24192"/>
                        <a:pt x="52002" y="21168"/>
                        <a:pt x="48978" y="19656"/>
                      </a:cubicBezTo>
                      <a:cubicBezTo>
                        <a:pt x="45954" y="18144"/>
                        <a:pt x="42930" y="16632"/>
                        <a:pt x="38394" y="16632"/>
                      </a:cubicBezTo>
                      <a:cubicBezTo>
                        <a:pt x="33858" y="16632"/>
                        <a:pt x="32346" y="18144"/>
                        <a:pt x="29321" y="19656"/>
                      </a:cubicBezTo>
                      <a:cubicBezTo>
                        <a:pt x="26297" y="21168"/>
                        <a:pt x="23274" y="24192"/>
                        <a:pt x="21761" y="27216"/>
                      </a:cubicBezTo>
                      <a:cubicBezTo>
                        <a:pt x="20249" y="30240"/>
                        <a:pt x="18737" y="34776"/>
                        <a:pt x="18737" y="39312"/>
                      </a:cubicBezTo>
                      <a:cubicBezTo>
                        <a:pt x="18737" y="43848"/>
                        <a:pt x="20249" y="48385"/>
                        <a:pt x="21761" y="51408"/>
                      </a:cubicBezTo>
                      <a:cubicBezTo>
                        <a:pt x="23274" y="54432"/>
                        <a:pt x="26297" y="57457"/>
                        <a:pt x="29321" y="58968"/>
                      </a:cubicBezTo>
                      <a:cubicBezTo>
                        <a:pt x="32346" y="60481"/>
                        <a:pt x="35370" y="61992"/>
                        <a:pt x="38394" y="61992"/>
                      </a:cubicBezTo>
                      <a:cubicBezTo>
                        <a:pt x="41418" y="61992"/>
                        <a:pt x="45954" y="60481"/>
                        <a:pt x="48978" y="58968"/>
                      </a:cubicBezTo>
                      <a:cubicBezTo>
                        <a:pt x="52002" y="57457"/>
                        <a:pt x="55026" y="54432"/>
                        <a:pt x="56538" y="51408"/>
                      </a:cubicBezTo>
                      <a:cubicBezTo>
                        <a:pt x="58050" y="48385"/>
                        <a:pt x="59562" y="43848"/>
                        <a:pt x="59562" y="39312"/>
                      </a:cubicBezTo>
                      <a:cubicBezTo>
                        <a:pt x="59562" y="34776"/>
                        <a:pt x="58050" y="30240"/>
                        <a:pt x="56538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4" name="Forma Livre: Forma 703">
                  <a:extLst>
                    <a:ext uri="{FF2B5EF4-FFF2-40B4-BE49-F238E27FC236}">
                      <a16:creationId xmlns:a16="http://schemas.microsoft.com/office/drawing/2014/main" id="{2CF331F6-C603-0B9C-363D-6F743C3530BB}"/>
                    </a:ext>
                  </a:extLst>
                </p:cNvPr>
                <p:cNvSpPr/>
                <p:nvPr/>
              </p:nvSpPr>
              <p:spPr>
                <a:xfrm>
                  <a:off x="2810988" y="9532965"/>
                  <a:ext cx="72576" cy="77112"/>
                </a:xfrm>
                <a:custGeom>
                  <a:avLst/>
                  <a:gdLst>
                    <a:gd name="connsiteX0" fmla="*/ 65017 w 72576"/>
                    <a:gd name="connsiteY0" fmla="*/ 9072 h 77112"/>
                    <a:gd name="connsiteX1" fmla="*/ 72577 w 72576"/>
                    <a:gd name="connsiteY1" fmla="*/ 33265 h 77112"/>
                    <a:gd name="connsiteX2" fmla="*/ 72577 w 72576"/>
                    <a:gd name="connsiteY2" fmla="*/ 77113 h 77112"/>
                    <a:gd name="connsiteX3" fmla="*/ 52921 w 72576"/>
                    <a:gd name="connsiteY3" fmla="*/ 77113 h 77112"/>
                    <a:gd name="connsiteX4" fmla="*/ 52921 w 72576"/>
                    <a:gd name="connsiteY4" fmla="*/ 34776 h 77112"/>
                    <a:gd name="connsiteX5" fmla="*/ 48385 w 72576"/>
                    <a:gd name="connsiteY5" fmla="*/ 21168 h 77112"/>
                    <a:gd name="connsiteX6" fmla="*/ 36288 w 72576"/>
                    <a:gd name="connsiteY6" fmla="*/ 16632 h 77112"/>
                    <a:gd name="connsiteX7" fmla="*/ 24192 w 72576"/>
                    <a:gd name="connsiteY7" fmla="*/ 21168 h 77112"/>
                    <a:gd name="connsiteX8" fmla="*/ 19656 w 72576"/>
                    <a:gd name="connsiteY8" fmla="*/ 34776 h 77112"/>
                    <a:gd name="connsiteX9" fmla="*/ 19656 w 72576"/>
                    <a:gd name="connsiteY9" fmla="*/ 77113 h 77112"/>
                    <a:gd name="connsiteX10" fmla="*/ 0 w 72576"/>
                    <a:gd name="connsiteY10" fmla="*/ 77113 h 77112"/>
                    <a:gd name="connsiteX11" fmla="*/ 0 w 72576"/>
                    <a:gd name="connsiteY11" fmla="*/ 1512 h 77112"/>
                    <a:gd name="connsiteX12" fmla="*/ 19656 w 72576"/>
                    <a:gd name="connsiteY12" fmla="*/ 1512 h 77112"/>
                    <a:gd name="connsiteX13" fmla="*/ 19656 w 72576"/>
                    <a:gd name="connsiteY13" fmla="*/ 10584 h 77112"/>
                    <a:gd name="connsiteX14" fmla="*/ 28728 w 72576"/>
                    <a:gd name="connsiteY14" fmla="*/ 3024 h 77112"/>
                    <a:gd name="connsiteX15" fmla="*/ 42337 w 72576"/>
                    <a:gd name="connsiteY15" fmla="*/ 0 h 77112"/>
                    <a:gd name="connsiteX16" fmla="*/ 65017 w 72576"/>
                    <a:gd name="connsiteY16" fmla="*/ 9072 h 77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2576" h="77112">
                      <a:moveTo>
                        <a:pt x="65017" y="9072"/>
                      </a:moveTo>
                      <a:cubicBezTo>
                        <a:pt x="71065" y="15120"/>
                        <a:pt x="72577" y="22680"/>
                        <a:pt x="72577" y="33265"/>
                      </a:cubicBezTo>
                      <a:lnTo>
                        <a:pt x="72577" y="77113"/>
                      </a:lnTo>
                      <a:lnTo>
                        <a:pt x="52921" y="77113"/>
                      </a:lnTo>
                      <a:lnTo>
                        <a:pt x="52921" y="34776"/>
                      </a:lnTo>
                      <a:cubicBezTo>
                        <a:pt x="52921" y="28728"/>
                        <a:pt x="51409" y="24192"/>
                        <a:pt x="48385" y="21168"/>
                      </a:cubicBezTo>
                      <a:cubicBezTo>
                        <a:pt x="45361" y="18144"/>
                        <a:pt x="40825" y="16632"/>
                        <a:pt x="36288" y="16632"/>
                      </a:cubicBezTo>
                      <a:cubicBezTo>
                        <a:pt x="31752" y="16632"/>
                        <a:pt x="27216" y="18144"/>
                        <a:pt x="24192" y="21168"/>
                      </a:cubicBezTo>
                      <a:cubicBezTo>
                        <a:pt x="21168" y="24192"/>
                        <a:pt x="19656" y="28728"/>
                        <a:pt x="19656" y="34776"/>
                      </a:cubicBezTo>
                      <a:lnTo>
                        <a:pt x="19656" y="77113"/>
                      </a:lnTo>
                      <a:lnTo>
                        <a:pt x="0" y="77113"/>
                      </a:lnTo>
                      <a:lnTo>
                        <a:pt x="0" y="1512"/>
                      </a:lnTo>
                      <a:lnTo>
                        <a:pt x="19656" y="1512"/>
                      </a:lnTo>
                      <a:lnTo>
                        <a:pt x="19656" y="10584"/>
                      </a:lnTo>
                      <a:cubicBezTo>
                        <a:pt x="22680" y="7560"/>
                        <a:pt x="25704" y="4536"/>
                        <a:pt x="28728" y="3024"/>
                      </a:cubicBezTo>
                      <a:cubicBezTo>
                        <a:pt x="33264" y="1512"/>
                        <a:pt x="36288" y="0"/>
                        <a:pt x="42337" y="0"/>
                      </a:cubicBezTo>
                      <a:cubicBezTo>
                        <a:pt x="51409" y="0"/>
                        <a:pt x="58969" y="3024"/>
                        <a:pt x="65017" y="9072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5" name="Forma Livre: Forma 704">
                  <a:extLst>
                    <a:ext uri="{FF2B5EF4-FFF2-40B4-BE49-F238E27FC236}">
                      <a16:creationId xmlns:a16="http://schemas.microsoft.com/office/drawing/2014/main" id="{25041C95-750D-B3EC-D3D0-010DF84654C1}"/>
                    </a:ext>
                  </a:extLst>
                </p:cNvPr>
                <p:cNvSpPr/>
                <p:nvPr/>
              </p:nvSpPr>
              <p:spPr>
                <a:xfrm>
                  <a:off x="2898092" y="9532965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8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8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5026 w 79218"/>
                    <a:gd name="connsiteY16" fmla="*/ 27216 h 78625"/>
                    <a:gd name="connsiteX17" fmla="*/ 47466 w 79218"/>
                    <a:gd name="connsiteY17" fmla="*/ 19656 h 78625"/>
                    <a:gd name="connsiteX18" fmla="*/ 36882 w 79218"/>
                    <a:gd name="connsiteY18" fmla="*/ 16632 h 78625"/>
                    <a:gd name="connsiteX19" fmla="*/ 27809 w 79218"/>
                    <a:gd name="connsiteY19" fmla="*/ 19656 h 78625"/>
                    <a:gd name="connsiteX20" fmla="*/ 20249 w 79218"/>
                    <a:gd name="connsiteY20" fmla="*/ 27216 h 78625"/>
                    <a:gd name="connsiteX21" fmla="*/ 17225 w 79218"/>
                    <a:gd name="connsiteY21" fmla="*/ 39312 h 78625"/>
                    <a:gd name="connsiteX22" fmla="*/ 20249 w 79218"/>
                    <a:gd name="connsiteY22" fmla="*/ 51408 h 78625"/>
                    <a:gd name="connsiteX23" fmla="*/ 27809 w 79218"/>
                    <a:gd name="connsiteY23" fmla="*/ 58968 h 78625"/>
                    <a:gd name="connsiteX24" fmla="*/ 36882 w 79218"/>
                    <a:gd name="connsiteY24" fmla="*/ 61992 h 78625"/>
                    <a:gd name="connsiteX25" fmla="*/ 47466 w 79218"/>
                    <a:gd name="connsiteY25" fmla="*/ 58968 h 78625"/>
                    <a:gd name="connsiteX26" fmla="*/ 55026 w 79218"/>
                    <a:gd name="connsiteY26" fmla="*/ 51408 h 78625"/>
                    <a:gd name="connsiteX27" fmla="*/ 58050 w 79218"/>
                    <a:gd name="connsiteY27" fmla="*/ 39312 h 78625"/>
                    <a:gd name="connsiteX28" fmla="*/ 55026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7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8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09" y="78625"/>
                        <a:pt x="21761" y="77113"/>
                        <a:pt x="17225" y="74088"/>
                      </a:cubicBezTo>
                      <a:cubicBezTo>
                        <a:pt x="12689" y="71065"/>
                        <a:pt x="8153" y="66528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5026" y="27216"/>
                      </a:moveTo>
                      <a:cubicBezTo>
                        <a:pt x="53514" y="24192"/>
                        <a:pt x="50490" y="21168"/>
                        <a:pt x="47466" y="19656"/>
                      </a:cubicBezTo>
                      <a:cubicBezTo>
                        <a:pt x="44442" y="18144"/>
                        <a:pt x="41418" y="16632"/>
                        <a:pt x="36882" y="16632"/>
                      </a:cubicBezTo>
                      <a:cubicBezTo>
                        <a:pt x="32346" y="16632"/>
                        <a:pt x="30834" y="18144"/>
                        <a:pt x="27809" y="19656"/>
                      </a:cubicBezTo>
                      <a:cubicBezTo>
                        <a:pt x="24785" y="21168"/>
                        <a:pt x="21761" y="24192"/>
                        <a:pt x="20249" y="27216"/>
                      </a:cubicBezTo>
                      <a:cubicBezTo>
                        <a:pt x="18737" y="30240"/>
                        <a:pt x="17225" y="34776"/>
                        <a:pt x="17225" y="39312"/>
                      </a:cubicBezTo>
                      <a:cubicBezTo>
                        <a:pt x="17225" y="43848"/>
                        <a:pt x="18737" y="48385"/>
                        <a:pt x="20249" y="51408"/>
                      </a:cubicBezTo>
                      <a:cubicBezTo>
                        <a:pt x="21761" y="54432"/>
                        <a:pt x="24785" y="57457"/>
                        <a:pt x="27809" y="58968"/>
                      </a:cubicBezTo>
                      <a:cubicBezTo>
                        <a:pt x="30834" y="60481"/>
                        <a:pt x="33858" y="61992"/>
                        <a:pt x="36882" y="61992"/>
                      </a:cubicBezTo>
                      <a:cubicBezTo>
                        <a:pt x="39906" y="61992"/>
                        <a:pt x="44442" y="60481"/>
                        <a:pt x="47466" y="58968"/>
                      </a:cubicBezTo>
                      <a:cubicBezTo>
                        <a:pt x="50490" y="57457"/>
                        <a:pt x="53514" y="54432"/>
                        <a:pt x="55026" y="51408"/>
                      </a:cubicBezTo>
                      <a:cubicBezTo>
                        <a:pt x="56538" y="48385"/>
                        <a:pt x="58050" y="43848"/>
                        <a:pt x="58050" y="39312"/>
                      </a:cubicBezTo>
                      <a:cubicBezTo>
                        <a:pt x="58050" y="34776"/>
                        <a:pt x="58050" y="30240"/>
                        <a:pt x="55026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6" name="Forma Livre: Forma 705">
                  <a:extLst>
                    <a:ext uri="{FF2B5EF4-FFF2-40B4-BE49-F238E27FC236}">
                      <a16:creationId xmlns:a16="http://schemas.microsoft.com/office/drawing/2014/main" id="{28CB3E24-9770-0F61-93B2-B016818A535E}"/>
                    </a:ext>
                  </a:extLst>
                </p:cNvPr>
                <p:cNvSpPr/>
                <p:nvPr/>
              </p:nvSpPr>
              <p:spPr>
                <a:xfrm>
                  <a:off x="2989407" y="9533883"/>
                  <a:ext cx="80136" cy="113994"/>
                </a:xfrm>
                <a:custGeom>
                  <a:avLst/>
                  <a:gdLst>
                    <a:gd name="connsiteX0" fmla="*/ 49897 w 80136"/>
                    <a:gd name="connsiteY0" fmla="*/ 3617 h 113994"/>
                    <a:gd name="connsiteX1" fmla="*/ 60481 w 80136"/>
                    <a:gd name="connsiteY1" fmla="*/ 12689 h 113994"/>
                    <a:gd name="connsiteX2" fmla="*/ 60481 w 80136"/>
                    <a:gd name="connsiteY2" fmla="*/ 2106 h 113994"/>
                    <a:gd name="connsiteX3" fmla="*/ 80137 w 80136"/>
                    <a:gd name="connsiteY3" fmla="*/ 2106 h 113994"/>
                    <a:gd name="connsiteX4" fmla="*/ 80137 w 80136"/>
                    <a:gd name="connsiteY4" fmla="*/ 77707 h 113994"/>
                    <a:gd name="connsiteX5" fmla="*/ 75601 w 80136"/>
                    <a:gd name="connsiteY5" fmla="*/ 95850 h 113994"/>
                    <a:gd name="connsiteX6" fmla="*/ 63505 w 80136"/>
                    <a:gd name="connsiteY6" fmla="*/ 109459 h 113994"/>
                    <a:gd name="connsiteX7" fmla="*/ 42336 w 80136"/>
                    <a:gd name="connsiteY7" fmla="*/ 113994 h 113994"/>
                    <a:gd name="connsiteX8" fmla="*/ 16632 w 80136"/>
                    <a:gd name="connsiteY8" fmla="*/ 106434 h 113994"/>
                    <a:gd name="connsiteX9" fmla="*/ 4536 w 80136"/>
                    <a:gd name="connsiteY9" fmla="*/ 86778 h 113994"/>
                    <a:gd name="connsiteX10" fmla="*/ 24192 w 80136"/>
                    <a:gd name="connsiteY10" fmla="*/ 86778 h 113994"/>
                    <a:gd name="connsiteX11" fmla="*/ 30240 w 80136"/>
                    <a:gd name="connsiteY11" fmla="*/ 94338 h 113994"/>
                    <a:gd name="connsiteX12" fmla="*/ 42336 w 80136"/>
                    <a:gd name="connsiteY12" fmla="*/ 97363 h 113994"/>
                    <a:gd name="connsiteX13" fmla="*/ 55945 w 80136"/>
                    <a:gd name="connsiteY13" fmla="*/ 92827 h 113994"/>
                    <a:gd name="connsiteX14" fmla="*/ 60481 w 80136"/>
                    <a:gd name="connsiteY14" fmla="*/ 77707 h 113994"/>
                    <a:gd name="connsiteX15" fmla="*/ 60481 w 80136"/>
                    <a:gd name="connsiteY15" fmla="*/ 65610 h 113994"/>
                    <a:gd name="connsiteX16" fmla="*/ 49897 w 80136"/>
                    <a:gd name="connsiteY16" fmla="*/ 74682 h 113994"/>
                    <a:gd name="connsiteX17" fmla="*/ 34776 w 80136"/>
                    <a:gd name="connsiteY17" fmla="*/ 77707 h 113994"/>
                    <a:gd name="connsiteX18" fmla="*/ 16632 w 80136"/>
                    <a:gd name="connsiteY18" fmla="*/ 73170 h 113994"/>
                    <a:gd name="connsiteX19" fmla="*/ 4536 w 80136"/>
                    <a:gd name="connsiteY19" fmla="*/ 59562 h 113994"/>
                    <a:gd name="connsiteX20" fmla="*/ 0 w 80136"/>
                    <a:gd name="connsiteY20" fmla="*/ 38393 h 113994"/>
                    <a:gd name="connsiteX21" fmla="*/ 4536 w 80136"/>
                    <a:gd name="connsiteY21" fmla="*/ 18737 h 113994"/>
                    <a:gd name="connsiteX22" fmla="*/ 16632 w 80136"/>
                    <a:gd name="connsiteY22" fmla="*/ 5129 h 113994"/>
                    <a:gd name="connsiteX23" fmla="*/ 34776 w 80136"/>
                    <a:gd name="connsiteY23" fmla="*/ 593 h 113994"/>
                    <a:gd name="connsiteX24" fmla="*/ 49897 w 80136"/>
                    <a:gd name="connsiteY24" fmla="*/ 3617 h 113994"/>
                    <a:gd name="connsiteX25" fmla="*/ 55945 w 80136"/>
                    <a:gd name="connsiteY25" fmla="*/ 26298 h 113994"/>
                    <a:gd name="connsiteX26" fmla="*/ 48385 w 80136"/>
                    <a:gd name="connsiteY26" fmla="*/ 18737 h 113994"/>
                    <a:gd name="connsiteX27" fmla="*/ 37800 w 80136"/>
                    <a:gd name="connsiteY27" fmla="*/ 15713 h 113994"/>
                    <a:gd name="connsiteX28" fmla="*/ 28728 w 80136"/>
                    <a:gd name="connsiteY28" fmla="*/ 18737 h 113994"/>
                    <a:gd name="connsiteX29" fmla="*/ 21168 w 80136"/>
                    <a:gd name="connsiteY29" fmla="*/ 26298 h 113994"/>
                    <a:gd name="connsiteX30" fmla="*/ 18144 w 80136"/>
                    <a:gd name="connsiteY30" fmla="*/ 38393 h 113994"/>
                    <a:gd name="connsiteX31" fmla="*/ 21168 w 80136"/>
                    <a:gd name="connsiteY31" fmla="*/ 50489 h 113994"/>
                    <a:gd name="connsiteX32" fmla="*/ 28728 w 80136"/>
                    <a:gd name="connsiteY32" fmla="*/ 58050 h 113994"/>
                    <a:gd name="connsiteX33" fmla="*/ 37800 w 80136"/>
                    <a:gd name="connsiteY33" fmla="*/ 61074 h 113994"/>
                    <a:gd name="connsiteX34" fmla="*/ 48385 w 80136"/>
                    <a:gd name="connsiteY34" fmla="*/ 58050 h 113994"/>
                    <a:gd name="connsiteX35" fmla="*/ 55945 w 80136"/>
                    <a:gd name="connsiteY35" fmla="*/ 50489 h 113994"/>
                    <a:gd name="connsiteX36" fmla="*/ 58969 w 80136"/>
                    <a:gd name="connsiteY36" fmla="*/ 38393 h 113994"/>
                    <a:gd name="connsiteX37" fmla="*/ 55945 w 80136"/>
                    <a:gd name="connsiteY37" fmla="*/ 26298 h 113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80136" h="113994">
                      <a:moveTo>
                        <a:pt x="49897" y="3617"/>
                      </a:moveTo>
                      <a:cubicBezTo>
                        <a:pt x="54433" y="5129"/>
                        <a:pt x="57457" y="8153"/>
                        <a:pt x="60481" y="12689"/>
                      </a:cubicBezTo>
                      <a:lnTo>
                        <a:pt x="60481" y="2106"/>
                      </a:lnTo>
                      <a:lnTo>
                        <a:pt x="80137" y="2106"/>
                      </a:lnTo>
                      <a:lnTo>
                        <a:pt x="80137" y="77707"/>
                      </a:lnTo>
                      <a:cubicBezTo>
                        <a:pt x="80137" y="85267"/>
                        <a:pt x="78625" y="91314"/>
                        <a:pt x="75601" y="95850"/>
                      </a:cubicBezTo>
                      <a:cubicBezTo>
                        <a:pt x="72577" y="100387"/>
                        <a:pt x="68041" y="106434"/>
                        <a:pt x="63505" y="109459"/>
                      </a:cubicBezTo>
                      <a:cubicBezTo>
                        <a:pt x="58969" y="112483"/>
                        <a:pt x="51409" y="113994"/>
                        <a:pt x="42336" y="113994"/>
                      </a:cubicBezTo>
                      <a:cubicBezTo>
                        <a:pt x="31752" y="113994"/>
                        <a:pt x="22680" y="110970"/>
                        <a:pt x="16632" y="106434"/>
                      </a:cubicBezTo>
                      <a:cubicBezTo>
                        <a:pt x="9072" y="101898"/>
                        <a:pt x="6048" y="94338"/>
                        <a:pt x="4536" y="86778"/>
                      </a:cubicBezTo>
                      <a:lnTo>
                        <a:pt x="24192" y="86778"/>
                      </a:lnTo>
                      <a:cubicBezTo>
                        <a:pt x="25704" y="89803"/>
                        <a:pt x="27216" y="92827"/>
                        <a:pt x="30240" y="94338"/>
                      </a:cubicBezTo>
                      <a:cubicBezTo>
                        <a:pt x="33264" y="95850"/>
                        <a:pt x="37800" y="97363"/>
                        <a:pt x="42336" y="97363"/>
                      </a:cubicBezTo>
                      <a:cubicBezTo>
                        <a:pt x="48385" y="97363"/>
                        <a:pt x="52921" y="95850"/>
                        <a:pt x="55945" y="92827"/>
                      </a:cubicBezTo>
                      <a:cubicBezTo>
                        <a:pt x="58969" y="89803"/>
                        <a:pt x="60481" y="83754"/>
                        <a:pt x="60481" y="77707"/>
                      </a:cubicBezTo>
                      <a:lnTo>
                        <a:pt x="60481" y="65610"/>
                      </a:lnTo>
                      <a:cubicBezTo>
                        <a:pt x="57457" y="68634"/>
                        <a:pt x="54433" y="71658"/>
                        <a:pt x="49897" y="74682"/>
                      </a:cubicBezTo>
                      <a:cubicBezTo>
                        <a:pt x="45361" y="77707"/>
                        <a:pt x="40824" y="77707"/>
                        <a:pt x="34776" y="77707"/>
                      </a:cubicBezTo>
                      <a:cubicBezTo>
                        <a:pt x="28728" y="77707"/>
                        <a:pt x="22680" y="76194"/>
                        <a:pt x="16632" y="73170"/>
                      </a:cubicBezTo>
                      <a:cubicBezTo>
                        <a:pt x="10584" y="70146"/>
                        <a:pt x="7560" y="65610"/>
                        <a:pt x="4536" y="59562"/>
                      </a:cubicBezTo>
                      <a:cubicBezTo>
                        <a:pt x="1512" y="53514"/>
                        <a:pt x="0" y="47466"/>
                        <a:pt x="0" y="38393"/>
                      </a:cubicBezTo>
                      <a:cubicBezTo>
                        <a:pt x="0" y="30833"/>
                        <a:pt x="1512" y="23273"/>
                        <a:pt x="4536" y="18737"/>
                      </a:cubicBezTo>
                      <a:cubicBezTo>
                        <a:pt x="7560" y="12689"/>
                        <a:pt x="12096" y="8153"/>
                        <a:pt x="16632" y="5129"/>
                      </a:cubicBezTo>
                      <a:cubicBezTo>
                        <a:pt x="21168" y="2106"/>
                        <a:pt x="27216" y="593"/>
                        <a:pt x="34776" y="593"/>
                      </a:cubicBezTo>
                      <a:cubicBezTo>
                        <a:pt x="39312" y="-919"/>
                        <a:pt x="45361" y="593"/>
                        <a:pt x="49897" y="3617"/>
                      </a:cubicBezTo>
                      <a:close/>
                      <a:moveTo>
                        <a:pt x="55945" y="26298"/>
                      </a:moveTo>
                      <a:cubicBezTo>
                        <a:pt x="54433" y="23273"/>
                        <a:pt x="51409" y="20249"/>
                        <a:pt x="48385" y="18737"/>
                      </a:cubicBezTo>
                      <a:cubicBezTo>
                        <a:pt x="45361" y="17226"/>
                        <a:pt x="42336" y="15713"/>
                        <a:pt x="37800" y="15713"/>
                      </a:cubicBezTo>
                      <a:cubicBezTo>
                        <a:pt x="33264" y="15713"/>
                        <a:pt x="31752" y="17226"/>
                        <a:pt x="28728" y="18737"/>
                      </a:cubicBezTo>
                      <a:cubicBezTo>
                        <a:pt x="25704" y="20249"/>
                        <a:pt x="22680" y="23273"/>
                        <a:pt x="21168" y="26298"/>
                      </a:cubicBezTo>
                      <a:cubicBezTo>
                        <a:pt x="19656" y="29322"/>
                        <a:pt x="18144" y="33858"/>
                        <a:pt x="18144" y="38393"/>
                      </a:cubicBezTo>
                      <a:cubicBezTo>
                        <a:pt x="18144" y="42929"/>
                        <a:pt x="19656" y="47466"/>
                        <a:pt x="21168" y="50489"/>
                      </a:cubicBezTo>
                      <a:cubicBezTo>
                        <a:pt x="22680" y="53514"/>
                        <a:pt x="25704" y="56538"/>
                        <a:pt x="28728" y="58050"/>
                      </a:cubicBezTo>
                      <a:cubicBezTo>
                        <a:pt x="31752" y="59562"/>
                        <a:pt x="34776" y="61074"/>
                        <a:pt x="37800" y="61074"/>
                      </a:cubicBezTo>
                      <a:cubicBezTo>
                        <a:pt x="40824" y="61074"/>
                        <a:pt x="45361" y="59562"/>
                        <a:pt x="48385" y="58050"/>
                      </a:cubicBezTo>
                      <a:cubicBezTo>
                        <a:pt x="51409" y="56538"/>
                        <a:pt x="54433" y="53514"/>
                        <a:pt x="55945" y="50489"/>
                      </a:cubicBezTo>
                      <a:cubicBezTo>
                        <a:pt x="57457" y="47466"/>
                        <a:pt x="58969" y="42929"/>
                        <a:pt x="58969" y="38393"/>
                      </a:cubicBezTo>
                      <a:cubicBezTo>
                        <a:pt x="58969" y="33858"/>
                        <a:pt x="58969" y="29322"/>
                        <a:pt x="55945" y="26298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7" name="Forma Livre: Forma 706">
                  <a:extLst>
                    <a:ext uri="{FF2B5EF4-FFF2-40B4-BE49-F238E27FC236}">
                      <a16:creationId xmlns:a16="http://schemas.microsoft.com/office/drawing/2014/main" id="{67753057-995B-DE6F-29A2-F7BF0B2A6D28}"/>
                    </a:ext>
                  </a:extLst>
                </p:cNvPr>
                <p:cNvSpPr/>
                <p:nvPr/>
              </p:nvSpPr>
              <p:spPr>
                <a:xfrm>
                  <a:off x="3083152" y="9532965"/>
                  <a:ext cx="75600" cy="78625"/>
                </a:xfrm>
                <a:custGeom>
                  <a:avLst/>
                  <a:gdLst>
                    <a:gd name="connsiteX0" fmla="*/ 72577 w 75600"/>
                    <a:gd name="connsiteY0" fmla="*/ 45361 h 78625"/>
                    <a:gd name="connsiteX1" fmla="*/ 18144 w 75600"/>
                    <a:gd name="connsiteY1" fmla="*/ 45361 h 78625"/>
                    <a:gd name="connsiteX2" fmla="*/ 24192 w 75600"/>
                    <a:gd name="connsiteY2" fmla="*/ 57457 h 78625"/>
                    <a:gd name="connsiteX3" fmla="*/ 36288 w 75600"/>
                    <a:gd name="connsiteY3" fmla="*/ 61992 h 78625"/>
                    <a:gd name="connsiteX4" fmla="*/ 51409 w 75600"/>
                    <a:gd name="connsiteY4" fmla="*/ 52921 h 78625"/>
                    <a:gd name="connsiteX5" fmla="*/ 72577 w 75600"/>
                    <a:gd name="connsiteY5" fmla="*/ 52921 h 78625"/>
                    <a:gd name="connsiteX6" fmla="*/ 60481 w 75600"/>
                    <a:gd name="connsiteY6" fmla="*/ 71065 h 78625"/>
                    <a:gd name="connsiteX7" fmla="*/ 37800 w 75600"/>
                    <a:gd name="connsiteY7" fmla="*/ 78625 h 78625"/>
                    <a:gd name="connsiteX8" fmla="*/ 18144 w 75600"/>
                    <a:gd name="connsiteY8" fmla="*/ 74088 h 78625"/>
                    <a:gd name="connsiteX9" fmla="*/ 4536 w 75600"/>
                    <a:gd name="connsiteY9" fmla="*/ 60481 h 78625"/>
                    <a:gd name="connsiteX10" fmla="*/ 0 w 75600"/>
                    <a:gd name="connsiteY10" fmla="*/ 39312 h 78625"/>
                    <a:gd name="connsiteX11" fmla="*/ 4536 w 75600"/>
                    <a:gd name="connsiteY11" fmla="*/ 18144 h 78625"/>
                    <a:gd name="connsiteX12" fmla="*/ 18144 w 75600"/>
                    <a:gd name="connsiteY12" fmla="*/ 4536 h 78625"/>
                    <a:gd name="connsiteX13" fmla="*/ 37800 w 75600"/>
                    <a:gd name="connsiteY13" fmla="*/ 0 h 78625"/>
                    <a:gd name="connsiteX14" fmla="*/ 57457 w 75600"/>
                    <a:gd name="connsiteY14" fmla="*/ 4536 h 78625"/>
                    <a:gd name="connsiteX15" fmla="*/ 71065 w 75600"/>
                    <a:gd name="connsiteY15" fmla="*/ 18144 h 78625"/>
                    <a:gd name="connsiteX16" fmla="*/ 75601 w 75600"/>
                    <a:gd name="connsiteY16" fmla="*/ 37800 h 78625"/>
                    <a:gd name="connsiteX17" fmla="*/ 72577 w 75600"/>
                    <a:gd name="connsiteY17" fmla="*/ 45361 h 78625"/>
                    <a:gd name="connsiteX18" fmla="*/ 54433 w 75600"/>
                    <a:gd name="connsiteY18" fmla="*/ 31752 h 78625"/>
                    <a:gd name="connsiteX19" fmla="*/ 48385 w 75600"/>
                    <a:gd name="connsiteY19" fmla="*/ 19656 h 78625"/>
                    <a:gd name="connsiteX20" fmla="*/ 36288 w 75600"/>
                    <a:gd name="connsiteY20" fmla="*/ 15120 h 78625"/>
                    <a:gd name="connsiteX21" fmla="*/ 24192 w 75600"/>
                    <a:gd name="connsiteY21" fmla="*/ 19656 h 78625"/>
                    <a:gd name="connsiteX22" fmla="*/ 18144 w 75600"/>
                    <a:gd name="connsiteY22" fmla="*/ 31752 h 78625"/>
                    <a:gd name="connsiteX23" fmla="*/ 54433 w 75600"/>
                    <a:gd name="connsiteY23" fmla="*/ 31752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5600" h="78625">
                      <a:moveTo>
                        <a:pt x="72577" y="45361"/>
                      </a:moveTo>
                      <a:lnTo>
                        <a:pt x="18144" y="45361"/>
                      </a:lnTo>
                      <a:cubicBezTo>
                        <a:pt x="18144" y="51408"/>
                        <a:pt x="21168" y="54432"/>
                        <a:pt x="24192" y="57457"/>
                      </a:cubicBezTo>
                      <a:cubicBezTo>
                        <a:pt x="27216" y="60481"/>
                        <a:pt x="31752" y="61992"/>
                        <a:pt x="36288" y="61992"/>
                      </a:cubicBezTo>
                      <a:cubicBezTo>
                        <a:pt x="43849" y="61992"/>
                        <a:pt x="48385" y="58968"/>
                        <a:pt x="51409" y="52921"/>
                      </a:cubicBezTo>
                      <a:lnTo>
                        <a:pt x="72577" y="52921"/>
                      </a:lnTo>
                      <a:cubicBezTo>
                        <a:pt x="71065" y="60481"/>
                        <a:pt x="66529" y="66528"/>
                        <a:pt x="60481" y="71065"/>
                      </a:cubicBezTo>
                      <a:cubicBezTo>
                        <a:pt x="54433" y="75601"/>
                        <a:pt x="46873" y="78625"/>
                        <a:pt x="37800" y="78625"/>
                      </a:cubicBezTo>
                      <a:cubicBezTo>
                        <a:pt x="30240" y="78625"/>
                        <a:pt x="24192" y="77113"/>
                        <a:pt x="18144" y="74088"/>
                      </a:cubicBezTo>
                      <a:cubicBezTo>
                        <a:pt x="12096" y="71065"/>
                        <a:pt x="7560" y="66528"/>
                        <a:pt x="4536" y="60481"/>
                      </a:cubicBezTo>
                      <a:cubicBezTo>
                        <a:pt x="1512" y="54432"/>
                        <a:pt x="0" y="48385"/>
                        <a:pt x="0" y="39312"/>
                      </a:cubicBezTo>
                      <a:cubicBezTo>
                        <a:pt x="0" y="31752"/>
                        <a:pt x="1512" y="24192"/>
                        <a:pt x="4536" y="18144"/>
                      </a:cubicBezTo>
                      <a:cubicBezTo>
                        <a:pt x="7560" y="12096"/>
                        <a:pt x="12096" y="7560"/>
                        <a:pt x="18144" y="4536"/>
                      </a:cubicBezTo>
                      <a:cubicBezTo>
                        <a:pt x="24192" y="1512"/>
                        <a:pt x="30240" y="0"/>
                        <a:pt x="37800" y="0"/>
                      </a:cubicBezTo>
                      <a:cubicBezTo>
                        <a:pt x="45361" y="0"/>
                        <a:pt x="51409" y="1512"/>
                        <a:pt x="57457" y="4536"/>
                      </a:cubicBezTo>
                      <a:cubicBezTo>
                        <a:pt x="63505" y="7560"/>
                        <a:pt x="68041" y="12096"/>
                        <a:pt x="71065" y="18144"/>
                      </a:cubicBezTo>
                      <a:cubicBezTo>
                        <a:pt x="74089" y="24192"/>
                        <a:pt x="75601" y="30240"/>
                        <a:pt x="75601" y="37800"/>
                      </a:cubicBezTo>
                      <a:cubicBezTo>
                        <a:pt x="74089" y="40825"/>
                        <a:pt x="72577" y="42336"/>
                        <a:pt x="72577" y="45361"/>
                      </a:cubicBezTo>
                      <a:close/>
                      <a:moveTo>
                        <a:pt x="54433" y="31752"/>
                      </a:moveTo>
                      <a:cubicBezTo>
                        <a:pt x="54433" y="27216"/>
                        <a:pt x="52921" y="22680"/>
                        <a:pt x="48385" y="19656"/>
                      </a:cubicBezTo>
                      <a:cubicBezTo>
                        <a:pt x="45361" y="16632"/>
                        <a:pt x="40825" y="15120"/>
                        <a:pt x="36288" y="15120"/>
                      </a:cubicBezTo>
                      <a:cubicBezTo>
                        <a:pt x="31752" y="15120"/>
                        <a:pt x="27216" y="16632"/>
                        <a:pt x="24192" y="19656"/>
                      </a:cubicBezTo>
                      <a:cubicBezTo>
                        <a:pt x="21168" y="22680"/>
                        <a:pt x="19656" y="27216"/>
                        <a:pt x="18144" y="31752"/>
                      </a:cubicBezTo>
                      <a:lnTo>
                        <a:pt x="54433" y="31752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8" name="Forma Livre: Forma 707">
                  <a:extLst>
                    <a:ext uri="{FF2B5EF4-FFF2-40B4-BE49-F238E27FC236}">
                      <a16:creationId xmlns:a16="http://schemas.microsoft.com/office/drawing/2014/main" id="{BD2FAD2D-8421-9C14-4807-EB960E20B437}"/>
                    </a:ext>
                  </a:extLst>
                </p:cNvPr>
                <p:cNvSpPr/>
                <p:nvPr/>
              </p:nvSpPr>
              <p:spPr>
                <a:xfrm>
                  <a:off x="3169337" y="9531452"/>
                  <a:ext cx="125497" cy="78625"/>
                </a:xfrm>
                <a:custGeom>
                  <a:avLst/>
                  <a:gdLst>
                    <a:gd name="connsiteX0" fmla="*/ 116425 w 125497"/>
                    <a:gd name="connsiteY0" fmla="*/ 10584 h 78625"/>
                    <a:gd name="connsiteX1" fmla="*/ 125498 w 125497"/>
                    <a:gd name="connsiteY1" fmla="*/ 34777 h 78625"/>
                    <a:gd name="connsiteX2" fmla="*/ 125498 w 125497"/>
                    <a:gd name="connsiteY2" fmla="*/ 78625 h 78625"/>
                    <a:gd name="connsiteX3" fmla="*/ 105841 w 125497"/>
                    <a:gd name="connsiteY3" fmla="*/ 78625 h 78625"/>
                    <a:gd name="connsiteX4" fmla="*/ 105841 w 125497"/>
                    <a:gd name="connsiteY4" fmla="*/ 36289 h 78625"/>
                    <a:gd name="connsiteX5" fmla="*/ 101305 w 125497"/>
                    <a:gd name="connsiteY5" fmla="*/ 22680 h 78625"/>
                    <a:gd name="connsiteX6" fmla="*/ 89209 w 125497"/>
                    <a:gd name="connsiteY6" fmla="*/ 18144 h 78625"/>
                    <a:gd name="connsiteX7" fmla="*/ 77113 w 125497"/>
                    <a:gd name="connsiteY7" fmla="*/ 22680 h 78625"/>
                    <a:gd name="connsiteX8" fmla="*/ 72577 w 125497"/>
                    <a:gd name="connsiteY8" fmla="*/ 36289 h 78625"/>
                    <a:gd name="connsiteX9" fmla="*/ 72577 w 125497"/>
                    <a:gd name="connsiteY9" fmla="*/ 78625 h 78625"/>
                    <a:gd name="connsiteX10" fmla="*/ 52921 w 125497"/>
                    <a:gd name="connsiteY10" fmla="*/ 78625 h 78625"/>
                    <a:gd name="connsiteX11" fmla="*/ 52921 w 125497"/>
                    <a:gd name="connsiteY11" fmla="*/ 36289 h 78625"/>
                    <a:gd name="connsiteX12" fmla="*/ 48385 w 125497"/>
                    <a:gd name="connsiteY12" fmla="*/ 22680 h 78625"/>
                    <a:gd name="connsiteX13" fmla="*/ 36288 w 125497"/>
                    <a:gd name="connsiteY13" fmla="*/ 18144 h 78625"/>
                    <a:gd name="connsiteX14" fmla="*/ 24192 w 125497"/>
                    <a:gd name="connsiteY14" fmla="*/ 22680 h 78625"/>
                    <a:gd name="connsiteX15" fmla="*/ 19656 w 125497"/>
                    <a:gd name="connsiteY15" fmla="*/ 36289 h 78625"/>
                    <a:gd name="connsiteX16" fmla="*/ 19656 w 125497"/>
                    <a:gd name="connsiteY16" fmla="*/ 78625 h 78625"/>
                    <a:gd name="connsiteX17" fmla="*/ 0 w 125497"/>
                    <a:gd name="connsiteY17" fmla="*/ 78625 h 78625"/>
                    <a:gd name="connsiteX18" fmla="*/ 0 w 125497"/>
                    <a:gd name="connsiteY18" fmla="*/ 3024 h 78625"/>
                    <a:gd name="connsiteX19" fmla="*/ 19656 w 125497"/>
                    <a:gd name="connsiteY19" fmla="*/ 3024 h 78625"/>
                    <a:gd name="connsiteX20" fmla="*/ 19656 w 125497"/>
                    <a:gd name="connsiteY20" fmla="*/ 12097 h 78625"/>
                    <a:gd name="connsiteX21" fmla="*/ 28728 w 125497"/>
                    <a:gd name="connsiteY21" fmla="*/ 4537 h 78625"/>
                    <a:gd name="connsiteX22" fmla="*/ 40824 w 125497"/>
                    <a:gd name="connsiteY22" fmla="*/ 1513 h 78625"/>
                    <a:gd name="connsiteX23" fmla="*/ 55945 w 125497"/>
                    <a:gd name="connsiteY23" fmla="*/ 4537 h 78625"/>
                    <a:gd name="connsiteX24" fmla="*/ 66529 w 125497"/>
                    <a:gd name="connsiteY24" fmla="*/ 15120 h 78625"/>
                    <a:gd name="connsiteX25" fmla="*/ 77113 w 125497"/>
                    <a:gd name="connsiteY25" fmla="*/ 4537 h 78625"/>
                    <a:gd name="connsiteX26" fmla="*/ 92233 w 125497"/>
                    <a:gd name="connsiteY26" fmla="*/ 0 h 78625"/>
                    <a:gd name="connsiteX27" fmla="*/ 116425 w 125497"/>
                    <a:gd name="connsiteY27" fmla="*/ 10584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25497" h="78625">
                      <a:moveTo>
                        <a:pt x="116425" y="10584"/>
                      </a:moveTo>
                      <a:cubicBezTo>
                        <a:pt x="122474" y="16633"/>
                        <a:pt x="125498" y="24193"/>
                        <a:pt x="125498" y="34777"/>
                      </a:cubicBezTo>
                      <a:lnTo>
                        <a:pt x="125498" y="78625"/>
                      </a:lnTo>
                      <a:lnTo>
                        <a:pt x="105841" y="78625"/>
                      </a:lnTo>
                      <a:lnTo>
                        <a:pt x="105841" y="36289"/>
                      </a:lnTo>
                      <a:cubicBezTo>
                        <a:pt x="105841" y="30240"/>
                        <a:pt x="104329" y="25705"/>
                        <a:pt x="101305" y="22680"/>
                      </a:cubicBezTo>
                      <a:cubicBezTo>
                        <a:pt x="98281" y="19657"/>
                        <a:pt x="93745" y="18144"/>
                        <a:pt x="89209" y="18144"/>
                      </a:cubicBezTo>
                      <a:cubicBezTo>
                        <a:pt x="84673" y="18144"/>
                        <a:pt x="80137" y="19657"/>
                        <a:pt x="77113" y="22680"/>
                      </a:cubicBezTo>
                      <a:cubicBezTo>
                        <a:pt x="74089" y="25705"/>
                        <a:pt x="72577" y="30240"/>
                        <a:pt x="72577" y="36289"/>
                      </a:cubicBezTo>
                      <a:lnTo>
                        <a:pt x="72577" y="78625"/>
                      </a:lnTo>
                      <a:lnTo>
                        <a:pt x="52921" y="78625"/>
                      </a:lnTo>
                      <a:lnTo>
                        <a:pt x="52921" y="36289"/>
                      </a:lnTo>
                      <a:cubicBezTo>
                        <a:pt x="52921" y="30240"/>
                        <a:pt x="51409" y="25705"/>
                        <a:pt x="48385" y="22680"/>
                      </a:cubicBezTo>
                      <a:cubicBezTo>
                        <a:pt x="45361" y="19657"/>
                        <a:pt x="40824" y="18144"/>
                        <a:pt x="36288" y="18144"/>
                      </a:cubicBezTo>
                      <a:cubicBezTo>
                        <a:pt x="31752" y="18144"/>
                        <a:pt x="27216" y="19657"/>
                        <a:pt x="24192" y="22680"/>
                      </a:cubicBezTo>
                      <a:cubicBezTo>
                        <a:pt x="21168" y="25705"/>
                        <a:pt x="19656" y="30240"/>
                        <a:pt x="19656" y="36289"/>
                      </a:cubicBezTo>
                      <a:lnTo>
                        <a:pt x="19656" y="78625"/>
                      </a:lnTo>
                      <a:lnTo>
                        <a:pt x="0" y="78625"/>
                      </a:lnTo>
                      <a:lnTo>
                        <a:pt x="0" y="3024"/>
                      </a:lnTo>
                      <a:lnTo>
                        <a:pt x="19656" y="3024"/>
                      </a:lnTo>
                      <a:lnTo>
                        <a:pt x="19656" y="12097"/>
                      </a:lnTo>
                      <a:cubicBezTo>
                        <a:pt x="22680" y="9073"/>
                        <a:pt x="25704" y="6048"/>
                        <a:pt x="28728" y="4537"/>
                      </a:cubicBezTo>
                      <a:cubicBezTo>
                        <a:pt x="31752" y="3024"/>
                        <a:pt x="36288" y="1513"/>
                        <a:pt x="40824" y="1513"/>
                      </a:cubicBezTo>
                      <a:cubicBezTo>
                        <a:pt x="46873" y="1513"/>
                        <a:pt x="51409" y="3024"/>
                        <a:pt x="55945" y="4537"/>
                      </a:cubicBezTo>
                      <a:cubicBezTo>
                        <a:pt x="60481" y="6048"/>
                        <a:pt x="63505" y="10584"/>
                        <a:pt x="66529" y="15120"/>
                      </a:cubicBezTo>
                      <a:cubicBezTo>
                        <a:pt x="69553" y="10584"/>
                        <a:pt x="72577" y="7560"/>
                        <a:pt x="77113" y="4537"/>
                      </a:cubicBezTo>
                      <a:cubicBezTo>
                        <a:pt x="81649" y="1513"/>
                        <a:pt x="86185" y="0"/>
                        <a:pt x="92233" y="0"/>
                      </a:cubicBezTo>
                      <a:cubicBezTo>
                        <a:pt x="104329" y="1513"/>
                        <a:pt x="111889" y="4537"/>
                        <a:pt x="116425" y="10584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09" name="Forma Livre: Forma 708">
                  <a:extLst>
                    <a:ext uri="{FF2B5EF4-FFF2-40B4-BE49-F238E27FC236}">
                      <a16:creationId xmlns:a16="http://schemas.microsoft.com/office/drawing/2014/main" id="{3A1D5D13-8504-1AEF-A472-65EBD063536D}"/>
                    </a:ext>
                  </a:extLst>
                </p:cNvPr>
                <p:cNvSpPr/>
                <p:nvPr/>
              </p:nvSpPr>
              <p:spPr>
                <a:xfrm>
                  <a:off x="3309955" y="9532965"/>
                  <a:ext cx="75600" cy="78625"/>
                </a:xfrm>
                <a:custGeom>
                  <a:avLst/>
                  <a:gdLst>
                    <a:gd name="connsiteX0" fmla="*/ 72577 w 75600"/>
                    <a:gd name="connsiteY0" fmla="*/ 45361 h 78625"/>
                    <a:gd name="connsiteX1" fmla="*/ 18144 w 75600"/>
                    <a:gd name="connsiteY1" fmla="*/ 45361 h 78625"/>
                    <a:gd name="connsiteX2" fmla="*/ 24192 w 75600"/>
                    <a:gd name="connsiteY2" fmla="*/ 57457 h 78625"/>
                    <a:gd name="connsiteX3" fmla="*/ 36288 w 75600"/>
                    <a:gd name="connsiteY3" fmla="*/ 61992 h 78625"/>
                    <a:gd name="connsiteX4" fmla="*/ 51409 w 75600"/>
                    <a:gd name="connsiteY4" fmla="*/ 52921 h 78625"/>
                    <a:gd name="connsiteX5" fmla="*/ 72577 w 75600"/>
                    <a:gd name="connsiteY5" fmla="*/ 52921 h 78625"/>
                    <a:gd name="connsiteX6" fmla="*/ 60481 w 75600"/>
                    <a:gd name="connsiteY6" fmla="*/ 71065 h 78625"/>
                    <a:gd name="connsiteX7" fmla="*/ 37800 w 75600"/>
                    <a:gd name="connsiteY7" fmla="*/ 78625 h 78625"/>
                    <a:gd name="connsiteX8" fmla="*/ 18144 w 75600"/>
                    <a:gd name="connsiteY8" fmla="*/ 74088 h 78625"/>
                    <a:gd name="connsiteX9" fmla="*/ 4536 w 75600"/>
                    <a:gd name="connsiteY9" fmla="*/ 60481 h 78625"/>
                    <a:gd name="connsiteX10" fmla="*/ 0 w 75600"/>
                    <a:gd name="connsiteY10" fmla="*/ 39312 h 78625"/>
                    <a:gd name="connsiteX11" fmla="*/ 4536 w 75600"/>
                    <a:gd name="connsiteY11" fmla="*/ 18144 h 78625"/>
                    <a:gd name="connsiteX12" fmla="*/ 18144 w 75600"/>
                    <a:gd name="connsiteY12" fmla="*/ 4536 h 78625"/>
                    <a:gd name="connsiteX13" fmla="*/ 37800 w 75600"/>
                    <a:gd name="connsiteY13" fmla="*/ 0 h 78625"/>
                    <a:gd name="connsiteX14" fmla="*/ 57457 w 75600"/>
                    <a:gd name="connsiteY14" fmla="*/ 4536 h 78625"/>
                    <a:gd name="connsiteX15" fmla="*/ 71065 w 75600"/>
                    <a:gd name="connsiteY15" fmla="*/ 18144 h 78625"/>
                    <a:gd name="connsiteX16" fmla="*/ 75601 w 75600"/>
                    <a:gd name="connsiteY16" fmla="*/ 37800 h 78625"/>
                    <a:gd name="connsiteX17" fmla="*/ 72577 w 75600"/>
                    <a:gd name="connsiteY17" fmla="*/ 45361 h 78625"/>
                    <a:gd name="connsiteX18" fmla="*/ 52921 w 75600"/>
                    <a:gd name="connsiteY18" fmla="*/ 31752 h 78625"/>
                    <a:gd name="connsiteX19" fmla="*/ 46873 w 75600"/>
                    <a:gd name="connsiteY19" fmla="*/ 19656 h 78625"/>
                    <a:gd name="connsiteX20" fmla="*/ 34776 w 75600"/>
                    <a:gd name="connsiteY20" fmla="*/ 15120 h 78625"/>
                    <a:gd name="connsiteX21" fmla="*/ 22680 w 75600"/>
                    <a:gd name="connsiteY21" fmla="*/ 19656 h 78625"/>
                    <a:gd name="connsiteX22" fmla="*/ 16632 w 75600"/>
                    <a:gd name="connsiteY22" fmla="*/ 31752 h 78625"/>
                    <a:gd name="connsiteX23" fmla="*/ 52921 w 75600"/>
                    <a:gd name="connsiteY23" fmla="*/ 31752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5600" h="78625">
                      <a:moveTo>
                        <a:pt x="72577" y="45361"/>
                      </a:moveTo>
                      <a:lnTo>
                        <a:pt x="18144" y="45361"/>
                      </a:lnTo>
                      <a:cubicBezTo>
                        <a:pt x="18144" y="51408"/>
                        <a:pt x="21168" y="54432"/>
                        <a:pt x="24192" y="57457"/>
                      </a:cubicBezTo>
                      <a:cubicBezTo>
                        <a:pt x="27216" y="60481"/>
                        <a:pt x="31752" y="61992"/>
                        <a:pt x="36288" y="61992"/>
                      </a:cubicBezTo>
                      <a:cubicBezTo>
                        <a:pt x="43849" y="61992"/>
                        <a:pt x="48385" y="58968"/>
                        <a:pt x="51409" y="52921"/>
                      </a:cubicBezTo>
                      <a:lnTo>
                        <a:pt x="72577" y="52921"/>
                      </a:lnTo>
                      <a:cubicBezTo>
                        <a:pt x="71065" y="60481"/>
                        <a:pt x="66529" y="66528"/>
                        <a:pt x="60481" y="71065"/>
                      </a:cubicBezTo>
                      <a:cubicBezTo>
                        <a:pt x="54433" y="75601"/>
                        <a:pt x="46873" y="78625"/>
                        <a:pt x="37800" y="78625"/>
                      </a:cubicBezTo>
                      <a:cubicBezTo>
                        <a:pt x="30240" y="78625"/>
                        <a:pt x="24192" y="77113"/>
                        <a:pt x="18144" y="74088"/>
                      </a:cubicBezTo>
                      <a:cubicBezTo>
                        <a:pt x="12096" y="71065"/>
                        <a:pt x="7560" y="66528"/>
                        <a:pt x="4536" y="60481"/>
                      </a:cubicBezTo>
                      <a:cubicBezTo>
                        <a:pt x="1512" y="54432"/>
                        <a:pt x="0" y="48385"/>
                        <a:pt x="0" y="39312"/>
                      </a:cubicBezTo>
                      <a:cubicBezTo>
                        <a:pt x="0" y="31752"/>
                        <a:pt x="1512" y="24192"/>
                        <a:pt x="4536" y="18144"/>
                      </a:cubicBezTo>
                      <a:cubicBezTo>
                        <a:pt x="7560" y="12096"/>
                        <a:pt x="12096" y="7560"/>
                        <a:pt x="18144" y="4536"/>
                      </a:cubicBezTo>
                      <a:cubicBezTo>
                        <a:pt x="24192" y="1512"/>
                        <a:pt x="30240" y="0"/>
                        <a:pt x="37800" y="0"/>
                      </a:cubicBezTo>
                      <a:cubicBezTo>
                        <a:pt x="45361" y="0"/>
                        <a:pt x="51409" y="1512"/>
                        <a:pt x="57457" y="4536"/>
                      </a:cubicBezTo>
                      <a:cubicBezTo>
                        <a:pt x="63505" y="7560"/>
                        <a:pt x="68041" y="12096"/>
                        <a:pt x="71065" y="18144"/>
                      </a:cubicBezTo>
                      <a:cubicBezTo>
                        <a:pt x="74089" y="24192"/>
                        <a:pt x="75601" y="30240"/>
                        <a:pt x="75601" y="37800"/>
                      </a:cubicBezTo>
                      <a:cubicBezTo>
                        <a:pt x="72577" y="40825"/>
                        <a:pt x="72577" y="42336"/>
                        <a:pt x="72577" y="45361"/>
                      </a:cubicBezTo>
                      <a:close/>
                      <a:moveTo>
                        <a:pt x="52921" y="31752"/>
                      </a:moveTo>
                      <a:cubicBezTo>
                        <a:pt x="52921" y="27216"/>
                        <a:pt x="51409" y="22680"/>
                        <a:pt x="46873" y="19656"/>
                      </a:cubicBezTo>
                      <a:cubicBezTo>
                        <a:pt x="43849" y="16632"/>
                        <a:pt x="39312" y="15120"/>
                        <a:pt x="34776" y="15120"/>
                      </a:cubicBezTo>
                      <a:cubicBezTo>
                        <a:pt x="30240" y="15120"/>
                        <a:pt x="25704" y="16632"/>
                        <a:pt x="22680" y="19656"/>
                      </a:cubicBezTo>
                      <a:cubicBezTo>
                        <a:pt x="19656" y="22680"/>
                        <a:pt x="18144" y="27216"/>
                        <a:pt x="16632" y="31752"/>
                      </a:cubicBezTo>
                      <a:lnTo>
                        <a:pt x="52921" y="31752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0" name="Forma Livre: Forma 709">
                  <a:extLst>
                    <a:ext uri="{FF2B5EF4-FFF2-40B4-BE49-F238E27FC236}">
                      <a16:creationId xmlns:a16="http://schemas.microsoft.com/office/drawing/2014/main" id="{6B2ECDF3-92AD-7034-EA4A-CDFEF8418BD2}"/>
                    </a:ext>
                  </a:extLst>
                </p:cNvPr>
                <p:cNvSpPr/>
                <p:nvPr/>
              </p:nvSpPr>
              <p:spPr>
                <a:xfrm>
                  <a:off x="3396140" y="9532965"/>
                  <a:ext cx="72576" cy="77112"/>
                </a:xfrm>
                <a:custGeom>
                  <a:avLst/>
                  <a:gdLst>
                    <a:gd name="connsiteX0" fmla="*/ 65017 w 72576"/>
                    <a:gd name="connsiteY0" fmla="*/ 9072 h 77112"/>
                    <a:gd name="connsiteX1" fmla="*/ 72577 w 72576"/>
                    <a:gd name="connsiteY1" fmla="*/ 33265 h 77112"/>
                    <a:gd name="connsiteX2" fmla="*/ 72577 w 72576"/>
                    <a:gd name="connsiteY2" fmla="*/ 77113 h 77112"/>
                    <a:gd name="connsiteX3" fmla="*/ 52921 w 72576"/>
                    <a:gd name="connsiteY3" fmla="*/ 77113 h 77112"/>
                    <a:gd name="connsiteX4" fmla="*/ 52921 w 72576"/>
                    <a:gd name="connsiteY4" fmla="*/ 34776 h 77112"/>
                    <a:gd name="connsiteX5" fmla="*/ 48385 w 72576"/>
                    <a:gd name="connsiteY5" fmla="*/ 21168 h 77112"/>
                    <a:gd name="connsiteX6" fmla="*/ 36288 w 72576"/>
                    <a:gd name="connsiteY6" fmla="*/ 16632 h 77112"/>
                    <a:gd name="connsiteX7" fmla="*/ 24192 w 72576"/>
                    <a:gd name="connsiteY7" fmla="*/ 21168 h 77112"/>
                    <a:gd name="connsiteX8" fmla="*/ 19656 w 72576"/>
                    <a:gd name="connsiteY8" fmla="*/ 34776 h 77112"/>
                    <a:gd name="connsiteX9" fmla="*/ 19656 w 72576"/>
                    <a:gd name="connsiteY9" fmla="*/ 77113 h 77112"/>
                    <a:gd name="connsiteX10" fmla="*/ 0 w 72576"/>
                    <a:gd name="connsiteY10" fmla="*/ 77113 h 77112"/>
                    <a:gd name="connsiteX11" fmla="*/ 0 w 72576"/>
                    <a:gd name="connsiteY11" fmla="*/ 1512 h 77112"/>
                    <a:gd name="connsiteX12" fmla="*/ 19656 w 72576"/>
                    <a:gd name="connsiteY12" fmla="*/ 1512 h 77112"/>
                    <a:gd name="connsiteX13" fmla="*/ 19656 w 72576"/>
                    <a:gd name="connsiteY13" fmla="*/ 10584 h 77112"/>
                    <a:gd name="connsiteX14" fmla="*/ 28728 w 72576"/>
                    <a:gd name="connsiteY14" fmla="*/ 3024 h 77112"/>
                    <a:gd name="connsiteX15" fmla="*/ 42336 w 72576"/>
                    <a:gd name="connsiteY15" fmla="*/ 0 h 77112"/>
                    <a:gd name="connsiteX16" fmla="*/ 65017 w 72576"/>
                    <a:gd name="connsiteY16" fmla="*/ 9072 h 77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2576" h="77112">
                      <a:moveTo>
                        <a:pt x="65017" y="9072"/>
                      </a:moveTo>
                      <a:cubicBezTo>
                        <a:pt x="71065" y="15120"/>
                        <a:pt x="72577" y="22680"/>
                        <a:pt x="72577" y="33265"/>
                      </a:cubicBezTo>
                      <a:lnTo>
                        <a:pt x="72577" y="77113"/>
                      </a:lnTo>
                      <a:lnTo>
                        <a:pt x="52921" y="77113"/>
                      </a:lnTo>
                      <a:lnTo>
                        <a:pt x="52921" y="34776"/>
                      </a:lnTo>
                      <a:cubicBezTo>
                        <a:pt x="52921" y="28728"/>
                        <a:pt x="51409" y="24192"/>
                        <a:pt x="48385" y="21168"/>
                      </a:cubicBezTo>
                      <a:cubicBezTo>
                        <a:pt x="45361" y="18144"/>
                        <a:pt x="40824" y="16632"/>
                        <a:pt x="36288" y="16632"/>
                      </a:cubicBezTo>
                      <a:cubicBezTo>
                        <a:pt x="31752" y="16632"/>
                        <a:pt x="27216" y="18144"/>
                        <a:pt x="24192" y="21168"/>
                      </a:cubicBezTo>
                      <a:cubicBezTo>
                        <a:pt x="21168" y="24192"/>
                        <a:pt x="19656" y="28728"/>
                        <a:pt x="19656" y="34776"/>
                      </a:cubicBezTo>
                      <a:lnTo>
                        <a:pt x="19656" y="77113"/>
                      </a:lnTo>
                      <a:lnTo>
                        <a:pt x="0" y="77113"/>
                      </a:lnTo>
                      <a:lnTo>
                        <a:pt x="0" y="1512"/>
                      </a:lnTo>
                      <a:lnTo>
                        <a:pt x="19656" y="1512"/>
                      </a:lnTo>
                      <a:lnTo>
                        <a:pt x="19656" y="10584"/>
                      </a:lnTo>
                      <a:cubicBezTo>
                        <a:pt x="22680" y="7560"/>
                        <a:pt x="25704" y="4536"/>
                        <a:pt x="28728" y="3024"/>
                      </a:cubicBezTo>
                      <a:cubicBezTo>
                        <a:pt x="33264" y="1512"/>
                        <a:pt x="36288" y="0"/>
                        <a:pt x="42336" y="0"/>
                      </a:cubicBezTo>
                      <a:cubicBezTo>
                        <a:pt x="51409" y="0"/>
                        <a:pt x="58969" y="3024"/>
                        <a:pt x="65017" y="9072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1" name="Forma Livre: Forma 710">
                  <a:extLst>
                    <a:ext uri="{FF2B5EF4-FFF2-40B4-BE49-F238E27FC236}">
                      <a16:creationId xmlns:a16="http://schemas.microsoft.com/office/drawing/2014/main" id="{54BB82D6-A74B-3376-ECDF-655EA1CDECD7}"/>
                    </a:ext>
                  </a:extLst>
                </p:cNvPr>
                <p:cNvSpPr/>
                <p:nvPr/>
              </p:nvSpPr>
              <p:spPr>
                <a:xfrm>
                  <a:off x="3480813" y="9517845"/>
                  <a:ext cx="45360" cy="92232"/>
                </a:xfrm>
                <a:custGeom>
                  <a:avLst/>
                  <a:gdLst>
                    <a:gd name="connsiteX0" fmla="*/ 28728 w 45360"/>
                    <a:gd name="connsiteY0" fmla="*/ 31752 h 92232"/>
                    <a:gd name="connsiteX1" fmla="*/ 28728 w 45360"/>
                    <a:gd name="connsiteY1" fmla="*/ 68041 h 92232"/>
                    <a:gd name="connsiteX2" fmla="*/ 30240 w 45360"/>
                    <a:gd name="connsiteY2" fmla="*/ 74088 h 92232"/>
                    <a:gd name="connsiteX3" fmla="*/ 36288 w 45360"/>
                    <a:gd name="connsiteY3" fmla="*/ 75601 h 92232"/>
                    <a:gd name="connsiteX4" fmla="*/ 45360 w 45360"/>
                    <a:gd name="connsiteY4" fmla="*/ 75601 h 92232"/>
                    <a:gd name="connsiteX5" fmla="*/ 45360 w 45360"/>
                    <a:gd name="connsiteY5" fmla="*/ 92233 h 92232"/>
                    <a:gd name="connsiteX6" fmla="*/ 33264 w 45360"/>
                    <a:gd name="connsiteY6" fmla="*/ 92233 h 92232"/>
                    <a:gd name="connsiteX7" fmla="*/ 9072 w 45360"/>
                    <a:gd name="connsiteY7" fmla="*/ 69553 h 92232"/>
                    <a:gd name="connsiteX8" fmla="*/ 9072 w 45360"/>
                    <a:gd name="connsiteY8" fmla="*/ 33265 h 92232"/>
                    <a:gd name="connsiteX9" fmla="*/ 0 w 45360"/>
                    <a:gd name="connsiteY9" fmla="*/ 33265 h 92232"/>
                    <a:gd name="connsiteX10" fmla="*/ 0 w 45360"/>
                    <a:gd name="connsiteY10" fmla="*/ 18144 h 92232"/>
                    <a:gd name="connsiteX11" fmla="*/ 9072 w 45360"/>
                    <a:gd name="connsiteY11" fmla="*/ 18144 h 92232"/>
                    <a:gd name="connsiteX12" fmla="*/ 9072 w 45360"/>
                    <a:gd name="connsiteY12" fmla="*/ 0 h 92232"/>
                    <a:gd name="connsiteX13" fmla="*/ 28728 w 45360"/>
                    <a:gd name="connsiteY13" fmla="*/ 0 h 92232"/>
                    <a:gd name="connsiteX14" fmla="*/ 28728 w 45360"/>
                    <a:gd name="connsiteY14" fmla="*/ 18144 h 92232"/>
                    <a:gd name="connsiteX15" fmla="*/ 45360 w 45360"/>
                    <a:gd name="connsiteY15" fmla="*/ 18144 h 92232"/>
                    <a:gd name="connsiteX16" fmla="*/ 45360 w 45360"/>
                    <a:gd name="connsiteY16" fmla="*/ 33265 h 92232"/>
                    <a:gd name="connsiteX17" fmla="*/ 28728 w 45360"/>
                    <a:gd name="connsiteY17" fmla="*/ 33265 h 92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360" h="92232">
                      <a:moveTo>
                        <a:pt x="28728" y="31752"/>
                      </a:moveTo>
                      <a:lnTo>
                        <a:pt x="28728" y="68041"/>
                      </a:lnTo>
                      <a:cubicBezTo>
                        <a:pt x="28728" y="71065"/>
                        <a:pt x="28728" y="72577"/>
                        <a:pt x="30240" y="74088"/>
                      </a:cubicBezTo>
                      <a:cubicBezTo>
                        <a:pt x="31752" y="75601"/>
                        <a:pt x="33264" y="75601"/>
                        <a:pt x="36288" y="75601"/>
                      </a:cubicBezTo>
                      <a:lnTo>
                        <a:pt x="45360" y="75601"/>
                      </a:lnTo>
                      <a:lnTo>
                        <a:pt x="45360" y="92233"/>
                      </a:lnTo>
                      <a:lnTo>
                        <a:pt x="33264" y="92233"/>
                      </a:lnTo>
                      <a:cubicBezTo>
                        <a:pt x="16632" y="92233"/>
                        <a:pt x="9072" y="84673"/>
                        <a:pt x="9072" y="69553"/>
                      </a:cubicBezTo>
                      <a:lnTo>
                        <a:pt x="9072" y="33265"/>
                      </a:lnTo>
                      <a:lnTo>
                        <a:pt x="0" y="33265"/>
                      </a:lnTo>
                      <a:lnTo>
                        <a:pt x="0" y="18144"/>
                      </a:lnTo>
                      <a:lnTo>
                        <a:pt x="9072" y="18144"/>
                      </a:lnTo>
                      <a:lnTo>
                        <a:pt x="9072" y="0"/>
                      </a:lnTo>
                      <a:lnTo>
                        <a:pt x="28728" y="0"/>
                      </a:lnTo>
                      <a:lnTo>
                        <a:pt x="28728" y="18144"/>
                      </a:lnTo>
                      <a:lnTo>
                        <a:pt x="45360" y="18144"/>
                      </a:lnTo>
                      <a:lnTo>
                        <a:pt x="45360" y="33265"/>
                      </a:lnTo>
                      <a:lnTo>
                        <a:pt x="28728" y="33265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2" name="Forma Livre: Forma 711">
                  <a:extLst>
                    <a:ext uri="{FF2B5EF4-FFF2-40B4-BE49-F238E27FC236}">
                      <a16:creationId xmlns:a16="http://schemas.microsoft.com/office/drawing/2014/main" id="{78BBB2F4-F15A-79BD-4A5A-93B85C294BD4}"/>
                    </a:ext>
                  </a:extLst>
                </p:cNvPr>
                <p:cNvSpPr/>
                <p:nvPr/>
              </p:nvSpPr>
              <p:spPr>
                <a:xfrm>
                  <a:off x="2591746" y="9676607"/>
                  <a:ext cx="72576" cy="97362"/>
                </a:xfrm>
                <a:custGeom>
                  <a:avLst/>
                  <a:gdLst>
                    <a:gd name="connsiteX0" fmla="*/ 16632 w 72576"/>
                    <a:gd name="connsiteY0" fmla="*/ 93745 h 97362"/>
                    <a:gd name="connsiteX1" fmla="*/ 4536 w 72576"/>
                    <a:gd name="connsiteY1" fmla="*/ 84673 h 97362"/>
                    <a:gd name="connsiteX2" fmla="*/ 0 w 72576"/>
                    <a:gd name="connsiteY2" fmla="*/ 69553 h 97362"/>
                    <a:gd name="connsiteX3" fmla="*/ 21168 w 72576"/>
                    <a:gd name="connsiteY3" fmla="*/ 69553 h 97362"/>
                    <a:gd name="connsiteX4" fmla="*/ 25704 w 72576"/>
                    <a:gd name="connsiteY4" fmla="*/ 78625 h 97362"/>
                    <a:gd name="connsiteX5" fmla="*/ 36288 w 72576"/>
                    <a:gd name="connsiteY5" fmla="*/ 81648 h 97362"/>
                    <a:gd name="connsiteX6" fmla="*/ 46873 w 72576"/>
                    <a:gd name="connsiteY6" fmla="*/ 78625 h 97362"/>
                    <a:gd name="connsiteX7" fmla="*/ 51409 w 72576"/>
                    <a:gd name="connsiteY7" fmla="*/ 69553 h 97362"/>
                    <a:gd name="connsiteX8" fmla="*/ 48385 w 72576"/>
                    <a:gd name="connsiteY8" fmla="*/ 61992 h 97362"/>
                    <a:gd name="connsiteX9" fmla="*/ 42337 w 72576"/>
                    <a:gd name="connsiteY9" fmla="*/ 57457 h 97362"/>
                    <a:gd name="connsiteX10" fmla="*/ 31752 w 72576"/>
                    <a:gd name="connsiteY10" fmla="*/ 54432 h 97362"/>
                    <a:gd name="connsiteX11" fmla="*/ 16632 w 72576"/>
                    <a:gd name="connsiteY11" fmla="*/ 48385 h 97362"/>
                    <a:gd name="connsiteX12" fmla="*/ 6048 w 72576"/>
                    <a:gd name="connsiteY12" fmla="*/ 40825 h 97362"/>
                    <a:gd name="connsiteX13" fmla="*/ 1512 w 72576"/>
                    <a:gd name="connsiteY13" fmla="*/ 27216 h 97362"/>
                    <a:gd name="connsiteX14" fmla="*/ 6048 w 72576"/>
                    <a:gd name="connsiteY14" fmla="*/ 12096 h 97362"/>
                    <a:gd name="connsiteX15" fmla="*/ 18144 w 72576"/>
                    <a:gd name="connsiteY15" fmla="*/ 3024 h 97362"/>
                    <a:gd name="connsiteX16" fmla="*/ 36288 w 72576"/>
                    <a:gd name="connsiteY16" fmla="*/ 0 h 97362"/>
                    <a:gd name="connsiteX17" fmla="*/ 60481 w 72576"/>
                    <a:gd name="connsiteY17" fmla="*/ 7560 h 97362"/>
                    <a:gd name="connsiteX18" fmla="*/ 71065 w 72576"/>
                    <a:gd name="connsiteY18" fmla="*/ 27216 h 97362"/>
                    <a:gd name="connsiteX19" fmla="*/ 49897 w 72576"/>
                    <a:gd name="connsiteY19" fmla="*/ 27216 h 97362"/>
                    <a:gd name="connsiteX20" fmla="*/ 45361 w 72576"/>
                    <a:gd name="connsiteY20" fmla="*/ 19656 h 97362"/>
                    <a:gd name="connsiteX21" fmla="*/ 34776 w 72576"/>
                    <a:gd name="connsiteY21" fmla="*/ 16632 h 97362"/>
                    <a:gd name="connsiteX22" fmla="*/ 25704 w 72576"/>
                    <a:gd name="connsiteY22" fmla="*/ 19656 h 97362"/>
                    <a:gd name="connsiteX23" fmla="*/ 22680 w 72576"/>
                    <a:gd name="connsiteY23" fmla="*/ 27216 h 97362"/>
                    <a:gd name="connsiteX24" fmla="*/ 25704 w 72576"/>
                    <a:gd name="connsiteY24" fmla="*/ 33265 h 97362"/>
                    <a:gd name="connsiteX25" fmla="*/ 31752 w 72576"/>
                    <a:gd name="connsiteY25" fmla="*/ 37800 h 97362"/>
                    <a:gd name="connsiteX26" fmla="*/ 42337 w 72576"/>
                    <a:gd name="connsiteY26" fmla="*/ 40825 h 97362"/>
                    <a:gd name="connsiteX27" fmla="*/ 57457 w 72576"/>
                    <a:gd name="connsiteY27" fmla="*/ 46872 h 97362"/>
                    <a:gd name="connsiteX28" fmla="*/ 68041 w 72576"/>
                    <a:gd name="connsiteY28" fmla="*/ 54432 h 97362"/>
                    <a:gd name="connsiteX29" fmla="*/ 72577 w 72576"/>
                    <a:gd name="connsiteY29" fmla="*/ 68041 h 97362"/>
                    <a:gd name="connsiteX30" fmla="*/ 68041 w 72576"/>
                    <a:gd name="connsiteY30" fmla="*/ 81648 h 97362"/>
                    <a:gd name="connsiteX31" fmla="*/ 55945 w 72576"/>
                    <a:gd name="connsiteY31" fmla="*/ 92233 h 97362"/>
                    <a:gd name="connsiteX32" fmla="*/ 37800 w 72576"/>
                    <a:gd name="connsiteY32" fmla="*/ 96769 h 97362"/>
                    <a:gd name="connsiteX33" fmla="*/ 16632 w 72576"/>
                    <a:gd name="connsiteY33" fmla="*/ 93745 h 97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72576" h="97362">
                      <a:moveTo>
                        <a:pt x="16632" y="93745"/>
                      </a:moveTo>
                      <a:cubicBezTo>
                        <a:pt x="10584" y="92233"/>
                        <a:pt x="7560" y="87697"/>
                        <a:pt x="4536" y="84673"/>
                      </a:cubicBezTo>
                      <a:cubicBezTo>
                        <a:pt x="1512" y="80137"/>
                        <a:pt x="0" y="75601"/>
                        <a:pt x="0" y="69553"/>
                      </a:cubicBezTo>
                      <a:lnTo>
                        <a:pt x="21168" y="69553"/>
                      </a:lnTo>
                      <a:cubicBezTo>
                        <a:pt x="21168" y="74088"/>
                        <a:pt x="22680" y="77113"/>
                        <a:pt x="25704" y="78625"/>
                      </a:cubicBezTo>
                      <a:cubicBezTo>
                        <a:pt x="28728" y="81648"/>
                        <a:pt x="31752" y="81648"/>
                        <a:pt x="36288" y="81648"/>
                      </a:cubicBezTo>
                      <a:cubicBezTo>
                        <a:pt x="40825" y="81648"/>
                        <a:pt x="43849" y="80137"/>
                        <a:pt x="46873" y="78625"/>
                      </a:cubicBezTo>
                      <a:cubicBezTo>
                        <a:pt x="49897" y="77113"/>
                        <a:pt x="51409" y="74088"/>
                        <a:pt x="51409" y="69553"/>
                      </a:cubicBezTo>
                      <a:cubicBezTo>
                        <a:pt x="51409" y="66528"/>
                        <a:pt x="49897" y="65017"/>
                        <a:pt x="48385" y="61992"/>
                      </a:cubicBezTo>
                      <a:cubicBezTo>
                        <a:pt x="46873" y="60481"/>
                        <a:pt x="43849" y="58968"/>
                        <a:pt x="42337" y="57457"/>
                      </a:cubicBezTo>
                      <a:cubicBezTo>
                        <a:pt x="40825" y="55945"/>
                        <a:pt x="36288" y="55945"/>
                        <a:pt x="31752" y="54432"/>
                      </a:cubicBezTo>
                      <a:cubicBezTo>
                        <a:pt x="25704" y="52921"/>
                        <a:pt x="21168" y="51408"/>
                        <a:pt x="16632" y="48385"/>
                      </a:cubicBezTo>
                      <a:cubicBezTo>
                        <a:pt x="12096" y="46872"/>
                        <a:pt x="9072" y="43848"/>
                        <a:pt x="6048" y="40825"/>
                      </a:cubicBezTo>
                      <a:cubicBezTo>
                        <a:pt x="3024" y="37800"/>
                        <a:pt x="1512" y="31752"/>
                        <a:pt x="1512" y="27216"/>
                      </a:cubicBezTo>
                      <a:cubicBezTo>
                        <a:pt x="1512" y="21168"/>
                        <a:pt x="3024" y="16632"/>
                        <a:pt x="6048" y="12096"/>
                      </a:cubicBezTo>
                      <a:cubicBezTo>
                        <a:pt x="9072" y="7560"/>
                        <a:pt x="12096" y="4536"/>
                        <a:pt x="18144" y="3024"/>
                      </a:cubicBezTo>
                      <a:cubicBezTo>
                        <a:pt x="22680" y="1512"/>
                        <a:pt x="28728" y="0"/>
                        <a:pt x="36288" y="0"/>
                      </a:cubicBezTo>
                      <a:cubicBezTo>
                        <a:pt x="45361" y="0"/>
                        <a:pt x="54433" y="3024"/>
                        <a:pt x="60481" y="7560"/>
                      </a:cubicBezTo>
                      <a:cubicBezTo>
                        <a:pt x="66529" y="12096"/>
                        <a:pt x="69553" y="19656"/>
                        <a:pt x="71065" y="27216"/>
                      </a:cubicBezTo>
                      <a:lnTo>
                        <a:pt x="49897" y="27216"/>
                      </a:lnTo>
                      <a:cubicBezTo>
                        <a:pt x="49897" y="24192"/>
                        <a:pt x="48385" y="21168"/>
                        <a:pt x="45361" y="19656"/>
                      </a:cubicBezTo>
                      <a:cubicBezTo>
                        <a:pt x="42337" y="18144"/>
                        <a:pt x="39312" y="16632"/>
                        <a:pt x="34776" y="16632"/>
                      </a:cubicBezTo>
                      <a:cubicBezTo>
                        <a:pt x="31752" y="16632"/>
                        <a:pt x="28728" y="18144"/>
                        <a:pt x="25704" y="19656"/>
                      </a:cubicBezTo>
                      <a:cubicBezTo>
                        <a:pt x="24192" y="21168"/>
                        <a:pt x="22680" y="24192"/>
                        <a:pt x="22680" y="27216"/>
                      </a:cubicBezTo>
                      <a:cubicBezTo>
                        <a:pt x="22680" y="30240"/>
                        <a:pt x="24192" y="31752"/>
                        <a:pt x="25704" y="33265"/>
                      </a:cubicBezTo>
                      <a:cubicBezTo>
                        <a:pt x="27216" y="34776"/>
                        <a:pt x="28728" y="36288"/>
                        <a:pt x="31752" y="37800"/>
                      </a:cubicBezTo>
                      <a:cubicBezTo>
                        <a:pt x="34776" y="39312"/>
                        <a:pt x="37800" y="39312"/>
                        <a:pt x="42337" y="40825"/>
                      </a:cubicBezTo>
                      <a:cubicBezTo>
                        <a:pt x="48385" y="42336"/>
                        <a:pt x="52921" y="43848"/>
                        <a:pt x="57457" y="46872"/>
                      </a:cubicBezTo>
                      <a:cubicBezTo>
                        <a:pt x="61993" y="49896"/>
                        <a:pt x="65017" y="51408"/>
                        <a:pt x="68041" y="54432"/>
                      </a:cubicBezTo>
                      <a:cubicBezTo>
                        <a:pt x="71065" y="57457"/>
                        <a:pt x="72577" y="63505"/>
                        <a:pt x="72577" y="68041"/>
                      </a:cubicBezTo>
                      <a:cubicBezTo>
                        <a:pt x="72577" y="72577"/>
                        <a:pt x="71065" y="77113"/>
                        <a:pt x="68041" y="81648"/>
                      </a:cubicBezTo>
                      <a:cubicBezTo>
                        <a:pt x="65017" y="86185"/>
                        <a:pt x="61993" y="89209"/>
                        <a:pt x="55945" y="92233"/>
                      </a:cubicBezTo>
                      <a:cubicBezTo>
                        <a:pt x="49897" y="95257"/>
                        <a:pt x="45361" y="96769"/>
                        <a:pt x="37800" y="96769"/>
                      </a:cubicBezTo>
                      <a:cubicBezTo>
                        <a:pt x="27216" y="98281"/>
                        <a:pt x="21168" y="96769"/>
                        <a:pt x="16632" y="93745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3" name="Forma Livre: Forma 712">
                  <a:extLst>
                    <a:ext uri="{FF2B5EF4-FFF2-40B4-BE49-F238E27FC236}">
                      <a16:creationId xmlns:a16="http://schemas.microsoft.com/office/drawing/2014/main" id="{3D517CC2-5180-0747-E5A2-B513FAA004BD}"/>
                    </a:ext>
                  </a:extLst>
                </p:cNvPr>
                <p:cNvSpPr/>
                <p:nvPr/>
              </p:nvSpPr>
              <p:spPr>
                <a:xfrm>
                  <a:off x="2671883" y="9697774"/>
                  <a:ext cx="75600" cy="77113"/>
                </a:xfrm>
                <a:custGeom>
                  <a:avLst/>
                  <a:gdLst>
                    <a:gd name="connsiteX0" fmla="*/ 18144 w 75600"/>
                    <a:gd name="connsiteY0" fmla="*/ 72578 h 77113"/>
                    <a:gd name="connsiteX1" fmla="*/ 4536 w 75600"/>
                    <a:gd name="connsiteY1" fmla="*/ 58969 h 77113"/>
                    <a:gd name="connsiteX2" fmla="*/ 0 w 75600"/>
                    <a:gd name="connsiteY2" fmla="*/ 37800 h 77113"/>
                    <a:gd name="connsiteX3" fmla="*/ 4536 w 75600"/>
                    <a:gd name="connsiteY3" fmla="*/ 18144 h 77113"/>
                    <a:gd name="connsiteX4" fmla="*/ 18144 w 75600"/>
                    <a:gd name="connsiteY4" fmla="*/ 4537 h 77113"/>
                    <a:gd name="connsiteX5" fmla="*/ 37800 w 75600"/>
                    <a:gd name="connsiteY5" fmla="*/ 0 h 77113"/>
                    <a:gd name="connsiteX6" fmla="*/ 57457 w 75600"/>
                    <a:gd name="connsiteY6" fmla="*/ 4537 h 77113"/>
                    <a:gd name="connsiteX7" fmla="*/ 71065 w 75600"/>
                    <a:gd name="connsiteY7" fmla="*/ 18144 h 77113"/>
                    <a:gd name="connsiteX8" fmla="*/ 75601 w 75600"/>
                    <a:gd name="connsiteY8" fmla="*/ 37800 h 77113"/>
                    <a:gd name="connsiteX9" fmla="*/ 71065 w 75600"/>
                    <a:gd name="connsiteY9" fmla="*/ 58969 h 77113"/>
                    <a:gd name="connsiteX10" fmla="*/ 57457 w 75600"/>
                    <a:gd name="connsiteY10" fmla="*/ 72578 h 77113"/>
                    <a:gd name="connsiteX11" fmla="*/ 37800 w 75600"/>
                    <a:gd name="connsiteY11" fmla="*/ 77114 h 77113"/>
                    <a:gd name="connsiteX12" fmla="*/ 18144 w 75600"/>
                    <a:gd name="connsiteY12" fmla="*/ 72578 h 77113"/>
                    <a:gd name="connsiteX13" fmla="*/ 46873 w 75600"/>
                    <a:gd name="connsiteY13" fmla="*/ 57457 h 77113"/>
                    <a:gd name="connsiteX14" fmla="*/ 54433 w 75600"/>
                    <a:gd name="connsiteY14" fmla="*/ 49897 h 77113"/>
                    <a:gd name="connsiteX15" fmla="*/ 57457 w 75600"/>
                    <a:gd name="connsiteY15" fmla="*/ 37800 h 77113"/>
                    <a:gd name="connsiteX16" fmla="*/ 51409 w 75600"/>
                    <a:gd name="connsiteY16" fmla="*/ 21169 h 77113"/>
                    <a:gd name="connsiteX17" fmla="*/ 37800 w 75600"/>
                    <a:gd name="connsiteY17" fmla="*/ 15120 h 77113"/>
                    <a:gd name="connsiteX18" fmla="*/ 24192 w 75600"/>
                    <a:gd name="connsiteY18" fmla="*/ 21169 h 77113"/>
                    <a:gd name="connsiteX19" fmla="*/ 18144 w 75600"/>
                    <a:gd name="connsiteY19" fmla="*/ 37800 h 77113"/>
                    <a:gd name="connsiteX20" fmla="*/ 24192 w 75600"/>
                    <a:gd name="connsiteY20" fmla="*/ 54433 h 77113"/>
                    <a:gd name="connsiteX21" fmla="*/ 37800 w 75600"/>
                    <a:gd name="connsiteY21" fmla="*/ 60481 h 77113"/>
                    <a:gd name="connsiteX22" fmla="*/ 46873 w 75600"/>
                    <a:gd name="connsiteY22" fmla="*/ 57457 h 77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75600" h="77113">
                      <a:moveTo>
                        <a:pt x="18144" y="72578"/>
                      </a:moveTo>
                      <a:cubicBezTo>
                        <a:pt x="12096" y="69553"/>
                        <a:pt x="7560" y="65018"/>
                        <a:pt x="4536" y="58969"/>
                      </a:cubicBezTo>
                      <a:cubicBezTo>
                        <a:pt x="1512" y="52921"/>
                        <a:pt x="0" y="46873"/>
                        <a:pt x="0" y="37800"/>
                      </a:cubicBezTo>
                      <a:cubicBezTo>
                        <a:pt x="0" y="28729"/>
                        <a:pt x="1512" y="22680"/>
                        <a:pt x="4536" y="18144"/>
                      </a:cubicBezTo>
                      <a:cubicBezTo>
                        <a:pt x="7560" y="12097"/>
                        <a:pt x="12096" y="7560"/>
                        <a:pt x="18144" y="4537"/>
                      </a:cubicBezTo>
                      <a:cubicBezTo>
                        <a:pt x="24192" y="1513"/>
                        <a:pt x="30240" y="0"/>
                        <a:pt x="37800" y="0"/>
                      </a:cubicBezTo>
                      <a:cubicBezTo>
                        <a:pt x="45361" y="0"/>
                        <a:pt x="51409" y="1513"/>
                        <a:pt x="57457" y="4537"/>
                      </a:cubicBezTo>
                      <a:cubicBezTo>
                        <a:pt x="63505" y="7560"/>
                        <a:pt x="68041" y="12097"/>
                        <a:pt x="71065" y="18144"/>
                      </a:cubicBezTo>
                      <a:cubicBezTo>
                        <a:pt x="74089" y="24193"/>
                        <a:pt x="75601" y="30240"/>
                        <a:pt x="75601" y="37800"/>
                      </a:cubicBezTo>
                      <a:cubicBezTo>
                        <a:pt x="75601" y="45361"/>
                        <a:pt x="74089" y="52921"/>
                        <a:pt x="71065" y="58969"/>
                      </a:cubicBezTo>
                      <a:cubicBezTo>
                        <a:pt x="68041" y="65018"/>
                        <a:pt x="63505" y="69553"/>
                        <a:pt x="57457" y="72578"/>
                      </a:cubicBezTo>
                      <a:cubicBezTo>
                        <a:pt x="51409" y="75601"/>
                        <a:pt x="45361" y="77114"/>
                        <a:pt x="37800" y="77114"/>
                      </a:cubicBezTo>
                      <a:cubicBezTo>
                        <a:pt x="30240" y="77114"/>
                        <a:pt x="24192" y="75601"/>
                        <a:pt x="18144" y="72578"/>
                      </a:cubicBezTo>
                      <a:close/>
                      <a:moveTo>
                        <a:pt x="46873" y="57457"/>
                      </a:moveTo>
                      <a:cubicBezTo>
                        <a:pt x="49897" y="55945"/>
                        <a:pt x="52921" y="52921"/>
                        <a:pt x="54433" y="49897"/>
                      </a:cubicBezTo>
                      <a:cubicBezTo>
                        <a:pt x="55945" y="46873"/>
                        <a:pt x="57457" y="42337"/>
                        <a:pt x="57457" y="37800"/>
                      </a:cubicBezTo>
                      <a:cubicBezTo>
                        <a:pt x="57457" y="30240"/>
                        <a:pt x="55945" y="25705"/>
                        <a:pt x="51409" y="21169"/>
                      </a:cubicBezTo>
                      <a:cubicBezTo>
                        <a:pt x="48385" y="16633"/>
                        <a:pt x="42336" y="15120"/>
                        <a:pt x="37800" y="15120"/>
                      </a:cubicBezTo>
                      <a:cubicBezTo>
                        <a:pt x="33264" y="15120"/>
                        <a:pt x="27216" y="16633"/>
                        <a:pt x="24192" y="21169"/>
                      </a:cubicBezTo>
                      <a:cubicBezTo>
                        <a:pt x="21168" y="25705"/>
                        <a:pt x="18144" y="30240"/>
                        <a:pt x="18144" y="37800"/>
                      </a:cubicBezTo>
                      <a:cubicBezTo>
                        <a:pt x="18144" y="45361"/>
                        <a:pt x="19656" y="49897"/>
                        <a:pt x="24192" y="54433"/>
                      </a:cubicBezTo>
                      <a:cubicBezTo>
                        <a:pt x="28728" y="58969"/>
                        <a:pt x="31752" y="60481"/>
                        <a:pt x="37800" y="60481"/>
                      </a:cubicBezTo>
                      <a:cubicBezTo>
                        <a:pt x="40824" y="60481"/>
                        <a:pt x="43849" y="58969"/>
                        <a:pt x="46873" y="57457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4" name="Forma Livre: Forma 713">
                  <a:extLst>
                    <a:ext uri="{FF2B5EF4-FFF2-40B4-BE49-F238E27FC236}">
                      <a16:creationId xmlns:a16="http://schemas.microsoft.com/office/drawing/2014/main" id="{998D8299-680E-5458-3855-40E1A87BD7F9}"/>
                    </a:ext>
                  </a:extLst>
                </p:cNvPr>
                <p:cNvSpPr/>
                <p:nvPr/>
              </p:nvSpPr>
              <p:spPr>
                <a:xfrm>
                  <a:off x="2756556" y="9667534"/>
                  <a:ext cx="42336" cy="105841"/>
                </a:xfrm>
                <a:custGeom>
                  <a:avLst/>
                  <a:gdLst>
                    <a:gd name="connsiteX0" fmla="*/ 40824 w 42336"/>
                    <a:gd name="connsiteY0" fmla="*/ 45361 h 105841"/>
                    <a:gd name="connsiteX1" fmla="*/ 27216 w 42336"/>
                    <a:gd name="connsiteY1" fmla="*/ 45361 h 105841"/>
                    <a:gd name="connsiteX2" fmla="*/ 27216 w 42336"/>
                    <a:gd name="connsiteY2" fmla="*/ 105841 h 105841"/>
                    <a:gd name="connsiteX3" fmla="*/ 7560 w 42336"/>
                    <a:gd name="connsiteY3" fmla="*/ 105841 h 105841"/>
                    <a:gd name="connsiteX4" fmla="*/ 7560 w 42336"/>
                    <a:gd name="connsiteY4" fmla="*/ 45361 h 105841"/>
                    <a:gd name="connsiteX5" fmla="*/ 0 w 42336"/>
                    <a:gd name="connsiteY5" fmla="*/ 45361 h 105841"/>
                    <a:gd name="connsiteX6" fmla="*/ 0 w 42336"/>
                    <a:gd name="connsiteY6" fmla="*/ 30240 h 105841"/>
                    <a:gd name="connsiteX7" fmla="*/ 9072 w 42336"/>
                    <a:gd name="connsiteY7" fmla="*/ 30240 h 105841"/>
                    <a:gd name="connsiteX8" fmla="*/ 9072 w 42336"/>
                    <a:gd name="connsiteY8" fmla="*/ 25705 h 105841"/>
                    <a:gd name="connsiteX9" fmla="*/ 16632 w 42336"/>
                    <a:gd name="connsiteY9" fmla="*/ 6048 h 105841"/>
                    <a:gd name="connsiteX10" fmla="*/ 40824 w 42336"/>
                    <a:gd name="connsiteY10" fmla="*/ 0 h 105841"/>
                    <a:gd name="connsiteX11" fmla="*/ 40824 w 42336"/>
                    <a:gd name="connsiteY11" fmla="*/ 16633 h 105841"/>
                    <a:gd name="connsiteX12" fmla="*/ 31752 w 42336"/>
                    <a:gd name="connsiteY12" fmla="*/ 19657 h 105841"/>
                    <a:gd name="connsiteX13" fmla="*/ 28728 w 42336"/>
                    <a:gd name="connsiteY13" fmla="*/ 28729 h 105841"/>
                    <a:gd name="connsiteX14" fmla="*/ 28728 w 42336"/>
                    <a:gd name="connsiteY14" fmla="*/ 31753 h 105841"/>
                    <a:gd name="connsiteX15" fmla="*/ 42337 w 42336"/>
                    <a:gd name="connsiteY15" fmla="*/ 31753 h 105841"/>
                    <a:gd name="connsiteX16" fmla="*/ 42337 w 42336"/>
                    <a:gd name="connsiteY16" fmla="*/ 45361 h 105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42336" h="105841">
                      <a:moveTo>
                        <a:pt x="40824" y="45361"/>
                      </a:moveTo>
                      <a:lnTo>
                        <a:pt x="27216" y="45361"/>
                      </a:lnTo>
                      <a:lnTo>
                        <a:pt x="27216" y="105841"/>
                      </a:lnTo>
                      <a:lnTo>
                        <a:pt x="7560" y="105841"/>
                      </a:lnTo>
                      <a:lnTo>
                        <a:pt x="7560" y="45361"/>
                      </a:lnTo>
                      <a:lnTo>
                        <a:pt x="0" y="45361"/>
                      </a:lnTo>
                      <a:lnTo>
                        <a:pt x="0" y="30240"/>
                      </a:lnTo>
                      <a:lnTo>
                        <a:pt x="9072" y="30240"/>
                      </a:lnTo>
                      <a:lnTo>
                        <a:pt x="9072" y="25705"/>
                      </a:lnTo>
                      <a:cubicBezTo>
                        <a:pt x="9072" y="16633"/>
                        <a:pt x="12096" y="9073"/>
                        <a:pt x="16632" y="6048"/>
                      </a:cubicBezTo>
                      <a:cubicBezTo>
                        <a:pt x="21168" y="1513"/>
                        <a:pt x="30240" y="0"/>
                        <a:pt x="40824" y="0"/>
                      </a:cubicBezTo>
                      <a:lnTo>
                        <a:pt x="40824" y="16633"/>
                      </a:lnTo>
                      <a:cubicBezTo>
                        <a:pt x="36288" y="16633"/>
                        <a:pt x="33264" y="16633"/>
                        <a:pt x="31752" y="19657"/>
                      </a:cubicBezTo>
                      <a:cubicBezTo>
                        <a:pt x="30240" y="21169"/>
                        <a:pt x="28728" y="24193"/>
                        <a:pt x="28728" y="28729"/>
                      </a:cubicBezTo>
                      <a:lnTo>
                        <a:pt x="28728" y="31753"/>
                      </a:lnTo>
                      <a:lnTo>
                        <a:pt x="42337" y="31753"/>
                      </a:lnTo>
                      <a:lnTo>
                        <a:pt x="42337" y="45361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5" name="Forma Livre: Forma 714">
                  <a:extLst>
                    <a:ext uri="{FF2B5EF4-FFF2-40B4-BE49-F238E27FC236}">
                      <a16:creationId xmlns:a16="http://schemas.microsoft.com/office/drawing/2014/main" id="{12E4822C-A5FA-96BB-C032-B09AD820BA32}"/>
                    </a:ext>
                  </a:extLst>
                </p:cNvPr>
                <p:cNvSpPr/>
                <p:nvPr/>
              </p:nvSpPr>
              <p:spPr>
                <a:xfrm>
                  <a:off x="2803428" y="9681142"/>
                  <a:ext cx="45360" cy="92232"/>
                </a:xfrm>
                <a:custGeom>
                  <a:avLst/>
                  <a:gdLst>
                    <a:gd name="connsiteX0" fmla="*/ 28728 w 45360"/>
                    <a:gd name="connsiteY0" fmla="*/ 31752 h 92232"/>
                    <a:gd name="connsiteX1" fmla="*/ 28728 w 45360"/>
                    <a:gd name="connsiteY1" fmla="*/ 68041 h 92232"/>
                    <a:gd name="connsiteX2" fmla="*/ 30240 w 45360"/>
                    <a:gd name="connsiteY2" fmla="*/ 74089 h 92232"/>
                    <a:gd name="connsiteX3" fmla="*/ 36288 w 45360"/>
                    <a:gd name="connsiteY3" fmla="*/ 75601 h 92232"/>
                    <a:gd name="connsiteX4" fmla="*/ 45361 w 45360"/>
                    <a:gd name="connsiteY4" fmla="*/ 75601 h 92232"/>
                    <a:gd name="connsiteX5" fmla="*/ 45361 w 45360"/>
                    <a:gd name="connsiteY5" fmla="*/ 92233 h 92232"/>
                    <a:gd name="connsiteX6" fmla="*/ 33264 w 45360"/>
                    <a:gd name="connsiteY6" fmla="*/ 92233 h 92232"/>
                    <a:gd name="connsiteX7" fmla="*/ 9072 w 45360"/>
                    <a:gd name="connsiteY7" fmla="*/ 69553 h 92232"/>
                    <a:gd name="connsiteX8" fmla="*/ 9072 w 45360"/>
                    <a:gd name="connsiteY8" fmla="*/ 33265 h 92232"/>
                    <a:gd name="connsiteX9" fmla="*/ 0 w 45360"/>
                    <a:gd name="connsiteY9" fmla="*/ 33265 h 92232"/>
                    <a:gd name="connsiteX10" fmla="*/ 0 w 45360"/>
                    <a:gd name="connsiteY10" fmla="*/ 18144 h 92232"/>
                    <a:gd name="connsiteX11" fmla="*/ 9072 w 45360"/>
                    <a:gd name="connsiteY11" fmla="*/ 18144 h 92232"/>
                    <a:gd name="connsiteX12" fmla="*/ 9072 w 45360"/>
                    <a:gd name="connsiteY12" fmla="*/ 0 h 92232"/>
                    <a:gd name="connsiteX13" fmla="*/ 28728 w 45360"/>
                    <a:gd name="connsiteY13" fmla="*/ 0 h 92232"/>
                    <a:gd name="connsiteX14" fmla="*/ 28728 w 45360"/>
                    <a:gd name="connsiteY14" fmla="*/ 18144 h 92232"/>
                    <a:gd name="connsiteX15" fmla="*/ 45361 w 45360"/>
                    <a:gd name="connsiteY15" fmla="*/ 18144 h 92232"/>
                    <a:gd name="connsiteX16" fmla="*/ 45361 w 45360"/>
                    <a:gd name="connsiteY16" fmla="*/ 33265 h 92232"/>
                    <a:gd name="connsiteX17" fmla="*/ 28728 w 45360"/>
                    <a:gd name="connsiteY17" fmla="*/ 33265 h 92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360" h="92232">
                      <a:moveTo>
                        <a:pt x="28728" y="31752"/>
                      </a:moveTo>
                      <a:lnTo>
                        <a:pt x="28728" y="68041"/>
                      </a:lnTo>
                      <a:cubicBezTo>
                        <a:pt x="28728" y="71065"/>
                        <a:pt x="28728" y="72577"/>
                        <a:pt x="30240" y="74089"/>
                      </a:cubicBezTo>
                      <a:cubicBezTo>
                        <a:pt x="31752" y="75601"/>
                        <a:pt x="33264" y="75601"/>
                        <a:pt x="36288" y="75601"/>
                      </a:cubicBezTo>
                      <a:lnTo>
                        <a:pt x="45361" y="75601"/>
                      </a:lnTo>
                      <a:lnTo>
                        <a:pt x="45361" y="92233"/>
                      </a:lnTo>
                      <a:lnTo>
                        <a:pt x="33264" y="92233"/>
                      </a:lnTo>
                      <a:cubicBezTo>
                        <a:pt x="16632" y="92233"/>
                        <a:pt x="9072" y="84673"/>
                        <a:pt x="9072" y="69553"/>
                      </a:cubicBezTo>
                      <a:lnTo>
                        <a:pt x="9072" y="33265"/>
                      </a:lnTo>
                      <a:lnTo>
                        <a:pt x="0" y="33265"/>
                      </a:lnTo>
                      <a:lnTo>
                        <a:pt x="0" y="18144"/>
                      </a:lnTo>
                      <a:lnTo>
                        <a:pt x="9072" y="18144"/>
                      </a:lnTo>
                      <a:lnTo>
                        <a:pt x="9072" y="0"/>
                      </a:lnTo>
                      <a:lnTo>
                        <a:pt x="28728" y="0"/>
                      </a:lnTo>
                      <a:lnTo>
                        <a:pt x="28728" y="18144"/>
                      </a:lnTo>
                      <a:lnTo>
                        <a:pt x="45361" y="18144"/>
                      </a:lnTo>
                      <a:lnTo>
                        <a:pt x="45361" y="33265"/>
                      </a:lnTo>
                      <a:lnTo>
                        <a:pt x="28728" y="33265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6" name="Forma Livre: Forma 715">
                  <a:extLst>
                    <a:ext uri="{FF2B5EF4-FFF2-40B4-BE49-F238E27FC236}">
                      <a16:creationId xmlns:a16="http://schemas.microsoft.com/office/drawing/2014/main" id="{F736FBA8-B53A-D5E3-2959-19CE75B80B84}"/>
                    </a:ext>
                  </a:extLst>
                </p:cNvPr>
                <p:cNvSpPr/>
                <p:nvPr/>
              </p:nvSpPr>
              <p:spPr>
                <a:xfrm>
                  <a:off x="2851813" y="9697774"/>
                  <a:ext cx="114913" cy="75600"/>
                </a:xfrm>
                <a:custGeom>
                  <a:avLst/>
                  <a:gdLst>
                    <a:gd name="connsiteX0" fmla="*/ 114913 w 114913"/>
                    <a:gd name="connsiteY0" fmla="*/ 0 h 75600"/>
                    <a:gd name="connsiteX1" fmla="*/ 92233 w 114913"/>
                    <a:gd name="connsiteY1" fmla="*/ 75601 h 75600"/>
                    <a:gd name="connsiteX2" fmla="*/ 71065 w 114913"/>
                    <a:gd name="connsiteY2" fmla="*/ 75601 h 75600"/>
                    <a:gd name="connsiteX3" fmla="*/ 57457 w 114913"/>
                    <a:gd name="connsiteY3" fmla="*/ 22680 h 75600"/>
                    <a:gd name="connsiteX4" fmla="*/ 43848 w 114913"/>
                    <a:gd name="connsiteY4" fmla="*/ 75601 h 75600"/>
                    <a:gd name="connsiteX5" fmla="*/ 22680 w 114913"/>
                    <a:gd name="connsiteY5" fmla="*/ 75601 h 75600"/>
                    <a:gd name="connsiteX6" fmla="*/ 0 w 114913"/>
                    <a:gd name="connsiteY6" fmla="*/ 0 h 75600"/>
                    <a:gd name="connsiteX7" fmla="*/ 19656 w 114913"/>
                    <a:gd name="connsiteY7" fmla="*/ 0 h 75600"/>
                    <a:gd name="connsiteX8" fmla="*/ 33264 w 114913"/>
                    <a:gd name="connsiteY8" fmla="*/ 57457 h 75600"/>
                    <a:gd name="connsiteX9" fmla="*/ 48385 w 114913"/>
                    <a:gd name="connsiteY9" fmla="*/ 0 h 75600"/>
                    <a:gd name="connsiteX10" fmla="*/ 68041 w 114913"/>
                    <a:gd name="connsiteY10" fmla="*/ 0 h 75600"/>
                    <a:gd name="connsiteX11" fmla="*/ 81649 w 114913"/>
                    <a:gd name="connsiteY11" fmla="*/ 57457 h 75600"/>
                    <a:gd name="connsiteX12" fmla="*/ 95257 w 114913"/>
                    <a:gd name="connsiteY12" fmla="*/ 0 h 75600"/>
                    <a:gd name="connsiteX13" fmla="*/ 114913 w 114913"/>
                    <a:gd name="connsiteY13" fmla="*/ 0 h 7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4913" h="75600">
                      <a:moveTo>
                        <a:pt x="114913" y="0"/>
                      </a:moveTo>
                      <a:lnTo>
                        <a:pt x="92233" y="75601"/>
                      </a:lnTo>
                      <a:lnTo>
                        <a:pt x="71065" y="75601"/>
                      </a:lnTo>
                      <a:lnTo>
                        <a:pt x="57457" y="22680"/>
                      </a:lnTo>
                      <a:lnTo>
                        <a:pt x="43848" y="75601"/>
                      </a:lnTo>
                      <a:lnTo>
                        <a:pt x="22680" y="75601"/>
                      </a:lnTo>
                      <a:lnTo>
                        <a:pt x="0" y="0"/>
                      </a:lnTo>
                      <a:lnTo>
                        <a:pt x="19656" y="0"/>
                      </a:lnTo>
                      <a:lnTo>
                        <a:pt x="33264" y="57457"/>
                      </a:lnTo>
                      <a:lnTo>
                        <a:pt x="48385" y="0"/>
                      </a:lnTo>
                      <a:lnTo>
                        <a:pt x="68041" y="0"/>
                      </a:lnTo>
                      <a:lnTo>
                        <a:pt x="81649" y="57457"/>
                      </a:lnTo>
                      <a:lnTo>
                        <a:pt x="95257" y="0"/>
                      </a:lnTo>
                      <a:lnTo>
                        <a:pt x="114913" y="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7" name="Forma Livre: Forma 716">
                  <a:extLst>
                    <a:ext uri="{FF2B5EF4-FFF2-40B4-BE49-F238E27FC236}">
                      <a16:creationId xmlns:a16="http://schemas.microsoft.com/office/drawing/2014/main" id="{992CB0CB-89CB-1EE6-1FB4-72190E290286}"/>
                    </a:ext>
                  </a:extLst>
                </p:cNvPr>
                <p:cNvSpPr/>
                <p:nvPr/>
              </p:nvSpPr>
              <p:spPr>
                <a:xfrm>
                  <a:off x="2973693" y="9696263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9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9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5026 w 79218"/>
                    <a:gd name="connsiteY16" fmla="*/ 27216 h 78625"/>
                    <a:gd name="connsiteX17" fmla="*/ 47466 w 79218"/>
                    <a:gd name="connsiteY17" fmla="*/ 19656 h 78625"/>
                    <a:gd name="connsiteX18" fmla="*/ 36882 w 79218"/>
                    <a:gd name="connsiteY18" fmla="*/ 16632 h 78625"/>
                    <a:gd name="connsiteX19" fmla="*/ 27809 w 79218"/>
                    <a:gd name="connsiteY19" fmla="*/ 19656 h 78625"/>
                    <a:gd name="connsiteX20" fmla="*/ 20249 w 79218"/>
                    <a:gd name="connsiteY20" fmla="*/ 27216 h 78625"/>
                    <a:gd name="connsiteX21" fmla="*/ 17225 w 79218"/>
                    <a:gd name="connsiteY21" fmla="*/ 39312 h 78625"/>
                    <a:gd name="connsiteX22" fmla="*/ 20249 w 79218"/>
                    <a:gd name="connsiteY22" fmla="*/ 51409 h 78625"/>
                    <a:gd name="connsiteX23" fmla="*/ 27809 w 79218"/>
                    <a:gd name="connsiteY23" fmla="*/ 58969 h 78625"/>
                    <a:gd name="connsiteX24" fmla="*/ 36882 w 79218"/>
                    <a:gd name="connsiteY24" fmla="*/ 61992 h 78625"/>
                    <a:gd name="connsiteX25" fmla="*/ 47466 w 79218"/>
                    <a:gd name="connsiteY25" fmla="*/ 58969 h 78625"/>
                    <a:gd name="connsiteX26" fmla="*/ 55026 w 79218"/>
                    <a:gd name="connsiteY26" fmla="*/ 51409 h 78625"/>
                    <a:gd name="connsiteX27" fmla="*/ 58050 w 79218"/>
                    <a:gd name="connsiteY27" fmla="*/ 39312 h 78625"/>
                    <a:gd name="connsiteX28" fmla="*/ 55026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7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9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09" y="78625"/>
                        <a:pt x="21761" y="77113"/>
                        <a:pt x="17225" y="74089"/>
                      </a:cubicBezTo>
                      <a:cubicBezTo>
                        <a:pt x="12689" y="71065"/>
                        <a:pt x="8153" y="66529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5026" y="27216"/>
                      </a:moveTo>
                      <a:cubicBezTo>
                        <a:pt x="53514" y="24192"/>
                        <a:pt x="50490" y="21169"/>
                        <a:pt x="47466" y="19656"/>
                      </a:cubicBezTo>
                      <a:cubicBezTo>
                        <a:pt x="44442" y="18144"/>
                        <a:pt x="41418" y="16632"/>
                        <a:pt x="36882" y="16632"/>
                      </a:cubicBezTo>
                      <a:cubicBezTo>
                        <a:pt x="32346" y="16632"/>
                        <a:pt x="30834" y="18144"/>
                        <a:pt x="27809" y="19656"/>
                      </a:cubicBezTo>
                      <a:cubicBezTo>
                        <a:pt x="24785" y="21169"/>
                        <a:pt x="21761" y="24192"/>
                        <a:pt x="20249" y="27216"/>
                      </a:cubicBezTo>
                      <a:cubicBezTo>
                        <a:pt x="18737" y="30240"/>
                        <a:pt x="17225" y="34776"/>
                        <a:pt x="17225" y="39312"/>
                      </a:cubicBezTo>
                      <a:cubicBezTo>
                        <a:pt x="17225" y="43849"/>
                        <a:pt x="18737" y="48385"/>
                        <a:pt x="20249" y="51409"/>
                      </a:cubicBezTo>
                      <a:cubicBezTo>
                        <a:pt x="21761" y="54432"/>
                        <a:pt x="24785" y="57457"/>
                        <a:pt x="27809" y="58969"/>
                      </a:cubicBezTo>
                      <a:cubicBezTo>
                        <a:pt x="30834" y="60481"/>
                        <a:pt x="33858" y="61992"/>
                        <a:pt x="36882" y="61992"/>
                      </a:cubicBezTo>
                      <a:cubicBezTo>
                        <a:pt x="39906" y="61992"/>
                        <a:pt x="44442" y="60481"/>
                        <a:pt x="47466" y="58969"/>
                      </a:cubicBezTo>
                      <a:cubicBezTo>
                        <a:pt x="50490" y="57457"/>
                        <a:pt x="53514" y="54432"/>
                        <a:pt x="55026" y="51409"/>
                      </a:cubicBezTo>
                      <a:cubicBezTo>
                        <a:pt x="56538" y="48385"/>
                        <a:pt x="58050" y="43849"/>
                        <a:pt x="58050" y="39312"/>
                      </a:cubicBezTo>
                      <a:cubicBezTo>
                        <a:pt x="58050" y="34776"/>
                        <a:pt x="58050" y="30240"/>
                        <a:pt x="55026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8" name="Forma Livre: Forma 717">
                  <a:extLst>
                    <a:ext uri="{FF2B5EF4-FFF2-40B4-BE49-F238E27FC236}">
                      <a16:creationId xmlns:a16="http://schemas.microsoft.com/office/drawing/2014/main" id="{29466726-C6B2-6A18-CCEB-FA62A3D2324D}"/>
                    </a:ext>
                  </a:extLst>
                </p:cNvPr>
                <p:cNvSpPr/>
                <p:nvPr/>
              </p:nvSpPr>
              <p:spPr>
                <a:xfrm>
                  <a:off x="3069544" y="9697774"/>
                  <a:ext cx="42336" cy="77113"/>
                </a:xfrm>
                <a:custGeom>
                  <a:avLst/>
                  <a:gdLst>
                    <a:gd name="connsiteX0" fmla="*/ 28728 w 42336"/>
                    <a:gd name="connsiteY0" fmla="*/ 3024 h 77113"/>
                    <a:gd name="connsiteX1" fmla="*/ 42337 w 42336"/>
                    <a:gd name="connsiteY1" fmla="*/ 0 h 77113"/>
                    <a:gd name="connsiteX2" fmla="*/ 42337 w 42336"/>
                    <a:gd name="connsiteY2" fmla="*/ 19657 h 77113"/>
                    <a:gd name="connsiteX3" fmla="*/ 37800 w 42336"/>
                    <a:gd name="connsiteY3" fmla="*/ 19657 h 77113"/>
                    <a:gd name="connsiteX4" fmla="*/ 24192 w 42336"/>
                    <a:gd name="connsiteY4" fmla="*/ 24193 h 77113"/>
                    <a:gd name="connsiteX5" fmla="*/ 19656 w 42336"/>
                    <a:gd name="connsiteY5" fmla="*/ 39313 h 77113"/>
                    <a:gd name="connsiteX6" fmla="*/ 19656 w 42336"/>
                    <a:gd name="connsiteY6" fmla="*/ 77114 h 77113"/>
                    <a:gd name="connsiteX7" fmla="*/ 0 w 42336"/>
                    <a:gd name="connsiteY7" fmla="*/ 77114 h 77113"/>
                    <a:gd name="connsiteX8" fmla="*/ 0 w 42336"/>
                    <a:gd name="connsiteY8" fmla="*/ 1513 h 77113"/>
                    <a:gd name="connsiteX9" fmla="*/ 19656 w 42336"/>
                    <a:gd name="connsiteY9" fmla="*/ 1513 h 77113"/>
                    <a:gd name="connsiteX10" fmla="*/ 19656 w 42336"/>
                    <a:gd name="connsiteY10" fmla="*/ 13609 h 77113"/>
                    <a:gd name="connsiteX11" fmla="*/ 28728 w 42336"/>
                    <a:gd name="connsiteY11" fmla="*/ 3024 h 77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2336" h="77113">
                      <a:moveTo>
                        <a:pt x="28728" y="3024"/>
                      </a:moveTo>
                      <a:cubicBezTo>
                        <a:pt x="33264" y="1513"/>
                        <a:pt x="37800" y="0"/>
                        <a:pt x="42337" y="0"/>
                      </a:cubicBezTo>
                      <a:lnTo>
                        <a:pt x="42337" y="19657"/>
                      </a:lnTo>
                      <a:lnTo>
                        <a:pt x="37800" y="19657"/>
                      </a:lnTo>
                      <a:cubicBezTo>
                        <a:pt x="31752" y="19657"/>
                        <a:pt x="27216" y="21169"/>
                        <a:pt x="24192" y="24193"/>
                      </a:cubicBezTo>
                      <a:cubicBezTo>
                        <a:pt x="21168" y="27217"/>
                        <a:pt x="19656" y="31753"/>
                        <a:pt x="19656" y="39313"/>
                      </a:cubicBezTo>
                      <a:lnTo>
                        <a:pt x="19656" y="77114"/>
                      </a:lnTo>
                      <a:lnTo>
                        <a:pt x="0" y="77114"/>
                      </a:lnTo>
                      <a:lnTo>
                        <a:pt x="0" y="1513"/>
                      </a:lnTo>
                      <a:lnTo>
                        <a:pt x="19656" y="1513"/>
                      </a:lnTo>
                      <a:lnTo>
                        <a:pt x="19656" y="13609"/>
                      </a:lnTo>
                      <a:cubicBezTo>
                        <a:pt x="21168" y="7560"/>
                        <a:pt x="25704" y="4537"/>
                        <a:pt x="28728" y="3024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9" name="Forma Livre: Forma 718">
                  <a:extLst>
                    <a:ext uri="{FF2B5EF4-FFF2-40B4-BE49-F238E27FC236}">
                      <a16:creationId xmlns:a16="http://schemas.microsoft.com/office/drawing/2014/main" id="{2945D2A9-5F13-2C05-4CF9-3C57B6B6CB0E}"/>
                    </a:ext>
                  </a:extLst>
                </p:cNvPr>
                <p:cNvSpPr/>
                <p:nvPr/>
              </p:nvSpPr>
              <p:spPr>
                <a:xfrm>
                  <a:off x="3122464" y="9696263"/>
                  <a:ext cx="75600" cy="78625"/>
                </a:xfrm>
                <a:custGeom>
                  <a:avLst/>
                  <a:gdLst>
                    <a:gd name="connsiteX0" fmla="*/ 72577 w 75600"/>
                    <a:gd name="connsiteY0" fmla="*/ 45361 h 78625"/>
                    <a:gd name="connsiteX1" fmla="*/ 18144 w 75600"/>
                    <a:gd name="connsiteY1" fmla="*/ 45361 h 78625"/>
                    <a:gd name="connsiteX2" fmla="*/ 24192 w 75600"/>
                    <a:gd name="connsiteY2" fmla="*/ 57457 h 78625"/>
                    <a:gd name="connsiteX3" fmla="*/ 36288 w 75600"/>
                    <a:gd name="connsiteY3" fmla="*/ 61992 h 78625"/>
                    <a:gd name="connsiteX4" fmla="*/ 51409 w 75600"/>
                    <a:gd name="connsiteY4" fmla="*/ 52921 h 78625"/>
                    <a:gd name="connsiteX5" fmla="*/ 72577 w 75600"/>
                    <a:gd name="connsiteY5" fmla="*/ 52921 h 78625"/>
                    <a:gd name="connsiteX6" fmla="*/ 60481 w 75600"/>
                    <a:gd name="connsiteY6" fmla="*/ 71065 h 78625"/>
                    <a:gd name="connsiteX7" fmla="*/ 37800 w 75600"/>
                    <a:gd name="connsiteY7" fmla="*/ 78625 h 78625"/>
                    <a:gd name="connsiteX8" fmla="*/ 18144 w 75600"/>
                    <a:gd name="connsiteY8" fmla="*/ 74089 h 78625"/>
                    <a:gd name="connsiteX9" fmla="*/ 4536 w 75600"/>
                    <a:gd name="connsiteY9" fmla="*/ 60481 h 78625"/>
                    <a:gd name="connsiteX10" fmla="*/ 0 w 75600"/>
                    <a:gd name="connsiteY10" fmla="*/ 39312 h 78625"/>
                    <a:gd name="connsiteX11" fmla="*/ 4536 w 75600"/>
                    <a:gd name="connsiteY11" fmla="*/ 18144 h 78625"/>
                    <a:gd name="connsiteX12" fmla="*/ 18144 w 75600"/>
                    <a:gd name="connsiteY12" fmla="*/ 4536 h 78625"/>
                    <a:gd name="connsiteX13" fmla="*/ 37800 w 75600"/>
                    <a:gd name="connsiteY13" fmla="*/ 0 h 78625"/>
                    <a:gd name="connsiteX14" fmla="*/ 57457 w 75600"/>
                    <a:gd name="connsiteY14" fmla="*/ 4536 h 78625"/>
                    <a:gd name="connsiteX15" fmla="*/ 71065 w 75600"/>
                    <a:gd name="connsiteY15" fmla="*/ 18144 h 78625"/>
                    <a:gd name="connsiteX16" fmla="*/ 75601 w 75600"/>
                    <a:gd name="connsiteY16" fmla="*/ 37800 h 78625"/>
                    <a:gd name="connsiteX17" fmla="*/ 72577 w 75600"/>
                    <a:gd name="connsiteY17" fmla="*/ 45361 h 78625"/>
                    <a:gd name="connsiteX18" fmla="*/ 52921 w 75600"/>
                    <a:gd name="connsiteY18" fmla="*/ 31752 h 78625"/>
                    <a:gd name="connsiteX19" fmla="*/ 46873 w 75600"/>
                    <a:gd name="connsiteY19" fmla="*/ 19656 h 78625"/>
                    <a:gd name="connsiteX20" fmla="*/ 34776 w 75600"/>
                    <a:gd name="connsiteY20" fmla="*/ 15120 h 78625"/>
                    <a:gd name="connsiteX21" fmla="*/ 22680 w 75600"/>
                    <a:gd name="connsiteY21" fmla="*/ 19656 h 78625"/>
                    <a:gd name="connsiteX22" fmla="*/ 16632 w 75600"/>
                    <a:gd name="connsiteY22" fmla="*/ 31752 h 78625"/>
                    <a:gd name="connsiteX23" fmla="*/ 52921 w 75600"/>
                    <a:gd name="connsiteY23" fmla="*/ 31752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5600" h="78625">
                      <a:moveTo>
                        <a:pt x="72577" y="45361"/>
                      </a:moveTo>
                      <a:lnTo>
                        <a:pt x="18144" y="45361"/>
                      </a:lnTo>
                      <a:cubicBezTo>
                        <a:pt x="18144" y="51409"/>
                        <a:pt x="21168" y="54432"/>
                        <a:pt x="24192" y="57457"/>
                      </a:cubicBezTo>
                      <a:cubicBezTo>
                        <a:pt x="27216" y="60481"/>
                        <a:pt x="31752" y="61992"/>
                        <a:pt x="36288" y="61992"/>
                      </a:cubicBezTo>
                      <a:cubicBezTo>
                        <a:pt x="43849" y="61992"/>
                        <a:pt x="48385" y="58969"/>
                        <a:pt x="51409" y="52921"/>
                      </a:cubicBezTo>
                      <a:lnTo>
                        <a:pt x="72577" y="52921"/>
                      </a:lnTo>
                      <a:cubicBezTo>
                        <a:pt x="71065" y="60481"/>
                        <a:pt x="66529" y="66529"/>
                        <a:pt x="60481" y="71065"/>
                      </a:cubicBezTo>
                      <a:cubicBezTo>
                        <a:pt x="54433" y="75601"/>
                        <a:pt x="46873" y="78625"/>
                        <a:pt x="37800" y="78625"/>
                      </a:cubicBezTo>
                      <a:cubicBezTo>
                        <a:pt x="30240" y="78625"/>
                        <a:pt x="24192" y="77113"/>
                        <a:pt x="18144" y="74089"/>
                      </a:cubicBezTo>
                      <a:cubicBezTo>
                        <a:pt x="12096" y="71065"/>
                        <a:pt x="7560" y="66529"/>
                        <a:pt x="4536" y="60481"/>
                      </a:cubicBezTo>
                      <a:cubicBezTo>
                        <a:pt x="1512" y="54432"/>
                        <a:pt x="0" y="48385"/>
                        <a:pt x="0" y="39312"/>
                      </a:cubicBezTo>
                      <a:cubicBezTo>
                        <a:pt x="0" y="31752"/>
                        <a:pt x="1512" y="24192"/>
                        <a:pt x="4536" y="18144"/>
                      </a:cubicBezTo>
                      <a:cubicBezTo>
                        <a:pt x="7560" y="12096"/>
                        <a:pt x="12096" y="7560"/>
                        <a:pt x="18144" y="4536"/>
                      </a:cubicBezTo>
                      <a:cubicBezTo>
                        <a:pt x="24192" y="1512"/>
                        <a:pt x="30240" y="0"/>
                        <a:pt x="37800" y="0"/>
                      </a:cubicBezTo>
                      <a:cubicBezTo>
                        <a:pt x="45361" y="0"/>
                        <a:pt x="51409" y="1512"/>
                        <a:pt x="57457" y="4536"/>
                      </a:cubicBezTo>
                      <a:cubicBezTo>
                        <a:pt x="63505" y="7560"/>
                        <a:pt x="68041" y="12096"/>
                        <a:pt x="71065" y="18144"/>
                      </a:cubicBezTo>
                      <a:cubicBezTo>
                        <a:pt x="74089" y="24192"/>
                        <a:pt x="75601" y="30240"/>
                        <a:pt x="75601" y="37800"/>
                      </a:cubicBezTo>
                      <a:cubicBezTo>
                        <a:pt x="72577" y="40825"/>
                        <a:pt x="72577" y="42336"/>
                        <a:pt x="72577" y="45361"/>
                      </a:cubicBezTo>
                      <a:close/>
                      <a:moveTo>
                        <a:pt x="52921" y="31752"/>
                      </a:moveTo>
                      <a:cubicBezTo>
                        <a:pt x="52921" y="27216"/>
                        <a:pt x="51409" y="22680"/>
                        <a:pt x="46873" y="19656"/>
                      </a:cubicBezTo>
                      <a:cubicBezTo>
                        <a:pt x="43849" y="16632"/>
                        <a:pt x="39313" y="15120"/>
                        <a:pt x="34776" y="15120"/>
                      </a:cubicBezTo>
                      <a:cubicBezTo>
                        <a:pt x="30240" y="15120"/>
                        <a:pt x="25704" y="16632"/>
                        <a:pt x="22680" y="19656"/>
                      </a:cubicBezTo>
                      <a:cubicBezTo>
                        <a:pt x="19656" y="22680"/>
                        <a:pt x="18144" y="27216"/>
                        <a:pt x="16632" y="31752"/>
                      </a:cubicBezTo>
                      <a:lnTo>
                        <a:pt x="52921" y="31752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720" name="Gráfico 12">
                <a:extLst>
                  <a:ext uri="{FF2B5EF4-FFF2-40B4-BE49-F238E27FC236}">
                    <a16:creationId xmlns:a16="http://schemas.microsoft.com/office/drawing/2014/main" id="{9E96B9A8-A6D4-C0D4-1EDE-BAC2CF076708}"/>
                  </a:ext>
                </a:extLst>
              </p:cNvPr>
              <p:cNvGrpSpPr/>
              <p:nvPr/>
            </p:nvGrpSpPr>
            <p:grpSpPr>
              <a:xfrm>
                <a:off x="2428448" y="8637849"/>
                <a:ext cx="870923" cy="766593"/>
                <a:chOff x="2428448" y="8637849"/>
                <a:chExt cx="870923" cy="766593"/>
              </a:xfrm>
              <a:solidFill>
                <a:srgbClr val="1D284A"/>
              </a:solidFill>
            </p:grpSpPr>
            <p:sp>
              <p:nvSpPr>
                <p:cNvPr id="721" name="Forma Livre: Forma 720">
                  <a:extLst>
                    <a:ext uri="{FF2B5EF4-FFF2-40B4-BE49-F238E27FC236}">
                      <a16:creationId xmlns:a16="http://schemas.microsoft.com/office/drawing/2014/main" id="{B61299D0-8592-6B99-BE1C-66EA8F37E24F}"/>
                    </a:ext>
                  </a:extLst>
                </p:cNvPr>
                <p:cNvSpPr/>
                <p:nvPr/>
              </p:nvSpPr>
              <p:spPr>
                <a:xfrm>
                  <a:off x="2942912" y="8997710"/>
                  <a:ext cx="356458" cy="390100"/>
                </a:xfrm>
                <a:custGeom>
                  <a:avLst/>
                  <a:gdLst>
                    <a:gd name="connsiteX0" fmla="*/ 321682 w 356458"/>
                    <a:gd name="connsiteY0" fmla="*/ 149690 h 390100"/>
                    <a:gd name="connsiteX1" fmla="*/ 306562 w 356458"/>
                    <a:gd name="connsiteY1" fmla="*/ 114914 h 390100"/>
                    <a:gd name="connsiteX2" fmla="*/ 317146 w 356458"/>
                    <a:gd name="connsiteY2" fmla="*/ 104330 h 390100"/>
                    <a:gd name="connsiteX3" fmla="*/ 317146 w 356458"/>
                    <a:gd name="connsiteY3" fmla="*/ 75601 h 390100"/>
                    <a:gd name="connsiteX4" fmla="*/ 280858 w 356458"/>
                    <a:gd name="connsiteY4" fmla="*/ 39313 h 390100"/>
                    <a:gd name="connsiteX5" fmla="*/ 252129 w 356458"/>
                    <a:gd name="connsiteY5" fmla="*/ 39313 h 390100"/>
                    <a:gd name="connsiteX6" fmla="*/ 241545 w 356458"/>
                    <a:gd name="connsiteY6" fmla="*/ 49896 h 390100"/>
                    <a:gd name="connsiteX7" fmla="*/ 206769 w 356458"/>
                    <a:gd name="connsiteY7" fmla="*/ 34776 h 390100"/>
                    <a:gd name="connsiteX8" fmla="*/ 206769 w 356458"/>
                    <a:gd name="connsiteY8" fmla="*/ 19656 h 390100"/>
                    <a:gd name="connsiteX9" fmla="*/ 187112 w 356458"/>
                    <a:gd name="connsiteY9" fmla="*/ 0 h 390100"/>
                    <a:gd name="connsiteX10" fmla="*/ 135704 w 356458"/>
                    <a:gd name="connsiteY10" fmla="*/ 0 h 390100"/>
                    <a:gd name="connsiteX11" fmla="*/ 116048 w 356458"/>
                    <a:gd name="connsiteY11" fmla="*/ 19656 h 390100"/>
                    <a:gd name="connsiteX12" fmla="*/ 116048 w 356458"/>
                    <a:gd name="connsiteY12" fmla="*/ 34776 h 390100"/>
                    <a:gd name="connsiteX13" fmla="*/ 81271 w 356458"/>
                    <a:gd name="connsiteY13" fmla="*/ 49896 h 390100"/>
                    <a:gd name="connsiteX14" fmla="*/ 70687 w 356458"/>
                    <a:gd name="connsiteY14" fmla="*/ 39313 h 390100"/>
                    <a:gd name="connsiteX15" fmla="*/ 41959 w 356458"/>
                    <a:gd name="connsiteY15" fmla="*/ 39313 h 390100"/>
                    <a:gd name="connsiteX16" fmla="*/ 5670 w 356458"/>
                    <a:gd name="connsiteY16" fmla="*/ 75601 h 390100"/>
                    <a:gd name="connsiteX17" fmla="*/ 5670 w 356458"/>
                    <a:gd name="connsiteY17" fmla="*/ 104330 h 390100"/>
                    <a:gd name="connsiteX18" fmla="*/ 16254 w 356458"/>
                    <a:gd name="connsiteY18" fmla="*/ 114914 h 390100"/>
                    <a:gd name="connsiteX19" fmla="*/ 20790 w 356458"/>
                    <a:gd name="connsiteY19" fmla="*/ 137594 h 390100"/>
                    <a:gd name="connsiteX20" fmla="*/ 37423 w 356458"/>
                    <a:gd name="connsiteY20" fmla="*/ 148178 h 390100"/>
                    <a:gd name="connsiteX21" fmla="*/ 61615 w 356458"/>
                    <a:gd name="connsiteY21" fmla="*/ 172371 h 390100"/>
                    <a:gd name="connsiteX22" fmla="*/ 61615 w 356458"/>
                    <a:gd name="connsiteY22" fmla="*/ 172371 h 390100"/>
                    <a:gd name="connsiteX23" fmla="*/ 67663 w 356458"/>
                    <a:gd name="connsiteY23" fmla="*/ 170858 h 390100"/>
                    <a:gd name="connsiteX24" fmla="*/ 164432 w 356458"/>
                    <a:gd name="connsiteY24" fmla="*/ 96770 h 390100"/>
                    <a:gd name="connsiteX25" fmla="*/ 261201 w 356458"/>
                    <a:gd name="connsiteY25" fmla="*/ 189002 h 390100"/>
                    <a:gd name="connsiteX26" fmla="*/ 162920 w 356458"/>
                    <a:gd name="connsiteY26" fmla="*/ 293332 h 390100"/>
                    <a:gd name="connsiteX27" fmla="*/ 99415 w 356458"/>
                    <a:gd name="connsiteY27" fmla="*/ 269139 h 390100"/>
                    <a:gd name="connsiteX28" fmla="*/ 97903 w 356458"/>
                    <a:gd name="connsiteY28" fmla="*/ 269139 h 390100"/>
                    <a:gd name="connsiteX29" fmla="*/ 97903 w 356458"/>
                    <a:gd name="connsiteY29" fmla="*/ 293332 h 390100"/>
                    <a:gd name="connsiteX30" fmla="*/ 81271 w 356458"/>
                    <a:gd name="connsiteY30" fmla="*/ 329620 h 390100"/>
                    <a:gd name="connsiteX31" fmla="*/ 81271 w 356458"/>
                    <a:gd name="connsiteY31" fmla="*/ 340204 h 390100"/>
                    <a:gd name="connsiteX32" fmla="*/ 116048 w 356458"/>
                    <a:gd name="connsiteY32" fmla="*/ 355325 h 390100"/>
                    <a:gd name="connsiteX33" fmla="*/ 116048 w 356458"/>
                    <a:gd name="connsiteY33" fmla="*/ 370445 h 390100"/>
                    <a:gd name="connsiteX34" fmla="*/ 135704 w 356458"/>
                    <a:gd name="connsiteY34" fmla="*/ 390101 h 390100"/>
                    <a:gd name="connsiteX35" fmla="*/ 187112 w 356458"/>
                    <a:gd name="connsiteY35" fmla="*/ 390101 h 390100"/>
                    <a:gd name="connsiteX36" fmla="*/ 206769 w 356458"/>
                    <a:gd name="connsiteY36" fmla="*/ 370445 h 390100"/>
                    <a:gd name="connsiteX37" fmla="*/ 206769 w 356458"/>
                    <a:gd name="connsiteY37" fmla="*/ 355325 h 390100"/>
                    <a:gd name="connsiteX38" fmla="*/ 241545 w 356458"/>
                    <a:gd name="connsiteY38" fmla="*/ 340204 h 390100"/>
                    <a:gd name="connsiteX39" fmla="*/ 252129 w 356458"/>
                    <a:gd name="connsiteY39" fmla="*/ 350789 h 390100"/>
                    <a:gd name="connsiteX40" fmla="*/ 280858 w 356458"/>
                    <a:gd name="connsiteY40" fmla="*/ 350789 h 390100"/>
                    <a:gd name="connsiteX41" fmla="*/ 317146 w 356458"/>
                    <a:gd name="connsiteY41" fmla="*/ 314500 h 390100"/>
                    <a:gd name="connsiteX42" fmla="*/ 317146 w 356458"/>
                    <a:gd name="connsiteY42" fmla="*/ 285772 h 390100"/>
                    <a:gd name="connsiteX43" fmla="*/ 306562 w 356458"/>
                    <a:gd name="connsiteY43" fmla="*/ 275188 h 390100"/>
                    <a:gd name="connsiteX44" fmla="*/ 321682 w 356458"/>
                    <a:gd name="connsiteY44" fmla="*/ 240411 h 390100"/>
                    <a:gd name="connsiteX45" fmla="*/ 336802 w 356458"/>
                    <a:gd name="connsiteY45" fmla="*/ 240411 h 390100"/>
                    <a:gd name="connsiteX46" fmla="*/ 356459 w 356458"/>
                    <a:gd name="connsiteY46" fmla="*/ 220755 h 390100"/>
                    <a:gd name="connsiteX47" fmla="*/ 356459 w 356458"/>
                    <a:gd name="connsiteY47" fmla="*/ 169346 h 390100"/>
                    <a:gd name="connsiteX48" fmla="*/ 336802 w 356458"/>
                    <a:gd name="connsiteY48" fmla="*/ 149690 h 390100"/>
                    <a:gd name="connsiteX49" fmla="*/ 321682 w 356458"/>
                    <a:gd name="connsiteY49" fmla="*/ 149690 h 390100"/>
                    <a:gd name="connsiteX50" fmla="*/ 321682 w 356458"/>
                    <a:gd name="connsiteY50" fmla="*/ 149690 h 390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356458" h="390100">
                      <a:moveTo>
                        <a:pt x="321682" y="149690"/>
                      </a:moveTo>
                      <a:cubicBezTo>
                        <a:pt x="303538" y="149690"/>
                        <a:pt x="294466" y="127010"/>
                        <a:pt x="306562" y="114914"/>
                      </a:cubicBezTo>
                      <a:lnTo>
                        <a:pt x="317146" y="104330"/>
                      </a:lnTo>
                      <a:cubicBezTo>
                        <a:pt x="324706" y="96770"/>
                        <a:pt x="324706" y="83161"/>
                        <a:pt x="317146" y="75601"/>
                      </a:cubicBezTo>
                      <a:lnTo>
                        <a:pt x="280858" y="39313"/>
                      </a:lnTo>
                      <a:cubicBezTo>
                        <a:pt x="273298" y="31753"/>
                        <a:pt x="259689" y="31753"/>
                        <a:pt x="252129" y="39313"/>
                      </a:cubicBezTo>
                      <a:lnTo>
                        <a:pt x="241545" y="49896"/>
                      </a:lnTo>
                      <a:cubicBezTo>
                        <a:pt x="229449" y="61993"/>
                        <a:pt x="206769" y="52921"/>
                        <a:pt x="206769" y="34776"/>
                      </a:cubicBezTo>
                      <a:lnTo>
                        <a:pt x="206769" y="19656"/>
                      </a:lnTo>
                      <a:cubicBezTo>
                        <a:pt x="206769" y="9073"/>
                        <a:pt x="197697" y="0"/>
                        <a:pt x="187112" y="0"/>
                      </a:cubicBezTo>
                      <a:lnTo>
                        <a:pt x="135704" y="0"/>
                      </a:lnTo>
                      <a:cubicBezTo>
                        <a:pt x="125120" y="0"/>
                        <a:pt x="116048" y="9073"/>
                        <a:pt x="116048" y="19656"/>
                      </a:cubicBezTo>
                      <a:lnTo>
                        <a:pt x="116048" y="34776"/>
                      </a:lnTo>
                      <a:cubicBezTo>
                        <a:pt x="116048" y="52921"/>
                        <a:pt x="93367" y="61993"/>
                        <a:pt x="81271" y="49896"/>
                      </a:cubicBezTo>
                      <a:lnTo>
                        <a:pt x="70687" y="39313"/>
                      </a:lnTo>
                      <a:cubicBezTo>
                        <a:pt x="63127" y="31753"/>
                        <a:pt x="49519" y="31753"/>
                        <a:pt x="41959" y="39313"/>
                      </a:cubicBezTo>
                      <a:lnTo>
                        <a:pt x="5670" y="75601"/>
                      </a:lnTo>
                      <a:cubicBezTo>
                        <a:pt x="-1890" y="83161"/>
                        <a:pt x="-1890" y="96770"/>
                        <a:pt x="5670" y="104330"/>
                      </a:cubicBezTo>
                      <a:lnTo>
                        <a:pt x="16254" y="114914"/>
                      </a:lnTo>
                      <a:cubicBezTo>
                        <a:pt x="22302" y="120962"/>
                        <a:pt x="23814" y="131546"/>
                        <a:pt x="20790" y="137594"/>
                      </a:cubicBezTo>
                      <a:cubicBezTo>
                        <a:pt x="26838" y="140618"/>
                        <a:pt x="32886" y="143642"/>
                        <a:pt x="37423" y="148178"/>
                      </a:cubicBezTo>
                      <a:lnTo>
                        <a:pt x="61615" y="172371"/>
                      </a:lnTo>
                      <a:lnTo>
                        <a:pt x="61615" y="172371"/>
                      </a:lnTo>
                      <a:cubicBezTo>
                        <a:pt x="63127" y="173882"/>
                        <a:pt x="67663" y="173882"/>
                        <a:pt x="67663" y="170858"/>
                      </a:cubicBezTo>
                      <a:cubicBezTo>
                        <a:pt x="78247" y="128522"/>
                        <a:pt x="117560" y="96770"/>
                        <a:pt x="164432" y="96770"/>
                      </a:cubicBezTo>
                      <a:cubicBezTo>
                        <a:pt x="215841" y="98281"/>
                        <a:pt x="258177" y="139106"/>
                        <a:pt x="261201" y="189002"/>
                      </a:cubicBezTo>
                      <a:cubicBezTo>
                        <a:pt x="264225" y="244947"/>
                        <a:pt x="218865" y="293332"/>
                        <a:pt x="162920" y="293332"/>
                      </a:cubicBezTo>
                      <a:cubicBezTo>
                        <a:pt x="138728" y="293332"/>
                        <a:pt x="116048" y="284259"/>
                        <a:pt x="99415" y="269139"/>
                      </a:cubicBezTo>
                      <a:cubicBezTo>
                        <a:pt x="99415" y="269139"/>
                        <a:pt x="97903" y="269139"/>
                        <a:pt x="97903" y="269139"/>
                      </a:cubicBezTo>
                      <a:lnTo>
                        <a:pt x="97903" y="293332"/>
                      </a:lnTo>
                      <a:cubicBezTo>
                        <a:pt x="97903" y="308452"/>
                        <a:pt x="91855" y="320548"/>
                        <a:pt x="81271" y="329620"/>
                      </a:cubicBezTo>
                      <a:cubicBezTo>
                        <a:pt x="76735" y="332644"/>
                        <a:pt x="81271" y="340204"/>
                        <a:pt x="81271" y="340204"/>
                      </a:cubicBezTo>
                      <a:cubicBezTo>
                        <a:pt x="93367" y="328108"/>
                        <a:pt x="116048" y="337180"/>
                        <a:pt x="116048" y="355325"/>
                      </a:cubicBezTo>
                      <a:lnTo>
                        <a:pt x="116048" y="370445"/>
                      </a:lnTo>
                      <a:cubicBezTo>
                        <a:pt x="116048" y="381029"/>
                        <a:pt x="125120" y="390101"/>
                        <a:pt x="135704" y="390101"/>
                      </a:cubicBezTo>
                      <a:lnTo>
                        <a:pt x="187112" y="390101"/>
                      </a:lnTo>
                      <a:cubicBezTo>
                        <a:pt x="197697" y="390101"/>
                        <a:pt x="206769" y="381029"/>
                        <a:pt x="206769" y="370445"/>
                      </a:cubicBezTo>
                      <a:lnTo>
                        <a:pt x="206769" y="355325"/>
                      </a:lnTo>
                      <a:cubicBezTo>
                        <a:pt x="206769" y="337180"/>
                        <a:pt x="229449" y="328108"/>
                        <a:pt x="241545" y="340204"/>
                      </a:cubicBezTo>
                      <a:lnTo>
                        <a:pt x="252129" y="350789"/>
                      </a:lnTo>
                      <a:cubicBezTo>
                        <a:pt x="259689" y="358349"/>
                        <a:pt x="273298" y="358349"/>
                        <a:pt x="280858" y="350789"/>
                      </a:cubicBezTo>
                      <a:lnTo>
                        <a:pt x="317146" y="314500"/>
                      </a:lnTo>
                      <a:cubicBezTo>
                        <a:pt x="324706" y="306940"/>
                        <a:pt x="324706" y="293332"/>
                        <a:pt x="317146" y="285772"/>
                      </a:cubicBezTo>
                      <a:lnTo>
                        <a:pt x="306562" y="275188"/>
                      </a:lnTo>
                      <a:cubicBezTo>
                        <a:pt x="294466" y="263092"/>
                        <a:pt x="303538" y="240411"/>
                        <a:pt x="321682" y="240411"/>
                      </a:cubicBezTo>
                      <a:lnTo>
                        <a:pt x="336802" y="240411"/>
                      </a:lnTo>
                      <a:cubicBezTo>
                        <a:pt x="347387" y="240411"/>
                        <a:pt x="356459" y="231339"/>
                        <a:pt x="356459" y="220755"/>
                      </a:cubicBezTo>
                      <a:lnTo>
                        <a:pt x="356459" y="169346"/>
                      </a:lnTo>
                      <a:cubicBezTo>
                        <a:pt x="356459" y="158762"/>
                        <a:pt x="347387" y="149690"/>
                        <a:pt x="336802" y="149690"/>
                      </a:cubicBezTo>
                      <a:lnTo>
                        <a:pt x="321682" y="149690"/>
                      </a:lnTo>
                      <a:lnTo>
                        <a:pt x="321682" y="14969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2" name="Forma Livre: Forma 721">
                  <a:extLst>
                    <a:ext uri="{FF2B5EF4-FFF2-40B4-BE49-F238E27FC236}">
                      <a16:creationId xmlns:a16="http://schemas.microsoft.com/office/drawing/2014/main" id="{2BBA52E0-C001-660D-EF04-3074135DEEEB}"/>
                    </a:ext>
                  </a:extLst>
                </p:cNvPr>
                <p:cNvSpPr/>
                <p:nvPr/>
              </p:nvSpPr>
              <p:spPr>
                <a:xfrm>
                  <a:off x="2744460" y="9145887"/>
                  <a:ext cx="258555" cy="258555"/>
                </a:xfrm>
                <a:custGeom>
                  <a:avLst/>
                  <a:gdLst>
                    <a:gd name="connsiteX0" fmla="*/ 128522 w 258555"/>
                    <a:gd name="connsiteY0" fmla="*/ 65018 h 258555"/>
                    <a:gd name="connsiteX1" fmla="*/ 193539 w 258555"/>
                    <a:gd name="connsiteY1" fmla="*/ 130034 h 258555"/>
                    <a:gd name="connsiteX2" fmla="*/ 128522 w 258555"/>
                    <a:gd name="connsiteY2" fmla="*/ 195051 h 258555"/>
                    <a:gd name="connsiteX3" fmla="*/ 63505 w 258555"/>
                    <a:gd name="connsiteY3" fmla="*/ 130034 h 258555"/>
                    <a:gd name="connsiteX4" fmla="*/ 128522 w 258555"/>
                    <a:gd name="connsiteY4" fmla="*/ 65018 h 258555"/>
                    <a:gd name="connsiteX5" fmla="*/ 128522 w 258555"/>
                    <a:gd name="connsiteY5" fmla="*/ 65018 h 258555"/>
                    <a:gd name="connsiteX6" fmla="*/ 22680 w 258555"/>
                    <a:gd name="connsiteY6" fmla="*/ 98281 h 258555"/>
                    <a:gd name="connsiteX7" fmla="*/ 13608 w 258555"/>
                    <a:gd name="connsiteY7" fmla="*/ 98281 h 258555"/>
                    <a:gd name="connsiteX8" fmla="*/ 0 w 258555"/>
                    <a:gd name="connsiteY8" fmla="*/ 111890 h 258555"/>
                    <a:gd name="connsiteX9" fmla="*/ 0 w 258555"/>
                    <a:gd name="connsiteY9" fmla="*/ 146666 h 258555"/>
                    <a:gd name="connsiteX10" fmla="*/ 13608 w 258555"/>
                    <a:gd name="connsiteY10" fmla="*/ 160275 h 258555"/>
                    <a:gd name="connsiteX11" fmla="*/ 22680 w 258555"/>
                    <a:gd name="connsiteY11" fmla="*/ 160275 h 258555"/>
                    <a:gd name="connsiteX12" fmla="*/ 31752 w 258555"/>
                    <a:gd name="connsiteY12" fmla="*/ 182955 h 258555"/>
                    <a:gd name="connsiteX13" fmla="*/ 25704 w 258555"/>
                    <a:gd name="connsiteY13" fmla="*/ 189002 h 258555"/>
                    <a:gd name="connsiteX14" fmla="*/ 25704 w 258555"/>
                    <a:gd name="connsiteY14" fmla="*/ 208659 h 258555"/>
                    <a:gd name="connsiteX15" fmla="*/ 49897 w 258555"/>
                    <a:gd name="connsiteY15" fmla="*/ 232851 h 258555"/>
                    <a:gd name="connsiteX16" fmla="*/ 69553 w 258555"/>
                    <a:gd name="connsiteY16" fmla="*/ 232851 h 258555"/>
                    <a:gd name="connsiteX17" fmla="*/ 75601 w 258555"/>
                    <a:gd name="connsiteY17" fmla="*/ 226803 h 258555"/>
                    <a:gd name="connsiteX18" fmla="*/ 98281 w 258555"/>
                    <a:gd name="connsiteY18" fmla="*/ 235876 h 258555"/>
                    <a:gd name="connsiteX19" fmla="*/ 98281 w 258555"/>
                    <a:gd name="connsiteY19" fmla="*/ 244947 h 258555"/>
                    <a:gd name="connsiteX20" fmla="*/ 111889 w 258555"/>
                    <a:gd name="connsiteY20" fmla="*/ 258556 h 258555"/>
                    <a:gd name="connsiteX21" fmla="*/ 146666 w 258555"/>
                    <a:gd name="connsiteY21" fmla="*/ 258556 h 258555"/>
                    <a:gd name="connsiteX22" fmla="*/ 160274 w 258555"/>
                    <a:gd name="connsiteY22" fmla="*/ 244947 h 258555"/>
                    <a:gd name="connsiteX23" fmla="*/ 160274 w 258555"/>
                    <a:gd name="connsiteY23" fmla="*/ 235876 h 258555"/>
                    <a:gd name="connsiteX24" fmla="*/ 182954 w 258555"/>
                    <a:gd name="connsiteY24" fmla="*/ 226803 h 258555"/>
                    <a:gd name="connsiteX25" fmla="*/ 189002 w 258555"/>
                    <a:gd name="connsiteY25" fmla="*/ 232851 h 258555"/>
                    <a:gd name="connsiteX26" fmla="*/ 208659 w 258555"/>
                    <a:gd name="connsiteY26" fmla="*/ 232851 h 258555"/>
                    <a:gd name="connsiteX27" fmla="*/ 232851 w 258555"/>
                    <a:gd name="connsiteY27" fmla="*/ 208659 h 258555"/>
                    <a:gd name="connsiteX28" fmla="*/ 232851 w 258555"/>
                    <a:gd name="connsiteY28" fmla="*/ 189002 h 258555"/>
                    <a:gd name="connsiteX29" fmla="*/ 226803 w 258555"/>
                    <a:gd name="connsiteY29" fmla="*/ 182955 h 258555"/>
                    <a:gd name="connsiteX30" fmla="*/ 235875 w 258555"/>
                    <a:gd name="connsiteY30" fmla="*/ 160275 h 258555"/>
                    <a:gd name="connsiteX31" fmla="*/ 244947 w 258555"/>
                    <a:gd name="connsiteY31" fmla="*/ 160275 h 258555"/>
                    <a:gd name="connsiteX32" fmla="*/ 258555 w 258555"/>
                    <a:gd name="connsiteY32" fmla="*/ 146666 h 258555"/>
                    <a:gd name="connsiteX33" fmla="*/ 258555 w 258555"/>
                    <a:gd name="connsiteY33" fmla="*/ 111890 h 258555"/>
                    <a:gd name="connsiteX34" fmla="*/ 244947 w 258555"/>
                    <a:gd name="connsiteY34" fmla="*/ 98281 h 258555"/>
                    <a:gd name="connsiteX35" fmla="*/ 235875 w 258555"/>
                    <a:gd name="connsiteY35" fmla="*/ 98281 h 258555"/>
                    <a:gd name="connsiteX36" fmla="*/ 226803 w 258555"/>
                    <a:gd name="connsiteY36" fmla="*/ 75601 h 258555"/>
                    <a:gd name="connsiteX37" fmla="*/ 232851 w 258555"/>
                    <a:gd name="connsiteY37" fmla="*/ 69553 h 258555"/>
                    <a:gd name="connsiteX38" fmla="*/ 232851 w 258555"/>
                    <a:gd name="connsiteY38" fmla="*/ 49897 h 258555"/>
                    <a:gd name="connsiteX39" fmla="*/ 208659 w 258555"/>
                    <a:gd name="connsiteY39" fmla="*/ 25705 h 258555"/>
                    <a:gd name="connsiteX40" fmla="*/ 189002 w 258555"/>
                    <a:gd name="connsiteY40" fmla="*/ 25705 h 258555"/>
                    <a:gd name="connsiteX41" fmla="*/ 182954 w 258555"/>
                    <a:gd name="connsiteY41" fmla="*/ 31753 h 258555"/>
                    <a:gd name="connsiteX42" fmla="*/ 160274 w 258555"/>
                    <a:gd name="connsiteY42" fmla="*/ 22680 h 258555"/>
                    <a:gd name="connsiteX43" fmla="*/ 160274 w 258555"/>
                    <a:gd name="connsiteY43" fmla="*/ 13609 h 258555"/>
                    <a:gd name="connsiteX44" fmla="*/ 146666 w 258555"/>
                    <a:gd name="connsiteY44" fmla="*/ 0 h 258555"/>
                    <a:gd name="connsiteX45" fmla="*/ 111889 w 258555"/>
                    <a:gd name="connsiteY45" fmla="*/ 0 h 258555"/>
                    <a:gd name="connsiteX46" fmla="*/ 98281 w 258555"/>
                    <a:gd name="connsiteY46" fmla="*/ 13609 h 258555"/>
                    <a:gd name="connsiteX47" fmla="*/ 98281 w 258555"/>
                    <a:gd name="connsiteY47" fmla="*/ 22680 h 258555"/>
                    <a:gd name="connsiteX48" fmla="*/ 75601 w 258555"/>
                    <a:gd name="connsiteY48" fmla="*/ 31753 h 258555"/>
                    <a:gd name="connsiteX49" fmla="*/ 69553 w 258555"/>
                    <a:gd name="connsiteY49" fmla="*/ 25705 h 258555"/>
                    <a:gd name="connsiteX50" fmla="*/ 49897 w 258555"/>
                    <a:gd name="connsiteY50" fmla="*/ 25705 h 258555"/>
                    <a:gd name="connsiteX51" fmla="*/ 25704 w 258555"/>
                    <a:gd name="connsiteY51" fmla="*/ 49897 h 258555"/>
                    <a:gd name="connsiteX52" fmla="*/ 25704 w 258555"/>
                    <a:gd name="connsiteY52" fmla="*/ 69553 h 258555"/>
                    <a:gd name="connsiteX53" fmla="*/ 31752 w 258555"/>
                    <a:gd name="connsiteY53" fmla="*/ 75601 h 258555"/>
                    <a:gd name="connsiteX54" fmla="*/ 22680 w 258555"/>
                    <a:gd name="connsiteY54" fmla="*/ 98281 h 258555"/>
                    <a:gd name="connsiteX55" fmla="*/ 22680 w 258555"/>
                    <a:gd name="connsiteY55" fmla="*/ 98281 h 258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258555" h="258555">
                      <a:moveTo>
                        <a:pt x="128522" y="65018"/>
                      </a:moveTo>
                      <a:cubicBezTo>
                        <a:pt x="164810" y="65018"/>
                        <a:pt x="193539" y="93745"/>
                        <a:pt x="193539" y="130034"/>
                      </a:cubicBezTo>
                      <a:cubicBezTo>
                        <a:pt x="193539" y="166322"/>
                        <a:pt x="164810" y="195051"/>
                        <a:pt x="128522" y="195051"/>
                      </a:cubicBezTo>
                      <a:cubicBezTo>
                        <a:pt x="92233" y="195051"/>
                        <a:pt x="63505" y="166322"/>
                        <a:pt x="63505" y="130034"/>
                      </a:cubicBezTo>
                      <a:cubicBezTo>
                        <a:pt x="63505" y="93745"/>
                        <a:pt x="92233" y="65018"/>
                        <a:pt x="128522" y="65018"/>
                      </a:cubicBezTo>
                      <a:lnTo>
                        <a:pt x="128522" y="65018"/>
                      </a:lnTo>
                      <a:close/>
                      <a:moveTo>
                        <a:pt x="22680" y="98281"/>
                      </a:moveTo>
                      <a:lnTo>
                        <a:pt x="13608" y="98281"/>
                      </a:lnTo>
                      <a:cubicBezTo>
                        <a:pt x="6048" y="98281"/>
                        <a:pt x="0" y="104330"/>
                        <a:pt x="0" y="111890"/>
                      </a:cubicBezTo>
                      <a:lnTo>
                        <a:pt x="0" y="146666"/>
                      </a:lnTo>
                      <a:cubicBezTo>
                        <a:pt x="0" y="154226"/>
                        <a:pt x="6048" y="160275"/>
                        <a:pt x="13608" y="160275"/>
                      </a:cubicBezTo>
                      <a:lnTo>
                        <a:pt x="22680" y="160275"/>
                      </a:lnTo>
                      <a:cubicBezTo>
                        <a:pt x="34776" y="160275"/>
                        <a:pt x="40825" y="175395"/>
                        <a:pt x="31752" y="182955"/>
                      </a:cubicBezTo>
                      <a:lnTo>
                        <a:pt x="25704" y="189002"/>
                      </a:lnTo>
                      <a:cubicBezTo>
                        <a:pt x="21168" y="193539"/>
                        <a:pt x="21168" y="202611"/>
                        <a:pt x="25704" y="208659"/>
                      </a:cubicBezTo>
                      <a:lnTo>
                        <a:pt x="49897" y="232851"/>
                      </a:lnTo>
                      <a:cubicBezTo>
                        <a:pt x="54433" y="237387"/>
                        <a:pt x="63505" y="237387"/>
                        <a:pt x="69553" y="232851"/>
                      </a:cubicBezTo>
                      <a:lnTo>
                        <a:pt x="75601" y="226803"/>
                      </a:lnTo>
                      <a:cubicBezTo>
                        <a:pt x="84673" y="217731"/>
                        <a:pt x="98281" y="223780"/>
                        <a:pt x="98281" y="235876"/>
                      </a:cubicBezTo>
                      <a:lnTo>
                        <a:pt x="98281" y="244947"/>
                      </a:lnTo>
                      <a:cubicBezTo>
                        <a:pt x="98281" y="252507"/>
                        <a:pt x="104329" y="258556"/>
                        <a:pt x="111889" y="258556"/>
                      </a:cubicBezTo>
                      <a:lnTo>
                        <a:pt x="146666" y="258556"/>
                      </a:lnTo>
                      <a:cubicBezTo>
                        <a:pt x="154226" y="258556"/>
                        <a:pt x="160274" y="252507"/>
                        <a:pt x="160274" y="244947"/>
                      </a:cubicBezTo>
                      <a:lnTo>
                        <a:pt x="160274" y="235876"/>
                      </a:lnTo>
                      <a:cubicBezTo>
                        <a:pt x="160274" y="223780"/>
                        <a:pt x="175394" y="217731"/>
                        <a:pt x="182954" y="226803"/>
                      </a:cubicBezTo>
                      <a:lnTo>
                        <a:pt x="189002" y="232851"/>
                      </a:lnTo>
                      <a:cubicBezTo>
                        <a:pt x="193539" y="237387"/>
                        <a:pt x="202611" y="237387"/>
                        <a:pt x="208659" y="232851"/>
                      </a:cubicBezTo>
                      <a:lnTo>
                        <a:pt x="232851" y="208659"/>
                      </a:lnTo>
                      <a:cubicBezTo>
                        <a:pt x="237387" y="204123"/>
                        <a:pt x="237387" y="195051"/>
                        <a:pt x="232851" y="189002"/>
                      </a:cubicBezTo>
                      <a:lnTo>
                        <a:pt x="226803" y="182955"/>
                      </a:lnTo>
                      <a:cubicBezTo>
                        <a:pt x="217731" y="173882"/>
                        <a:pt x="223779" y="160275"/>
                        <a:pt x="235875" y="160275"/>
                      </a:cubicBezTo>
                      <a:lnTo>
                        <a:pt x="244947" y="160275"/>
                      </a:lnTo>
                      <a:cubicBezTo>
                        <a:pt x="252507" y="160275"/>
                        <a:pt x="258555" y="154226"/>
                        <a:pt x="258555" y="146666"/>
                      </a:cubicBezTo>
                      <a:lnTo>
                        <a:pt x="258555" y="111890"/>
                      </a:lnTo>
                      <a:cubicBezTo>
                        <a:pt x="258555" y="104330"/>
                        <a:pt x="252507" y="98281"/>
                        <a:pt x="244947" y="98281"/>
                      </a:cubicBezTo>
                      <a:lnTo>
                        <a:pt x="235875" y="98281"/>
                      </a:lnTo>
                      <a:cubicBezTo>
                        <a:pt x="223779" y="98281"/>
                        <a:pt x="217731" y="83161"/>
                        <a:pt x="226803" y="75601"/>
                      </a:cubicBezTo>
                      <a:lnTo>
                        <a:pt x="232851" y="69553"/>
                      </a:lnTo>
                      <a:cubicBezTo>
                        <a:pt x="237387" y="65018"/>
                        <a:pt x="237387" y="55945"/>
                        <a:pt x="232851" y="49897"/>
                      </a:cubicBezTo>
                      <a:lnTo>
                        <a:pt x="208659" y="25705"/>
                      </a:lnTo>
                      <a:cubicBezTo>
                        <a:pt x="204123" y="21169"/>
                        <a:pt x="195051" y="21169"/>
                        <a:pt x="189002" y="25705"/>
                      </a:cubicBezTo>
                      <a:lnTo>
                        <a:pt x="182954" y="31753"/>
                      </a:lnTo>
                      <a:cubicBezTo>
                        <a:pt x="173882" y="40825"/>
                        <a:pt x="160274" y="34777"/>
                        <a:pt x="160274" y="22680"/>
                      </a:cubicBezTo>
                      <a:lnTo>
                        <a:pt x="160274" y="13609"/>
                      </a:lnTo>
                      <a:cubicBezTo>
                        <a:pt x="160274" y="6048"/>
                        <a:pt x="154226" y="0"/>
                        <a:pt x="146666" y="0"/>
                      </a:cubicBezTo>
                      <a:lnTo>
                        <a:pt x="111889" y="0"/>
                      </a:lnTo>
                      <a:cubicBezTo>
                        <a:pt x="104329" y="0"/>
                        <a:pt x="98281" y="6048"/>
                        <a:pt x="98281" y="13609"/>
                      </a:cubicBezTo>
                      <a:lnTo>
                        <a:pt x="98281" y="22680"/>
                      </a:lnTo>
                      <a:cubicBezTo>
                        <a:pt x="98281" y="34777"/>
                        <a:pt x="83161" y="40825"/>
                        <a:pt x="75601" y="31753"/>
                      </a:cubicBezTo>
                      <a:lnTo>
                        <a:pt x="69553" y="25705"/>
                      </a:lnTo>
                      <a:cubicBezTo>
                        <a:pt x="65017" y="21169"/>
                        <a:pt x="55945" y="21169"/>
                        <a:pt x="49897" y="25705"/>
                      </a:cubicBezTo>
                      <a:lnTo>
                        <a:pt x="25704" y="49897"/>
                      </a:lnTo>
                      <a:cubicBezTo>
                        <a:pt x="21168" y="54433"/>
                        <a:pt x="21168" y="63505"/>
                        <a:pt x="25704" y="69553"/>
                      </a:cubicBezTo>
                      <a:lnTo>
                        <a:pt x="31752" y="75601"/>
                      </a:lnTo>
                      <a:cubicBezTo>
                        <a:pt x="40825" y="84674"/>
                        <a:pt x="34776" y="98281"/>
                        <a:pt x="22680" y="98281"/>
                      </a:cubicBezTo>
                      <a:lnTo>
                        <a:pt x="22680" y="98281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3" name="Forma Livre: Forma 722">
                  <a:extLst>
                    <a:ext uri="{FF2B5EF4-FFF2-40B4-BE49-F238E27FC236}">
                      <a16:creationId xmlns:a16="http://schemas.microsoft.com/office/drawing/2014/main" id="{7CC69759-0235-ADEE-743D-B75336BD7A9B}"/>
                    </a:ext>
                  </a:extLst>
                </p:cNvPr>
                <p:cNvSpPr/>
                <p:nvPr/>
              </p:nvSpPr>
              <p:spPr>
                <a:xfrm>
                  <a:off x="2428448" y="8637849"/>
                  <a:ext cx="854290" cy="131545"/>
                </a:xfrm>
                <a:custGeom>
                  <a:avLst/>
                  <a:gdLst>
                    <a:gd name="connsiteX0" fmla="*/ 81649 w 854290"/>
                    <a:gd name="connsiteY0" fmla="*/ 46873 h 131545"/>
                    <a:gd name="connsiteX1" fmla="*/ 101305 w 854290"/>
                    <a:gd name="connsiteY1" fmla="*/ 66529 h 131545"/>
                    <a:gd name="connsiteX2" fmla="*/ 81649 w 854290"/>
                    <a:gd name="connsiteY2" fmla="*/ 86185 h 131545"/>
                    <a:gd name="connsiteX3" fmla="*/ 61993 w 854290"/>
                    <a:gd name="connsiteY3" fmla="*/ 66529 h 131545"/>
                    <a:gd name="connsiteX4" fmla="*/ 81649 w 854290"/>
                    <a:gd name="connsiteY4" fmla="*/ 46873 h 131545"/>
                    <a:gd name="connsiteX5" fmla="*/ 81649 w 854290"/>
                    <a:gd name="connsiteY5" fmla="*/ 46873 h 131545"/>
                    <a:gd name="connsiteX6" fmla="*/ 173882 w 854290"/>
                    <a:gd name="connsiteY6" fmla="*/ 46873 h 131545"/>
                    <a:gd name="connsiteX7" fmla="*/ 193538 w 854290"/>
                    <a:gd name="connsiteY7" fmla="*/ 66529 h 131545"/>
                    <a:gd name="connsiteX8" fmla="*/ 173882 w 854290"/>
                    <a:gd name="connsiteY8" fmla="*/ 86185 h 131545"/>
                    <a:gd name="connsiteX9" fmla="*/ 154226 w 854290"/>
                    <a:gd name="connsiteY9" fmla="*/ 66529 h 131545"/>
                    <a:gd name="connsiteX10" fmla="*/ 173882 w 854290"/>
                    <a:gd name="connsiteY10" fmla="*/ 46873 h 131545"/>
                    <a:gd name="connsiteX11" fmla="*/ 173882 w 854290"/>
                    <a:gd name="connsiteY11" fmla="*/ 46873 h 131545"/>
                    <a:gd name="connsiteX12" fmla="*/ 7560 w 854290"/>
                    <a:gd name="connsiteY12" fmla="*/ 131546 h 131545"/>
                    <a:gd name="connsiteX13" fmla="*/ 848243 w 854290"/>
                    <a:gd name="connsiteY13" fmla="*/ 131546 h 131545"/>
                    <a:gd name="connsiteX14" fmla="*/ 854291 w 854290"/>
                    <a:gd name="connsiteY14" fmla="*/ 125497 h 131545"/>
                    <a:gd name="connsiteX15" fmla="*/ 854291 w 854290"/>
                    <a:gd name="connsiteY15" fmla="*/ 10584 h 131545"/>
                    <a:gd name="connsiteX16" fmla="*/ 843707 w 854290"/>
                    <a:gd name="connsiteY16" fmla="*/ 0 h 131545"/>
                    <a:gd name="connsiteX17" fmla="*/ 10584 w 854290"/>
                    <a:gd name="connsiteY17" fmla="*/ 0 h 131545"/>
                    <a:gd name="connsiteX18" fmla="*/ 0 w 854290"/>
                    <a:gd name="connsiteY18" fmla="*/ 10584 h 131545"/>
                    <a:gd name="connsiteX19" fmla="*/ 0 w 854290"/>
                    <a:gd name="connsiteY19" fmla="*/ 125497 h 131545"/>
                    <a:gd name="connsiteX20" fmla="*/ 7560 w 854290"/>
                    <a:gd name="connsiteY20" fmla="*/ 131546 h 131545"/>
                    <a:gd name="connsiteX21" fmla="*/ 7560 w 854290"/>
                    <a:gd name="connsiteY21" fmla="*/ 131546 h 131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854290" h="131545">
                      <a:moveTo>
                        <a:pt x="81649" y="46873"/>
                      </a:moveTo>
                      <a:cubicBezTo>
                        <a:pt x="92233" y="46873"/>
                        <a:pt x="101305" y="55945"/>
                        <a:pt x="101305" y="66529"/>
                      </a:cubicBezTo>
                      <a:cubicBezTo>
                        <a:pt x="101305" y="77113"/>
                        <a:pt x="92233" y="86185"/>
                        <a:pt x="81649" y="86185"/>
                      </a:cubicBezTo>
                      <a:cubicBezTo>
                        <a:pt x="71065" y="86185"/>
                        <a:pt x="61993" y="77113"/>
                        <a:pt x="61993" y="66529"/>
                      </a:cubicBezTo>
                      <a:cubicBezTo>
                        <a:pt x="61993" y="55945"/>
                        <a:pt x="71065" y="46873"/>
                        <a:pt x="81649" y="46873"/>
                      </a:cubicBezTo>
                      <a:lnTo>
                        <a:pt x="81649" y="46873"/>
                      </a:lnTo>
                      <a:close/>
                      <a:moveTo>
                        <a:pt x="173882" y="46873"/>
                      </a:moveTo>
                      <a:cubicBezTo>
                        <a:pt x="184466" y="46873"/>
                        <a:pt x="193538" y="55945"/>
                        <a:pt x="193538" y="66529"/>
                      </a:cubicBezTo>
                      <a:cubicBezTo>
                        <a:pt x="193538" y="77113"/>
                        <a:pt x="184466" y="86185"/>
                        <a:pt x="173882" y="86185"/>
                      </a:cubicBezTo>
                      <a:cubicBezTo>
                        <a:pt x="163298" y="86185"/>
                        <a:pt x="154226" y="77113"/>
                        <a:pt x="154226" y="66529"/>
                      </a:cubicBezTo>
                      <a:cubicBezTo>
                        <a:pt x="154226" y="55945"/>
                        <a:pt x="163298" y="46873"/>
                        <a:pt x="173882" y="46873"/>
                      </a:cubicBezTo>
                      <a:lnTo>
                        <a:pt x="173882" y="46873"/>
                      </a:lnTo>
                      <a:close/>
                      <a:moveTo>
                        <a:pt x="7560" y="131546"/>
                      </a:moveTo>
                      <a:lnTo>
                        <a:pt x="848243" y="131546"/>
                      </a:lnTo>
                      <a:cubicBezTo>
                        <a:pt x="851267" y="131546"/>
                        <a:pt x="854291" y="128522"/>
                        <a:pt x="854291" y="125497"/>
                      </a:cubicBezTo>
                      <a:lnTo>
                        <a:pt x="854291" y="10584"/>
                      </a:lnTo>
                      <a:cubicBezTo>
                        <a:pt x="854291" y="4536"/>
                        <a:pt x="849755" y="0"/>
                        <a:pt x="843707" y="0"/>
                      </a:cubicBezTo>
                      <a:lnTo>
                        <a:pt x="10584" y="0"/>
                      </a:lnTo>
                      <a:cubicBezTo>
                        <a:pt x="4536" y="0"/>
                        <a:pt x="0" y="4536"/>
                        <a:pt x="0" y="10584"/>
                      </a:cubicBezTo>
                      <a:lnTo>
                        <a:pt x="0" y="125497"/>
                      </a:lnTo>
                      <a:cubicBezTo>
                        <a:pt x="0" y="128522"/>
                        <a:pt x="3024" y="131546"/>
                        <a:pt x="7560" y="131546"/>
                      </a:cubicBezTo>
                      <a:lnTo>
                        <a:pt x="7560" y="131546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4" name="Forma Livre: Forma 723">
                  <a:extLst>
                    <a:ext uri="{FF2B5EF4-FFF2-40B4-BE49-F238E27FC236}">
                      <a16:creationId xmlns:a16="http://schemas.microsoft.com/office/drawing/2014/main" id="{6339483B-33B2-8BB0-3359-6A5C0172067B}"/>
                    </a:ext>
                  </a:extLst>
                </p:cNvPr>
                <p:cNvSpPr/>
                <p:nvPr/>
              </p:nvSpPr>
              <p:spPr>
                <a:xfrm>
                  <a:off x="2429667" y="8810220"/>
                  <a:ext cx="853071" cy="444533"/>
                </a:xfrm>
                <a:custGeom>
                  <a:avLst/>
                  <a:gdLst>
                    <a:gd name="connsiteX0" fmla="*/ 54726 w 853071"/>
                    <a:gd name="connsiteY0" fmla="*/ 257043 h 444533"/>
                    <a:gd name="connsiteX1" fmla="*/ 57750 w 853071"/>
                    <a:gd name="connsiteY1" fmla="*/ 254019 h 444533"/>
                    <a:gd name="connsiteX2" fmla="*/ 199880 w 853071"/>
                    <a:gd name="connsiteY2" fmla="*/ 254019 h 444533"/>
                    <a:gd name="connsiteX3" fmla="*/ 202904 w 853071"/>
                    <a:gd name="connsiteY3" fmla="*/ 257043 h 444533"/>
                    <a:gd name="connsiteX4" fmla="*/ 202904 w 853071"/>
                    <a:gd name="connsiteY4" fmla="*/ 287284 h 444533"/>
                    <a:gd name="connsiteX5" fmla="*/ 199880 w 853071"/>
                    <a:gd name="connsiteY5" fmla="*/ 290307 h 444533"/>
                    <a:gd name="connsiteX6" fmla="*/ 57750 w 853071"/>
                    <a:gd name="connsiteY6" fmla="*/ 290307 h 444533"/>
                    <a:gd name="connsiteX7" fmla="*/ 54726 w 853071"/>
                    <a:gd name="connsiteY7" fmla="*/ 287284 h 444533"/>
                    <a:gd name="connsiteX8" fmla="*/ 54726 w 853071"/>
                    <a:gd name="connsiteY8" fmla="*/ 257043 h 444533"/>
                    <a:gd name="connsiteX9" fmla="*/ 54726 w 853071"/>
                    <a:gd name="connsiteY9" fmla="*/ 257043 h 444533"/>
                    <a:gd name="connsiteX10" fmla="*/ 54726 w 853071"/>
                    <a:gd name="connsiteY10" fmla="*/ 173882 h 444533"/>
                    <a:gd name="connsiteX11" fmla="*/ 59262 w 853071"/>
                    <a:gd name="connsiteY11" fmla="*/ 169345 h 444533"/>
                    <a:gd name="connsiteX12" fmla="*/ 326889 w 853071"/>
                    <a:gd name="connsiteY12" fmla="*/ 169345 h 444533"/>
                    <a:gd name="connsiteX13" fmla="*/ 331425 w 853071"/>
                    <a:gd name="connsiteY13" fmla="*/ 173882 h 444533"/>
                    <a:gd name="connsiteX14" fmla="*/ 331425 w 853071"/>
                    <a:gd name="connsiteY14" fmla="*/ 201098 h 444533"/>
                    <a:gd name="connsiteX15" fmla="*/ 326889 w 853071"/>
                    <a:gd name="connsiteY15" fmla="*/ 205634 h 444533"/>
                    <a:gd name="connsiteX16" fmla="*/ 59262 w 853071"/>
                    <a:gd name="connsiteY16" fmla="*/ 205634 h 444533"/>
                    <a:gd name="connsiteX17" fmla="*/ 54726 w 853071"/>
                    <a:gd name="connsiteY17" fmla="*/ 201098 h 444533"/>
                    <a:gd name="connsiteX18" fmla="*/ 54726 w 853071"/>
                    <a:gd name="connsiteY18" fmla="*/ 173882 h 444533"/>
                    <a:gd name="connsiteX19" fmla="*/ 54726 w 853071"/>
                    <a:gd name="connsiteY19" fmla="*/ 173882 h 444533"/>
                    <a:gd name="connsiteX20" fmla="*/ 54726 w 853071"/>
                    <a:gd name="connsiteY20" fmla="*/ 90721 h 444533"/>
                    <a:gd name="connsiteX21" fmla="*/ 59262 w 853071"/>
                    <a:gd name="connsiteY21" fmla="*/ 86184 h 444533"/>
                    <a:gd name="connsiteX22" fmla="*/ 326889 w 853071"/>
                    <a:gd name="connsiteY22" fmla="*/ 86184 h 444533"/>
                    <a:gd name="connsiteX23" fmla="*/ 331425 w 853071"/>
                    <a:gd name="connsiteY23" fmla="*/ 90721 h 444533"/>
                    <a:gd name="connsiteX24" fmla="*/ 331425 w 853071"/>
                    <a:gd name="connsiteY24" fmla="*/ 117937 h 444533"/>
                    <a:gd name="connsiteX25" fmla="*/ 326889 w 853071"/>
                    <a:gd name="connsiteY25" fmla="*/ 122473 h 444533"/>
                    <a:gd name="connsiteX26" fmla="*/ 59262 w 853071"/>
                    <a:gd name="connsiteY26" fmla="*/ 122473 h 444533"/>
                    <a:gd name="connsiteX27" fmla="*/ 54726 w 853071"/>
                    <a:gd name="connsiteY27" fmla="*/ 117937 h 444533"/>
                    <a:gd name="connsiteX28" fmla="*/ 54726 w 853071"/>
                    <a:gd name="connsiteY28" fmla="*/ 90721 h 444533"/>
                    <a:gd name="connsiteX29" fmla="*/ 54726 w 853071"/>
                    <a:gd name="connsiteY29" fmla="*/ 90721 h 444533"/>
                    <a:gd name="connsiteX30" fmla="*/ 9365 w 853071"/>
                    <a:gd name="connsiteY30" fmla="*/ 444533 h 444533"/>
                    <a:gd name="connsiteX31" fmla="*/ 276993 w 853071"/>
                    <a:gd name="connsiteY31" fmla="*/ 444533 h 444533"/>
                    <a:gd name="connsiteX32" fmla="*/ 299673 w 853071"/>
                    <a:gd name="connsiteY32" fmla="*/ 406733 h 444533"/>
                    <a:gd name="connsiteX33" fmla="*/ 298161 w 853071"/>
                    <a:gd name="connsiteY33" fmla="*/ 396148 h 444533"/>
                    <a:gd name="connsiteX34" fmla="*/ 313281 w 853071"/>
                    <a:gd name="connsiteY34" fmla="*/ 361372 h 444533"/>
                    <a:gd name="connsiteX35" fmla="*/ 337473 w 853071"/>
                    <a:gd name="connsiteY35" fmla="*/ 337180 h 444533"/>
                    <a:gd name="connsiteX36" fmla="*/ 372250 w 853071"/>
                    <a:gd name="connsiteY36" fmla="*/ 322060 h 444533"/>
                    <a:gd name="connsiteX37" fmla="*/ 382834 w 853071"/>
                    <a:gd name="connsiteY37" fmla="*/ 323572 h 444533"/>
                    <a:gd name="connsiteX38" fmla="*/ 425170 w 853071"/>
                    <a:gd name="connsiteY38" fmla="*/ 300891 h 444533"/>
                    <a:gd name="connsiteX39" fmla="*/ 459947 w 853071"/>
                    <a:gd name="connsiteY39" fmla="*/ 300891 h 444533"/>
                    <a:gd name="connsiteX40" fmla="*/ 479603 w 853071"/>
                    <a:gd name="connsiteY40" fmla="*/ 305427 h 444533"/>
                    <a:gd name="connsiteX41" fmla="*/ 481115 w 853071"/>
                    <a:gd name="connsiteY41" fmla="*/ 305427 h 444533"/>
                    <a:gd name="connsiteX42" fmla="*/ 475067 w 853071"/>
                    <a:gd name="connsiteY42" fmla="*/ 279724 h 444533"/>
                    <a:gd name="connsiteX43" fmla="*/ 491699 w 853071"/>
                    <a:gd name="connsiteY43" fmla="*/ 238899 h 444533"/>
                    <a:gd name="connsiteX44" fmla="*/ 527988 w 853071"/>
                    <a:gd name="connsiteY44" fmla="*/ 202610 h 444533"/>
                    <a:gd name="connsiteX45" fmla="*/ 568812 w 853071"/>
                    <a:gd name="connsiteY45" fmla="*/ 185978 h 444533"/>
                    <a:gd name="connsiteX46" fmla="*/ 594517 w 853071"/>
                    <a:gd name="connsiteY46" fmla="*/ 192026 h 444533"/>
                    <a:gd name="connsiteX47" fmla="*/ 648949 w 853071"/>
                    <a:gd name="connsiteY47" fmla="*/ 152714 h 444533"/>
                    <a:gd name="connsiteX48" fmla="*/ 700358 w 853071"/>
                    <a:gd name="connsiteY48" fmla="*/ 152714 h 444533"/>
                    <a:gd name="connsiteX49" fmla="*/ 754791 w 853071"/>
                    <a:gd name="connsiteY49" fmla="*/ 192026 h 444533"/>
                    <a:gd name="connsiteX50" fmla="*/ 780495 w 853071"/>
                    <a:gd name="connsiteY50" fmla="*/ 185978 h 444533"/>
                    <a:gd name="connsiteX51" fmla="*/ 821320 w 853071"/>
                    <a:gd name="connsiteY51" fmla="*/ 202610 h 444533"/>
                    <a:gd name="connsiteX52" fmla="*/ 853072 w 853071"/>
                    <a:gd name="connsiteY52" fmla="*/ 234363 h 444533"/>
                    <a:gd name="connsiteX53" fmla="*/ 853072 w 853071"/>
                    <a:gd name="connsiteY53" fmla="*/ 6048 h 444533"/>
                    <a:gd name="connsiteX54" fmla="*/ 847024 w 853071"/>
                    <a:gd name="connsiteY54" fmla="*/ 0 h 444533"/>
                    <a:gd name="connsiteX55" fmla="*/ 6341 w 853071"/>
                    <a:gd name="connsiteY55" fmla="*/ 0 h 444533"/>
                    <a:gd name="connsiteX56" fmla="*/ 293 w 853071"/>
                    <a:gd name="connsiteY56" fmla="*/ 6048 h 444533"/>
                    <a:gd name="connsiteX57" fmla="*/ 293 w 853071"/>
                    <a:gd name="connsiteY57" fmla="*/ 436973 h 444533"/>
                    <a:gd name="connsiteX58" fmla="*/ 9365 w 853071"/>
                    <a:gd name="connsiteY58" fmla="*/ 444533 h 444533"/>
                    <a:gd name="connsiteX59" fmla="*/ 9365 w 853071"/>
                    <a:gd name="connsiteY59" fmla="*/ 444533 h 444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853071" h="444533">
                      <a:moveTo>
                        <a:pt x="54726" y="257043"/>
                      </a:moveTo>
                      <a:cubicBezTo>
                        <a:pt x="54726" y="255531"/>
                        <a:pt x="56238" y="254019"/>
                        <a:pt x="57750" y="254019"/>
                      </a:cubicBezTo>
                      <a:lnTo>
                        <a:pt x="199880" y="254019"/>
                      </a:lnTo>
                      <a:cubicBezTo>
                        <a:pt x="201392" y="254019"/>
                        <a:pt x="202904" y="255531"/>
                        <a:pt x="202904" y="257043"/>
                      </a:cubicBezTo>
                      <a:lnTo>
                        <a:pt x="202904" y="287284"/>
                      </a:lnTo>
                      <a:cubicBezTo>
                        <a:pt x="202904" y="288795"/>
                        <a:pt x="201392" y="290307"/>
                        <a:pt x="199880" y="290307"/>
                      </a:cubicBezTo>
                      <a:lnTo>
                        <a:pt x="57750" y="290307"/>
                      </a:lnTo>
                      <a:cubicBezTo>
                        <a:pt x="56238" y="290307"/>
                        <a:pt x="54726" y="288795"/>
                        <a:pt x="54726" y="287284"/>
                      </a:cubicBezTo>
                      <a:lnTo>
                        <a:pt x="54726" y="257043"/>
                      </a:lnTo>
                      <a:lnTo>
                        <a:pt x="54726" y="257043"/>
                      </a:lnTo>
                      <a:close/>
                      <a:moveTo>
                        <a:pt x="54726" y="173882"/>
                      </a:moveTo>
                      <a:cubicBezTo>
                        <a:pt x="54726" y="170858"/>
                        <a:pt x="56238" y="169345"/>
                        <a:pt x="59262" y="169345"/>
                      </a:cubicBezTo>
                      <a:lnTo>
                        <a:pt x="326889" y="169345"/>
                      </a:lnTo>
                      <a:cubicBezTo>
                        <a:pt x="329913" y="169345"/>
                        <a:pt x="331425" y="170858"/>
                        <a:pt x="331425" y="173882"/>
                      </a:cubicBezTo>
                      <a:lnTo>
                        <a:pt x="331425" y="201098"/>
                      </a:lnTo>
                      <a:cubicBezTo>
                        <a:pt x="331425" y="204123"/>
                        <a:pt x="329913" y="205634"/>
                        <a:pt x="326889" y="205634"/>
                      </a:cubicBezTo>
                      <a:lnTo>
                        <a:pt x="59262" y="205634"/>
                      </a:lnTo>
                      <a:cubicBezTo>
                        <a:pt x="56238" y="205634"/>
                        <a:pt x="54726" y="204123"/>
                        <a:pt x="54726" y="201098"/>
                      </a:cubicBezTo>
                      <a:lnTo>
                        <a:pt x="54726" y="173882"/>
                      </a:lnTo>
                      <a:lnTo>
                        <a:pt x="54726" y="173882"/>
                      </a:lnTo>
                      <a:close/>
                      <a:moveTo>
                        <a:pt x="54726" y="90721"/>
                      </a:moveTo>
                      <a:cubicBezTo>
                        <a:pt x="54726" y="87697"/>
                        <a:pt x="56238" y="86184"/>
                        <a:pt x="59262" y="86184"/>
                      </a:cubicBezTo>
                      <a:lnTo>
                        <a:pt x="326889" y="86184"/>
                      </a:lnTo>
                      <a:cubicBezTo>
                        <a:pt x="329913" y="86184"/>
                        <a:pt x="331425" y="87697"/>
                        <a:pt x="331425" y="90721"/>
                      </a:cubicBezTo>
                      <a:lnTo>
                        <a:pt x="331425" y="117937"/>
                      </a:lnTo>
                      <a:cubicBezTo>
                        <a:pt x="331425" y="120962"/>
                        <a:pt x="329913" y="122473"/>
                        <a:pt x="326889" y="122473"/>
                      </a:cubicBezTo>
                      <a:lnTo>
                        <a:pt x="59262" y="122473"/>
                      </a:lnTo>
                      <a:cubicBezTo>
                        <a:pt x="56238" y="122473"/>
                        <a:pt x="54726" y="120962"/>
                        <a:pt x="54726" y="117937"/>
                      </a:cubicBezTo>
                      <a:lnTo>
                        <a:pt x="54726" y="90721"/>
                      </a:lnTo>
                      <a:lnTo>
                        <a:pt x="54726" y="90721"/>
                      </a:lnTo>
                      <a:close/>
                      <a:moveTo>
                        <a:pt x="9365" y="444533"/>
                      </a:moveTo>
                      <a:lnTo>
                        <a:pt x="276993" y="444533"/>
                      </a:lnTo>
                      <a:cubicBezTo>
                        <a:pt x="278505" y="427901"/>
                        <a:pt x="287577" y="414293"/>
                        <a:pt x="299673" y="406733"/>
                      </a:cubicBezTo>
                      <a:cubicBezTo>
                        <a:pt x="299673" y="403708"/>
                        <a:pt x="298161" y="399173"/>
                        <a:pt x="298161" y="396148"/>
                      </a:cubicBezTo>
                      <a:cubicBezTo>
                        <a:pt x="298161" y="382541"/>
                        <a:pt x="302697" y="370445"/>
                        <a:pt x="313281" y="361372"/>
                      </a:cubicBezTo>
                      <a:lnTo>
                        <a:pt x="337473" y="337180"/>
                      </a:lnTo>
                      <a:cubicBezTo>
                        <a:pt x="346546" y="328107"/>
                        <a:pt x="360154" y="322060"/>
                        <a:pt x="372250" y="322060"/>
                      </a:cubicBezTo>
                      <a:cubicBezTo>
                        <a:pt x="375274" y="322060"/>
                        <a:pt x="379810" y="322060"/>
                        <a:pt x="382834" y="323572"/>
                      </a:cubicBezTo>
                      <a:cubicBezTo>
                        <a:pt x="391906" y="309964"/>
                        <a:pt x="407026" y="300891"/>
                        <a:pt x="425170" y="300891"/>
                      </a:cubicBezTo>
                      <a:lnTo>
                        <a:pt x="459947" y="300891"/>
                      </a:lnTo>
                      <a:cubicBezTo>
                        <a:pt x="467507" y="300891"/>
                        <a:pt x="473555" y="302404"/>
                        <a:pt x="479603" y="305427"/>
                      </a:cubicBezTo>
                      <a:cubicBezTo>
                        <a:pt x="479603" y="305427"/>
                        <a:pt x="481115" y="305427"/>
                        <a:pt x="481115" y="305427"/>
                      </a:cubicBezTo>
                      <a:cubicBezTo>
                        <a:pt x="476579" y="297867"/>
                        <a:pt x="475067" y="288795"/>
                        <a:pt x="475067" y="279724"/>
                      </a:cubicBezTo>
                      <a:cubicBezTo>
                        <a:pt x="475067" y="264603"/>
                        <a:pt x="481115" y="249483"/>
                        <a:pt x="491699" y="238899"/>
                      </a:cubicBezTo>
                      <a:lnTo>
                        <a:pt x="527988" y="202610"/>
                      </a:lnTo>
                      <a:cubicBezTo>
                        <a:pt x="538572" y="192026"/>
                        <a:pt x="553692" y="185978"/>
                        <a:pt x="568812" y="185978"/>
                      </a:cubicBezTo>
                      <a:cubicBezTo>
                        <a:pt x="577884" y="185978"/>
                        <a:pt x="586957" y="187490"/>
                        <a:pt x="594517" y="192026"/>
                      </a:cubicBezTo>
                      <a:cubicBezTo>
                        <a:pt x="602077" y="169345"/>
                        <a:pt x="623245" y="152714"/>
                        <a:pt x="648949" y="152714"/>
                      </a:cubicBezTo>
                      <a:lnTo>
                        <a:pt x="700358" y="152714"/>
                      </a:lnTo>
                      <a:cubicBezTo>
                        <a:pt x="726062" y="152714"/>
                        <a:pt x="747231" y="169345"/>
                        <a:pt x="754791" y="192026"/>
                      </a:cubicBezTo>
                      <a:cubicBezTo>
                        <a:pt x="762351" y="187490"/>
                        <a:pt x="771423" y="185978"/>
                        <a:pt x="780495" y="185978"/>
                      </a:cubicBezTo>
                      <a:cubicBezTo>
                        <a:pt x="795615" y="185978"/>
                        <a:pt x="810735" y="192026"/>
                        <a:pt x="821320" y="202610"/>
                      </a:cubicBezTo>
                      <a:lnTo>
                        <a:pt x="853072" y="234363"/>
                      </a:lnTo>
                      <a:lnTo>
                        <a:pt x="853072" y="6048"/>
                      </a:lnTo>
                      <a:cubicBezTo>
                        <a:pt x="853072" y="3023"/>
                        <a:pt x="850048" y="0"/>
                        <a:pt x="847024" y="0"/>
                      </a:cubicBezTo>
                      <a:lnTo>
                        <a:pt x="6341" y="0"/>
                      </a:lnTo>
                      <a:cubicBezTo>
                        <a:pt x="3317" y="0"/>
                        <a:pt x="293" y="3023"/>
                        <a:pt x="293" y="6048"/>
                      </a:cubicBezTo>
                      <a:lnTo>
                        <a:pt x="293" y="436973"/>
                      </a:lnTo>
                      <a:cubicBezTo>
                        <a:pt x="-1219" y="439997"/>
                        <a:pt x="3317" y="444533"/>
                        <a:pt x="9365" y="444533"/>
                      </a:cubicBezTo>
                      <a:lnTo>
                        <a:pt x="9365" y="444533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</p:grpSp>
        <p:grpSp>
          <p:nvGrpSpPr>
            <p:cNvPr id="725" name="Gráfico 12">
              <a:extLst>
                <a:ext uri="{FF2B5EF4-FFF2-40B4-BE49-F238E27FC236}">
                  <a16:creationId xmlns:a16="http://schemas.microsoft.com/office/drawing/2014/main" id="{004E6308-9A15-DAF0-E37D-4A772F89281B}"/>
                </a:ext>
              </a:extLst>
            </p:cNvPr>
            <p:cNvGrpSpPr/>
            <p:nvPr/>
          </p:nvGrpSpPr>
          <p:grpSpPr>
            <a:xfrm>
              <a:off x="6269463" y="4804089"/>
              <a:ext cx="497999" cy="759091"/>
              <a:chOff x="2615938" y="5517283"/>
              <a:chExt cx="550375" cy="838928"/>
            </a:xfrm>
            <a:solidFill>
              <a:srgbClr val="C6C6C6"/>
            </a:solidFill>
          </p:grpSpPr>
          <p:sp>
            <p:nvSpPr>
              <p:cNvPr id="726" name="Forma Livre: Forma 725">
                <a:extLst>
                  <a:ext uri="{FF2B5EF4-FFF2-40B4-BE49-F238E27FC236}">
                    <a16:creationId xmlns:a16="http://schemas.microsoft.com/office/drawing/2014/main" id="{578AF256-53DD-6AE4-77D3-A21BBA8EAE71}"/>
                  </a:ext>
                </a:extLst>
              </p:cNvPr>
              <p:cNvSpPr/>
              <p:nvPr/>
            </p:nvSpPr>
            <p:spPr>
              <a:xfrm>
                <a:off x="2615938" y="5879926"/>
                <a:ext cx="550375" cy="476286"/>
              </a:xfrm>
              <a:custGeom>
                <a:avLst/>
                <a:gdLst>
                  <a:gd name="connsiteX0" fmla="*/ 275188 w 550375"/>
                  <a:gd name="connsiteY0" fmla="*/ 476286 h 476286"/>
                  <a:gd name="connsiteX1" fmla="*/ 550375 w 550375"/>
                  <a:gd name="connsiteY1" fmla="*/ 0 h 476286"/>
                  <a:gd name="connsiteX2" fmla="*/ 0 w 550375"/>
                  <a:gd name="connsiteY2" fmla="*/ 0 h 476286"/>
                  <a:gd name="connsiteX3" fmla="*/ 275188 w 550375"/>
                  <a:gd name="connsiteY3" fmla="*/ 476286 h 47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0375" h="476286">
                    <a:moveTo>
                      <a:pt x="275188" y="476286"/>
                    </a:moveTo>
                    <a:lnTo>
                      <a:pt x="550375" y="0"/>
                    </a:lnTo>
                    <a:cubicBezTo>
                      <a:pt x="367421" y="31752"/>
                      <a:pt x="182954" y="31752"/>
                      <a:pt x="0" y="0"/>
                    </a:cubicBezTo>
                    <a:lnTo>
                      <a:pt x="275188" y="476286"/>
                    </a:lnTo>
                    <a:close/>
                  </a:path>
                </a:pathLst>
              </a:custGeom>
              <a:solidFill>
                <a:srgbClr val="C6C6C6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27" name="Forma Livre: Forma 726">
                <a:extLst>
                  <a:ext uri="{FF2B5EF4-FFF2-40B4-BE49-F238E27FC236}">
                    <a16:creationId xmlns:a16="http://schemas.microsoft.com/office/drawing/2014/main" id="{02F76492-9C6E-D1C2-37C0-0455A456D685}"/>
                  </a:ext>
                </a:extLst>
              </p:cNvPr>
              <p:cNvSpPr/>
              <p:nvPr/>
            </p:nvSpPr>
            <p:spPr>
              <a:xfrm rot="-10800000">
                <a:off x="2788036" y="5517283"/>
                <a:ext cx="207146" cy="512574"/>
              </a:xfrm>
              <a:custGeom>
                <a:avLst/>
                <a:gdLst>
                  <a:gd name="connsiteX0" fmla="*/ 0 w 207146"/>
                  <a:gd name="connsiteY0" fmla="*/ 0 h 512574"/>
                  <a:gd name="connsiteX1" fmla="*/ 207147 w 207146"/>
                  <a:gd name="connsiteY1" fmla="*/ 0 h 512574"/>
                  <a:gd name="connsiteX2" fmla="*/ 207147 w 207146"/>
                  <a:gd name="connsiteY2" fmla="*/ 512575 h 512574"/>
                  <a:gd name="connsiteX3" fmla="*/ 0 w 207146"/>
                  <a:gd name="connsiteY3" fmla="*/ 512575 h 51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146" h="512574">
                    <a:moveTo>
                      <a:pt x="0" y="0"/>
                    </a:moveTo>
                    <a:lnTo>
                      <a:pt x="207147" y="0"/>
                    </a:lnTo>
                    <a:lnTo>
                      <a:pt x="207147" y="512575"/>
                    </a:lnTo>
                    <a:lnTo>
                      <a:pt x="0" y="512575"/>
                    </a:lnTo>
                    <a:close/>
                  </a:path>
                </a:pathLst>
              </a:custGeom>
              <a:solidFill>
                <a:srgbClr val="C6C6C6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735" name="Agrupar 734">
              <a:extLst>
                <a:ext uri="{FF2B5EF4-FFF2-40B4-BE49-F238E27FC236}">
                  <a16:creationId xmlns:a16="http://schemas.microsoft.com/office/drawing/2014/main" id="{AB5100C1-38CD-EABD-8CDB-6E55184982A3}"/>
                </a:ext>
              </a:extLst>
            </p:cNvPr>
            <p:cNvGrpSpPr/>
            <p:nvPr/>
          </p:nvGrpSpPr>
          <p:grpSpPr>
            <a:xfrm>
              <a:off x="6269463" y="6817963"/>
              <a:ext cx="497999" cy="761363"/>
              <a:chOff x="5111137" y="7165999"/>
              <a:chExt cx="516088" cy="789018"/>
            </a:xfrm>
          </p:grpSpPr>
          <p:sp>
            <p:nvSpPr>
              <p:cNvPr id="728" name="Forma Livre: Forma 727">
                <a:extLst>
                  <a:ext uri="{FF2B5EF4-FFF2-40B4-BE49-F238E27FC236}">
                    <a16:creationId xmlns:a16="http://schemas.microsoft.com/office/drawing/2014/main" id="{23165712-2443-FB40-7BE5-FB53BC4FB061}"/>
                  </a:ext>
                </a:extLst>
              </p:cNvPr>
              <p:cNvSpPr/>
              <p:nvPr/>
            </p:nvSpPr>
            <p:spPr>
              <a:xfrm>
                <a:off x="5111137" y="7508403"/>
                <a:ext cx="516088" cy="446614"/>
              </a:xfrm>
              <a:custGeom>
                <a:avLst/>
                <a:gdLst>
                  <a:gd name="connsiteX0" fmla="*/ 275188 w 550375"/>
                  <a:gd name="connsiteY0" fmla="*/ 476286 h 476286"/>
                  <a:gd name="connsiteX1" fmla="*/ 550375 w 550375"/>
                  <a:gd name="connsiteY1" fmla="*/ 0 h 476286"/>
                  <a:gd name="connsiteX2" fmla="*/ 0 w 550375"/>
                  <a:gd name="connsiteY2" fmla="*/ 0 h 476286"/>
                  <a:gd name="connsiteX3" fmla="*/ 275188 w 550375"/>
                  <a:gd name="connsiteY3" fmla="*/ 476286 h 47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0375" h="476286">
                    <a:moveTo>
                      <a:pt x="275188" y="476286"/>
                    </a:moveTo>
                    <a:lnTo>
                      <a:pt x="550375" y="0"/>
                    </a:lnTo>
                    <a:cubicBezTo>
                      <a:pt x="367421" y="31752"/>
                      <a:pt x="182954" y="31752"/>
                      <a:pt x="0" y="0"/>
                    </a:cubicBezTo>
                    <a:lnTo>
                      <a:pt x="275188" y="476286"/>
                    </a:lnTo>
                    <a:close/>
                  </a:path>
                </a:pathLst>
              </a:custGeom>
              <a:solidFill>
                <a:srgbClr val="C6C6C6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29" name="Forma Livre: Forma 728">
                <a:extLst>
                  <a:ext uri="{FF2B5EF4-FFF2-40B4-BE49-F238E27FC236}">
                    <a16:creationId xmlns:a16="http://schemas.microsoft.com/office/drawing/2014/main" id="{29EC83A7-BAA6-3C6C-B887-EE472DDAF6FE}"/>
                  </a:ext>
                </a:extLst>
              </p:cNvPr>
              <p:cNvSpPr/>
              <p:nvPr/>
            </p:nvSpPr>
            <p:spPr>
              <a:xfrm rot="10800000">
                <a:off x="5272514" y="7165999"/>
                <a:ext cx="194241" cy="480642"/>
              </a:xfrm>
              <a:custGeom>
                <a:avLst/>
                <a:gdLst>
                  <a:gd name="connsiteX0" fmla="*/ 0 w 207146"/>
                  <a:gd name="connsiteY0" fmla="*/ 0 h 512574"/>
                  <a:gd name="connsiteX1" fmla="*/ 207147 w 207146"/>
                  <a:gd name="connsiteY1" fmla="*/ 0 h 512574"/>
                  <a:gd name="connsiteX2" fmla="*/ 207147 w 207146"/>
                  <a:gd name="connsiteY2" fmla="*/ 512575 h 512574"/>
                  <a:gd name="connsiteX3" fmla="*/ 0 w 207146"/>
                  <a:gd name="connsiteY3" fmla="*/ 512575 h 51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146" h="512574">
                    <a:moveTo>
                      <a:pt x="0" y="0"/>
                    </a:moveTo>
                    <a:lnTo>
                      <a:pt x="207147" y="0"/>
                    </a:lnTo>
                    <a:lnTo>
                      <a:pt x="207147" y="512575"/>
                    </a:lnTo>
                    <a:lnTo>
                      <a:pt x="0" y="512575"/>
                    </a:lnTo>
                    <a:close/>
                  </a:path>
                </a:pathLst>
              </a:custGeom>
              <a:solidFill>
                <a:srgbClr val="C6C6C6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730" name="Forma Livre: Forma 729">
              <a:extLst>
                <a:ext uri="{FF2B5EF4-FFF2-40B4-BE49-F238E27FC236}">
                  <a16:creationId xmlns:a16="http://schemas.microsoft.com/office/drawing/2014/main" id="{67521557-3B3B-EFAA-CE1A-7D6AA01EE940}"/>
                </a:ext>
              </a:extLst>
            </p:cNvPr>
            <p:cNvSpPr/>
            <p:nvPr/>
          </p:nvSpPr>
          <p:spPr>
            <a:xfrm>
              <a:off x="7595063" y="7839865"/>
              <a:ext cx="430960" cy="497998"/>
            </a:xfrm>
            <a:custGeom>
              <a:avLst/>
              <a:gdLst>
                <a:gd name="connsiteX0" fmla="*/ 476286 w 476286"/>
                <a:gd name="connsiteY0" fmla="*/ 275187 h 550374"/>
                <a:gd name="connsiteX1" fmla="*/ 0 w 476286"/>
                <a:gd name="connsiteY1" fmla="*/ 0 h 550374"/>
                <a:gd name="connsiteX2" fmla="*/ 0 w 476286"/>
                <a:gd name="connsiteY2" fmla="*/ 550374 h 550374"/>
                <a:gd name="connsiteX3" fmla="*/ 476286 w 476286"/>
                <a:gd name="connsiteY3" fmla="*/ 275187 h 55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86" h="550374">
                  <a:moveTo>
                    <a:pt x="476286" y="275187"/>
                  </a:moveTo>
                  <a:lnTo>
                    <a:pt x="0" y="0"/>
                  </a:lnTo>
                  <a:cubicBezTo>
                    <a:pt x="31752" y="182954"/>
                    <a:pt x="31752" y="367421"/>
                    <a:pt x="0" y="550374"/>
                  </a:cubicBezTo>
                  <a:lnTo>
                    <a:pt x="476286" y="275187"/>
                  </a:lnTo>
                  <a:close/>
                </a:path>
              </a:pathLst>
            </a:custGeom>
            <a:solidFill>
              <a:srgbClr val="C6C6C6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731" name="Forma Livre: Forma 730">
              <a:extLst>
                <a:ext uri="{FF2B5EF4-FFF2-40B4-BE49-F238E27FC236}">
                  <a16:creationId xmlns:a16="http://schemas.microsoft.com/office/drawing/2014/main" id="{9CA13B09-4C15-38C5-7AF1-14D95EAF7142}"/>
                </a:ext>
              </a:extLst>
            </p:cNvPr>
            <p:cNvSpPr/>
            <p:nvPr/>
          </p:nvSpPr>
          <p:spPr>
            <a:xfrm rot="5399999">
              <a:off x="7391180" y="7851783"/>
              <a:ext cx="187433" cy="463796"/>
            </a:xfrm>
            <a:custGeom>
              <a:avLst/>
              <a:gdLst>
                <a:gd name="connsiteX0" fmla="*/ 0 w 207146"/>
                <a:gd name="connsiteY0" fmla="*/ 0 h 512574"/>
                <a:gd name="connsiteX1" fmla="*/ 207147 w 207146"/>
                <a:gd name="connsiteY1" fmla="*/ 0 h 512574"/>
                <a:gd name="connsiteX2" fmla="*/ 207147 w 207146"/>
                <a:gd name="connsiteY2" fmla="*/ 512575 h 512574"/>
                <a:gd name="connsiteX3" fmla="*/ 0 w 207146"/>
                <a:gd name="connsiteY3" fmla="*/ 512575 h 51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46" h="512574">
                  <a:moveTo>
                    <a:pt x="0" y="0"/>
                  </a:moveTo>
                  <a:lnTo>
                    <a:pt x="207147" y="0"/>
                  </a:lnTo>
                  <a:lnTo>
                    <a:pt x="207147" y="512575"/>
                  </a:lnTo>
                  <a:lnTo>
                    <a:pt x="0" y="512575"/>
                  </a:lnTo>
                  <a:close/>
                </a:path>
              </a:pathLst>
            </a:custGeom>
            <a:solidFill>
              <a:srgbClr val="C6C6C6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779DA3E-C5B6-FCEC-83A0-06809345B742}"/>
              </a:ext>
            </a:extLst>
          </p:cNvPr>
          <p:cNvSpPr txBox="1"/>
          <p:nvPr/>
        </p:nvSpPr>
        <p:spPr>
          <a:xfrm>
            <a:off x="15652681" y="9569558"/>
            <a:ext cx="4989057" cy="28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73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Fonte: </a:t>
            </a:r>
            <a:r>
              <a:rPr lang="pt-BR" sz="1273" u="sng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  <a:hlinkClick r:id="rId5" tooltip="External lin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ghgprotocol.org</a:t>
            </a:r>
            <a:endParaRPr lang="pt-BR" sz="1273" dirty="0">
              <a:solidFill>
                <a:srgbClr val="56565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object 23">
            <a:extLst>
              <a:ext uri="{FF2B5EF4-FFF2-40B4-BE49-F238E27FC236}">
                <a16:creationId xmlns:a16="http://schemas.microsoft.com/office/drawing/2014/main" id="{0FBA119B-BFD3-22F9-044E-3D4BABBBF343}"/>
              </a:ext>
            </a:extLst>
          </p:cNvPr>
          <p:cNvSpPr txBox="1">
            <a:spLocks/>
          </p:cNvSpPr>
          <p:nvPr/>
        </p:nvSpPr>
        <p:spPr>
          <a:xfrm>
            <a:off x="630642" y="4648207"/>
            <a:ext cx="3312309" cy="3475875"/>
          </a:xfrm>
          <a:prstGeom prst="rect">
            <a:avLst/>
          </a:prstGeom>
        </p:spPr>
        <p:txBody>
          <a:bodyPr spcFirstLastPara="1" vert="horz" wrap="square" lIns="0" tIns="10973" rIns="0" bIns="0" rtlCol="0" anchor="ctr" anchorCtr="0">
            <a:spAutoFit/>
          </a:bodyPr>
          <a:lstStyle>
            <a:lvl1pPr>
              <a:defRPr sz="5450" b="1" i="0">
                <a:solidFill>
                  <a:schemeClr val="bg1"/>
                </a:solidFill>
                <a:latin typeface="Poppins"/>
                <a:ea typeface="+mj-ea"/>
                <a:cs typeface="Poppins"/>
              </a:defRPr>
            </a:lvl1pPr>
          </a:lstStyle>
          <a:p>
            <a:pPr>
              <a:lnSpc>
                <a:spcPct val="110000"/>
              </a:lnSpc>
            </a:pPr>
            <a:r>
              <a:rPr lang="pt-BR" sz="2274" b="0" dirty="0">
                <a:latin typeface="Poppins" panose="00000500000000000000" pitchFamily="2" charset="0"/>
                <a:cs typeface="Poppins" panose="00000500000000000000" pitchFamily="2" charset="0"/>
              </a:rPr>
              <a:t>A </a:t>
            </a:r>
            <a:r>
              <a:rPr lang="pt-BR" sz="2274" dirty="0" err="1">
                <a:latin typeface="Poppins" panose="00000500000000000000" pitchFamily="2" charset="0"/>
                <a:cs typeface="Poppins" panose="00000500000000000000" pitchFamily="2" charset="0"/>
              </a:rPr>
              <a:t>Valgroup</a:t>
            </a:r>
            <a:r>
              <a:rPr lang="pt-BR" sz="2274" b="0" dirty="0">
                <a:latin typeface="Poppins" panose="00000500000000000000" pitchFamily="2" charset="0"/>
                <a:cs typeface="Poppins" panose="00000500000000000000" pitchFamily="2" charset="0"/>
              </a:rPr>
              <a:t> mensura suas emissões de carbono de forma automatizada através de um software de cálculo de emissões associado ao seu ERP. </a:t>
            </a:r>
          </a:p>
          <a:p>
            <a:pPr>
              <a:lnSpc>
                <a:spcPct val="110000"/>
              </a:lnSpc>
            </a:pPr>
            <a:br>
              <a:rPr lang="pt-BR" sz="2274" b="0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pt-BR" sz="2274" b="0" dirty="0">
              <a:solidFill>
                <a:srgbClr val="56565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EF93BA6F-E4FE-2E9C-CB7E-51D19E723055}"/>
              </a:ext>
            </a:extLst>
          </p:cNvPr>
          <p:cNvSpPr txBox="1"/>
          <p:nvPr/>
        </p:nvSpPr>
        <p:spPr>
          <a:xfrm>
            <a:off x="1173164" y="3298577"/>
            <a:ext cx="3168412" cy="1100156"/>
          </a:xfrm>
          <a:prstGeom prst="rect">
            <a:avLst/>
          </a:prstGeom>
        </p:spPr>
        <p:txBody>
          <a:bodyPr vert="horz" wrap="square" lIns="0" tIns="22525" rIns="0" bIns="0" rtlCol="0">
            <a:spAutoFit/>
          </a:bodyPr>
          <a:lstStyle/>
          <a:p>
            <a:pPr marL="11551" marR="4622">
              <a:lnSpc>
                <a:spcPct val="80000"/>
              </a:lnSpc>
              <a:spcBef>
                <a:spcPts val="177"/>
              </a:spcBef>
            </a:pPr>
            <a:r>
              <a:rPr lang="pt-BR" sz="4184" b="1" dirty="0">
                <a:solidFill>
                  <a:schemeClr val="bg1"/>
                </a:solidFill>
                <a:latin typeface="Poppins"/>
                <a:cs typeface="Poppins"/>
              </a:rPr>
              <a:t>Gestão de</a:t>
            </a:r>
          </a:p>
          <a:p>
            <a:pPr marL="11551" marR="4622">
              <a:lnSpc>
                <a:spcPct val="80000"/>
              </a:lnSpc>
              <a:spcBef>
                <a:spcPts val="177"/>
              </a:spcBef>
            </a:pPr>
            <a:r>
              <a:rPr lang="pt-BR" sz="4184" b="1" dirty="0">
                <a:solidFill>
                  <a:schemeClr val="bg1"/>
                </a:solidFill>
                <a:latin typeface="Poppins"/>
                <a:cs typeface="Poppins"/>
              </a:rPr>
              <a:t>Carbono</a:t>
            </a:r>
          </a:p>
        </p:txBody>
      </p:sp>
      <p:pic>
        <p:nvPicPr>
          <p:cNvPr id="734" name="Gráfico 733">
            <a:extLst>
              <a:ext uri="{FF2B5EF4-FFF2-40B4-BE49-F238E27FC236}">
                <a16:creationId xmlns:a16="http://schemas.microsoft.com/office/drawing/2014/main" id="{379847DC-B27E-1A40-D0B8-E931D6369D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359" y="3218048"/>
            <a:ext cx="474298" cy="98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31949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3CA0C4F6-7863-00F1-F5A7-925E1B73B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8296" y="-53580"/>
            <a:ext cx="18464592" cy="10386332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C2757A93-D513-BF6C-428A-A00AAC138561}"/>
              </a:ext>
            </a:extLst>
          </p:cNvPr>
          <p:cNvGrpSpPr/>
          <p:nvPr/>
        </p:nvGrpSpPr>
        <p:grpSpPr>
          <a:xfrm>
            <a:off x="9335713" y="2994840"/>
            <a:ext cx="6783840" cy="2402346"/>
            <a:chOff x="10262816" y="3292475"/>
            <a:chExt cx="7458036" cy="2641098"/>
          </a:xfrm>
        </p:grpSpPr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F0AFF55F-EF70-8BC4-B9AB-6E8AD63F6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462953" y="3292475"/>
              <a:ext cx="5362463" cy="1064006"/>
            </a:xfrm>
            <a:prstGeom prst="rect">
              <a:avLst/>
            </a:prstGeom>
          </p:spPr>
        </p:pic>
        <p:sp>
          <p:nvSpPr>
            <p:cNvPr id="12" name="Google Shape;199;p11">
              <a:extLst>
                <a:ext uri="{FF2B5EF4-FFF2-40B4-BE49-F238E27FC236}">
                  <a16:creationId xmlns:a16="http://schemas.microsoft.com/office/drawing/2014/main" id="{C04E4743-DC2B-873E-2649-2709AE0DA172}"/>
                </a:ext>
              </a:extLst>
            </p:cNvPr>
            <p:cNvSpPr/>
            <p:nvPr/>
          </p:nvSpPr>
          <p:spPr>
            <a:xfrm>
              <a:off x="10262816" y="4511675"/>
              <a:ext cx="7458036" cy="14218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28" tIns="68545" rIns="137128" bIns="68545" anchor="t" anchorCtr="0">
              <a:spAutoFit/>
            </a:bodyPr>
            <a:lstStyle/>
            <a:p>
              <a:pPr algn="l" rtl="0">
                <a:lnSpc>
                  <a:spcPct val="110000"/>
                </a:lnSpc>
                <a:buClr>
                  <a:srgbClr val="2A9C8E"/>
                </a:buClr>
              </a:pPr>
              <a:r>
                <a:rPr lang="pt-BR" sz="2274" dirty="0">
                  <a:solidFill>
                    <a:srgbClr val="565655"/>
                  </a:solidFill>
                  <a:latin typeface="Poppins"/>
                  <a:cs typeface="Poppins"/>
                  <a:sym typeface="Poppins"/>
                </a:rPr>
                <a:t>Projeto na Escola Arnolfo Azevedo,</a:t>
              </a:r>
            </a:p>
            <a:p>
              <a:pPr algn="l" rtl="0">
                <a:lnSpc>
                  <a:spcPct val="110000"/>
                </a:lnSpc>
                <a:buClr>
                  <a:srgbClr val="2A9C8E"/>
                </a:buClr>
              </a:pPr>
              <a:r>
                <a:rPr lang="pt-BR" sz="2274" dirty="0">
                  <a:solidFill>
                    <a:srgbClr val="565655"/>
                  </a:solidFill>
                  <a:latin typeface="Poppins"/>
                  <a:cs typeface="Poppins"/>
                  <a:sym typeface="Poppins"/>
                </a:rPr>
                <a:t>que atua na </a:t>
              </a:r>
              <a:r>
                <a:rPr lang="pt-BR" sz="2274" b="1" dirty="0">
                  <a:solidFill>
                    <a:srgbClr val="565655"/>
                  </a:solidFill>
                  <a:latin typeface="Poppins"/>
                  <a:cs typeface="Poppins"/>
                  <a:sym typeface="Poppins"/>
                </a:rPr>
                <a:t>conscientização do</a:t>
              </a:r>
            </a:p>
            <a:p>
              <a:pPr algn="l" rtl="0">
                <a:lnSpc>
                  <a:spcPct val="110000"/>
                </a:lnSpc>
                <a:buClr>
                  <a:srgbClr val="2A9C8E"/>
                </a:buClr>
              </a:pPr>
              <a:r>
                <a:rPr lang="pt-BR" sz="2274" b="1" dirty="0">
                  <a:solidFill>
                    <a:srgbClr val="565655"/>
                  </a:solidFill>
                  <a:latin typeface="Poppins"/>
                  <a:cs typeface="Poppins"/>
                  <a:sym typeface="Poppins"/>
                </a:rPr>
                <a:t>descarte correto do plástico.</a:t>
              </a:r>
            </a:p>
          </p:txBody>
        </p:sp>
      </p:grpSp>
      <p:pic>
        <p:nvPicPr>
          <p:cNvPr id="14" name="Imagem 13" descr="Imagem de vídeo game&#10;&#10;Descrição gerada automaticamente com confiança baixa">
            <a:extLst>
              <a:ext uri="{FF2B5EF4-FFF2-40B4-BE49-F238E27FC236}">
                <a16:creationId xmlns:a16="http://schemas.microsoft.com/office/drawing/2014/main" id="{D71484DE-0A6A-C4CF-8D24-874CCD3D14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7485" y="3219368"/>
            <a:ext cx="2719375" cy="2719375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26F3146E-85D3-F9B4-CFC9-A796EE164749}"/>
              </a:ext>
            </a:extLst>
          </p:cNvPr>
          <p:cNvSpPr txBox="1"/>
          <p:nvPr/>
        </p:nvSpPr>
        <p:spPr>
          <a:xfrm>
            <a:off x="10481698" y="1192738"/>
            <a:ext cx="5129060" cy="1063998"/>
          </a:xfrm>
          <a:prstGeom prst="rect">
            <a:avLst/>
          </a:prstGeom>
          <a:noFill/>
        </p:spPr>
        <p:txBody>
          <a:bodyPr wrap="square" lIns="83174" tIns="41587" rIns="83174" bIns="41587" anchor="t">
            <a:spAutoFit/>
          </a:bodyPr>
          <a:lstStyle/>
          <a:p>
            <a:pPr algn="l"/>
            <a:r>
              <a:rPr lang="pt-BR" sz="3184" b="1" dirty="0">
                <a:solidFill>
                  <a:srgbClr val="1C2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Projetos </a:t>
            </a:r>
          </a:p>
          <a:p>
            <a:pPr algn="l"/>
            <a:r>
              <a:rPr lang="pt-BR" sz="3184" b="1" dirty="0">
                <a:solidFill>
                  <a:srgbClr val="1C2645"/>
                </a:solidFill>
                <a:latin typeface="Poppins"/>
                <a:cs typeface="Poppins"/>
              </a:rPr>
              <a:t>Socioambientais</a:t>
            </a:r>
            <a:endParaRPr lang="pt-BR" sz="3184" b="1" dirty="0">
              <a:solidFill>
                <a:srgbClr val="1C2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2DEF7AD9-1A55-288F-476C-7D7CF0BDF6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1935" y="1233810"/>
            <a:ext cx="962812" cy="962812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CD6C4AF2-90C0-C86F-5060-983F5AEC92EA}"/>
              </a:ext>
            </a:extLst>
          </p:cNvPr>
          <p:cNvGrpSpPr/>
          <p:nvPr/>
        </p:nvGrpSpPr>
        <p:grpSpPr>
          <a:xfrm>
            <a:off x="9529200" y="6876291"/>
            <a:ext cx="7228065" cy="1258287"/>
            <a:chOff x="10475532" y="7559675"/>
            <a:chExt cx="7946410" cy="1383339"/>
          </a:xfrm>
        </p:grpSpPr>
        <p:sp>
          <p:nvSpPr>
            <p:cNvPr id="6" name="Google Shape;199;p11">
              <a:extLst>
                <a:ext uri="{FF2B5EF4-FFF2-40B4-BE49-F238E27FC236}">
                  <a16:creationId xmlns:a16="http://schemas.microsoft.com/office/drawing/2014/main" id="{3F0A96BF-3DD2-E4FE-714F-3AA7F9A3FEAA}"/>
                </a:ext>
              </a:extLst>
            </p:cNvPr>
            <p:cNvSpPr/>
            <p:nvPr/>
          </p:nvSpPr>
          <p:spPr>
            <a:xfrm>
              <a:off x="11347450" y="7559675"/>
              <a:ext cx="3914378" cy="1383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28" tIns="68545" rIns="137128" bIns="68545" anchor="t" anchorCtr="0">
              <a:spAutoFit/>
            </a:bodyPr>
            <a:lstStyle/>
            <a:p>
              <a:pPr algn="l">
                <a:buClr>
                  <a:schemeClr val="bg1"/>
                </a:buClr>
              </a:pPr>
              <a:r>
                <a:rPr lang="pt-BR" sz="7277" b="1" dirty="0">
                  <a:solidFill>
                    <a:srgbClr val="1C2645"/>
                  </a:solidFill>
                  <a:latin typeface="Poppins"/>
                  <a:cs typeface="Poppins"/>
                  <a:sym typeface="Poppins"/>
                </a:rPr>
                <a:t>+3ton</a:t>
              </a:r>
              <a:endParaRPr lang="pt-BR" sz="7277" dirty="0">
                <a:solidFill>
                  <a:srgbClr val="1C2645"/>
                </a:solidFill>
                <a:latin typeface="Poppins"/>
                <a:cs typeface="Poppins"/>
                <a:sym typeface="Poppins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EB120D9E-BB6C-ACF2-65C5-96A0E71E1962}"/>
                </a:ext>
              </a:extLst>
            </p:cNvPr>
            <p:cNvSpPr txBox="1"/>
            <p:nvPr/>
          </p:nvSpPr>
          <p:spPr>
            <a:xfrm>
              <a:off x="14692951" y="7708682"/>
              <a:ext cx="3728991" cy="10249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l"/>
              <a:r>
                <a:rPr lang="pt-BR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PET enviado </a:t>
              </a:r>
              <a:br>
                <a:rPr lang="pt-BR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</a:br>
              <a:r>
                <a:rPr lang="pt-BR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para reciclagem</a:t>
              </a:r>
            </a:p>
          </p:txBody>
        </p:sp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B34226FC-0364-3B09-5FFE-F32397347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475532" y="7864475"/>
              <a:ext cx="842535" cy="810826"/>
            </a:xfrm>
            <a:prstGeom prst="rect">
              <a:avLst/>
            </a:prstGeom>
          </p:spPr>
        </p:pic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70AB97CA-EC26-B282-AAE8-5805931922B8}"/>
              </a:ext>
            </a:extLst>
          </p:cNvPr>
          <p:cNvGrpSpPr/>
          <p:nvPr/>
        </p:nvGrpSpPr>
        <p:grpSpPr>
          <a:xfrm>
            <a:off x="9712292" y="5628681"/>
            <a:ext cx="6162914" cy="1258287"/>
            <a:chOff x="10676820" y="6188075"/>
            <a:chExt cx="6775401" cy="1383339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69A7D66E-69AC-959B-C901-8E0628C7AE1E}"/>
                </a:ext>
              </a:extLst>
            </p:cNvPr>
            <p:cNvSpPr txBox="1"/>
            <p:nvPr/>
          </p:nvSpPr>
          <p:spPr>
            <a:xfrm>
              <a:off x="14543067" y="6339011"/>
              <a:ext cx="2909154" cy="10249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l"/>
              <a:r>
                <a:rPr lang="pt-BR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Garrafas arrecadadas</a:t>
              </a:r>
            </a:p>
          </p:txBody>
        </p:sp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45FC05D7-AB80-9578-6372-207DE5278417}"/>
                </a:ext>
              </a:extLst>
            </p:cNvPr>
            <p:cNvGrpSpPr/>
            <p:nvPr/>
          </p:nvGrpSpPr>
          <p:grpSpPr>
            <a:xfrm>
              <a:off x="10676820" y="6188075"/>
              <a:ext cx="4585008" cy="1383339"/>
              <a:chOff x="10676820" y="6188075"/>
              <a:chExt cx="4585008" cy="1383339"/>
            </a:xfrm>
          </p:grpSpPr>
          <p:sp>
            <p:nvSpPr>
              <p:cNvPr id="4" name="Google Shape;199;p11">
                <a:extLst>
                  <a:ext uri="{FF2B5EF4-FFF2-40B4-BE49-F238E27FC236}">
                    <a16:creationId xmlns:a16="http://schemas.microsoft.com/office/drawing/2014/main" id="{F0D78E78-61E6-12EF-5B4C-80FE63ED4EAB}"/>
                  </a:ext>
                </a:extLst>
              </p:cNvPr>
              <p:cNvSpPr/>
              <p:nvPr/>
            </p:nvSpPr>
            <p:spPr>
              <a:xfrm>
                <a:off x="11347450" y="6188075"/>
                <a:ext cx="3914378" cy="13833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28" tIns="68545" rIns="137128" bIns="68545" anchor="t" anchorCtr="0">
                <a:spAutoFit/>
              </a:bodyPr>
              <a:lstStyle/>
              <a:p>
                <a:pPr algn="l">
                  <a:buClr>
                    <a:schemeClr val="bg1"/>
                  </a:buClr>
                </a:pPr>
                <a:r>
                  <a:rPr lang="pt-BR" sz="7277" b="1" dirty="0">
                    <a:solidFill>
                      <a:srgbClr val="1C2645"/>
                    </a:solidFill>
                    <a:latin typeface="Poppins"/>
                    <a:cs typeface="Poppins"/>
                    <a:sym typeface="Poppins"/>
                  </a:rPr>
                  <a:t>+123k</a:t>
                </a:r>
                <a:endParaRPr lang="pt-BR" sz="7277" dirty="0">
                  <a:solidFill>
                    <a:srgbClr val="1C2645"/>
                  </a:solidFill>
                  <a:latin typeface="Poppins"/>
                  <a:cs typeface="Poppins"/>
                  <a:sym typeface="Poppins"/>
                </a:endParaRPr>
              </a:p>
            </p:txBody>
          </p:sp>
          <p:pic>
            <p:nvPicPr>
              <p:cNvPr id="19" name="Gráfico 18">
                <a:extLst>
                  <a:ext uri="{FF2B5EF4-FFF2-40B4-BE49-F238E27FC236}">
                    <a16:creationId xmlns:a16="http://schemas.microsoft.com/office/drawing/2014/main" id="{10C5B605-CB5A-188F-336E-1DBFB777D1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20959102">
                <a:off x="10676820" y="6293715"/>
                <a:ext cx="420210" cy="1096944"/>
              </a:xfrm>
              <a:prstGeom prst="rect">
                <a:avLst/>
              </a:prstGeom>
            </p:spPr>
          </p:pic>
        </p:grp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6F552D9E-EA9B-5FDB-C270-FC37FFAB6548}"/>
              </a:ext>
            </a:extLst>
          </p:cNvPr>
          <p:cNvGrpSpPr/>
          <p:nvPr/>
        </p:nvGrpSpPr>
        <p:grpSpPr>
          <a:xfrm>
            <a:off x="9559870" y="8193210"/>
            <a:ext cx="6850837" cy="1258287"/>
            <a:chOff x="10509250" y="9007475"/>
            <a:chExt cx="7531692" cy="1383339"/>
          </a:xfrm>
        </p:grpSpPr>
        <p:sp>
          <p:nvSpPr>
            <p:cNvPr id="8" name="Google Shape;199;p11">
              <a:extLst>
                <a:ext uri="{FF2B5EF4-FFF2-40B4-BE49-F238E27FC236}">
                  <a16:creationId xmlns:a16="http://schemas.microsoft.com/office/drawing/2014/main" id="{24C78341-31C5-C3FD-61BF-0153A7546761}"/>
                </a:ext>
              </a:extLst>
            </p:cNvPr>
            <p:cNvSpPr/>
            <p:nvPr/>
          </p:nvSpPr>
          <p:spPr>
            <a:xfrm>
              <a:off x="11421133" y="9007475"/>
              <a:ext cx="3914378" cy="1383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28" tIns="68545" rIns="137128" bIns="68545" anchor="t" anchorCtr="0">
              <a:spAutoFit/>
            </a:bodyPr>
            <a:lstStyle/>
            <a:p>
              <a:pPr algn="l">
                <a:buClr>
                  <a:schemeClr val="bg1"/>
                </a:buClr>
              </a:pPr>
              <a:r>
                <a:rPr lang="pt-BR" sz="7277" b="1" dirty="0">
                  <a:solidFill>
                    <a:srgbClr val="1C2645"/>
                  </a:solidFill>
                  <a:latin typeface="Poppins"/>
                  <a:cs typeface="Poppins"/>
                  <a:sym typeface="Poppins"/>
                </a:rPr>
                <a:t>R$7k</a:t>
              </a:r>
              <a:endParaRPr lang="pt-BR" sz="7277" dirty="0">
                <a:solidFill>
                  <a:srgbClr val="1C2645"/>
                </a:solidFill>
                <a:latin typeface="Poppins"/>
                <a:cs typeface="Poppins"/>
                <a:sym typeface="Poppins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131F2F1-016E-CE41-217A-7F5D399C25B1}"/>
                </a:ext>
              </a:extLst>
            </p:cNvPr>
            <p:cNvSpPr txBox="1"/>
            <p:nvPr/>
          </p:nvSpPr>
          <p:spPr>
            <a:xfrm>
              <a:off x="14311951" y="9146504"/>
              <a:ext cx="3728991" cy="10249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l"/>
              <a:r>
                <a:rPr lang="pt-BR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Arrecadado</a:t>
              </a:r>
            </a:p>
            <a:p>
              <a:pPr algn="l"/>
              <a:r>
                <a:rPr lang="pt-BR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para a Escola</a:t>
              </a:r>
            </a:p>
          </p:txBody>
        </p:sp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9F26A347-DA06-90C6-8CA6-723123072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509250" y="9275767"/>
              <a:ext cx="914715" cy="874708"/>
            </a:xfrm>
            <a:prstGeom prst="rect">
              <a:avLst/>
            </a:prstGeom>
          </p:spPr>
        </p:pic>
      </p:grpSp>
      <p:sp>
        <p:nvSpPr>
          <p:cNvPr id="22" name="object 93">
            <a:extLst>
              <a:ext uri="{FF2B5EF4-FFF2-40B4-BE49-F238E27FC236}">
                <a16:creationId xmlns:a16="http://schemas.microsoft.com/office/drawing/2014/main" id="{47847909-0ECB-7AD3-1DFA-066EEFBE4F68}"/>
              </a:ext>
            </a:extLst>
          </p:cNvPr>
          <p:cNvSpPr/>
          <p:nvPr/>
        </p:nvSpPr>
        <p:spPr>
          <a:xfrm>
            <a:off x="15217073" y="0"/>
            <a:ext cx="3070505" cy="1733946"/>
          </a:xfrm>
          <a:custGeom>
            <a:avLst/>
            <a:gdLst/>
            <a:ahLst/>
            <a:cxnLst/>
            <a:rect l="l" t="t" r="r" b="b"/>
            <a:pathLst>
              <a:path w="3375659" h="1906270">
                <a:moveTo>
                  <a:pt x="3375417" y="0"/>
                </a:moveTo>
                <a:lnTo>
                  <a:pt x="0" y="0"/>
                </a:lnTo>
                <a:lnTo>
                  <a:pt x="1661725" y="1676386"/>
                </a:lnTo>
                <a:lnTo>
                  <a:pt x="1722373" y="1718089"/>
                </a:lnTo>
                <a:lnTo>
                  <a:pt x="1794530" y="1759822"/>
                </a:lnTo>
                <a:lnTo>
                  <a:pt x="1891331" y="1806236"/>
                </a:lnTo>
                <a:lnTo>
                  <a:pt x="1946738" y="1828485"/>
                </a:lnTo>
                <a:lnTo>
                  <a:pt x="2007144" y="1849397"/>
                </a:lnTo>
                <a:lnTo>
                  <a:pt x="2072265" y="1868168"/>
                </a:lnTo>
                <a:lnTo>
                  <a:pt x="2141820" y="1883995"/>
                </a:lnTo>
                <a:lnTo>
                  <a:pt x="2215527" y="1896074"/>
                </a:lnTo>
                <a:lnTo>
                  <a:pt x="2253849" y="1900457"/>
                </a:lnTo>
                <a:lnTo>
                  <a:pt x="2293103" y="1903602"/>
                </a:lnTo>
                <a:lnTo>
                  <a:pt x="2333253" y="1905409"/>
                </a:lnTo>
                <a:lnTo>
                  <a:pt x="2374265" y="1905776"/>
                </a:lnTo>
                <a:lnTo>
                  <a:pt x="2416104" y="1904604"/>
                </a:lnTo>
                <a:lnTo>
                  <a:pt x="2458733" y="1901792"/>
                </a:lnTo>
                <a:lnTo>
                  <a:pt x="2502117" y="1897240"/>
                </a:lnTo>
                <a:lnTo>
                  <a:pt x="2546222" y="1890847"/>
                </a:lnTo>
                <a:lnTo>
                  <a:pt x="2591012" y="1882513"/>
                </a:lnTo>
                <a:lnTo>
                  <a:pt x="2636452" y="1872137"/>
                </a:lnTo>
                <a:lnTo>
                  <a:pt x="2682506" y="1859619"/>
                </a:lnTo>
                <a:lnTo>
                  <a:pt x="2729139" y="1844859"/>
                </a:lnTo>
                <a:lnTo>
                  <a:pt x="2776316" y="1827756"/>
                </a:lnTo>
                <a:lnTo>
                  <a:pt x="2824002" y="1808210"/>
                </a:lnTo>
                <a:lnTo>
                  <a:pt x="2872161" y="1786120"/>
                </a:lnTo>
                <a:lnTo>
                  <a:pt x="2920758" y="1761387"/>
                </a:lnTo>
                <a:lnTo>
                  <a:pt x="2969758" y="1733908"/>
                </a:lnTo>
                <a:lnTo>
                  <a:pt x="3019125" y="1703585"/>
                </a:lnTo>
                <a:lnTo>
                  <a:pt x="3068824" y="1670316"/>
                </a:lnTo>
                <a:lnTo>
                  <a:pt x="3118820" y="1634002"/>
                </a:lnTo>
                <a:lnTo>
                  <a:pt x="3169078" y="1594541"/>
                </a:lnTo>
                <a:lnTo>
                  <a:pt x="3219562" y="1551834"/>
                </a:lnTo>
                <a:lnTo>
                  <a:pt x="3270237" y="1505780"/>
                </a:lnTo>
                <a:lnTo>
                  <a:pt x="3321067" y="1456278"/>
                </a:lnTo>
                <a:lnTo>
                  <a:pt x="3375417" y="1401606"/>
                </a:lnTo>
                <a:lnTo>
                  <a:pt x="3375417" y="0"/>
                </a:lnTo>
                <a:close/>
              </a:path>
            </a:pathLst>
          </a:custGeom>
          <a:solidFill>
            <a:srgbClr val="177733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23" name="object 94">
            <a:extLst>
              <a:ext uri="{FF2B5EF4-FFF2-40B4-BE49-F238E27FC236}">
                <a16:creationId xmlns:a16="http://schemas.microsoft.com/office/drawing/2014/main" id="{6BF864F1-061A-EBAA-E721-47DCB0C4223A}"/>
              </a:ext>
            </a:extLst>
          </p:cNvPr>
          <p:cNvSpPr/>
          <p:nvPr/>
        </p:nvSpPr>
        <p:spPr>
          <a:xfrm>
            <a:off x="17050713" y="724693"/>
            <a:ext cx="589726" cy="595502"/>
          </a:xfrm>
          <a:custGeom>
            <a:avLst/>
            <a:gdLst/>
            <a:ahLst/>
            <a:cxnLst/>
            <a:rect l="l" t="t" r="r" b="b"/>
            <a:pathLst>
              <a:path w="648334" h="654685">
                <a:moveTo>
                  <a:pt x="607568" y="168109"/>
                </a:moveTo>
                <a:lnTo>
                  <a:pt x="581520" y="129324"/>
                </a:lnTo>
                <a:lnTo>
                  <a:pt x="551573" y="95250"/>
                </a:lnTo>
                <a:lnTo>
                  <a:pt x="518210" y="66052"/>
                </a:lnTo>
                <a:lnTo>
                  <a:pt x="481888" y="41935"/>
                </a:lnTo>
                <a:lnTo>
                  <a:pt x="443115" y="23088"/>
                </a:lnTo>
                <a:lnTo>
                  <a:pt x="402361" y="9690"/>
                </a:lnTo>
                <a:lnTo>
                  <a:pt x="360108" y="1930"/>
                </a:lnTo>
                <a:lnTo>
                  <a:pt x="316826" y="0"/>
                </a:lnTo>
                <a:lnTo>
                  <a:pt x="273011" y="4089"/>
                </a:lnTo>
                <a:lnTo>
                  <a:pt x="229133" y="14389"/>
                </a:lnTo>
                <a:lnTo>
                  <a:pt x="185686" y="31076"/>
                </a:lnTo>
                <a:lnTo>
                  <a:pt x="143141" y="54343"/>
                </a:lnTo>
                <a:lnTo>
                  <a:pt x="132499" y="65011"/>
                </a:lnTo>
                <a:lnTo>
                  <a:pt x="391261" y="323316"/>
                </a:lnTo>
                <a:lnTo>
                  <a:pt x="406603" y="333781"/>
                </a:lnTo>
                <a:lnTo>
                  <a:pt x="423138" y="337007"/>
                </a:lnTo>
                <a:lnTo>
                  <a:pt x="439889" y="332511"/>
                </a:lnTo>
                <a:lnTo>
                  <a:pt x="451281" y="323443"/>
                </a:lnTo>
                <a:lnTo>
                  <a:pt x="455853" y="319798"/>
                </a:lnTo>
                <a:lnTo>
                  <a:pt x="451027" y="323418"/>
                </a:lnTo>
                <a:lnTo>
                  <a:pt x="450850" y="323443"/>
                </a:lnTo>
                <a:lnTo>
                  <a:pt x="455853" y="319798"/>
                </a:lnTo>
                <a:lnTo>
                  <a:pt x="607568" y="168109"/>
                </a:lnTo>
                <a:close/>
              </a:path>
              <a:path w="648334" h="654685">
                <a:moveTo>
                  <a:pt x="647877" y="311264"/>
                </a:moveTo>
                <a:lnTo>
                  <a:pt x="641096" y="257200"/>
                </a:lnTo>
                <a:lnTo>
                  <a:pt x="624179" y="201383"/>
                </a:lnTo>
                <a:lnTo>
                  <a:pt x="428586" y="398983"/>
                </a:lnTo>
                <a:lnTo>
                  <a:pt x="405587" y="416534"/>
                </a:lnTo>
                <a:lnTo>
                  <a:pt x="383641" y="418338"/>
                </a:lnTo>
                <a:lnTo>
                  <a:pt x="365201" y="410959"/>
                </a:lnTo>
                <a:lnTo>
                  <a:pt x="352729" y="400977"/>
                </a:lnTo>
                <a:lnTo>
                  <a:pt x="72631" y="118884"/>
                </a:lnTo>
                <a:lnTo>
                  <a:pt x="48768" y="151866"/>
                </a:lnTo>
                <a:lnTo>
                  <a:pt x="28702" y="189357"/>
                </a:lnTo>
                <a:lnTo>
                  <a:pt x="13322" y="230378"/>
                </a:lnTo>
                <a:lnTo>
                  <a:pt x="3517" y="273964"/>
                </a:lnTo>
                <a:lnTo>
                  <a:pt x="0" y="324967"/>
                </a:lnTo>
                <a:lnTo>
                  <a:pt x="3657" y="372897"/>
                </a:lnTo>
                <a:lnTo>
                  <a:pt x="12369" y="416293"/>
                </a:lnTo>
                <a:lnTo>
                  <a:pt x="24041" y="453694"/>
                </a:lnTo>
                <a:lnTo>
                  <a:pt x="54597" y="510667"/>
                </a:lnTo>
                <a:lnTo>
                  <a:pt x="102717" y="564616"/>
                </a:lnTo>
                <a:lnTo>
                  <a:pt x="132422" y="588759"/>
                </a:lnTo>
                <a:lnTo>
                  <a:pt x="165379" y="610120"/>
                </a:lnTo>
                <a:lnTo>
                  <a:pt x="201218" y="628015"/>
                </a:lnTo>
                <a:lnTo>
                  <a:pt x="239560" y="641769"/>
                </a:lnTo>
                <a:lnTo>
                  <a:pt x="280022" y="650697"/>
                </a:lnTo>
                <a:lnTo>
                  <a:pt x="322249" y="654138"/>
                </a:lnTo>
                <a:lnTo>
                  <a:pt x="365836" y="651421"/>
                </a:lnTo>
                <a:lnTo>
                  <a:pt x="410413" y="641845"/>
                </a:lnTo>
                <a:lnTo>
                  <a:pt x="455612" y="624751"/>
                </a:lnTo>
                <a:lnTo>
                  <a:pt x="501053" y="599452"/>
                </a:lnTo>
                <a:lnTo>
                  <a:pt x="546354" y="565289"/>
                </a:lnTo>
                <a:lnTo>
                  <a:pt x="573938" y="534314"/>
                </a:lnTo>
                <a:lnTo>
                  <a:pt x="598932" y="497992"/>
                </a:lnTo>
                <a:lnTo>
                  <a:pt x="620077" y="456933"/>
                </a:lnTo>
                <a:lnTo>
                  <a:pt x="636117" y="411721"/>
                </a:lnTo>
                <a:lnTo>
                  <a:pt x="645807" y="362966"/>
                </a:lnTo>
                <a:lnTo>
                  <a:pt x="647877" y="3112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</p:spTree>
    <p:extLst>
      <p:ext uri="{BB962C8B-B14F-4D97-AF65-F5344CB8AC3E}">
        <p14:creationId xmlns:p14="http://schemas.microsoft.com/office/powerpoint/2010/main" val="3006691748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228564"/>
            <a:chOff x="0" y="0"/>
            <a:chExt cx="24384000" cy="69714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1362" b="21362"/>
            <a:stretch>
              <a:fillRect/>
            </a:stretch>
          </p:blipFill>
          <p:spPr>
            <a:xfrm>
              <a:off x="0" y="0"/>
              <a:ext cx="24384000" cy="69714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703437" y="1741820"/>
            <a:ext cx="14881126" cy="6401429"/>
            <a:chOff x="0" y="0"/>
            <a:chExt cx="3919309" cy="16859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19309" cy="1685973"/>
            </a:xfrm>
            <a:custGeom>
              <a:avLst/>
              <a:gdLst/>
              <a:ahLst/>
              <a:cxnLst/>
              <a:rect l="l" t="t" r="r" b="b"/>
              <a:pathLst>
                <a:path w="3919309" h="1685973">
                  <a:moveTo>
                    <a:pt x="26533" y="0"/>
                  </a:moveTo>
                  <a:lnTo>
                    <a:pt x="3892776" y="0"/>
                  </a:lnTo>
                  <a:cubicBezTo>
                    <a:pt x="3907430" y="0"/>
                    <a:pt x="3919309" y="11879"/>
                    <a:pt x="3919309" y="26533"/>
                  </a:cubicBezTo>
                  <a:lnTo>
                    <a:pt x="3919309" y="1659440"/>
                  </a:lnTo>
                  <a:cubicBezTo>
                    <a:pt x="3919309" y="1674094"/>
                    <a:pt x="3907430" y="1685973"/>
                    <a:pt x="3892776" y="1685973"/>
                  </a:cubicBezTo>
                  <a:lnTo>
                    <a:pt x="26533" y="1685973"/>
                  </a:lnTo>
                  <a:cubicBezTo>
                    <a:pt x="11879" y="1685973"/>
                    <a:pt x="0" y="1674094"/>
                    <a:pt x="0" y="1659440"/>
                  </a:cubicBezTo>
                  <a:lnTo>
                    <a:pt x="0" y="26533"/>
                  </a:lnTo>
                  <a:cubicBezTo>
                    <a:pt x="0" y="11879"/>
                    <a:pt x="11879" y="0"/>
                    <a:pt x="26533" y="0"/>
                  </a:cubicBezTo>
                  <a:close/>
                </a:path>
              </a:pathLst>
            </a:custGeom>
            <a:solidFill>
              <a:srgbClr val="17365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3919309" cy="1685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664534" y="8136722"/>
            <a:ext cx="18952534" cy="674971"/>
          </a:xfrm>
          <a:custGeom>
            <a:avLst/>
            <a:gdLst/>
            <a:ahLst/>
            <a:cxnLst/>
            <a:rect l="l" t="t" r="r" b="b"/>
            <a:pathLst>
              <a:path w="18952534" h="674971">
                <a:moveTo>
                  <a:pt x="0" y="0"/>
                </a:moveTo>
                <a:lnTo>
                  <a:pt x="18952534" y="0"/>
                </a:lnTo>
                <a:lnTo>
                  <a:pt x="18952534" y="674971"/>
                </a:lnTo>
                <a:lnTo>
                  <a:pt x="0" y="6749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t="-45456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4092665" y="3126565"/>
            <a:ext cx="10102670" cy="158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37"/>
              </a:lnSpc>
            </a:pPr>
            <a:r>
              <a:rPr lang="en-US" sz="11125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OBRIGADA</a:t>
            </a:r>
          </a:p>
        </p:txBody>
      </p:sp>
      <p:sp>
        <p:nvSpPr>
          <p:cNvPr id="9" name="Freeform 9"/>
          <p:cNvSpPr/>
          <p:nvPr/>
        </p:nvSpPr>
        <p:spPr>
          <a:xfrm rot="-10800000">
            <a:off x="14588123" y="7276225"/>
            <a:ext cx="3699877" cy="3010775"/>
          </a:xfrm>
          <a:custGeom>
            <a:avLst/>
            <a:gdLst/>
            <a:ahLst/>
            <a:cxnLst/>
            <a:rect l="l" t="t" r="r" b="b"/>
            <a:pathLst>
              <a:path w="3699877" h="3010775">
                <a:moveTo>
                  <a:pt x="0" y="0"/>
                </a:moveTo>
                <a:lnTo>
                  <a:pt x="3699877" y="0"/>
                </a:lnTo>
                <a:lnTo>
                  <a:pt x="3699877" y="3010775"/>
                </a:lnTo>
                <a:lnTo>
                  <a:pt x="0" y="3010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>
            <a:off x="4738286" y="8520117"/>
            <a:ext cx="3348954" cy="1416536"/>
            <a:chOff x="0" y="0"/>
            <a:chExt cx="4465272" cy="1888714"/>
          </a:xfrm>
        </p:grpSpPr>
        <p:sp>
          <p:nvSpPr>
            <p:cNvPr id="11" name="Freeform 11"/>
            <p:cNvSpPr/>
            <p:nvPr/>
          </p:nvSpPr>
          <p:spPr>
            <a:xfrm>
              <a:off x="2029408" y="0"/>
              <a:ext cx="2435864" cy="1730751"/>
            </a:xfrm>
            <a:custGeom>
              <a:avLst/>
              <a:gdLst/>
              <a:ahLst/>
              <a:cxnLst/>
              <a:rect l="l" t="t" r="r" b="b"/>
              <a:pathLst>
                <a:path w="2435864" h="1730751">
                  <a:moveTo>
                    <a:pt x="0" y="0"/>
                  </a:moveTo>
                  <a:lnTo>
                    <a:pt x="2435864" y="0"/>
                  </a:lnTo>
                  <a:lnTo>
                    <a:pt x="2435864" y="1730751"/>
                  </a:lnTo>
                  <a:lnTo>
                    <a:pt x="0" y="1730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157963"/>
              <a:ext cx="2179408" cy="1730751"/>
            </a:xfrm>
            <a:custGeom>
              <a:avLst/>
              <a:gdLst/>
              <a:ahLst/>
              <a:cxnLst/>
              <a:rect l="l" t="t" r="r" b="b"/>
              <a:pathLst>
                <a:path w="2179408" h="1730751">
                  <a:moveTo>
                    <a:pt x="0" y="0"/>
                  </a:moveTo>
                  <a:lnTo>
                    <a:pt x="2179408" y="0"/>
                  </a:lnTo>
                  <a:lnTo>
                    <a:pt x="2179408" y="1730751"/>
                  </a:lnTo>
                  <a:lnTo>
                    <a:pt x="0" y="1730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2291" y="5296353"/>
            <a:ext cx="11963418" cy="1603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</a:pPr>
            <a:r>
              <a:rPr lang="en-US" sz="2200" spc="624" dirty="0">
                <a:solidFill>
                  <a:srgbClr val="E487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LARISSA OGERA D'OTAVIANO</a:t>
            </a:r>
          </a:p>
          <a:p>
            <a:pPr algn="ctr">
              <a:lnSpc>
                <a:spcPts val="2530"/>
              </a:lnSpc>
            </a:pPr>
            <a:endParaRPr lang="en-US" sz="2200" spc="624" dirty="0">
              <a:solidFill>
                <a:srgbClr val="E4875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530"/>
              </a:lnSpc>
            </a:pPr>
            <a:endParaRPr lang="en-US" sz="2200" spc="624" dirty="0">
              <a:solidFill>
                <a:srgbClr val="E4875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530"/>
              </a:lnSpc>
            </a:pPr>
            <a:endParaRPr lang="en-US" sz="2200" spc="624" dirty="0">
              <a:solidFill>
                <a:srgbClr val="E4875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530"/>
              </a:lnSpc>
            </a:pPr>
            <a:r>
              <a:rPr lang="en-US" sz="2200" spc="62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@VALGROUPOFICIAL | @VALGROUP</a:t>
            </a:r>
          </a:p>
        </p:txBody>
      </p:sp>
      <p:sp>
        <p:nvSpPr>
          <p:cNvPr id="14" name="Freeform 14"/>
          <p:cNvSpPr/>
          <p:nvPr/>
        </p:nvSpPr>
        <p:spPr>
          <a:xfrm>
            <a:off x="9382988" y="8834298"/>
            <a:ext cx="3208854" cy="788175"/>
          </a:xfrm>
          <a:custGeom>
            <a:avLst/>
            <a:gdLst/>
            <a:ahLst/>
            <a:cxnLst/>
            <a:rect l="l" t="t" r="r" b="b"/>
            <a:pathLst>
              <a:path w="3208854" h="788175">
                <a:moveTo>
                  <a:pt x="0" y="0"/>
                </a:moveTo>
                <a:lnTo>
                  <a:pt x="3208854" y="0"/>
                </a:lnTo>
                <a:lnTo>
                  <a:pt x="3208854" y="788174"/>
                </a:lnTo>
                <a:lnTo>
                  <a:pt x="0" y="7881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9644514" y="8654933"/>
            <a:ext cx="625316" cy="156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4"/>
              </a:lnSpc>
            </a:pPr>
            <a:r>
              <a:rPr lang="en-US" sz="953">
                <a:solidFill>
                  <a:srgbClr val="2E476F"/>
                </a:solidFill>
                <a:latin typeface="Open Sans"/>
                <a:ea typeface="Open Sans"/>
                <a:cs typeface="Open Sans"/>
                <a:sym typeface="Open Sans"/>
              </a:rPr>
              <a:t>Realização: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13CB4D7AB46664A8927976F8C70E2FC" ma:contentTypeVersion="16" ma:contentTypeDescription="Crie um novo documento." ma:contentTypeScope="" ma:versionID="556b21a036075930070eb415c4385e76">
  <xsd:schema xmlns:xsd="http://www.w3.org/2001/XMLSchema" xmlns:xs="http://www.w3.org/2001/XMLSchema" xmlns:p="http://schemas.microsoft.com/office/2006/metadata/properties" xmlns:ns2="030d2147-631c-4ab9-8037-80746d8a1e49" xmlns:ns3="2d5cd4bd-1f55-46cc-bf4a-586c03babe75" targetNamespace="http://schemas.microsoft.com/office/2006/metadata/properties" ma:root="true" ma:fieldsID="0e5015a304dc783648949d94c5358bc4" ns2:_="" ns3:_="">
    <xsd:import namespace="030d2147-631c-4ab9-8037-80746d8a1e49"/>
    <xsd:import namespace="2d5cd4bd-1f55-46cc-bf4a-586c03babe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0d2147-631c-4ab9-8037-80746d8a1e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Marcações de imagem" ma:readOnly="false" ma:fieldId="{5cf76f15-5ced-4ddc-b409-7134ff3c332f}" ma:taxonomyMulti="true" ma:sspId="a73c177b-07bf-480b-88be-2888b3a6f8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cd4bd-1f55-46cc-bf4a-586c03babe7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fcbbc67-bfec-4a50-b6ad-d6e5b34e10b5}" ma:internalName="TaxCatchAll" ma:showField="CatchAllData" ma:web="2d5cd4bd-1f55-46cc-bf4a-586c03babe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5cd4bd-1f55-46cc-bf4a-586c03babe75" xsi:nil="true"/>
    <lcf76f155ced4ddcb4097134ff3c332f xmlns="030d2147-631c-4ab9-8037-80746d8a1e4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316F1B-B88B-4048-A88C-C79C923DA3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0d2147-631c-4ab9-8037-80746d8a1e49"/>
    <ds:schemaRef ds:uri="2d5cd4bd-1f55-46cc-bf4a-586c03babe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9514D9-6097-48A8-87B8-50749D1C6F8E}">
  <ds:schemaRefs>
    <ds:schemaRef ds:uri="http://schemas.microsoft.com/office/2006/metadata/properties"/>
    <ds:schemaRef ds:uri="http://schemas.microsoft.com/office/infopath/2007/PartnerControls"/>
    <ds:schemaRef ds:uri="2d5cd4bd-1f55-46cc-bf4a-586c03babe75"/>
    <ds:schemaRef ds:uri="030d2147-631c-4ab9-8037-80746d8a1e49"/>
  </ds:schemaRefs>
</ds:datastoreItem>
</file>

<file path=customXml/itemProps3.xml><?xml version="1.0" encoding="utf-8"?>
<ds:datastoreItem xmlns:ds="http://schemas.openxmlformats.org/officeDocument/2006/customXml" ds:itemID="{5B6B763C-CEB6-4207-B8B4-9B831B1AE7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12985</TotalTime>
  <Words>1227</Words>
  <Application>Microsoft Office PowerPoint</Application>
  <PresentationFormat>Personalizar</PresentationFormat>
  <Paragraphs>274</Paragraphs>
  <Slides>27</Slides>
  <Notes>7</Notes>
  <HiddenSlides>0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29" baseType="lpstr">
      <vt:lpstr>Office Theme</vt:lpstr>
      <vt:lpstr>Tema do Office</vt:lpstr>
      <vt:lpstr>Apresentação do PowerPoint</vt:lpstr>
      <vt:lpstr>Há mais de 45 anos no mercado,  a Valgroup se tornou referência  na produção, transformação  e reciclagem de plástico,  e tem como propósito elevar a  qualidade de vida da sociedade  por meio de soluções inovadoras  e sustentáveis em embalagens.</vt:lpstr>
      <vt:lpstr>Valores que TRANSFORMAM </vt:lpstr>
      <vt:lpstr>Apresentação do PowerPoint</vt:lpstr>
      <vt:lpstr>Plantas Valgroup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5CBP - PPT Template</dc:title>
  <dc:creator>SIMARA SOUZA</dc:creator>
  <cp:lastModifiedBy>Bianca Montenegro</cp:lastModifiedBy>
  <cp:revision>5</cp:revision>
  <dcterms:created xsi:type="dcterms:W3CDTF">2006-08-16T00:00:00Z</dcterms:created>
  <dcterms:modified xsi:type="dcterms:W3CDTF">2024-08-23T23:15:35Z</dcterms:modified>
  <dc:identifier>DAGLJ7mVvug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0x010100413CB4D7AB46664A8927976F8C70E2FC</vt:lpwstr>
  </property>
  <property fmtid="{D5CDD505-2E9C-101B-9397-08002B2CF9AE}" pid="3" name="MediaServiceImageTags">
    <vt:lpwstr/>
  </property>
</Properties>
</file>